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57" r:id="rId3"/>
    <p:sldId id="258" r:id="rId4"/>
    <p:sldId id="259" r:id="rId5"/>
    <p:sldId id="289" r:id="rId6"/>
    <p:sldId id="290" r:id="rId7"/>
    <p:sldId id="291" r:id="rId8"/>
    <p:sldId id="292" r:id="rId9"/>
    <p:sldId id="293" r:id="rId10"/>
    <p:sldId id="316" r:id="rId11"/>
    <p:sldId id="317" r:id="rId12"/>
    <p:sldId id="318" r:id="rId13"/>
    <p:sldId id="319" r:id="rId14"/>
    <p:sldId id="320" r:id="rId15"/>
    <p:sldId id="321" r:id="rId16"/>
    <p:sldId id="322" r:id="rId17"/>
    <p:sldId id="323" r:id="rId18"/>
    <p:sldId id="324" r:id="rId19"/>
    <p:sldId id="325" r:id="rId20"/>
    <p:sldId id="326" r:id="rId21"/>
    <p:sldId id="327" r:id="rId22"/>
    <p:sldId id="328" r:id="rId23"/>
    <p:sldId id="329" r:id="rId24"/>
    <p:sldId id="330" r:id="rId25"/>
    <p:sldId id="331" r:id="rId26"/>
    <p:sldId id="332" r:id="rId27"/>
    <p:sldId id="333" r:id="rId28"/>
    <p:sldId id="334" r:id="rId29"/>
  </p:sldIdLst>
  <p:sldSz cx="12192000" cy="6858000"/>
  <p:notesSz cx="6858000" cy="9144000"/>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38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74" d="100"/>
          <a:sy n="74" d="100"/>
        </p:scale>
        <p:origin x="648"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12566E-0019-4F78-8CC7-B930C33678DA}" type="datetimeFigureOut">
              <a:rPr lang="zh-CN" altLang="en-US" smtClean="0"/>
              <a:t>2017/9/25 Monday</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7D11C5-4902-4285-97BF-A7615044D115}" type="slidenum">
              <a:rPr lang="zh-CN" altLang="en-US" smtClean="0"/>
              <a:t>‹#›</a:t>
            </a:fld>
            <a:endParaRPr lang="zh-CN" altLang="en-US"/>
          </a:p>
        </p:txBody>
      </p:sp>
    </p:spTree>
    <p:extLst>
      <p:ext uri="{BB962C8B-B14F-4D97-AF65-F5344CB8AC3E}">
        <p14:creationId xmlns:p14="http://schemas.microsoft.com/office/powerpoint/2010/main" val="3214558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57D11C5-4902-4285-97BF-A7615044D115}" type="slidenum">
              <a:rPr lang="zh-CN" altLang="en-US" smtClean="0"/>
              <a:t>1</a:t>
            </a:fld>
            <a:endParaRPr lang="zh-CN" altLang="en-US"/>
          </a:p>
        </p:txBody>
      </p:sp>
    </p:spTree>
    <p:extLst>
      <p:ext uri="{BB962C8B-B14F-4D97-AF65-F5344CB8AC3E}">
        <p14:creationId xmlns:p14="http://schemas.microsoft.com/office/powerpoint/2010/main" val="24691602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57D11C5-4902-4285-97BF-A7615044D115}" type="slidenum">
              <a:rPr lang="zh-CN" altLang="en-US" smtClean="0"/>
              <a:t>10</a:t>
            </a:fld>
            <a:endParaRPr lang="zh-CN" altLang="en-US"/>
          </a:p>
        </p:txBody>
      </p:sp>
    </p:spTree>
    <p:extLst>
      <p:ext uri="{BB962C8B-B14F-4D97-AF65-F5344CB8AC3E}">
        <p14:creationId xmlns:p14="http://schemas.microsoft.com/office/powerpoint/2010/main" val="32645587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57D11C5-4902-4285-97BF-A7615044D115}" type="slidenum">
              <a:rPr lang="zh-CN" altLang="en-US" smtClean="0"/>
              <a:t>11</a:t>
            </a:fld>
            <a:endParaRPr lang="zh-CN" altLang="en-US"/>
          </a:p>
        </p:txBody>
      </p:sp>
    </p:spTree>
    <p:extLst>
      <p:ext uri="{BB962C8B-B14F-4D97-AF65-F5344CB8AC3E}">
        <p14:creationId xmlns:p14="http://schemas.microsoft.com/office/powerpoint/2010/main" val="4071968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57D11C5-4902-4285-97BF-A7615044D115}" type="slidenum">
              <a:rPr lang="zh-CN" altLang="en-US" smtClean="0"/>
              <a:t>12</a:t>
            </a:fld>
            <a:endParaRPr lang="zh-CN" altLang="en-US"/>
          </a:p>
        </p:txBody>
      </p:sp>
    </p:spTree>
    <p:extLst>
      <p:ext uri="{BB962C8B-B14F-4D97-AF65-F5344CB8AC3E}">
        <p14:creationId xmlns:p14="http://schemas.microsoft.com/office/powerpoint/2010/main" val="15564507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57D11C5-4902-4285-97BF-A7615044D115}" type="slidenum">
              <a:rPr lang="zh-CN" altLang="en-US" smtClean="0"/>
              <a:t>13</a:t>
            </a:fld>
            <a:endParaRPr lang="zh-CN" altLang="en-US"/>
          </a:p>
        </p:txBody>
      </p:sp>
    </p:spTree>
    <p:extLst>
      <p:ext uri="{BB962C8B-B14F-4D97-AF65-F5344CB8AC3E}">
        <p14:creationId xmlns:p14="http://schemas.microsoft.com/office/powerpoint/2010/main" val="30724206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57D11C5-4902-4285-97BF-A7615044D115}" type="slidenum">
              <a:rPr lang="zh-CN" altLang="en-US" smtClean="0"/>
              <a:t>14</a:t>
            </a:fld>
            <a:endParaRPr lang="zh-CN" altLang="en-US"/>
          </a:p>
        </p:txBody>
      </p:sp>
    </p:spTree>
    <p:extLst>
      <p:ext uri="{BB962C8B-B14F-4D97-AF65-F5344CB8AC3E}">
        <p14:creationId xmlns:p14="http://schemas.microsoft.com/office/powerpoint/2010/main" val="19982841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57D11C5-4902-4285-97BF-A7615044D115}" type="slidenum">
              <a:rPr lang="zh-CN" altLang="en-US" smtClean="0"/>
              <a:t>15</a:t>
            </a:fld>
            <a:endParaRPr lang="zh-CN" altLang="en-US"/>
          </a:p>
        </p:txBody>
      </p:sp>
    </p:spTree>
    <p:extLst>
      <p:ext uri="{BB962C8B-B14F-4D97-AF65-F5344CB8AC3E}">
        <p14:creationId xmlns:p14="http://schemas.microsoft.com/office/powerpoint/2010/main" val="37751176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57D11C5-4902-4285-97BF-A7615044D115}" type="slidenum">
              <a:rPr lang="zh-CN" altLang="en-US" smtClean="0"/>
              <a:t>16</a:t>
            </a:fld>
            <a:endParaRPr lang="zh-CN" altLang="en-US"/>
          </a:p>
        </p:txBody>
      </p:sp>
    </p:spTree>
    <p:extLst>
      <p:ext uri="{BB962C8B-B14F-4D97-AF65-F5344CB8AC3E}">
        <p14:creationId xmlns:p14="http://schemas.microsoft.com/office/powerpoint/2010/main" val="18884753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57D11C5-4902-4285-97BF-A7615044D115}" type="slidenum">
              <a:rPr lang="zh-CN" altLang="en-US" smtClean="0"/>
              <a:t>17</a:t>
            </a:fld>
            <a:endParaRPr lang="zh-CN" altLang="en-US"/>
          </a:p>
        </p:txBody>
      </p:sp>
    </p:spTree>
    <p:extLst>
      <p:ext uri="{BB962C8B-B14F-4D97-AF65-F5344CB8AC3E}">
        <p14:creationId xmlns:p14="http://schemas.microsoft.com/office/powerpoint/2010/main" val="41544047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57D11C5-4902-4285-97BF-A7615044D115}" type="slidenum">
              <a:rPr lang="zh-CN" altLang="en-US" smtClean="0"/>
              <a:t>18</a:t>
            </a:fld>
            <a:endParaRPr lang="zh-CN" altLang="en-US"/>
          </a:p>
        </p:txBody>
      </p:sp>
    </p:spTree>
    <p:extLst>
      <p:ext uri="{BB962C8B-B14F-4D97-AF65-F5344CB8AC3E}">
        <p14:creationId xmlns:p14="http://schemas.microsoft.com/office/powerpoint/2010/main" val="32365486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57D11C5-4902-4285-97BF-A7615044D115}" type="slidenum">
              <a:rPr lang="zh-CN" altLang="en-US" smtClean="0"/>
              <a:t>19</a:t>
            </a:fld>
            <a:endParaRPr lang="zh-CN" altLang="en-US"/>
          </a:p>
        </p:txBody>
      </p:sp>
    </p:spTree>
    <p:extLst>
      <p:ext uri="{BB962C8B-B14F-4D97-AF65-F5344CB8AC3E}">
        <p14:creationId xmlns:p14="http://schemas.microsoft.com/office/powerpoint/2010/main" val="4070371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57D11C5-4902-4285-97BF-A7615044D115}" type="slidenum">
              <a:rPr lang="zh-CN" altLang="en-US" smtClean="0"/>
              <a:t>2</a:t>
            </a:fld>
            <a:endParaRPr lang="zh-CN" altLang="en-US"/>
          </a:p>
        </p:txBody>
      </p:sp>
    </p:spTree>
    <p:extLst>
      <p:ext uri="{BB962C8B-B14F-4D97-AF65-F5344CB8AC3E}">
        <p14:creationId xmlns:p14="http://schemas.microsoft.com/office/powerpoint/2010/main" val="22146816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57D11C5-4902-4285-97BF-A7615044D115}" type="slidenum">
              <a:rPr lang="zh-CN" altLang="en-US" smtClean="0"/>
              <a:t>20</a:t>
            </a:fld>
            <a:endParaRPr lang="zh-CN" altLang="en-US"/>
          </a:p>
        </p:txBody>
      </p:sp>
    </p:spTree>
    <p:extLst>
      <p:ext uri="{BB962C8B-B14F-4D97-AF65-F5344CB8AC3E}">
        <p14:creationId xmlns:p14="http://schemas.microsoft.com/office/powerpoint/2010/main" val="32010588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57D11C5-4902-4285-97BF-A7615044D115}" type="slidenum">
              <a:rPr lang="zh-CN" altLang="en-US" smtClean="0"/>
              <a:t>21</a:t>
            </a:fld>
            <a:endParaRPr lang="zh-CN" altLang="en-US"/>
          </a:p>
        </p:txBody>
      </p:sp>
    </p:spTree>
    <p:extLst>
      <p:ext uri="{BB962C8B-B14F-4D97-AF65-F5344CB8AC3E}">
        <p14:creationId xmlns:p14="http://schemas.microsoft.com/office/powerpoint/2010/main" val="19367802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57D11C5-4902-4285-97BF-A7615044D115}" type="slidenum">
              <a:rPr lang="zh-CN" altLang="en-US" smtClean="0"/>
              <a:t>22</a:t>
            </a:fld>
            <a:endParaRPr lang="zh-CN" altLang="en-US"/>
          </a:p>
        </p:txBody>
      </p:sp>
    </p:spTree>
    <p:extLst>
      <p:ext uri="{BB962C8B-B14F-4D97-AF65-F5344CB8AC3E}">
        <p14:creationId xmlns:p14="http://schemas.microsoft.com/office/powerpoint/2010/main" val="28312088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57D11C5-4902-4285-97BF-A7615044D115}" type="slidenum">
              <a:rPr lang="zh-CN" altLang="en-US" smtClean="0"/>
              <a:t>23</a:t>
            </a:fld>
            <a:endParaRPr lang="zh-CN" altLang="en-US"/>
          </a:p>
        </p:txBody>
      </p:sp>
    </p:spTree>
    <p:extLst>
      <p:ext uri="{BB962C8B-B14F-4D97-AF65-F5344CB8AC3E}">
        <p14:creationId xmlns:p14="http://schemas.microsoft.com/office/powerpoint/2010/main" val="17716886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57D11C5-4902-4285-97BF-A7615044D115}" type="slidenum">
              <a:rPr lang="zh-CN" altLang="en-US" smtClean="0"/>
              <a:t>24</a:t>
            </a:fld>
            <a:endParaRPr lang="zh-CN" altLang="en-US"/>
          </a:p>
        </p:txBody>
      </p:sp>
    </p:spTree>
    <p:extLst>
      <p:ext uri="{BB962C8B-B14F-4D97-AF65-F5344CB8AC3E}">
        <p14:creationId xmlns:p14="http://schemas.microsoft.com/office/powerpoint/2010/main" val="31040128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57D11C5-4902-4285-97BF-A7615044D115}" type="slidenum">
              <a:rPr lang="zh-CN" altLang="en-US" smtClean="0"/>
              <a:t>25</a:t>
            </a:fld>
            <a:endParaRPr lang="zh-CN" altLang="en-US"/>
          </a:p>
        </p:txBody>
      </p:sp>
    </p:spTree>
    <p:extLst>
      <p:ext uri="{BB962C8B-B14F-4D97-AF65-F5344CB8AC3E}">
        <p14:creationId xmlns:p14="http://schemas.microsoft.com/office/powerpoint/2010/main" val="6638030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57D11C5-4902-4285-97BF-A7615044D115}" type="slidenum">
              <a:rPr lang="zh-CN" altLang="en-US" smtClean="0"/>
              <a:t>26</a:t>
            </a:fld>
            <a:endParaRPr lang="zh-CN" altLang="en-US"/>
          </a:p>
        </p:txBody>
      </p:sp>
    </p:spTree>
    <p:extLst>
      <p:ext uri="{BB962C8B-B14F-4D97-AF65-F5344CB8AC3E}">
        <p14:creationId xmlns:p14="http://schemas.microsoft.com/office/powerpoint/2010/main" val="24533554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57D11C5-4902-4285-97BF-A7615044D115}" type="slidenum">
              <a:rPr lang="zh-CN" altLang="en-US" smtClean="0"/>
              <a:t>27</a:t>
            </a:fld>
            <a:endParaRPr lang="zh-CN" altLang="en-US"/>
          </a:p>
        </p:txBody>
      </p:sp>
    </p:spTree>
    <p:extLst>
      <p:ext uri="{BB962C8B-B14F-4D97-AF65-F5344CB8AC3E}">
        <p14:creationId xmlns:p14="http://schemas.microsoft.com/office/powerpoint/2010/main" val="8530733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57D11C5-4902-4285-97BF-A7615044D115}" type="slidenum">
              <a:rPr lang="zh-CN" altLang="en-US" smtClean="0"/>
              <a:t>28</a:t>
            </a:fld>
            <a:endParaRPr lang="zh-CN" altLang="en-US"/>
          </a:p>
        </p:txBody>
      </p:sp>
    </p:spTree>
    <p:extLst>
      <p:ext uri="{BB962C8B-B14F-4D97-AF65-F5344CB8AC3E}">
        <p14:creationId xmlns:p14="http://schemas.microsoft.com/office/powerpoint/2010/main" val="1610791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57D11C5-4902-4285-97BF-A7615044D115}" type="slidenum">
              <a:rPr lang="zh-CN" altLang="en-US" smtClean="0"/>
              <a:t>3</a:t>
            </a:fld>
            <a:endParaRPr lang="zh-CN" altLang="en-US"/>
          </a:p>
        </p:txBody>
      </p:sp>
    </p:spTree>
    <p:extLst>
      <p:ext uri="{BB962C8B-B14F-4D97-AF65-F5344CB8AC3E}">
        <p14:creationId xmlns:p14="http://schemas.microsoft.com/office/powerpoint/2010/main" val="3467300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57D11C5-4902-4285-97BF-A7615044D115}" type="slidenum">
              <a:rPr lang="zh-CN" altLang="en-US" smtClean="0"/>
              <a:t>4</a:t>
            </a:fld>
            <a:endParaRPr lang="zh-CN" altLang="en-US"/>
          </a:p>
        </p:txBody>
      </p:sp>
    </p:spTree>
    <p:extLst>
      <p:ext uri="{BB962C8B-B14F-4D97-AF65-F5344CB8AC3E}">
        <p14:creationId xmlns:p14="http://schemas.microsoft.com/office/powerpoint/2010/main" val="110247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57D11C5-4902-4285-97BF-A7615044D115}" type="slidenum">
              <a:rPr lang="zh-CN" altLang="en-US" smtClean="0"/>
              <a:t>5</a:t>
            </a:fld>
            <a:endParaRPr lang="zh-CN" altLang="en-US"/>
          </a:p>
        </p:txBody>
      </p:sp>
    </p:spTree>
    <p:extLst>
      <p:ext uri="{BB962C8B-B14F-4D97-AF65-F5344CB8AC3E}">
        <p14:creationId xmlns:p14="http://schemas.microsoft.com/office/powerpoint/2010/main" val="1896958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57D11C5-4902-4285-97BF-A7615044D115}" type="slidenum">
              <a:rPr lang="zh-CN" altLang="en-US" smtClean="0"/>
              <a:t>6</a:t>
            </a:fld>
            <a:endParaRPr lang="zh-CN" altLang="en-US"/>
          </a:p>
        </p:txBody>
      </p:sp>
    </p:spTree>
    <p:extLst>
      <p:ext uri="{BB962C8B-B14F-4D97-AF65-F5344CB8AC3E}">
        <p14:creationId xmlns:p14="http://schemas.microsoft.com/office/powerpoint/2010/main" val="10871244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57D11C5-4902-4285-97BF-A7615044D115}" type="slidenum">
              <a:rPr lang="zh-CN" altLang="en-US" smtClean="0"/>
              <a:t>7</a:t>
            </a:fld>
            <a:endParaRPr lang="zh-CN" altLang="en-US"/>
          </a:p>
        </p:txBody>
      </p:sp>
    </p:spTree>
    <p:extLst>
      <p:ext uri="{BB962C8B-B14F-4D97-AF65-F5344CB8AC3E}">
        <p14:creationId xmlns:p14="http://schemas.microsoft.com/office/powerpoint/2010/main" val="13820253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57D11C5-4902-4285-97BF-A7615044D115}" type="slidenum">
              <a:rPr lang="zh-CN" altLang="en-US" smtClean="0"/>
              <a:t>8</a:t>
            </a:fld>
            <a:endParaRPr lang="zh-CN" altLang="en-US"/>
          </a:p>
        </p:txBody>
      </p:sp>
    </p:spTree>
    <p:extLst>
      <p:ext uri="{BB962C8B-B14F-4D97-AF65-F5344CB8AC3E}">
        <p14:creationId xmlns:p14="http://schemas.microsoft.com/office/powerpoint/2010/main" val="16731473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57D11C5-4902-4285-97BF-A7615044D115}" type="slidenum">
              <a:rPr lang="zh-CN" altLang="en-US" smtClean="0"/>
              <a:t>9</a:t>
            </a:fld>
            <a:endParaRPr lang="zh-CN" altLang="en-US"/>
          </a:p>
        </p:txBody>
      </p:sp>
    </p:spTree>
    <p:extLst>
      <p:ext uri="{BB962C8B-B14F-4D97-AF65-F5344CB8AC3E}">
        <p14:creationId xmlns:p14="http://schemas.microsoft.com/office/powerpoint/2010/main" val="44988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BEF719B8-16F1-4BD0-AEB1-5471B10EADA0}" type="datetimeFigureOut">
              <a:rPr lang="zh-CN" altLang="en-US" smtClean="0"/>
              <a:t>2017/9/25 Monday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C60B9C8-8D49-42AE-8D0D-F13BCB4963E9}" type="slidenum">
              <a:rPr lang="zh-CN" altLang="en-US" smtClean="0"/>
              <a:t>‹#›</a:t>
            </a:fld>
            <a:endParaRPr lang="zh-CN" altLang="en-US"/>
          </a:p>
        </p:txBody>
      </p:sp>
    </p:spTree>
    <p:extLst>
      <p:ext uri="{BB962C8B-B14F-4D97-AF65-F5344CB8AC3E}">
        <p14:creationId xmlns:p14="http://schemas.microsoft.com/office/powerpoint/2010/main" val="286467883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BEF719B8-16F1-4BD0-AEB1-5471B10EADA0}" type="datetimeFigureOut">
              <a:rPr lang="zh-CN" altLang="en-US" smtClean="0"/>
              <a:t>2017/9/25 Monday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C60B9C8-8D49-42AE-8D0D-F13BCB4963E9}" type="slidenum">
              <a:rPr lang="zh-CN" altLang="en-US" smtClean="0"/>
              <a:t>‹#›</a:t>
            </a:fld>
            <a:endParaRPr lang="zh-CN" altLang="en-US"/>
          </a:p>
        </p:txBody>
      </p:sp>
    </p:spTree>
    <p:extLst>
      <p:ext uri="{BB962C8B-B14F-4D97-AF65-F5344CB8AC3E}">
        <p14:creationId xmlns:p14="http://schemas.microsoft.com/office/powerpoint/2010/main" val="130910476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BEF719B8-16F1-4BD0-AEB1-5471B10EADA0}" type="datetimeFigureOut">
              <a:rPr lang="zh-CN" altLang="en-US" smtClean="0"/>
              <a:t>2017/9/25 Monday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C60B9C8-8D49-42AE-8D0D-F13BCB4963E9}" type="slidenum">
              <a:rPr lang="zh-CN" altLang="en-US" smtClean="0"/>
              <a:t>‹#›</a:t>
            </a:fld>
            <a:endParaRPr lang="zh-CN" altLang="en-US"/>
          </a:p>
        </p:txBody>
      </p:sp>
    </p:spTree>
    <p:extLst>
      <p:ext uri="{BB962C8B-B14F-4D97-AF65-F5344CB8AC3E}">
        <p14:creationId xmlns:p14="http://schemas.microsoft.com/office/powerpoint/2010/main" val="395334188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BEF719B8-16F1-4BD0-AEB1-5471B10EADA0}" type="datetimeFigureOut">
              <a:rPr lang="zh-CN" altLang="en-US" smtClean="0"/>
              <a:t>2017/9/25 Monday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C60B9C8-8D49-42AE-8D0D-F13BCB4963E9}" type="slidenum">
              <a:rPr lang="zh-CN" altLang="en-US" smtClean="0"/>
              <a:t>‹#›</a:t>
            </a:fld>
            <a:endParaRPr lang="zh-CN" altLang="en-US"/>
          </a:p>
        </p:txBody>
      </p:sp>
    </p:spTree>
    <p:extLst>
      <p:ext uri="{BB962C8B-B14F-4D97-AF65-F5344CB8AC3E}">
        <p14:creationId xmlns:p14="http://schemas.microsoft.com/office/powerpoint/2010/main" val="213298066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BEF719B8-16F1-4BD0-AEB1-5471B10EADA0}" type="datetimeFigureOut">
              <a:rPr lang="zh-CN" altLang="en-US" smtClean="0"/>
              <a:t>2017/9/25 Monday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C60B9C8-8D49-42AE-8D0D-F13BCB4963E9}" type="slidenum">
              <a:rPr lang="zh-CN" altLang="en-US" smtClean="0"/>
              <a:t>‹#›</a:t>
            </a:fld>
            <a:endParaRPr lang="zh-CN" altLang="en-US"/>
          </a:p>
        </p:txBody>
      </p:sp>
    </p:spTree>
    <p:extLst>
      <p:ext uri="{BB962C8B-B14F-4D97-AF65-F5344CB8AC3E}">
        <p14:creationId xmlns:p14="http://schemas.microsoft.com/office/powerpoint/2010/main" val="107121619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BEF719B8-16F1-4BD0-AEB1-5471B10EADA0}" type="datetimeFigureOut">
              <a:rPr lang="zh-CN" altLang="en-US" smtClean="0"/>
              <a:t>2017/9/25 Monday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C60B9C8-8D49-42AE-8D0D-F13BCB4963E9}" type="slidenum">
              <a:rPr lang="zh-CN" altLang="en-US" smtClean="0"/>
              <a:t>‹#›</a:t>
            </a:fld>
            <a:endParaRPr lang="zh-CN" altLang="en-US"/>
          </a:p>
        </p:txBody>
      </p:sp>
    </p:spTree>
    <p:extLst>
      <p:ext uri="{BB962C8B-B14F-4D97-AF65-F5344CB8AC3E}">
        <p14:creationId xmlns:p14="http://schemas.microsoft.com/office/powerpoint/2010/main" val="17215345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BEF719B8-16F1-4BD0-AEB1-5471B10EADA0}" type="datetimeFigureOut">
              <a:rPr lang="zh-CN" altLang="en-US" smtClean="0"/>
              <a:t>2017/9/25 Monday</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C60B9C8-8D49-42AE-8D0D-F13BCB4963E9}" type="slidenum">
              <a:rPr lang="zh-CN" altLang="en-US" smtClean="0"/>
              <a:t>‹#›</a:t>
            </a:fld>
            <a:endParaRPr lang="zh-CN" altLang="en-US"/>
          </a:p>
        </p:txBody>
      </p:sp>
    </p:spTree>
    <p:extLst>
      <p:ext uri="{BB962C8B-B14F-4D97-AF65-F5344CB8AC3E}">
        <p14:creationId xmlns:p14="http://schemas.microsoft.com/office/powerpoint/2010/main" val="222709512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BEF719B8-16F1-4BD0-AEB1-5471B10EADA0}" type="datetimeFigureOut">
              <a:rPr lang="zh-CN" altLang="en-US" smtClean="0"/>
              <a:t>2017/9/25 Monday</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C60B9C8-8D49-42AE-8D0D-F13BCB4963E9}" type="slidenum">
              <a:rPr lang="zh-CN" altLang="en-US" smtClean="0"/>
              <a:t>‹#›</a:t>
            </a:fld>
            <a:endParaRPr lang="zh-CN" altLang="en-US"/>
          </a:p>
        </p:txBody>
      </p:sp>
    </p:spTree>
    <p:extLst>
      <p:ext uri="{BB962C8B-B14F-4D97-AF65-F5344CB8AC3E}">
        <p14:creationId xmlns:p14="http://schemas.microsoft.com/office/powerpoint/2010/main" val="307764458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7593502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BEF719B8-16F1-4BD0-AEB1-5471B10EADA0}" type="datetimeFigureOut">
              <a:rPr lang="zh-CN" altLang="en-US" smtClean="0"/>
              <a:t>2017/9/25 Monday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C60B9C8-8D49-42AE-8D0D-F13BCB4963E9}" type="slidenum">
              <a:rPr lang="zh-CN" altLang="en-US" smtClean="0"/>
              <a:t>‹#›</a:t>
            </a:fld>
            <a:endParaRPr lang="zh-CN" altLang="en-US"/>
          </a:p>
        </p:txBody>
      </p:sp>
    </p:spTree>
    <p:extLst>
      <p:ext uri="{BB962C8B-B14F-4D97-AF65-F5344CB8AC3E}">
        <p14:creationId xmlns:p14="http://schemas.microsoft.com/office/powerpoint/2010/main" val="423011508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BEF719B8-16F1-4BD0-AEB1-5471B10EADA0}" type="datetimeFigureOut">
              <a:rPr lang="zh-CN" altLang="en-US" smtClean="0"/>
              <a:t>2017/9/25 Monday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C60B9C8-8D49-42AE-8D0D-F13BCB4963E9}" type="slidenum">
              <a:rPr lang="zh-CN" altLang="en-US" smtClean="0"/>
              <a:t>‹#›</a:t>
            </a:fld>
            <a:endParaRPr lang="zh-CN" altLang="en-US"/>
          </a:p>
        </p:txBody>
      </p:sp>
    </p:spTree>
    <p:extLst>
      <p:ext uri="{BB962C8B-B14F-4D97-AF65-F5344CB8AC3E}">
        <p14:creationId xmlns:p14="http://schemas.microsoft.com/office/powerpoint/2010/main" val="94013269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F719B8-16F1-4BD0-AEB1-5471B10EADA0}" type="datetimeFigureOut">
              <a:rPr lang="zh-CN" altLang="en-US" smtClean="0"/>
              <a:t>2017/9/25 Monday</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60B9C8-8D49-42AE-8D0D-F13BCB4963E9}" type="slidenum">
              <a:rPr lang="zh-CN" altLang="en-US" smtClean="0"/>
              <a:t>‹#›</a:t>
            </a:fld>
            <a:endParaRPr lang="zh-CN" altLang="en-US"/>
          </a:p>
        </p:txBody>
      </p:sp>
    </p:spTree>
    <p:extLst>
      <p:ext uri="{BB962C8B-B14F-4D97-AF65-F5344CB8AC3E}">
        <p14:creationId xmlns:p14="http://schemas.microsoft.com/office/powerpoint/2010/main" val="3935827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4.xml"/><Relationship Id="rId7" Type="http://schemas.openxmlformats.org/officeDocument/2006/relationships/image" Target="../media/image2.png"/><Relationship Id="rId12" Type="http://schemas.openxmlformats.org/officeDocument/2006/relationships/image" Target="../media/image10.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jpeg"/><Relationship Id="rId11" Type="http://schemas.openxmlformats.org/officeDocument/2006/relationships/image" Target="../media/image9.png"/><Relationship Id="rId5" Type="http://schemas.openxmlformats.org/officeDocument/2006/relationships/notesSlide" Target="../notesSlides/notesSlide2.xml"/><Relationship Id="rId10" Type="http://schemas.openxmlformats.org/officeDocument/2006/relationships/image" Target="../media/image8.png"/><Relationship Id="rId4" Type="http://schemas.openxmlformats.org/officeDocument/2006/relationships/slideLayout" Target="../slideLayouts/slideLayout7.xml"/><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jpe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6" cstate="print">
            <a:extLst>
              <a:ext uri="{28A0092B-C50C-407E-A947-70E740481C1C}">
                <a14:useLocalDpi xmlns:a14="http://schemas.microsoft.com/office/drawing/2010/main" val="0"/>
              </a:ext>
            </a:extLst>
          </a:blip>
          <a:srcRect t="81126"/>
          <a:stretch/>
        </p:blipFill>
        <p:spPr>
          <a:xfrm>
            <a:off x="0" y="5707574"/>
            <a:ext cx="12192000" cy="1150426"/>
          </a:xfrm>
          <a:prstGeom prst="rect">
            <a:avLst/>
          </a:prstGeom>
        </p:spPr>
      </p:pic>
      <p:pic>
        <p:nvPicPr>
          <p:cNvPr id="4" name="图片 3"/>
          <p:cNvPicPr>
            <a:picLocks noChangeAspect="1"/>
          </p:cNvPicPr>
          <p:nvPr/>
        </p:nvPicPr>
        <p:blipFill rotWithShape="1">
          <a:blip r:embed="rId7" cstate="print">
            <a:extLst>
              <a:ext uri="{28A0092B-C50C-407E-A947-70E740481C1C}">
                <a14:useLocalDpi xmlns:a14="http://schemas.microsoft.com/office/drawing/2010/main" val="0"/>
              </a:ext>
            </a:extLst>
          </a:blip>
          <a:srcRect t="69371" r="75026"/>
          <a:stretch/>
        </p:blipFill>
        <p:spPr>
          <a:xfrm>
            <a:off x="0" y="4991137"/>
            <a:ext cx="3044858" cy="1866863"/>
          </a:xfrm>
          <a:prstGeom prst="rect">
            <a:avLst/>
          </a:prstGeom>
        </p:spPr>
      </p:pic>
      <p:pic>
        <p:nvPicPr>
          <p:cNvPr id="5" name="图片 4"/>
          <p:cNvPicPr>
            <a:picLocks noChangeAspect="1"/>
          </p:cNvPicPr>
          <p:nvPr/>
        </p:nvPicPr>
        <p:blipFill rotWithShape="1">
          <a:blip r:embed="rId7" cstate="print">
            <a:extLst>
              <a:ext uri="{28A0092B-C50C-407E-A947-70E740481C1C}">
                <a14:useLocalDpi xmlns:a14="http://schemas.microsoft.com/office/drawing/2010/main" val="0"/>
              </a:ext>
            </a:extLst>
          </a:blip>
          <a:srcRect l="68815" t="65814"/>
          <a:stretch/>
        </p:blipFill>
        <p:spPr>
          <a:xfrm>
            <a:off x="8389856" y="4774321"/>
            <a:ext cx="3802144" cy="2083679"/>
          </a:xfrm>
          <a:prstGeom prst="rect">
            <a:avLst/>
          </a:prstGeom>
        </p:spPr>
      </p:pic>
      <p:pic>
        <p:nvPicPr>
          <p:cNvPr id="6" name="图片 5"/>
          <p:cNvPicPr>
            <a:picLocks noChangeAspect="1"/>
          </p:cNvPicPr>
          <p:nvPr/>
        </p:nvPicPr>
        <p:blipFill rotWithShape="1">
          <a:blip r:embed="rId7" cstate="print">
            <a:extLst>
              <a:ext uri="{28A0092B-C50C-407E-A947-70E740481C1C}">
                <a14:useLocalDpi xmlns:a14="http://schemas.microsoft.com/office/drawing/2010/main" val="0"/>
              </a:ext>
            </a:extLst>
          </a:blip>
          <a:srcRect l="34794" t="76176" r="36675"/>
          <a:stretch/>
        </p:blipFill>
        <p:spPr>
          <a:xfrm>
            <a:off x="4242062" y="5405917"/>
            <a:ext cx="3478491" cy="1452083"/>
          </a:xfrm>
          <a:prstGeom prst="rect">
            <a:avLst/>
          </a:prstGeom>
        </p:spPr>
      </p:pic>
      <p:pic>
        <p:nvPicPr>
          <p:cNvPr id="7" name="图片 6"/>
          <p:cNvPicPr>
            <a:picLocks noChangeAspect="1"/>
          </p:cNvPicPr>
          <p:nvPr/>
        </p:nvPicPr>
        <p:blipFill rotWithShape="1">
          <a:blip r:embed="rId8" cstate="print">
            <a:extLst>
              <a:ext uri="{28A0092B-C50C-407E-A947-70E740481C1C}">
                <a14:useLocalDpi xmlns:a14="http://schemas.microsoft.com/office/drawing/2010/main" val="0"/>
              </a:ext>
            </a:extLst>
          </a:blip>
          <a:srcRect t="36738" r="79510"/>
          <a:stretch/>
        </p:blipFill>
        <p:spPr>
          <a:xfrm>
            <a:off x="179109" y="1057804"/>
            <a:ext cx="2498103" cy="3855918"/>
          </a:xfrm>
          <a:prstGeom prst="rect">
            <a:avLst/>
          </a:prstGeom>
        </p:spPr>
      </p:pic>
      <p:sp>
        <p:nvSpPr>
          <p:cNvPr id="32" name="TextBox 14"/>
          <p:cNvSpPr txBox="1"/>
          <p:nvPr/>
        </p:nvSpPr>
        <p:spPr>
          <a:xfrm>
            <a:off x="2939862" y="2363516"/>
            <a:ext cx="8436018" cy="800219"/>
          </a:xfrm>
          <a:prstGeom prst="rect">
            <a:avLst/>
          </a:prstGeom>
          <a:noFill/>
        </p:spPr>
        <p:txBody>
          <a:bodyPr wrap="square" rtlCol="0">
            <a:spAutoFit/>
          </a:bodyPr>
          <a:lstStyle/>
          <a:p>
            <a:pPr algn="ctr"/>
            <a:r>
              <a:rPr lang="zh-CN" altLang="en-US" sz="4600" spc="600" dirty="0" smtClean="0">
                <a:solidFill>
                  <a:schemeClr val="bg1"/>
                </a:solidFill>
                <a:effectLst>
                  <a:outerShdw blurRad="38100" dist="38100" dir="2700000" algn="tl">
                    <a:srgbClr val="000000">
                      <a:alpha val="43137"/>
                    </a:srgbClr>
                  </a:outerShdw>
                </a:effectLst>
                <a:latin typeface="迷你简菱心" panose="02010609000101010101" pitchFamily="49" charset="-122"/>
                <a:ea typeface="迷你简菱心" panose="02010609000101010101" pitchFamily="49" charset="-122"/>
              </a:rPr>
              <a:t>教育培训学习</a:t>
            </a:r>
            <a:r>
              <a:rPr lang="en-US" altLang="zh-CN" sz="4600" spc="600" dirty="0" smtClean="0">
                <a:solidFill>
                  <a:schemeClr val="bg1"/>
                </a:solidFill>
                <a:effectLst>
                  <a:outerShdw blurRad="38100" dist="38100" dir="2700000" algn="tl">
                    <a:srgbClr val="000000">
                      <a:alpha val="43137"/>
                    </a:srgbClr>
                  </a:outerShdw>
                </a:effectLst>
                <a:latin typeface="迷你简菱心" panose="02010609000101010101" pitchFamily="49" charset="-122"/>
                <a:ea typeface="迷你简菱心" panose="02010609000101010101" pitchFamily="49" charset="-122"/>
              </a:rPr>
              <a:t>PPT</a:t>
            </a:r>
            <a:r>
              <a:rPr lang="zh-CN" altLang="en-US" sz="4600" spc="600" dirty="0" smtClean="0">
                <a:solidFill>
                  <a:schemeClr val="bg1"/>
                </a:solidFill>
                <a:effectLst>
                  <a:outerShdw blurRad="38100" dist="38100" dir="2700000" algn="tl">
                    <a:srgbClr val="000000">
                      <a:alpha val="43137"/>
                    </a:srgbClr>
                  </a:outerShdw>
                </a:effectLst>
                <a:latin typeface="迷你简菱心" panose="02010609000101010101" pitchFamily="49" charset="-122"/>
                <a:ea typeface="迷你简菱心" panose="02010609000101010101" pitchFamily="49" charset="-122"/>
              </a:rPr>
              <a:t>模板</a:t>
            </a:r>
          </a:p>
        </p:txBody>
      </p:sp>
      <p:sp>
        <p:nvSpPr>
          <p:cNvPr id="33" name="TextBox 16"/>
          <p:cNvSpPr txBox="1"/>
          <p:nvPr/>
        </p:nvSpPr>
        <p:spPr>
          <a:xfrm>
            <a:off x="3933908" y="3291021"/>
            <a:ext cx="6447926" cy="369332"/>
          </a:xfrm>
          <a:prstGeom prst="rect">
            <a:avLst/>
          </a:prstGeom>
          <a:noFill/>
        </p:spPr>
        <p:txBody>
          <a:bodyPr wrap="square" rtlCol="0">
            <a:spAutoFit/>
          </a:bodyPr>
          <a:lstStyle/>
          <a:p>
            <a:pPr algn="ctr"/>
            <a:r>
              <a:rPr lang="zh-CN" altLang="en-US" dirty="0" smtClean="0">
                <a:solidFill>
                  <a:schemeClr val="bg1"/>
                </a:solidFill>
                <a:latin typeface="微软雅黑" panose="020B0503020204020204" pitchFamily="34" charset="-122"/>
                <a:ea typeface="微软雅黑" panose="020B0503020204020204" pitchFamily="34" charset="-122"/>
              </a:rPr>
              <a:t>适合工作汇报、总结计划、中小学、幼儿园、教育培训等</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34" name="TextBox 2"/>
          <p:cNvSpPr txBox="1"/>
          <p:nvPr/>
        </p:nvSpPr>
        <p:spPr>
          <a:xfrm>
            <a:off x="5876910" y="558910"/>
            <a:ext cx="2561920" cy="1862048"/>
          </a:xfrm>
          <a:prstGeom prst="rect">
            <a:avLst/>
          </a:prstGeom>
          <a:noFill/>
        </p:spPr>
        <p:txBody>
          <a:bodyPr vert="horz" wrap="none" rtlCol="0">
            <a:spAutoFit/>
          </a:bodyPr>
          <a:lstStyle>
            <a:defPPr>
              <a:defRPr lang="zh-CN"/>
            </a:defPPr>
            <a:lvl1pPr algn="ctr">
              <a:defRPr sz="16600" b="1">
                <a:ln>
                  <a:gradFill>
                    <a:gsLst>
                      <a:gs pos="0">
                        <a:schemeClr val="accent1">
                          <a:lumMod val="5000"/>
                          <a:lumOff val="95000"/>
                          <a:alpha val="0"/>
                        </a:schemeClr>
                      </a:gs>
                      <a:gs pos="56000">
                        <a:schemeClr val="bg1"/>
                      </a:gs>
                      <a:gs pos="100000">
                        <a:schemeClr val="bg1">
                          <a:alpha val="0"/>
                        </a:schemeClr>
                      </a:gs>
                    </a:gsLst>
                    <a:lin ang="7200000" scaled="0"/>
                  </a:gradFill>
                </a:ln>
                <a:solidFill>
                  <a:srgbClr val="A5C846"/>
                </a:solidFill>
                <a:effectLst>
                  <a:outerShdw blurRad="38100" dist="38100" dir="2700000" algn="tl">
                    <a:srgbClr val="000000">
                      <a:alpha val="43137"/>
                    </a:srgbClr>
                  </a:outerShdw>
                </a:effectLst>
                <a:latin typeface="Agency FB" panose="020B0503020202020204" pitchFamily="34" charset="0"/>
              </a:defRPr>
            </a:lvl1pPr>
            <a:lvl2pPr>
              <a:defRPr/>
            </a:lvl2pPr>
            <a:lvl3pPr>
              <a:defRPr/>
            </a:lvl3pPr>
            <a:lvl4pPr>
              <a:defRPr/>
            </a:lvl4pPr>
            <a:lvl5pPr>
              <a:defRPr/>
            </a:lvl5pPr>
            <a:lvl6pPr>
              <a:defRPr/>
            </a:lvl6pPr>
            <a:lvl7pPr>
              <a:defRPr/>
            </a:lvl7pPr>
            <a:lvl8pPr>
              <a:defRPr/>
            </a:lvl8pPr>
            <a:lvl9pPr>
              <a:defRPr/>
            </a:lvl9pPr>
          </a:lstStyle>
          <a:p>
            <a:r>
              <a:rPr lang="en-US" altLang="zh-CN" sz="11500" dirty="0" smtClean="0">
                <a:ln>
                  <a:noFill/>
                </a:ln>
                <a:solidFill>
                  <a:schemeClr val="bg1"/>
                </a:solidFill>
                <a:effectLst/>
                <a:ea typeface="腾祥澜黑简" panose="01010104010101010101" pitchFamily="2" charset="-122"/>
              </a:rPr>
              <a:t>2018</a:t>
            </a:r>
            <a:endParaRPr lang="zh-CN" altLang="en-US" sz="11500" dirty="0">
              <a:ln>
                <a:noFill/>
              </a:ln>
              <a:solidFill>
                <a:schemeClr val="bg1"/>
              </a:solidFill>
              <a:effectLst/>
              <a:ea typeface="腾祥澜黑简" panose="01010104010101010101" pitchFamily="2" charset="-122"/>
            </a:endParaRPr>
          </a:p>
        </p:txBody>
      </p:sp>
      <p:grpSp>
        <p:nvGrpSpPr>
          <p:cNvPr id="35" name="组合 34"/>
          <p:cNvGrpSpPr/>
          <p:nvPr/>
        </p:nvGrpSpPr>
        <p:grpSpPr>
          <a:xfrm>
            <a:off x="5751978" y="4018899"/>
            <a:ext cx="458433" cy="413329"/>
            <a:chOff x="4634991" y="2138335"/>
            <a:chExt cx="428348" cy="386204"/>
          </a:xfrm>
          <a:solidFill>
            <a:srgbClr val="01383B"/>
          </a:solidFill>
        </p:grpSpPr>
        <p:sp>
          <p:nvSpPr>
            <p:cNvPr id="36" name="Freeform 5"/>
            <p:cNvSpPr>
              <a:spLocks/>
            </p:cNvSpPr>
            <p:nvPr/>
          </p:nvSpPr>
          <p:spPr bwMode="auto">
            <a:xfrm>
              <a:off x="4634991" y="2138335"/>
              <a:ext cx="428348" cy="3862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bg1"/>
            </a:solidFill>
            <a:ln>
              <a:noFill/>
            </a:ln>
            <a:effectLst>
              <a:outerShdw blurRad="63500" algn="ctr"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zh-CN" altLang="en-US" sz="5332" dirty="0">
                <a:solidFill>
                  <a:schemeClr val="bg1"/>
                </a:solidFill>
              </a:endParaRPr>
            </a:p>
          </p:txBody>
        </p:sp>
        <p:sp>
          <p:nvSpPr>
            <p:cNvPr id="37" name="KSO_Shape"/>
            <p:cNvSpPr>
              <a:spLocks/>
            </p:cNvSpPr>
            <p:nvPr/>
          </p:nvSpPr>
          <p:spPr bwMode="auto">
            <a:xfrm>
              <a:off x="4711293" y="2236765"/>
              <a:ext cx="275742" cy="189342"/>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grpFill/>
            <a:ln>
              <a:noFill/>
            </a:ln>
            <a:extLst/>
          </p:spPr>
          <p:txBody>
            <a:bodyPr anchor="ctr">
              <a:scene3d>
                <a:camera prst="orthographicFront"/>
                <a:lightRig rig="threePt" dir="t"/>
              </a:scene3d>
              <a:sp3d contourW="12700">
                <a:contourClr>
                  <a:srgbClr val="FFFFFF"/>
                </a:contourClr>
              </a:sp3d>
            </a:bodyPr>
            <a:lstStyle/>
            <a:p>
              <a:pPr algn="ctr">
                <a:defRPr/>
              </a:pPr>
              <a:endParaRPr lang="zh-CN" altLang="en-US" sz="2400" dirty="0">
                <a:solidFill>
                  <a:schemeClr val="bg1"/>
                </a:solidFill>
                <a:ea typeface="微软雅黑" pitchFamily="34" charset="-122"/>
              </a:endParaRPr>
            </a:p>
          </p:txBody>
        </p:sp>
      </p:grpSp>
      <p:grpSp>
        <p:nvGrpSpPr>
          <p:cNvPr id="38" name="组合 37"/>
          <p:cNvGrpSpPr/>
          <p:nvPr/>
        </p:nvGrpSpPr>
        <p:grpSpPr>
          <a:xfrm>
            <a:off x="7924772" y="4018899"/>
            <a:ext cx="458433" cy="413329"/>
            <a:chOff x="5076056" y="2138335"/>
            <a:chExt cx="428348" cy="386204"/>
          </a:xfrm>
          <a:solidFill>
            <a:srgbClr val="01383B"/>
          </a:solidFill>
        </p:grpSpPr>
        <p:sp>
          <p:nvSpPr>
            <p:cNvPr id="39" name="Freeform 5"/>
            <p:cNvSpPr>
              <a:spLocks/>
            </p:cNvSpPr>
            <p:nvPr/>
          </p:nvSpPr>
          <p:spPr bwMode="auto">
            <a:xfrm>
              <a:off x="5076056" y="2138335"/>
              <a:ext cx="428348" cy="3862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bg1"/>
            </a:solidFill>
            <a:ln>
              <a:noFill/>
            </a:ln>
            <a:effectLst>
              <a:outerShdw blurRad="63500" algn="ctr"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zh-CN" altLang="en-US" sz="5332" dirty="0">
                <a:solidFill>
                  <a:schemeClr val="bg1"/>
                </a:solidFill>
              </a:endParaRPr>
            </a:p>
          </p:txBody>
        </p:sp>
        <p:sp>
          <p:nvSpPr>
            <p:cNvPr id="40" name="KSO_Shape"/>
            <p:cNvSpPr>
              <a:spLocks/>
            </p:cNvSpPr>
            <p:nvPr/>
          </p:nvSpPr>
          <p:spPr bwMode="auto">
            <a:xfrm>
              <a:off x="5175472" y="2244479"/>
              <a:ext cx="229514" cy="195468"/>
            </a:xfrm>
            <a:custGeom>
              <a:avLst/>
              <a:gdLst>
                <a:gd name="T0" fmla="*/ 432030 w 2125663"/>
                <a:gd name="T1" fmla="*/ 1344893 h 1811338"/>
                <a:gd name="T2" fmla="*/ 462740 w 2125663"/>
                <a:gd name="T3" fmla="*/ 1477960 h 1811338"/>
                <a:gd name="T4" fmla="*/ 513638 w 2125663"/>
                <a:gd name="T5" fmla="*/ 1557743 h 1811338"/>
                <a:gd name="T6" fmla="*/ 516481 w 2125663"/>
                <a:gd name="T7" fmla="*/ 1336346 h 1811338"/>
                <a:gd name="T8" fmla="*/ 503401 w 2125663"/>
                <a:gd name="T9" fmla="*/ 1310416 h 1811338"/>
                <a:gd name="T10" fmla="*/ 515913 w 2125663"/>
                <a:gd name="T11" fmla="*/ 1250009 h 1811338"/>
                <a:gd name="T12" fmla="*/ 618846 w 2125663"/>
                <a:gd name="T13" fmla="*/ 1242885 h 1811338"/>
                <a:gd name="T14" fmla="*/ 643583 w 2125663"/>
                <a:gd name="T15" fmla="*/ 1263116 h 1811338"/>
                <a:gd name="T16" fmla="*/ 642446 w 2125663"/>
                <a:gd name="T17" fmla="*/ 1324948 h 1811338"/>
                <a:gd name="T18" fmla="*/ 619414 w 2125663"/>
                <a:gd name="T19" fmla="*/ 1342899 h 1811338"/>
                <a:gd name="T20" fmla="*/ 664057 w 2125663"/>
                <a:gd name="T21" fmla="*/ 1524691 h 1811338"/>
                <a:gd name="T22" fmla="*/ 704434 w 2125663"/>
                <a:gd name="T23" fmla="*/ 1417553 h 1811338"/>
                <a:gd name="T24" fmla="*/ 725191 w 2125663"/>
                <a:gd name="T25" fmla="*/ 1259697 h 1811338"/>
                <a:gd name="T26" fmla="*/ 857412 w 2125663"/>
                <a:gd name="T27" fmla="*/ 1192451 h 1811338"/>
                <a:gd name="T28" fmla="*/ 923096 w 2125663"/>
                <a:gd name="T29" fmla="*/ 1212682 h 1811338"/>
                <a:gd name="T30" fmla="*/ 970013 w 2125663"/>
                <a:gd name="T31" fmla="*/ 1259697 h 1811338"/>
                <a:gd name="T32" fmla="*/ 990201 w 2125663"/>
                <a:gd name="T33" fmla="*/ 1325233 h 1811338"/>
                <a:gd name="T34" fmla="*/ 980818 w 2125663"/>
                <a:gd name="T35" fmla="*/ 1537228 h 1811338"/>
                <a:gd name="T36" fmla="*/ 935891 w 2125663"/>
                <a:gd name="T37" fmla="*/ 1570566 h 1811338"/>
                <a:gd name="T38" fmla="*/ 798837 w 2125663"/>
                <a:gd name="T39" fmla="*/ 1607608 h 1811338"/>
                <a:gd name="T40" fmla="*/ 617424 w 2125663"/>
                <a:gd name="T41" fmla="*/ 1622140 h 1811338"/>
                <a:gd name="T42" fmla="*/ 428049 w 2125663"/>
                <a:gd name="T43" fmla="*/ 1615872 h 1811338"/>
                <a:gd name="T44" fmla="*/ 264551 w 2125663"/>
                <a:gd name="T45" fmla="*/ 1588232 h 1811338"/>
                <a:gd name="T46" fmla="*/ 180669 w 2125663"/>
                <a:gd name="T47" fmla="*/ 1549481 h 1811338"/>
                <a:gd name="T48" fmla="*/ 159912 w 2125663"/>
                <a:gd name="T49" fmla="*/ 1517283 h 1811338"/>
                <a:gd name="T50" fmla="*/ 167873 w 2125663"/>
                <a:gd name="T51" fmla="*/ 1284201 h 1811338"/>
                <a:gd name="T52" fmla="*/ 205123 w 2125663"/>
                <a:gd name="T53" fmla="*/ 1228638 h 1811338"/>
                <a:gd name="T54" fmla="*/ 264266 w 2125663"/>
                <a:gd name="T55" fmla="*/ 1196440 h 1811338"/>
                <a:gd name="T56" fmla="*/ 421225 w 2125663"/>
                <a:gd name="T57" fmla="*/ 1183048 h 1811338"/>
                <a:gd name="T58" fmla="*/ 433514 w 2125663"/>
                <a:gd name="T59" fmla="*/ 761303 h 1811338"/>
                <a:gd name="T60" fmla="*/ 391450 w 2125663"/>
                <a:gd name="T61" fmla="*/ 813630 h 1811338"/>
                <a:gd name="T62" fmla="*/ 379229 w 2125663"/>
                <a:gd name="T63" fmla="*/ 902075 h 1811338"/>
                <a:gd name="T64" fmla="*/ 414756 w 2125663"/>
                <a:gd name="T65" fmla="*/ 1016114 h 1811338"/>
                <a:gd name="T66" fmla="*/ 487516 w 2125663"/>
                <a:gd name="T67" fmla="*/ 1099439 h 1811338"/>
                <a:gd name="T68" fmla="*/ 567666 w 2125663"/>
                <a:gd name="T69" fmla="*/ 1135272 h 1811338"/>
                <a:gd name="T70" fmla="*/ 645542 w 2125663"/>
                <a:gd name="T71" fmla="*/ 1111099 h 1811338"/>
                <a:gd name="T72" fmla="*/ 722282 w 2125663"/>
                <a:gd name="T73" fmla="*/ 1035452 h 1811338"/>
                <a:gd name="T74" fmla="*/ 767757 w 2125663"/>
                <a:gd name="T75" fmla="*/ 926248 h 1811338"/>
                <a:gd name="T76" fmla="*/ 666290 w 2125663"/>
                <a:gd name="T77" fmla="*/ 863967 h 1811338"/>
                <a:gd name="T78" fmla="*/ 546918 w 2125663"/>
                <a:gd name="T79" fmla="*/ 832116 h 1811338"/>
                <a:gd name="T80" fmla="*/ 484389 w 2125663"/>
                <a:gd name="T81" fmla="*/ 790595 h 1811338"/>
                <a:gd name="T82" fmla="*/ 452273 w 2125663"/>
                <a:gd name="T83" fmla="*/ 760734 h 1811338"/>
                <a:gd name="T84" fmla="*/ 568234 w 2125663"/>
                <a:gd name="T85" fmla="*/ 587258 h 1811338"/>
                <a:gd name="T86" fmla="*/ 631616 w 2125663"/>
                <a:gd name="T87" fmla="*/ 594937 h 1811338"/>
                <a:gd name="T88" fmla="*/ 705513 w 2125663"/>
                <a:gd name="T89" fmla="*/ 631054 h 1811338"/>
                <a:gd name="T90" fmla="*/ 790210 w 2125663"/>
                <a:gd name="T91" fmla="*/ 732864 h 1811338"/>
                <a:gd name="T92" fmla="*/ 826306 w 2125663"/>
                <a:gd name="T93" fmla="*/ 873920 h 1811338"/>
                <a:gd name="T94" fmla="*/ 818064 w 2125663"/>
                <a:gd name="T95" fmla="*/ 959237 h 1811338"/>
                <a:gd name="T96" fmla="*/ 780831 w 2125663"/>
                <a:gd name="T97" fmla="*/ 1048534 h 1811338"/>
                <a:gd name="T98" fmla="*/ 687607 w 2125663"/>
                <a:gd name="T99" fmla="*/ 1148922 h 1811338"/>
                <a:gd name="T100" fmla="*/ 588983 w 2125663"/>
                <a:gd name="T101" fmla="*/ 1190727 h 1811338"/>
                <a:gd name="T102" fmla="*/ 525033 w 2125663"/>
                <a:gd name="T103" fmla="*/ 1182480 h 1811338"/>
                <a:gd name="T104" fmla="*/ 421293 w 2125663"/>
                <a:gd name="T105" fmla="*/ 1115081 h 1811338"/>
                <a:gd name="T106" fmla="*/ 345406 w 2125663"/>
                <a:gd name="T107" fmla="*/ 1002463 h 1811338"/>
                <a:gd name="T108" fmla="*/ 325511 w 2125663"/>
                <a:gd name="T109" fmla="*/ 929092 h 1811338"/>
                <a:gd name="T110" fmla="*/ 330627 w 2125663"/>
                <a:gd name="T111" fmla="*/ 813915 h 1811338"/>
                <a:gd name="T112" fmla="*/ 388324 w 2125663"/>
                <a:gd name="T113" fmla="*/ 686510 h 1811338"/>
                <a:gd name="T114" fmla="*/ 482400 w 2125663"/>
                <a:gd name="T115" fmla="*/ 608303 h 1811338"/>
                <a:gd name="T116" fmla="*/ 542939 w 2125663"/>
                <a:gd name="T117" fmla="*/ 589534 h 1811338"/>
                <a:gd name="T118" fmla="*/ 0 w 2125663"/>
                <a:gd name="T119" fmla="*/ 0 h 1811338"/>
                <a:gd name="T120" fmla="*/ 174993 w 2125663"/>
                <a:gd name="T121" fmla="*/ 1118883 h 18113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5663" h="1811338">
                  <a:moveTo>
                    <a:pt x="470017" y="1320800"/>
                  </a:moveTo>
                  <a:lnTo>
                    <a:pt x="470335" y="1343069"/>
                  </a:lnTo>
                  <a:lnTo>
                    <a:pt x="471286" y="1364382"/>
                  </a:lnTo>
                  <a:lnTo>
                    <a:pt x="472238" y="1385696"/>
                  </a:lnTo>
                  <a:lnTo>
                    <a:pt x="473190" y="1406374"/>
                  </a:lnTo>
                  <a:lnTo>
                    <a:pt x="474459" y="1426415"/>
                  </a:lnTo>
                  <a:lnTo>
                    <a:pt x="476363" y="1446139"/>
                  </a:lnTo>
                  <a:lnTo>
                    <a:pt x="478267" y="1464908"/>
                  </a:lnTo>
                  <a:lnTo>
                    <a:pt x="480170" y="1483677"/>
                  </a:lnTo>
                  <a:lnTo>
                    <a:pt x="482074" y="1501491"/>
                  </a:lnTo>
                  <a:lnTo>
                    <a:pt x="484612" y="1518988"/>
                  </a:lnTo>
                  <a:lnTo>
                    <a:pt x="487468" y="1535530"/>
                  </a:lnTo>
                  <a:lnTo>
                    <a:pt x="490323" y="1552072"/>
                  </a:lnTo>
                  <a:lnTo>
                    <a:pt x="493179" y="1567660"/>
                  </a:lnTo>
                  <a:lnTo>
                    <a:pt x="496352" y="1582611"/>
                  </a:lnTo>
                  <a:lnTo>
                    <a:pt x="500159" y="1597563"/>
                  </a:lnTo>
                  <a:lnTo>
                    <a:pt x="503649" y="1611560"/>
                  </a:lnTo>
                  <a:lnTo>
                    <a:pt x="507774" y="1624921"/>
                  </a:lnTo>
                  <a:lnTo>
                    <a:pt x="511899" y="1637646"/>
                  </a:lnTo>
                  <a:lnTo>
                    <a:pt x="516341" y="1650052"/>
                  </a:lnTo>
                  <a:lnTo>
                    <a:pt x="520783" y="1661505"/>
                  </a:lnTo>
                  <a:lnTo>
                    <a:pt x="525859" y="1672639"/>
                  </a:lnTo>
                  <a:lnTo>
                    <a:pt x="530936" y="1683137"/>
                  </a:lnTo>
                  <a:lnTo>
                    <a:pt x="536329" y="1692998"/>
                  </a:lnTo>
                  <a:lnTo>
                    <a:pt x="541723" y="1702224"/>
                  </a:lnTo>
                  <a:lnTo>
                    <a:pt x="547752" y="1710813"/>
                  </a:lnTo>
                  <a:lnTo>
                    <a:pt x="553463" y="1718766"/>
                  </a:lnTo>
                  <a:lnTo>
                    <a:pt x="559808" y="1726083"/>
                  </a:lnTo>
                  <a:lnTo>
                    <a:pt x="566154" y="1732763"/>
                  </a:lnTo>
                  <a:lnTo>
                    <a:pt x="573134" y="1739125"/>
                  </a:lnTo>
                  <a:lnTo>
                    <a:pt x="580114" y="1744215"/>
                  </a:lnTo>
                  <a:lnTo>
                    <a:pt x="587412" y="1749305"/>
                  </a:lnTo>
                  <a:lnTo>
                    <a:pt x="594709" y="1753123"/>
                  </a:lnTo>
                  <a:lnTo>
                    <a:pt x="594709" y="1499901"/>
                  </a:lnTo>
                  <a:lnTo>
                    <a:pt x="591537" y="1499264"/>
                  </a:lnTo>
                  <a:lnTo>
                    <a:pt x="588047" y="1498310"/>
                  </a:lnTo>
                  <a:lnTo>
                    <a:pt x="584874" y="1497038"/>
                  </a:lnTo>
                  <a:lnTo>
                    <a:pt x="582018" y="1495765"/>
                  </a:lnTo>
                  <a:lnTo>
                    <a:pt x="579163" y="1494175"/>
                  </a:lnTo>
                  <a:lnTo>
                    <a:pt x="576307" y="1491948"/>
                  </a:lnTo>
                  <a:lnTo>
                    <a:pt x="573769" y="1489721"/>
                  </a:lnTo>
                  <a:lnTo>
                    <a:pt x="571548" y="1487494"/>
                  </a:lnTo>
                  <a:lnTo>
                    <a:pt x="569327" y="1484949"/>
                  </a:lnTo>
                  <a:lnTo>
                    <a:pt x="567106" y="1482404"/>
                  </a:lnTo>
                  <a:lnTo>
                    <a:pt x="565519" y="1479223"/>
                  </a:lnTo>
                  <a:lnTo>
                    <a:pt x="564250" y="1476360"/>
                  </a:lnTo>
                  <a:lnTo>
                    <a:pt x="563298" y="1473179"/>
                  </a:lnTo>
                  <a:lnTo>
                    <a:pt x="562347" y="1469998"/>
                  </a:lnTo>
                  <a:lnTo>
                    <a:pt x="562029" y="1466180"/>
                  </a:lnTo>
                  <a:lnTo>
                    <a:pt x="561712" y="1462999"/>
                  </a:lnTo>
                  <a:lnTo>
                    <a:pt x="561712" y="1425143"/>
                  </a:lnTo>
                  <a:lnTo>
                    <a:pt x="562029" y="1421007"/>
                  </a:lnTo>
                  <a:lnTo>
                    <a:pt x="562664" y="1417508"/>
                  </a:lnTo>
                  <a:lnTo>
                    <a:pt x="563616" y="1414009"/>
                  </a:lnTo>
                  <a:lnTo>
                    <a:pt x="564885" y="1410191"/>
                  </a:lnTo>
                  <a:lnTo>
                    <a:pt x="566154" y="1407010"/>
                  </a:lnTo>
                  <a:lnTo>
                    <a:pt x="568375" y="1403829"/>
                  </a:lnTo>
                  <a:lnTo>
                    <a:pt x="570596" y="1400966"/>
                  </a:lnTo>
                  <a:lnTo>
                    <a:pt x="572817" y="1398103"/>
                  </a:lnTo>
                  <a:lnTo>
                    <a:pt x="575673" y="1395558"/>
                  </a:lnTo>
                  <a:lnTo>
                    <a:pt x="578528" y="1393649"/>
                  </a:lnTo>
                  <a:lnTo>
                    <a:pt x="581701" y="1391741"/>
                  </a:lnTo>
                  <a:lnTo>
                    <a:pt x="584874" y="1390150"/>
                  </a:lnTo>
                  <a:lnTo>
                    <a:pt x="588364" y="1388878"/>
                  </a:lnTo>
                  <a:lnTo>
                    <a:pt x="592171" y="1387605"/>
                  </a:lnTo>
                  <a:lnTo>
                    <a:pt x="595979" y="1386969"/>
                  </a:lnTo>
                  <a:lnTo>
                    <a:pt x="599786" y="1386969"/>
                  </a:lnTo>
                  <a:lnTo>
                    <a:pt x="682597" y="1386969"/>
                  </a:lnTo>
                  <a:lnTo>
                    <a:pt x="686721" y="1386969"/>
                  </a:lnTo>
                  <a:lnTo>
                    <a:pt x="690529" y="1387605"/>
                  </a:lnTo>
                  <a:lnTo>
                    <a:pt x="694019" y="1388878"/>
                  </a:lnTo>
                  <a:lnTo>
                    <a:pt x="697826" y="1390150"/>
                  </a:lnTo>
                  <a:lnTo>
                    <a:pt x="700999" y="1391741"/>
                  </a:lnTo>
                  <a:lnTo>
                    <a:pt x="704172" y="1393649"/>
                  </a:lnTo>
                  <a:lnTo>
                    <a:pt x="707345" y="1395558"/>
                  </a:lnTo>
                  <a:lnTo>
                    <a:pt x="709883" y="1398103"/>
                  </a:lnTo>
                  <a:lnTo>
                    <a:pt x="712104" y="1400966"/>
                  </a:lnTo>
                  <a:lnTo>
                    <a:pt x="714325" y="1403829"/>
                  </a:lnTo>
                  <a:lnTo>
                    <a:pt x="716229" y="1407010"/>
                  </a:lnTo>
                  <a:lnTo>
                    <a:pt x="718132" y="1410191"/>
                  </a:lnTo>
                  <a:lnTo>
                    <a:pt x="719402" y="1414009"/>
                  </a:lnTo>
                  <a:lnTo>
                    <a:pt x="720353" y="1417508"/>
                  </a:lnTo>
                  <a:lnTo>
                    <a:pt x="720671" y="1421007"/>
                  </a:lnTo>
                  <a:lnTo>
                    <a:pt x="720988" y="1425143"/>
                  </a:lnTo>
                  <a:lnTo>
                    <a:pt x="720988" y="1462999"/>
                  </a:lnTo>
                  <a:lnTo>
                    <a:pt x="720988" y="1466180"/>
                  </a:lnTo>
                  <a:lnTo>
                    <a:pt x="720353" y="1469998"/>
                  </a:lnTo>
                  <a:lnTo>
                    <a:pt x="719719" y="1473179"/>
                  </a:lnTo>
                  <a:lnTo>
                    <a:pt x="718450" y="1476360"/>
                  </a:lnTo>
                  <a:lnTo>
                    <a:pt x="716863" y="1479223"/>
                  </a:lnTo>
                  <a:lnTo>
                    <a:pt x="715277" y="1482404"/>
                  </a:lnTo>
                  <a:lnTo>
                    <a:pt x="713373" y="1484949"/>
                  </a:lnTo>
                  <a:lnTo>
                    <a:pt x="711469" y="1487494"/>
                  </a:lnTo>
                  <a:lnTo>
                    <a:pt x="708931" y="1489721"/>
                  </a:lnTo>
                  <a:lnTo>
                    <a:pt x="706710" y="1491948"/>
                  </a:lnTo>
                  <a:lnTo>
                    <a:pt x="703537" y="1494175"/>
                  </a:lnTo>
                  <a:lnTo>
                    <a:pt x="700682" y="1495765"/>
                  </a:lnTo>
                  <a:lnTo>
                    <a:pt x="697826" y="1497038"/>
                  </a:lnTo>
                  <a:lnTo>
                    <a:pt x="694653" y="1498310"/>
                  </a:lnTo>
                  <a:lnTo>
                    <a:pt x="691163" y="1499264"/>
                  </a:lnTo>
                  <a:lnTo>
                    <a:pt x="687991" y="1499901"/>
                  </a:lnTo>
                  <a:lnTo>
                    <a:pt x="687991" y="1753123"/>
                  </a:lnTo>
                  <a:lnTo>
                    <a:pt x="695605" y="1749305"/>
                  </a:lnTo>
                  <a:lnTo>
                    <a:pt x="702586" y="1744215"/>
                  </a:lnTo>
                  <a:lnTo>
                    <a:pt x="709566" y="1739125"/>
                  </a:lnTo>
                  <a:lnTo>
                    <a:pt x="716229" y="1732763"/>
                  </a:lnTo>
                  <a:lnTo>
                    <a:pt x="722892" y="1726083"/>
                  </a:lnTo>
                  <a:lnTo>
                    <a:pt x="729237" y="1718766"/>
                  </a:lnTo>
                  <a:lnTo>
                    <a:pt x="734948" y="1710813"/>
                  </a:lnTo>
                  <a:lnTo>
                    <a:pt x="740977" y="1702224"/>
                  </a:lnTo>
                  <a:lnTo>
                    <a:pt x="746371" y="1692998"/>
                  </a:lnTo>
                  <a:lnTo>
                    <a:pt x="751447" y="1683137"/>
                  </a:lnTo>
                  <a:lnTo>
                    <a:pt x="756841" y="1672639"/>
                  </a:lnTo>
                  <a:lnTo>
                    <a:pt x="761600" y="1661505"/>
                  </a:lnTo>
                  <a:lnTo>
                    <a:pt x="766359" y="1650052"/>
                  </a:lnTo>
                  <a:lnTo>
                    <a:pt x="770801" y="1637646"/>
                  </a:lnTo>
                  <a:lnTo>
                    <a:pt x="774926" y="1624921"/>
                  </a:lnTo>
                  <a:lnTo>
                    <a:pt x="779051" y="1611560"/>
                  </a:lnTo>
                  <a:lnTo>
                    <a:pt x="782541" y="1597563"/>
                  </a:lnTo>
                  <a:lnTo>
                    <a:pt x="786031" y="1582611"/>
                  </a:lnTo>
                  <a:lnTo>
                    <a:pt x="789521" y="1567660"/>
                  </a:lnTo>
                  <a:lnTo>
                    <a:pt x="792377" y="1552072"/>
                  </a:lnTo>
                  <a:lnTo>
                    <a:pt x="795232" y="1535530"/>
                  </a:lnTo>
                  <a:lnTo>
                    <a:pt x="797770" y="1518988"/>
                  </a:lnTo>
                  <a:lnTo>
                    <a:pt x="800626" y="1501491"/>
                  </a:lnTo>
                  <a:lnTo>
                    <a:pt x="802530" y="1483677"/>
                  </a:lnTo>
                  <a:lnTo>
                    <a:pt x="804751" y="1464908"/>
                  </a:lnTo>
                  <a:lnTo>
                    <a:pt x="806337" y="1446139"/>
                  </a:lnTo>
                  <a:lnTo>
                    <a:pt x="807923" y="1426415"/>
                  </a:lnTo>
                  <a:lnTo>
                    <a:pt x="809193" y="1406374"/>
                  </a:lnTo>
                  <a:lnTo>
                    <a:pt x="810779" y="1385696"/>
                  </a:lnTo>
                  <a:lnTo>
                    <a:pt x="811731" y="1364382"/>
                  </a:lnTo>
                  <a:lnTo>
                    <a:pt x="812365" y="1343069"/>
                  </a:lnTo>
                  <a:lnTo>
                    <a:pt x="813000" y="1320800"/>
                  </a:lnTo>
                  <a:lnTo>
                    <a:pt x="840921" y="1322709"/>
                  </a:lnTo>
                  <a:lnTo>
                    <a:pt x="866621" y="1324300"/>
                  </a:lnTo>
                  <a:lnTo>
                    <a:pt x="909771" y="1327481"/>
                  </a:lnTo>
                  <a:lnTo>
                    <a:pt x="938644" y="1330026"/>
                  </a:lnTo>
                  <a:lnTo>
                    <a:pt x="948797" y="1330980"/>
                  </a:lnTo>
                  <a:lnTo>
                    <a:pt x="956729" y="1331298"/>
                  </a:lnTo>
                  <a:lnTo>
                    <a:pt x="964661" y="1331934"/>
                  </a:lnTo>
                  <a:lnTo>
                    <a:pt x="972593" y="1332889"/>
                  </a:lnTo>
                  <a:lnTo>
                    <a:pt x="980208" y="1334161"/>
                  </a:lnTo>
                  <a:lnTo>
                    <a:pt x="987823" y="1335752"/>
                  </a:lnTo>
                  <a:lnTo>
                    <a:pt x="995437" y="1337979"/>
                  </a:lnTo>
                  <a:lnTo>
                    <a:pt x="1002418" y="1340205"/>
                  </a:lnTo>
                  <a:lnTo>
                    <a:pt x="1009715" y="1343387"/>
                  </a:lnTo>
                  <a:lnTo>
                    <a:pt x="1016378" y="1346250"/>
                  </a:lnTo>
                  <a:lnTo>
                    <a:pt x="1023358" y="1349749"/>
                  </a:lnTo>
                  <a:lnTo>
                    <a:pt x="1030021" y="1353885"/>
                  </a:lnTo>
                  <a:lnTo>
                    <a:pt x="1036050" y="1357702"/>
                  </a:lnTo>
                  <a:lnTo>
                    <a:pt x="1042395" y="1361837"/>
                  </a:lnTo>
                  <a:lnTo>
                    <a:pt x="1048106" y="1366927"/>
                  </a:lnTo>
                  <a:lnTo>
                    <a:pt x="1053817" y="1371699"/>
                  </a:lnTo>
                  <a:lnTo>
                    <a:pt x="1059211" y="1377107"/>
                  </a:lnTo>
                  <a:lnTo>
                    <a:pt x="1064605" y="1382197"/>
                  </a:lnTo>
                  <a:lnTo>
                    <a:pt x="1069364" y="1388241"/>
                  </a:lnTo>
                  <a:lnTo>
                    <a:pt x="1073806" y="1393967"/>
                  </a:lnTo>
                  <a:lnTo>
                    <a:pt x="1078248" y="1400012"/>
                  </a:lnTo>
                  <a:lnTo>
                    <a:pt x="1082373" y="1406374"/>
                  </a:lnTo>
                  <a:lnTo>
                    <a:pt x="1085863" y="1413054"/>
                  </a:lnTo>
                  <a:lnTo>
                    <a:pt x="1089670" y="1419735"/>
                  </a:lnTo>
                  <a:lnTo>
                    <a:pt x="1092843" y="1426734"/>
                  </a:lnTo>
                  <a:lnTo>
                    <a:pt x="1095381" y="1433732"/>
                  </a:lnTo>
                  <a:lnTo>
                    <a:pt x="1097920" y="1441049"/>
                  </a:lnTo>
                  <a:lnTo>
                    <a:pt x="1100141" y="1448684"/>
                  </a:lnTo>
                  <a:lnTo>
                    <a:pt x="1101727" y="1456000"/>
                  </a:lnTo>
                  <a:lnTo>
                    <a:pt x="1103314" y="1463635"/>
                  </a:lnTo>
                  <a:lnTo>
                    <a:pt x="1104265" y="1471588"/>
                  </a:lnTo>
                  <a:lnTo>
                    <a:pt x="1104900" y="1479541"/>
                  </a:lnTo>
                  <a:lnTo>
                    <a:pt x="1104900" y="1487494"/>
                  </a:lnTo>
                  <a:lnTo>
                    <a:pt x="1104900" y="1686000"/>
                  </a:lnTo>
                  <a:lnTo>
                    <a:pt x="1104900" y="1690135"/>
                  </a:lnTo>
                  <a:lnTo>
                    <a:pt x="1104265" y="1693953"/>
                  </a:lnTo>
                  <a:lnTo>
                    <a:pt x="1103631" y="1697770"/>
                  </a:lnTo>
                  <a:lnTo>
                    <a:pt x="1102362" y="1701906"/>
                  </a:lnTo>
                  <a:lnTo>
                    <a:pt x="1101093" y="1705405"/>
                  </a:lnTo>
                  <a:lnTo>
                    <a:pt x="1099189" y="1709222"/>
                  </a:lnTo>
                  <a:lnTo>
                    <a:pt x="1096968" y="1713040"/>
                  </a:lnTo>
                  <a:lnTo>
                    <a:pt x="1094430" y="1716221"/>
                  </a:lnTo>
                  <a:lnTo>
                    <a:pt x="1091891" y="1719720"/>
                  </a:lnTo>
                  <a:lnTo>
                    <a:pt x="1089036" y="1722901"/>
                  </a:lnTo>
                  <a:lnTo>
                    <a:pt x="1085546" y="1726719"/>
                  </a:lnTo>
                  <a:lnTo>
                    <a:pt x="1082056" y="1729900"/>
                  </a:lnTo>
                  <a:lnTo>
                    <a:pt x="1078248" y="1732763"/>
                  </a:lnTo>
                  <a:lnTo>
                    <a:pt x="1074124" y="1736262"/>
                  </a:lnTo>
                  <a:lnTo>
                    <a:pt x="1069682" y="1739125"/>
                  </a:lnTo>
                  <a:lnTo>
                    <a:pt x="1065240" y="1741989"/>
                  </a:lnTo>
                  <a:lnTo>
                    <a:pt x="1055404" y="1748033"/>
                  </a:lnTo>
                  <a:lnTo>
                    <a:pt x="1044299" y="1753441"/>
                  </a:lnTo>
                  <a:lnTo>
                    <a:pt x="1032560" y="1758531"/>
                  </a:lnTo>
                  <a:lnTo>
                    <a:pt x="1019868" y="1763939"/>
                  </a:lnTo>
                  <a:lnTo>
                    <a:pt x="1005908" y="1768392"/>
                  </a:lnTo>
                  <a:lnTo>
                    <a:pt x="991630" y="1773164"/>
                  </a:lnTo>
                  <a:lnTo>
                    <a:pt x="976718" y="1777300"/>
                  </a:lnTo>
                  <a:lnTo>
                    <a:pt x="960854" y="1781117"/>
                  </a:lnTo>
                  <a:lnTo>
                    <a:pt x="944038" y="1784934"/>
                  </a:lnTo>
                  <a:lnTo>
                    <a:pt x="927222" y="1788434"/>
                  </a:lnTo>
                  <a:lnTo>
                    <a:pt x="909454" y="1791615"/>
                  </a:lnTo>
                  <a:lnTo>
                    <a:pt x="891369" y="1794796"/>
                  </a:lnTo>
                  <a:lnTo>
                    <a:pt x="872332" y="1797341"/>
                  </a:lnTo>
                  <a:lnTo>
                    <a:pt x="853295" y="1799886"/>
                  </a:lnTo>
                  <a:lnTo>
                    <a:pt x="833941" y="1801795"/>
                  </a:lnTo>
                  <a:lnTo>
                    <a:pt x="813952" y="1804022"/>
                  </a:lnTo>
                  <a:lnTo>
                    <a:pt x="793328" y="1805930"/>
                  </a:lnTo>
                  <a:lnTo>
                    <a:pt x="773022" y="1807203"/>
                  </a:lnTo>
                  <a:lnTo>
                    <a:pt x="752399" y="1808475"/>
                  </a:lnTo>
                  <a:lnTo>
                    <a:pt x="731458" y="1809748"/>
                  </a:lnTo>
                  <a:lnTo>
                    <a:pt x="710200" y="1810384"/>
                  </a:lnTo>
                  <a:lnTo>
                    <a:pt x="688942" y="1811020"/>
                  </a:lnTo>
                  <a:lnTo>
                    <a:pt x="667684" y="1811338"/>
                  </a:lnTo>
                  <a:lnTo>
                    <a:pt x="646427" y="1811338"/>
                  </a:lnTo>
                  <a:lnTo>
                    <a:pt x="625486" y="1811338"/>
                  </a:lnTo>
                  <a:lnTo>
                    <a:pt x="603911" y="1811020"/>
                  </a:lnTo>
                  <a:lnTo>
                    <a:pt x="582653" y="1810384"/>
                  </a:lnTo>
                  <a:lnTo>
                    <a:pt x="561395" y="1809748"/>
                  </a:lnTo>
                  <a:lnTo>
                    <a:pt x="540137" y="1808475"/>
                  </a:lnTo>
                  <a:lnTo>
                    <a:pt x="518879" y="1807203"/>
                  </a:lnTo>
                  <a:lnTo>
                    <a:pt x="498573" y="1805930"/>
                  </a:lnTo>
                  <a:lnTo>
                    <a:pt x="477632" y="1804022"/>
                  </a:lnTo>
                  <a:lnTo>
                    <a:pt x="457326" y="1801795"/>
                  </a:lnTo>
                  <a:lnTo>
                    <a:pt x="437337" y="1799886"/>
                  </a:lnTo>
                  <a:lnTo>
                    <a:pt x="417983" y="1797341"/>
                  </a:lnTo>
                  <a:lnTo>
                    <a:pt x="398629" y="1794796"/>
                  </a:lnTo>
                  <a:lnTo>
                    <a:pt x="379909" y="1791615"/>
                  </a:lnTo>
                  <a:lnTo>
                    <a:pt x="361824" y="1788434"/>
                  </a:lnTo>
                  <a:lnTo>
                    <a:pt x="344056" y="1784934"/>
                  </a:lnTo>
                  <a:lnTo>
                    <a:pt x="327240" y="1781117"/>
                  </a:lnTo>
                  <a:lnTo>
                    <a:pt x="310741" y="1777300"/>
                  </a:lnTo>
                  <a:lnTo>
                    <a:pt x="295195" y="1773164"/>
                  </a:lnTo>
                  <a:lnTo>
                    <a:pt x="280600" y="1768392"/>
                  </a:lnTo>
                  <a:lnTo>
                    <a:pt x="266322" y="1763939"/>
                  </a:lnTo>
                  <a:lnTo>
                    <a:pt x="252996" y="1758531"/>
                  </a:lnTo>
                  <a:lnTo>
                    <a:pt x="240622" y="1753441"/>
                  </a:lnTo>
                  <a:lnTo>
                    <a:pt x="229517" y="1748033"/>
                  </a:lnTo>
                  <a:lnTo>
                    <a:pt x="219047" y="1741989"/>
                  </a:lnTo>
                  <a:lnTo>
                    <a:pt x="214288" y="1739125"/>
                  </a:lnTo>
                  <a:lnTo>
                    <a:pt x="209846" y="1736262"/>
                  </a:lnTo>
                  <a:lnTo>
                    <a:pt x="205404" y="1732763"/>
                  </a:lnTo>
                  <a:lnTo>
                    <a:pt x="201596" y="1729900"/>
                  </a:lnTo>
                  <a:lnTo>
                    <a:pt x="198106" y="1726719"/>
                  </a:lnTo>
                  <a:lnTo>
                    <a:pt x="194299" y="1722901"/>
                  </a:lnTo>
                  <a:lnTo>
                    <a:pt x="191443" y="1719720"/>
                  </a:lnTo>
                  <a:lnTo>
                    <a:pt x="188588" y="1716221"/>
                  </a:lnTo>
                  <a:lnTo>
                    <a:pt x="186367" y="1713040"/>
                  </a:lnTo>
                  <a:lnTo>
                    <a:pt x="183828" y="1709222"/>
                  </a:lnTo>
                  <a:lnTo>
                    <a:pt x="181925" y="1705405"/>
                  </a:lnTo>
                  <a:lnTo>
                    <a:pt x="180338" y="1701906"/>
                  </a:lnTo>
                  <a:lnTo>
                    <a:pt x="179386" y="1697770"/>
                  </a:lnTo>
                  <a:lnTo>
                    <a:pt x="178435" y="1693953"/>
                  </a:lnTo>
                  <a:lnTo>
                    <a:pt x="177800" y="1690135"/>
                  </a:lnTo>
                  <a:lnTo>
                    <a:pt x="177800" y="1686000"/>
                  </a:lnTo>
                  <a:lnTo>
                    <a:pt x="177800" y="1487494"/>
                  </a:lnTo>
                  <a:lnTo>
                    <a:pt x="178117" y="1479541"/>
                  </a:lnTo>
                  <a:lnTo>
                    <a:pt x="178435" y="1471588"/>
                  </a:lnTo>
                  <a:lnTo>
                    <a:pt x="179386" y="1463635"/>
                  </a:lnTo>
                  <a:lnTo>
                    <a:pt x="180973" y="1456000"/>
                  </a:lnTo>
                  <a:lnTo>
                    <a:pt x="182559" y="1448684"/>
                  </a:lnTo>
                  <a:lnTo>
                    <a:pt x="184463" y="1441049"/>
                  </a:lnTo>
                  <a:lnTo>
                    <a:pt x="187318" y="1433732"/>
                  </a:lnTo>
                  <a:lnTo>
                    <a:pt x="190174" y="1426734"/>
                  </a:lnTo>
                  <a:lnTo>
                    <a:pt x="193030" y="1419735"/>
                  </a:lnTo>
                  <a:lnTo>
                    <a:pt x="196520" y="1413054"/>
                  </a:lnTo>
                  <a:lnTo>
                    <a:pt x="200327" y="1406374"/>
                  </a:lnTo>
                  <a:lnTo>
                    <a:pt x="204452" y="1400012"/>
                  </a:lnTo>
                  <a:lnTo>
                    <a:pt x="208576" y="1393967"/>
                  </a:lnTo>
                  <a:lnTo>
                    <a:pt x="213336" y="1388241"/>
                  </a:lnTo>
                  <a:lnTo>
                    <a:pt x="218095" y="1382197"/>
                  </a:lnTo>
                  <a:lnTo>
                    <a:pt x="223489" y="1377107"/>
                  </a:lnTo>
                  <a:lnTo>
                    <a:pt x="228883" y="1371699"/>
                  </a:lnTo>
                  <a:lnTo>
                    <a:pt x="234594" y="1366927"/>
                  </a:lnTo>
                  <a:lnTo>
                    <a:pt x="240305" y="1361837"/>
                  </a:lnTo>
                  <a:lnTo>
                    <a:pt x="246650" y="1357702"/>
                  </a:lnTo>
                  <a:lnTo>
                    <a:pt x="252679" y="1353885"/>
                  </a:lnTo>
                  <a:lnTo>
                    <a:pt x="259659" y="1349749"/>
                  </a:lnTo>
                  <a:lnTo>
                    <a:pt x="266005" y="1346250"/>
                  </a:lnTo>
                  <a:lnTo>
                    <a:pt x="272985" y="1343387"/>
                  </a:lnTo>
                  <a:lnTo>
                    <a:pt x="280282" y="1340205"/>
                  </a:lnTo>
                  <a:lnTo>
                    <a:pt x="287263" y="1337979"/>
                  </a:lnTo>
                  <a:lnTo>
                    <a:pt x="294877" y="1335752"/>
                  </a:lnTo>
                  <a:lnTo>
                    <a:pt x="302492" y="1334161"/>
                  </a:lnTo>
                  <a:lnTo>
                    <a:pt x="310107" y="1332889"/>
                  </a:lnTo>
                  <a:lnTo>
                    <a:pt x="318039" y="1331934"/>
                  </a:lnTo>
                  <a:lnTo>
                    <a:pt x="325971" y="1331298"/>
                  </a:lnTo>
                  <a:lnTo>
                    <a:pt x="333903" y="1330980"/>
                  </a:lnTo>
                  <a:lnTo>
                    <a:pt x="344056" y="1330026"/>
                  </a:lnTo>
                  <a:lnTo>
                    <a:pt x="372929" y="1327481"/>
                  </a:lnTo>
                  <a:lnTo>
                    <a:pt x="415762" y="1324300"/>
                  </a:lnTo>
                  <a:lnTo>
                    <a:pt x="441779" y="1322709"/>
                  </a:lnTo>
                  <a:lnTo>
                    <a:pt x="470017" y="1320800"/>
                  </a:lnTo>
                  <a:close/>
                  <a:moveTo>
                    <a:pt x="1004887" y="995363"/>
                  </a:moveTo>
                  <a:lnTo>
                    <a:pt x="1176337" y="995363"/>
                  </a:lnTo>
                  <a:lnTo>
                    <a:pt x="1176337" y="1265238"/>
                  </a:lnTo>
                  <a:lnTo>
                    <a:pt x="1004887" y="1265238"/>
                  </a:lnTo>
                  <a:lnTo>
                    <a:pt x="1004887" y="995363"/>
                  </a:lnTo>
                  <a:close/>
                  <a:moveTo>
                    <a:pt x="493561" y="847408"/>
                  </a:moveTo>
                  <a:lnTo>
                    <a:pt x="491024" y="847726"/>
                  </a:lnTo>
                  <a:lnTo>
                    <a:pt x="488804" y="848043"/>
                  </a:lnTo>
                  <a:lnTo>
                    <a:pt x="485950" y="848996"/>
                  </a:lnTo>
                  <a:lnTo>
                    <a:pt x="483730" y="849948"/>
                  </a:lnTo>
                  <a:lnTo>
                    <a:pt x="481510" y="851218"/>
                  </a:lnTo>
                  <a:lnTo>
                    <a:pt x="479290" y="852806"/>
                  </a:lnTo>
                  <a:lnTo>
                    <a:pt x="475167" y="856933"/>
                  </a:lnTo>
                  <a:lnTo>
                    <a:pt x="470727" y="861061"/>
                  </a:lnTo>
                  <a:lnTo>
                    <a:pt x="466604" y="865823"/>
                  </a:lnTo>
                  <a:lnTo>
                    <a:pt x="462482" y="871221"/>
                  </a:lnTo>
                  <a:lnTo>
                    <a:pt x="454553" y="882651"/>
                  </a:lnTo>
                  <a:lnTo>
                    <a:pt x="448527" y="890906"/>
                  </a:lnTo>
                  <a:lnTo>
                    <a:pt x="442819" y="899478"/>
                  </a:lnTo>
                  <a:lnTo>
                    <a:pt x="436793" y="908368"/>
                  </a:lnTo>
                  <a:lnTo>
                    <a:pt x="431402" y="917893"/>
                  </a:lnTo>
                  <a:lnTo>
                    <a:pt x="429499" y="926783"/>
                  </a:lnTo>
                  <a:lnTo>
                    <a:pt x="427596" y="935673"/>
                  </a:lnTo>
                  <a:lnTo>
                    <a:pt x="426010" y="945198"/>
                  </a:lnTo>
                  <a:lnTo>
                    <a:pt x="424742" y="954406"/>
                  </a:lnTo>
                  <a:lnTo>
                    <a:pt x="423790" y="963931"/>
                  </a:lnTo>
                  <a:lnTo>
                    <a:pt x="423156" y="973773"/>
                  </a:lnTo>
                  <a:lnTo>
                    <a:pt x="422839" y="982981"/>
                  </a:lnTo>
                  <a:lnTo>
                    <a:pt x="422839" y="992823"/>
                  </a:lnTo>
                  <a:lnTo>
                    <a:pt x="423156" y="1007111"/>
                  </a:lnTo>
                  <a:lnTo>
                    <a:pt x="424107" y="1020764"/>
                  </a:lnTo>
                  <a:lnTo>
                    <a:pt x="426010" y="1034099"/>
                  </a:lnTo>
                  <a:lnTo>
                    <a:pt x="428547" y="1047434"/>
                  </a:lnTo>
                  <a:lnTo>
                    <a:pt x="432036" y="1060769"/>
                  </a:lnTo>
                  <a:lnTo>
                    <a:pt x="435525" y="1073469"/>
                  </a:lnTo>
                  <a:lnTo>
                    <a:pt x="439965" y="1086169"/>
                  </a:lnTo>
                  <a:lnTo>
                    <a:pt x="445039" y="1098551"/>
                  </a:lnTo>
                  <a:lnTo>
                    <a:pt x="450430" y="1110934"/>
                  </a:lnTo>
                  <a:lnTo>
                    <a:pt x="456456" y="1122999"/>
                  </a:lnTo>
                  <a:lnTo>
                    <a:pt x="462799" y="1134429"/>
                  </a:lnTo>
                  <a:lnTo>
                    <a:pt x="469459" y="1145541"/>
                  </a:lnTo>
                  <a:lnTo>
                    <a:pt x="477070" y="1156019"/>
                  </a:lnTo>
                  <a:lnTo>
                    <a:pt x="484364" y="1166496"/>
                  </a:lnTo>
                  <a:lnTo>
                    <a:pt x="492293" y="1176656"/>
                  </a:lnTo>
                  <a:lnTo>
                    <a:pt x="500539" y="1186181"/>
                  </a:lnTo>
                  <a:lnTo>
                    <a:pt x="508784" y="1195389"/>
                  </a:lnTo>
                  <a:lnTo>
                    <a:pt x="517347" y="1204279"/>
                  </a:lnTo>
                  <a:lnTo>
                    <a:pt x="526227" y="1212216"/>
                  </a:lnTo>
                  <a:lnTo>
                    <a:pt x="535107" y="1220154"/>
                  </a:lnTo>
                  <a:lnTo>
                    <a:pt x="543987" y="1227456"/>
                  </a:lnTo>
                  <a:lnTo>
                    <a:pt x="553184" y="1234124"/>
                  </a:lnTo>
                  <a:lnTo>
                    <a:pt x="562381" y="1240474"/>
                  </a:lnTo>
                  <a:lnTo>
                    <a:pt x="571578" y="1245871"/>
                  </a:lnTo>
                  <a:lnTo>
                    <a:pt x="580775" y="1250951"/>
                  </a:lnTo>
                  <a:lnTo>
                    <a:pt x="589655" y="1255079"/>
                  </a:lnTo>
                  <a:lnTo>
                    <a:pt x="598853" y="1258889"/>
                  </a:lnTo>
                  <a:lnTo>
                    <a:pt x="607732" y="1262381"/>
                  </a:lnTo>
                  <a:lnTo>
                    <a:pt x="616612" y="1264604"/>
                  </a:lnTo>
                  <a:lnTo>
                    <a:pt x="624858" y="1266509"/>
                  </a:lnTo>
                  <a:lnTo>
                    <a:pt x="633421" y="1267461"/>
                  </a:lnTo>
                  <a:lnTo>
                    <a:pt x="641349" y="1267779"/>
                  </a:lnTo>
                  <a:lnTo>
                    <a:pt x="649595" y="1267461"/>
                  </a:lnTo>
                  <a:lnTo>
                    <a:pt x="657524" y="1266509"/>
                  </a:lnTo>
                  <a:lnTo>
                    <a:pt x="666404" y="1264604"/>
                  </a:lnTo>
                  <a:lnTo>
                    <a:pt x="674967" y="1262381"/>
                  </a:lnTo>
                  <a:lnTo>
                    <a:pt x="684164" y="1258889"/>
                  </a:lnTo>
                  <a:lnTo>
                    <a:pt x="692726" y="1255079"/>
                  </a:lnTo>
                  <a:lnTo>
                    <a:pt x="701924" y="1250951"/>
                  </a:lnTo>
                  <a:lnTo>
                    <a:pt x="711121" y="1245871"/>
                  </a:lnTo>
                  <a:lnTo>
                    <a:pt x="720318" y="1240474"/>
                  </a:lnTo>
                  <a:lnTo>
                    <a:pt x="729515" y="1234124"/>
                  </a:lnTo>
                  <a:lnTo>
                    <a:pt x="738395" y="1227456"/>
                  </a:lnTo>
                  <a:lnTo>
                    <a:pt x="747592" y="1220154"/>
                  </a:lnTo>
                  <a:lnTo>
                    <a:pt x="756472" y="1212216"/>
                  </a:lnTo>
                  <a:lnTo>
                    <a:pt x="765352" y="1204279"/>
                  </a:lnTo>
                  <a:lnTo>
                    <a:pt x="773915" y="1195389"/>
                  </a:lnTo>
                  <a:lnTo>
                    <a:pt x="782160" y="1186181"/>
                  </a:lnTo>
                  <a:lnTo>
                    <a:pt x="790406" y="1176656"/>
                  </a:lnTo>
                  <a:lnTo>
                    <a:pt x="798652" y="1166496"/>
                  </a:lnTo>
                  <a:lnTo>
                    <a:pt x="805946" y="1156019"/>
                  </a:lnTo>
                  <a:lnTo>
                    <a:pt x="813240" y="1145541"/>
                  </a:lnTo>
                  <a:lnTo>
                    <a:pt x="819900" y="1134429"/>
                  </a:lnTo>
                  <a:lnTo>
                    <a:pt x="826243" y="1122999"/>
                  </a:lnTo>
                  <a:lnTo>
                    <a:pt x="831952" y="1110934"/>
                  </a:lnTo>
                  <a:lnTo>
                    <a:pt x="837660" y="1098551"/>
                  </a:lnTo>
                  <a:lnTo>
                    <a:pt x="842417" y="1086169"/>
                  </a:lnTo>
                  <a:lnTo>
                    <a:pt x="847174" y="1073469"/>
                  </a:lnTo>
                  <a:lnTo>
                    <a:pt x="850980" y="1060769"/>
                  </a:lnTo>
                  <a:lnTo>
                    <a:pt x="853834" y="1047434"/>
                  </a:lnTo>
                  <a:lnTo>
                    <a:pt x="856689" y="1034099"/>
                  </a:lnTo>
                  <a:lnTo>
                    <a:pt x="858592" y="1020764"/>
                  </a:lnTo>
                  <a:lnTo>
                    <a:pt x="859543" y="1007111"/>
                  </a:lnTo>
                  <a:lnTo>
                    <a:pt x="860177" y="992823"/>
                  </a:lnTo>
                  <a:lnTo>
                    <a:pt x="859860" y="984886"/>
                  </a:lnTo>
                  <a:lnTo>
                    <a:pt x="859543" y="976313"/>
                  </a:lnTo>
                  <a:lnTo>
                    <a:pt x="837343" y="975361"/>
                  </a:lnTo>
                  <a:lnTo>
                    <a:pt x="814509" y="973773"/>
                  </a:lnTo>
                  <a:lnTo>
                    <a:pt x="791040" y="970916"/>
                  </a:lnTo>
                  <a:lnTo>
                    <a:pt x="767255" y="968058"/>
                  </a:lnTo>
                  <a:lnTo>
                    <a:pt x="743469" y="964566"/>
                  </a:lnTo>
                  <a:lnTo>
                    <a:pt x="719366" y="960438"/>
                  </a:lnTo>
                  <a:lnTo>
                    <a:pt x="695898" y="955041"/>
                  </a:lnTo>
                  <a:lnTo>
                    <a:pt x="684481" y="952501"/>
                  </a:lnTo>
                  <a:lnTo>
                    <a:pt x="673064" y="949643"/>
                  </a:lnTo>
                  <a:lnTo>
                    <a:pt x="661964" y="946468"/>
                  </a:lnTo>
                  <a:lnTo>
                    <a:pt x="651181" y="943293"/>
                  </a:lnTo>
                  <a:lnTo>
                    <a:pt x="640398" y="940118"/>
                  </a:lnTo>
                  <a:lnTo>
                    <a:pt x="629932" y="936308"/>
                  </a:lnTo>
                  <a:lnTo>
                    <a:pt x="620101" y="932816"/>
                  </a:lnTo>
                  <a:lnTo>
                    <a:pt x="610270" y="929006"/>
                  </a:lnTo>
                  <a:lnTo>
                    <a:pt x="601073" y="924878"/>
                  </a:lnTo>
                  <a:lnTo>
                    <a:pt x="592510" y="921068"/>
                  </a:lnTo>
                  <a:lnTo>
                    <a:pt x="583947" y="916941"/>
                  </a:lnTo>
                  <a:lnTo>
                    <a:pt x="576018" y="912178"/>
                  </a:lnTo>
                  <a:lnTo>
                    <a:pt x="568724" y="907733"/>
                  </a:lnTo>
                  <a:lnTo>
                    <a:pt x="561747" y="903288"/>
                  </a:lnTo>
                  <a:lnTo>
                    <a:pt x="555404" y="898208"/>
                  </a:lnTo>
                  <a:lnTo>
                    <a:pt x="550013" y="893128"/>
                  </a:lnTo>
                  <a:lnTo>
                    <a:pt x="544938" y="887731"/>
                  </a:lnTo>
                  <a:lnTo>
                    <a:pt x="540498" y="882651"/>
                  </a:lnTo>
                  <a:lnTo>
                    <a:pt x="536376" y="876936"/>
                  </a:lnTo>
                  <a:lnTo>
                    <a:pt x="532253" y="872173"/>
                  </a:lnTo>
                  <a:lnTo>
                    <a:pt x="528447" y="867728"/>
                  </a:lnTo>
                  <a:lnTo>
                    <a:pt x="524641" y="863601"/>
                  </a:lnTo>
                  <a:lnTo>
                    <a:pt x="520836" y="860426"/>
                  </a:lnTo>
                  <a:lnTo>
                    <a:pt x="517347" y="857251"/>
                  </a:lnTo>
                  <a:lnTo>
                    <a:pt x="514176" y="854393"/>
                  </a:lnTo>
                  <a:lnTo>
                    <a:pt x="511004" y="852488"/>
                  </a:lnTo>
                  <a:lnTo>
                    <a:pt x="507833" y="850583"/>
                  </a:lnTo>
                  <a:lnTo>
                    <a:pt x="504661" y="849313"/>
                  </a:lnTo>
                  <a:lnTo>
                    <a:pt x="501807" y="848361"/>
                  </a:lnTo>
                  <a:lnTo>
                    <a:pt x="499270" y="847726"/>
                  </a:lnTo>
                  <a:lnTo>
                    <a:pt x="496099" y="847408"/>
                  </a:lnTo>
                  <a:lnTo>
                    <a:pt x="493561" y="847408"/>
                  </a:lnTo>
                  <a:close/>
                  <a:moveTo>
                    <a:pt x="1304925" y="828675"/>
                  </a:moveTo>
                  <a:lnTo>
                    <a:pt x="1476375" y="828675"/>
                  </a:lnTo>
                  <a:lnTo>
                    <a:pt x="1476375" y="1252538"/>
                  </a:lnTo>
                  <a:lnTo>
                    <a:pt x="1304925" y="1252538"/>
                  </a:lnTo>
                  <a:lnTo>
                    <a:pt x="1304925" y="828675"/>
                  </a:lnTo>
                  <a:close/>
                  <a:moveTo>
                    <a:pt x="634055" y="655638"/>
                  </a:moveTo>
                  <a:lnTo>
                    <a:pt x="641349" y="655638"/>
                  </a:lnTo>
                  <a:lnTo>
                    <a:pt x="648644" y="655638"/>
                  </a:lnTo>
                  <a:lnTo>
                    <a:pt x="655938" y="655956"/>
                  </a:lnTo>
                  <a:lnTo>
                    <a:pt x="662915" y="656591"/>
                  </a:lnTo>
                  <a:lnTo>
                    <a:pt x="669892" y="657226"/>
                  </a:lnTo>
                  <a:lnTo>
                    <a:pt x="677187" y="658178"/>
                  </a:lnTo>
                  <a:lnTo>
                    <a:pt x="684164" y="659766"/>
                  </a:lnTo>
                  <a:lnTo>
                    <a:pt x="691141" y="661036"/>
                  </a:lnTo>
                  <a:lnTo>
                    <a:pt x="698118" y="662623"/>
                  </a:lnTo>
                  <a:lnTo>
                    <a:pt x="704778" y="664211"/>
                  </a:lnTo>
                  <a:lnTo>
                    <a:pt x="711438" y="666433"/>
                  </a:lnTo>
                  <a:lnTo>
                    <a:pt x="718415" y="668338"/>
                  </a:lnTo>
                  <a:lnTo>
                    <a:pt x="724758" y="670878"/>
                  </a:lnTo>
                  <a:lnTo>
                    <a:pt x="731418" y="673418"/>
                  </a:lnTo>
                  <a:lnTo>
                    <a:pt x="737761" y="676276"/>
                  </a:lnTo>
                  <a:lnTo>
                    <a:pt x="744421" y="679133"/>
                  </a:lnTo>
                  <a:lnTo>
                    <a:pt x="750446" y="682308"/>
                  </a:lnTo>
                  <a:lnTo>
                    <a:pt x="763132" y="688976"/>
                  </a:lnTo>
                  <a:lnTo>
                    <a:pt x="775500" y="696596"/>
                  </a:lnTo>
                  <a:lnTo>
                    <a:pt x="787235" y="704533"/>
                  </a:lnTo>
                  <a:lnTo>
                    <a:pt x="798652" y="713423"/>
                  </a:lnTo>
                  <a:lnTo>
                    <a:pt x="809435" y="722631"/>
                  </a:lnTo>
                  <a:lnTo>
                    <a:pt x="819900" y="732791"/>
                  </a:lnTo>
                  <a:lnTo>
                    <a:pt x="830049" y="743586"/>
                  </a:lnTo>
                  <a:lnTo>
                    <a:pt x="839880" y="754698"/>
                  </a:lnTo>
                  <a:lnTo>
                    <a:pt x="849394" y="766446"/>
                  </a:lnTo>
                  <a:lnTo>
                    <a:pt x="858274" y="778511"/>
                  </a:lnTo>
                  <a:lnTo>
                    <a:pt x="866520" y="791211"/>
                  </a:lnTo>
                  <a:lnTo>
                    <a:pt x="874449" y="804546"/>
                  </a:lnTo>
                  <a:lnTo>
                    <a:pt x="881743" y="818198"/>
                  </a:lnTo>
                  <a:lnTo>
                    <a:pt x="888403" y="832168"/>
                  </a:lnTo>
                  <a:lnTo>
                    <a:pt x="894746" y="847091"/>
                  </a:lnTo>
                  <a:lnTo>
                    <a:pt x="900137" y="861696"/>
                  </a:lnTo>
                  <a:lnTo>
                    <a:pt x="905529" y="876936"/>
                  </a:lnTo>
                  <a:lnTo>
                    <a:pt x="909651" y="892811"/>
                  </a:lnTo>
                  <a:lnTo>
                    <a:pt x="913457" y="908686"/>
                  </a:lnTo>
                  <a:lnTo>
                    <a:pt x="916946" y="924878"/>
                  </a:lnTo>
                  <a:lnTo>
                    <a:pt x="919166" y="941706"/>
                  </a:lnTo>
                  <a:lnTo>
                    <a:pt x="921068" y="958533"/>
                  </a:lnTo>
                  <a:lnTo>
                    <a:pt x="922020" y="975678"/>
                  </a:lnTo>
                  <a:lnTo>
                    <a:pt x="922337" y="992823"/>
                  </a:lnTo>
                  <a:lnTo>
                    <a:pt x="922337" y="1002031"/>
                  </a:lnTo>
                  <a:lnTo>
                    <a:pt x="922020" y="1010921"/>
                  </a:lnTo>
                  <a:lnTo>
                    <a:pt x="921386" y="1019811"/>
                  </a:lnTo>
                  <a:lnTo>
                    <a:pt x="920434" y="1028384"/>
                  </a:lnTo>
                  <a:lnTo>
                    <a:pt x="919483" y="1037274"/>
                  </a:lnTo>
                  <a:lnTo>
                    <a:pt x="918214" y="1045846"/>
                  </a:lnTo>
                  <a:lnTo>
                    <a:pt x="916628" y="1054419"/>
                  </a:lnTo>
                  <a:lnTo>
                    <a:pt x="915043" y="1062674"/>
                  </a:lnTo>
                  <a:lnTo>
                    <a:pt x="912823" y="1070929"/>
                  </a:lnTo>
                  <a:lnTo>
                    <a:pt x="910603" y="1079501"/>
                  </a:lnTo>
                  <a:lnTo>
                    <a:pt x="908383" y="1087756"/>
                  </a:lnTo>
                  <a:lnTo>
                    <a:pt x="906163" y="1095694"/>
                  </a:lnTo>
                  <a:lnTo>
                    <a:pt x="903309" y="1103631"/>
                  </a:lnTo>
                  <a:lnTo>
                    <a:pt x="900137" y="1111569"/>
                  </a:lnTo>
                  <a:lnTo>
                    <a:pt x="897283" y="1119189"/>
                  </a:lnTo>
                  <a:lnTo>
                    <a:pt x="894111" y="1126809"/>
                  </a:lnTo>
                  <a:lnTo>
                    <a:pt x="887134" y="1141731"/>
                  </a:lnTo>
                  <a:lnTo>
                    <a:pt x="879523" y="1156336"/>
                  </a:lnTo>
                  <a:lnTo>
                    <a:pt x="871277" y="1170624"/>
                  </a:lnTo>
                  <a:lnTo>
                    <a:pt x="862714" y="1184276"/>
                  </a:lnTo>
                  <a:lnTo>
                    <a:pt x="853517" y="1197611"/>
                  </a:lnTo>
                  <a:lnTo>
                    <a:pt x="843686" y="1209994"/>
                  </a:lnTo>
                  <a:lnTo>
                    <a:pt x="833854" y="1222376"/>
                  </a:lnTo>
                  <a:lnTo>
                    <a:pt x="823389" y="1233806"/>
                  </a:lnTo>
                  <a:lnTo>
                    <a:pt x="812606" y="1244919"/>
                  </a:lnTo>
                  <a:lnTo>
                    <a:pt x="801823" y="1255396"/>
                  </a:lnTo>
                  <a:lnTo>
                    <a:pt x="790406" y="1265239"/>
                  </a:lnTo>
                  <a:lnTo>
                    <a:pt x="778989" y="1274446"/>
                  </a:lnTo>
                  <a:lnTo>
                    <a:pt x="767255" y="1282701"/>
                  </a:lnTo>
                  <a:lnTo>
                    <a:pt x="755521" y="1290956"/>
                  </a:lnTo>
                  <a:lnTo>
                    <a:pt x="743786" y="1298259"/>
                  </a:lnTo>
                  <a:lnTo>
                    <a:pt x="732052" y="1304609"/>
                  </a:lnTo>
                  <a:lnTo>
                    <a:pt x="720318" y="1310641"/>
                  </a:lnTo>
                  <a:lnTo>
                    <a:pt x="708584" y="1315721"/>
                  </a:lnTo>
                  <a:lnTo>
                    <a:pt x="696849" y="1320166"/>
                  </a:lnTo>
                  <a:lnTo>
                    <a:pt x="685432" y="1323659"/>
                  </a:lnTo>
                  <a:lnTo>
                    <a:pt x="674015" y="1326516"/>
                  </a:lnTo>
                  <a:lnTo>
                    <a:pt x="662915" y="1328421"/>
                  </a:lnTo>
                  <a:lnTo>
                    <a:pt x="657207" y="1329374"/>
                  </a:lnTo>
                  <a:lnTo>
                    <a:pt x="652132" y="1329691"/>
                  </a:lnTo>
                  <a:lnTo>
                    <a:pt x="646424" y="1330009"/>
                  </a:lnTo>
                  <a:lnTo>
                    <a:pt x="641349" y="1330326"/>
                  </a:lnTo>
                  <a:lnTo>
                    <a:pt x="635958" y="1330009"/>
                  </a:lnTo>
                  <a:lnTo>
                    <a:pt x="630884" y="1329691"/>
                  </a:lnTo>
                  <a:lnTo>
                    <a:pt x="625492" y="1329374"/>
                  </a:lnTo>
                  <a:lnTo>
                    <a:pt x="620101" y="1328421"/>
                  </a:lnTo>
                  <a:lnTo>
                    <a:pt x="609001" y="1326516"/>
                  </a:lnTo>
                  <a:lnTo>
                    <a:pt x="597584" y="1323659"/>
                  </a:lnTo>
                  <a:lnTo>
                    <a:pt x="585850" y="1320166"/>
                  </a:lnTo>
                  <a:lnTo>
                    <a:pt x="574433" y="1315721"/>
                  </a:lnTo>
                  <a:lnTo>
                    <a:pt x="562698" y="1310641"/>
                  </a:lnTo>
                  <a:lnTo>
                    <a:pt x="550647" y="1304609"/>
                  </a:lnTo>
                  <a:lnTo>
                    <a:pt x="538913" y="1298259"/>
                  </a:lnTo>
                  <a:lnTo>
                    <a:pt x="527179" y="1290956"/>
                  </a:lnTo>
                  <a:lnTo>
                    <a:pt x="515444" y="1282701"/>
                  </a:lnTo>
                  <a:lnTo>
                    <a:pt x="503710" y="1274446"/>
                  </a:lnTo>
                  <a:lnTo>
                    <a:pt x="492293" y="1265239"/>
                  </a:lnTo>
                  <a:lnTo>
                    <a:pt x="481193" y="1255396"/>
                  </a:lnTo>
                  <a:lnTo>
                    <a:pt x="470093" y="1244919"/>
                  </a:lnTo>
                  <a:lnTo>
                    <a:pt x="459310" y="1233806"/>
                  </a:lnTo>
                  <a:lnTo>
                    <a:pt x="448845" y="1222376"/>
                  </a:lnTo>
                  <a:lnTo>
                    <a:pt x="438696" y="1209994"/>
                  </a:lnTo>
                  <a:lnTo>
                    <a:pt x="429499" y="1197611"/>
                  </a:lnTo>
                  <a:lnTo>
                    <a:pt x="419985" y="1184276"/>
                  </a:lnTo>
                  <a:lnTo>
                    <a:pt x="411422" y="1170624"/>
                  </a:lnTo>
                  <a:lnTo>
                    <a:pt x="403176" y="1156336"/>
                  </a:lnTo>
                  <a:lnTo>
                    <a:pt x="395565" y="1141731"/>
                  </a:lnTo>
                  <a:lnTo>
                    <a:pt x="388588" y="1126809"/>
                  </a:lnTo>
                  <a:lnTo>
                    <a:pt x="385416" y="1119189"/>
                  </a:lnTo>
                  <a:lnTo>
                    <a:pt x="382245" y="1111569"/>
                  </a:lnTo>
                  <a:lnTo>
                    <a:pt x="379390" y="1103631"/>
                  </a:lnTo>
                  <a:lnTo>
                    <a:pt x="376853" y="1095694"/>
                  </a:lnTo>
                  <a:lnTo>
                    <a:pt x="374316" y="1087756"/>
                  </a:lnTo>
                  <a:lnTo>
                    <a:pt x="372096" y="1079501"/>
                  </a:lnTo>
                  <a:lnTo>
                    <a:pt x="369559" y="1070929"/>
                  </a:lnTo>
                  <a:lnTo>
                    <a:pt x="367656" y="1062674"/>
                  </a:lnTo>
                  <a:lnTo>
                    <a:pt x="366071" y="1054419"/>
                  </a:lnTo>
                  <a:lnTo>
                    <a:pt x="364485" y="1045846"/>
                  </a:lnTo>
                  <a:lnTo>
                    <a:pt x="363216" y="1037274"/>
                  </a:lnTo>
                  <a:lnTo>
                    <a:pt x="362265" y="1028384"/>
                  </a:lnTo>
                  <a:lnTo>
                    <a:pt x="361313" y="1019811"/>
                  </a:lnTo>
                  <a:lnTo>
                    <a:pt x="360996" y="1010921"/>
                  </a:lnTo>
                  <a:lnTo>
                    <a:pt x="360362" y="1002031"/>
                  </a:lnTo>
                  <a:lnTo>
                    <a:pt x="360362" y="992823"/>
                  </a:lnTo>
                  <a:lnTo>
                    <a:pt x="360679" y="975678"/>
                  </a:lnTo>
                  <a:lnTo>
                    <a:pt x="361948" y="958533"/>
                  </a:lnTo>
                  <a:lnTo>
                    <a:pt x="363533" y="941706"/>
                  </a:lnTo>
                  <a:lnTo>
                    <a:pt x="366071" y="924878"/>
                  </a:lnTo>
                  <a:lnTo>
                    <a:pt x="368925" y="908686"/>
                  </a:lnTo>
                  <a:lnTo>
                    <a:pt x="373048" y="892811"/>
                  </a:lnTo>
                  <a:lnTo>
                    <a:pt x="377171" y="876936"/>
                  </a:lnTo>
                  <a:lnTo>
                    <a:pt x="382245" y="861696"/>
                  </a:lnTo>
                  <a:lnTo>
                    <a:pt x="387953" y="847091"/>
                  </a:lnTo>
                  <a:lnTo>
                    <a:pt x="393979" y="832168"/>
                  </a:lnTo>
                  <a:lnTo>
                    <a:pt x="400956" y="818198"/>
                  </a:lnTo>
                  <a:lnTo>
                    <a:pt x="408568" y="804546"/>
                  </a:lnTo>
                  <a:lnTo>
                    <a:pt x="416179" y="791211"/>
                  </a:lnTo>
                  <a:lnTo>
                    <a:pt x="424425" y="778511"/>
                  </a:lnTo>
                  <a:lnTo>
                    <a:pt x="433305" y="766446"/>
                  </a:lnTo>
                  <a:lnTo>
                    <a:pt x="442819" y="754698"/>
                  </a:lnTo>
                  <a:lnTo>
                    <a:pt x="452650" y="743586"/>
                  </a:lnTo>
                  <a:lnTo>
                    <a:pt x="462482" y="732791"/>
                  </a:lnTo>
                  <a:lnTo>
                    <a:pt x="473264" y="722631"/>
                  </a:lnTo>
                  <a:lnTo>
                    <a:pt x="484047" y="713423"/>
                  </a:lnTo>
                  <a:lnTo>
                    <a:pt x="495464" y="704533"/>
                  </a:lnTo>
                  <a:lnTo>
                    <a:pt x="507516" y="696596"/>
                  </a:lnTo>
                  <a:lnTo>
                    <a:pt x="519567" y="688976"/>
                  </a:lnTo>
                  <a:lnTo>
                    <a:pt x="531936" y="682308"/>
                  </a:lnTo>
                  <a:lnTo>
                    <a:pt x="538278" y="679133"/>
                  </a:lnTo>
                  <a:lnTo>
                    <a:pt x="544938" y="676276"/>
                  </a:lnTo>
                  <a:lnTo>
                    <a:pt x="551281" y="673418"/>
                  </a:lnTo>
                  <a:lnTo>
                    <a:pt x="557941" y="670878"/>
                  </a:lnTo>
                  <a:lnTo>
                    <a:pt x="564284" y="668338"/>
                  </a:lnTo>
                  <a:lnTo>
                    <a:pt x="571261" y="666433"/>
                  </a:lnTo>
                  <a:lnTo>
                    <a:pt x="577921" y="664211"/>
                  </a:lnTo>
                  <a:lnTo>
                    <a:pt x="584898" y="662623"/>
                  </a:lnTo>
                  <a:lnTo>
                    <a:pt x="591875" y="661036"/>
                  </a:lnTo>
                  <a:lnTo>
                    <a:pt x="598535" y="659766"/>
                  </a:lnTo>
                  <a:lnTo>
                    <a:pt x="605830" y="658178"/>
                  </a:lnTo>
                  <a:lnTo>
                    <a:pt x="612490" y="657226"/>
                  </a:lnTo>
                  <a:lnTo>
                    <a:pt x="619784" y="656591"/>
                  </a:lnTo>
                  <a:lnTo>
                    <a:pt x="627078" y="655956"/>
                  </a:lnTo>
                  <a:lnTo>
                    <a:pt x="634055" y="655638"/>
                  </a:lnTo>
                  <a:close/>
                  <a:moveTo>
                    <a:pt x="1604962" y="463550"/>
                  </a:moveTo>
                  <a:lnTo>
                    <a:pt x="1776412" y="463550"/>
                  </a:lnTo>
                  <a:lnTo>
                    <a:pt x="1776412" y="1252538"/>
                  </a:lnTo>
                  <a:lnTo>
                    <a:pt x="1604962" y="1252538"/>
                  </a:lnTo>
                  <a:lnTo>
                    <a:pt x="1604962" y="463550"/>
                  </a:lnTo>
                  <a:close/>
                  <a:moveTo>
                    <a:pt x="0" y="0"/>
                  </a:moveTo>
                  <a:lnTo>
                    <a:pt x="2125663" y="0"/>
                  </a:lnTo>
                  <a:lnTo>
                    <a:pt x="2125663" y="171553"/>
                  </a:lnTo>
                  <a:lnTo>
                    <a:pt x="2039621" y="171553"/>
                  </a:lnTo>
                  <a:lnTo>
                    <a:pt x="2039621" y="1577975"/>
                  </a:lnTo>
                  <a:lnTo>
                    <a:pt x="1252220" y="1577975"/>
                  </a:lnTo>
                  <a:lnTo>
                    <a:pt x="1252220" y="1449310"/>
                  </a:lnTo>
                  <a:lnTo>
                    <a:pt x="1911033" y="1449310"/>
                  </a:lnTo>
                  <a:lnTo>
                    <a:pt x="1911033" y="171553"/>
                  </a:lnTo>
                  <a:lnTo>
                    <a:pt x="195263" y="171553"/>
                  </a:lnTo>
                  <a:lnTo>
                    <a:pt x="195263" y="1249164"/>
                  </a:lnTo>
                  <a:lnTo>
                    <a:pt x="66675" y="1249164"/>
                  </a:lnTo>
                  <a:lnTo>
                    <a:pt x="66675" y="171553"/>
                  </a:lnTo>
                  <a:lnTo>
                    <a:pt x="0" y="171553"/>
                  </a:lnTo>
                  <a:lnTo>
                    <a:pt x="0" y="0"/>
                  </a:lnTo>
                  <a:close/>
                </a:path>
              </a:pathLst>
            </a:custGeom>
            <a:grpFill/>
            <a:ln>
              <a:noFill/>
            </a:ln>
            <a:extLst/>
          </p:spPr>
          <p:txBody>
            <a:bodyPr anchor="ctr">
              <a:scene3d>
                <a:camera prst="orthographicFront"/>
                <a:lightRig rig="threePt" dir="t"/>
              </a:scene3d>
              <a:sp3d contourW="12700">
                <a:contourClr>
                  <a:srgbClr val="FFFFFF"/>
                </a:contourClr>
              </a:sp3d>
            </a:bodyPr>
            <a:lstStyle/>
            <a:p>
              <a:pPr algn="ctr">
                <a:defRPr/>
              </a:pPr>
              <a:endParaRPr lang="zh-CN" altLang="en-US" sz="2400" dirty="0">
                <a:solidFill>
                  <a:schemeClr val="bg1"/>
                </a:solidFill>
                <a:ea typeface="微软雅黑" pitchFamily="34" charset="-122"/>
              </a:endParaRPr>
            </a:p>
          </p:txBody>
        </p:sp>
      </p:grpSp>
      <p:grpSp>
        <p:nvGrpSpPr>
          <p:cNvPr id="41" name="组合 40"/>
          <p:cNvGrpSpPr/>
          <p:nvPr/>
        </p:nvGrpSpPr>
        <p:grpSpPr>
          <a:xfrm>
            <a:off x="6271990" y="4018865"/>
            <a:ext cx="458433" cy="413329"/>
            <a:chOff x="5557128" y="2138335"/>
            <a:chExt cx="428348" cy="386204"/>
          </a:xfrm>
          <a:solidFill>
            <a:srgbClr val="01383B"/>
          </a:solidFill>
        </p:grpSpPr>
        <p:sp>
          <p:nvSpPr>
            <p:cNvPr id="42" name="Freeform 5"/>
            <p:cNvSpPr>
              <a:spLocks/>
            </p:cNvSpPr>
            <p:nvPr/>
          </p:nvSpPr>
          <p:spPr bwMode="auto">
            <a:xfrm>
              <a:off x="5557128" y="2138335"/>
              <a:ext cx="428348" cy="3862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bg1"/>
            </a:solidFill>
            <a:ln>
              <a:noFill/>
            </a:ln>
            <a:effectLst>
              <a:outerShdw blurRad="63500" algn="ctr"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zh-CN" altLang="en-US" sz="5332" dirty="0">
                <a:solidFill>
                  <a:schemeClr val="bg1"/>
                </a:solidFill>
              </a:endParaRPr>
            </a:p>
          </p:txBody>
        </p:sp>
        <p:sp>
          <p:nvSpPr>
            <p:cNvPr id="43" name="KSO_Shape"/>
            <p:cNvSpPr>
              <a:spLocks/>
            </p:cNvSpPr>
            <p:nvPr/>
          </p:nvSpPr>
          <p:spPr bwMode="auto">
            <a:xfrm>
              <a:off x="5652120" y="2208685"/>
              <a:ext cx="238362" cy="235978"/>
            </a:xfrm>
            <a:custGeom>
              <a:avLst/>
              <a:gdLst>
                <a:gd name="T0" fmla="*/ 615878 w 2390775"/>
                <a:gd name="T1" fmla="*/ 1467970 h 2365376"/>
                <a:gd name="T2" fmla="*/ 587250 w 2390775"/>
                <a:gd name="T3" fmla="*/ 1401697 h 2365376"/>
                <a:gd name="T4" fmla="*/ 1282649 w 2390775"/>
                <a:gd name="T5" fmla="*/ 1393474 h 2365376"/>
                <a:gd name="T6" fmla="*/ 1180915 w 2390775"/>
                <a:gd name="T7" fmla="*/ 1446870 h 2365376"/>
                <a:gd name="T8" fmla="*/ 1210073 w 2390775"/>
                <a:gd name="T9" fmla="*/ 1382167 h 2365376"/>
                <a:gd name="T10" fmla="*/ 653657 w 2390775"/>
                <a:gd name="T11" fmla="*/ 1314699 h 2365376"/>
                <a:gd name="T12" fmla="*/ 646041 w 2390775"/>
                <a:gd name="T13" fmla="*/ 1180275 h 2365376"/>
                <a:gd name="T14" fmla="*/ 589870 w 2390775"/>
                <a:gd name="T15" fmla="*/ 1105327 h 2365376"/>
                <a:gd name="T16" fmla="*/ 599516 w 2390775"/>
                <a:gd name="T17" fmla="*/ 1141280 h 2365376"/>
                <a:gd name="T18" fmla="*/ 579914 w 2390775"/>
                <a:gd name="T19" fmla="*/ 1158779 h 2365376"/>
                <a:gd name="T20" fmla="*/ 541333 w 2390775"/>
                <a:gd name="T21" fmla="*/ 1105965 h 2365376"/>
                <a:gd name="T22" fmla="*/ 1137260 w 2390775"/>
                <a:gd name="T23" fmla="*/ 1009231 h 2365376"/>
                <a:gd name="T24" fmla="*/ 1143562 w 2390775"/>
                <a:gd name="T25" fmla="*/ 1026145 h 2365376"/>
                <a:gd name="T26" fmla="*/ 1096615 w 2390775"/>
                <a:gd name="T27" fmla="*/ 1069549 h 2365376"/>
                <a:gd name="T28" fmla="*/ 1102602 w 2390775"/>
                <a:gd name="T29" fmla="*/ 1001572 h 2365376"/>
                <a:gd name="T30" fmla="*/ 972739 w 2390775"/>
                <a:gd name="T31" fmla="*/ 835988 h 2365376"/>
                <a:gd name="T32" fmla="*/ 989500 w 2390775"/>
                <a:gd name="T33" fmla="*/ 1138672 h 2365376"/>
                <a:gd name="T34" fmla="*/ 639427 w 2390775"/>
                <a:gd name="T35" fmla="*/ 1423644 h 2365376"/>
                <a:gd name="T36" fmla="*/ 599898 w 2390775"/>
                <a:gd name="T37" fmla="*/ 1003302 h 2365376"/>
                <a:gd name="T38" fmla="*/ 529694 w 2390775"/>
                <a:gd name="T39" fmla="*/ 1090596 h 2365376"/>
                <a:gd name="T40" fmla="*/ 602428 w 2390775"/>
                <a:gd name="T41" fmla="*/ 868249 h 2365376"/>
                <a:gd name="T42" fmla="*/ 861740 w 2390775"/>
                <a:gd name="T43" fmla="*/ 924231 h 2365376"/>
                <a:gd name="T44" fmla="*/ 755609 w 2390775"/>
                <a:gd name="T45" fmla="*/ 542052 h 2365376"/>
                <a:gd name="T46" fmla="*/ 929665 w 2390775"/>
                <a:gd name="T47" fmla="*/ 525915 h 2365376"/>
                <a:gd name="T48" fmla="*/ 909019 w 2390775"/>
                <a:gd name="T49" fmla="*/ 571798 h 2365376"/>
                <a:gd name="T50" fmla="*/ 936652 w 2390775"/>
                <a:gd name="T51" fmla="*/ 586353 h 2365376"/>
                <a:gd name="T52" fmla="*/ 928394 w 2390775"/>
                <a:gd name="T53" fmla="*/ 688879 h 2365376"/>
                <a:gd name="T54" fmla="*/ 840414 w 2390775"/>
                <a:gd name="T55" fmla="*/ 772101 h 2365376"/>
                <a:gd name="T56" fmla="*/ 742269 w 2390775"/>
                <a:gd name="T57" fmla="*/ 675588 h 2365376"/>
                <a:gd name="T58" fmla="*/ 738139 w 2390775"/>
                <a:gd name="T59" fmla="*/ 608504 h 2365376"/>
                <a:gd name="T60" fmla="*/ 761643 w 2390775"/>
                <a:gd name="T61" fmla="*/ 510093 h 2365376"/>
                <a:gd name="T62" fmla="*/ 617010 w 2390775"/>
                <a:gd name="T63" fmla="*/ 449064 h 2365376"/>
                <a:gd name="T64" fmla="*/ 350272 w 2390775"/>
                <a:gd name="T65" fmla="*/ 638327 h 2365376"/>
                <a:gd name="T66" fmla="*/ 215163 w 2390775"/>
                <a:gd name="T67" fmla="*/ 939947 h 2365376"/>
                <a:gd name="T68" fmla="*/ 256613 w 2390775"/>
                <a:gd name="T69" fmla="*/ 1277331 h 2365376"/>
                <a:gd name="T70" fmla="*/ 458486 w 2390775"/>
                <a:gd name="T71" fmla="*/ 1534008 h 2365376"/>
                <a:gd name="T72" fmla="*/ 767308 w 2390775"/>
                <a:gd name="T73" fmla="*/ 1655225 h 2365376"/>
                <a:gd name="T74" fmla="*/ 1101127 w 2390775"/>
                <a:gd name="T75" fmla="*/ 1596674 h 2365376"/>
                <a:gd name="T76" fmla="*/ 1347614 w 2390775"/>
                <a:gd name="T77" fmla="*/ 1383040 h 2365376"/>
                <a:gd name="T78" fmla="*/ 1453614 w 2390775"/>
                <a:gd name="T79" fmla="*/ 1066861 h 2365376"/>
                <a:gd name="T80" fmla="*/ 1378939 w 2390775"/>
                <a:gd name="T81" fmla="*/ 738024 h 2365376"/>
                <a:gd name="T82" fmla="*/ 1153652 w 2390775"/>
                <a:gd name="T83" fmla="*/ 501602 h 2365376"/>
                <a:gd name="T84" fmla="*/ 831224 w 2390775"/>
                <a:gd name="T85" fmla="*/ 411085 h 2365376"/>
                <a:gd name="T86" fmla="*/ 989432 w 2390775"/>
                <a:gd name="T87" fmla="*/ 315187 h 2365376"/>
                <a:gd name="T88" fmla="*/ 1471649 w 2390775"/>
                <a:gd name="T89" fmla="*/ 671876 h 2365376"/>
                <a:gd name="T90" fmla="*/ 1554866 w 2390775"/>
                <a:gd name="T91" fmla="*/ 1171938 h 2365376"/>
                <a:gd name="T92" fmla="*/ 1239716 w 2390775"/>
                <a:gd name="T93" fmla="*/ 1647313 h 2365376"/>
                <a:gd name="T94" fmla="*/ 646121 w 2390775"/>
                <a:gd name="T95" fmla="*/ 1748275 h 2365376"/>
                <a:gd name="T96" fmla="*/ 110112 w 2390775"/>
                <a:gd name="T97" fmla="*/ 1186813 h 2365376"/>
                <a:gd name="T98" fmla="*/ 251551 w 2390775"/>
                <a:gd name="T99" fmla="*/ 580725 h 2365376"/>
                <a:gd name="T100" fmla="*/ 1549044 w 2390775"/>
                <a:gd name="T101" fmla="*/ 160116 h 2365376"/>
                <a:gd name="T102" fmla="*/ 1461002 w 2390775"/>
                <a:gd name="T103" fmla="*/ 284475 h 2365376"/>
                <a:gd name="T104" fmla="*/ 1550307 w 2390775"/>
                <a:gd name="T105" fmla="*/ 426554 h 2365376"/>
                <a:gd name="T106" fmla="*/ 1719764 w 2390775"/>
                <a:gd name="T107" fmla="*/ 380038 h 2365376"/>
                <a:gd name="T108" fmla="*/ 1735543 w 2390775"/>
                <a:gd name="T109" fmla="*/ 232579 h 2365376"/>
                <a:gd name="T110" fmla="*/ 1705909 w 2390775"/>
                <a:gd name="T111" fmla="*/ 94508 h 2365376"/>
                <a:gd name="T112" fmla="*/ 1774050 w 2390775"/>
                <a:gd name="T113" fmla="*/ 148403 h 2365376"/>
                <a:gd name="T114" fmla="*/ 1781614 w 2390775"/>
                <a:gd name="T115" fmla="*/ 428769 h 2365376"/>
                <a:gd name="T116" fmla="*/ 1600166 w 2390775"/>
                <a:gd name="T117" fmla="*/ 516104 h 2365376"/>
                <a:gd name="T118" fmla="*/ 1452167 w 2390775"/>
                <a:gd name="T119" fmla="*/ 455349 h 2365376"/>
                <a:gd name="T120" fmla="*/ 1310478 w 2390775"/>
                <a:gd name="T121" fmla="*/ 259477 h 2365376"/>
                <a:gd name="T122" fmla="*/ 1562614 w 2390775"/>
                <a:gd name="T123" fmla="*/ 74046 h 23653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90775" h="2365376">
                  <a:moveTo>
                    <a:pt x="761351" y="1739900"/>
                  </a:moveTo>
                  <a:lnTo>
                    <a:pt x="791690" y="1805294"/>
                  </a:lnTo>
                  <a:lnTo>
                    <a:pt x="794883" y="1808051"/>
                  </a:lnTo>
                  <a:lnTo>
                    <a:pt x="797278" y="1811991"/>
                  </a:lnTo>
                  <a:lnTo>
                    <a:pt x="800871" y="1817112"/>
                  </a:lnTo>
                  <a:lnTo>
                    <a:pt x="803266" y="1822233"/>
                  </a:lnTo>
                  <a:lnTo>
                    <a:pt x="804065" y="1825384"/>
                  </a:lnTo>
                  <a:lnTo>
                    <a:pt x="804863" y="1828536"/>
                  </a:lnTo>
                  <a:lnTo>
                    <a:pt x="804863" y="1831687"/>
                  </a:lnTo>
                  <a:lnTo>
                    <a:pt x="804863" y="1834839"/>
                  </a:lnTo>
                  <a:lnTo>
                    <a:pt x="804065" y="1837990"/>
                  </a:lnTo>
                  <a:lnTo>
                    <a:pt x="802867" y="1841142"/>
                  </a:lnTo>
                  <a:lnTo>
                    <a:pt x="801670" y="1842718"/>
                  </a:lnTo>
                  <a:lnTo>
                    <a:pt x="799674" y="1844687"/>
                  </a:lnTo>
                  <a:lnTo>
                    <a:pt x="797278" y="1845475"/>
                  </a:lnTo>
                  <a:lnTo>
                    <a:pt x="794484" y="1845869"/>
                  </a:lnTo>
                  <a:lnTo>
                    <a:pt x="790891" y="1846263"/>
                  </a:lnTo>
                  <a:lnTo>
                    <a:pt x="787698" y="1845869"/>
                  </a:lnTo>
                  <a:lnTo>
                    <a:pt x="784105" y="1845475"/>
                  </a:lnTo>
                  <a:lnTo>
                    <a:pt x="780512" y="1844293"/>
                  </a:lnTo>
                  <a:lnTo>
                    <a:pt x="776520" y="1842718"/>
                  </a:lnTo>
                  <a:lnTo>
                    <a:pt x="772927" y="1841142"/>
                  </a:lnTo>
                  <a:lnTo>
                    <a:pt x="768935" y="1839172"/>
                  </a:lnTo>
                  <a:lnTo>
                    <a:pt x="765343" y="1836809"/>
                  </a:lnTo>
                  <a:lnTo>
                    <a:pt x="761750" y="1834051"/>
                  </a:lnTo>
                  <a:lnTo>
                    <a:pt x="758955" y="1831294"/>
                  </a:lnTo>
                  <a:lnTo>
                    <a:pt x="756161" y="1827748"/>
                  </a:lnTo>
                  <a:lnTo>
                    <a:pt x="754165" y="1824597"/>
                  </a:lnTo>
                  <a:lnTo>
                    <a:pt x="748975" y="1815536"/>
                  </a:lnTo>
                  <a:lnTo>
                    <a:pt x="745782" y="1808839"/>
                  </a:lnTo>
                  <a:lnTo>
                    <a:pt x="743387" y="1803718"/>
                  </a:lnTo>
                  <a:lnTo>
                    <a:pt x="742588" y="1799385"/>
                  </a:lnTo>
                  <a:lnTo>
                    <a:pt x="742588" y="1795051"/>
                  </a:lnTo>
                  <a:lnTo>
                    <a:pt x="743387" y="1790718"/>
                  </a:lnTo>
                  <a:lnTo>
                    <a:pt x="746181" y="1778112"/>
                  </a:lnTo>
                  <a:lnTo>
                    <a:pt x="746979" y="1774173"/>
                  </a:lnTo>
                  <a:lnTo>
                    <a:pt x="746979" y="1772203"/>
                  </a:lnTo>
                  <a:lnTo>
                    <a:pt x="746181" y="1771021"/>
                  </a:lnTo>
                  <a:lnTo>
                    <a:pt x="745383" y="1770627"/>
                  </a:lnTo>
                  <a:lnTo>
                    <a:pt x="742987" y="1770627"/>
                  </a:lnTo>
                  <a:lnTo>
                    <a:pt x="742189" y="1770233"/>
                  </a:lnTo>
                  <a:lnTo>
                    <a:pt x="741790" y="1769839"/>
                  </a:lnTo>
                  <a:lnTo>
                    <a:pt x="738596" y="1761961"/>
                  </a:lnTo>
                  <a:lnTo>
                    <a:pt x="736999" y="1758021"/>
                  </a:lnTo>
                  <a:lnTo>
                    <a:pt x="736600" y="1756052"/>
                  </a:lnTo>
                  <a:lnTo>
                    <a:pt x="736600" y="1754476"/>
                  </a:lnTo>
                  <a:lnTo>
                    <a:pt x="742189" y="1750536"/>
                  </a:lnTo>
                  <a:lnTo>
                    <a:pt x="747379" y="1747385"/>
                  </a:lnTo>
                  <a:lnTo>
                    <a:pt x="750971" y="1745021"/>
                  </a:lnTo>
                  <a:lnTo>
                    <a:pt x="754165" y="1743839"/>
                  </a:lnTo>
                  <a:lnTo>
                    <a:pt x="758556" y="1741870"/>
                  </a:lnTo>
                  <a:lnTo>
                    <a:pt x="759754" y="1741870"/>
                  </a:lnTo>
                  <a:lnTo>
                    <a:pt x="761351" y="1739900"/>
                  </a:lnTo>
                  <a:close/>
                  <a:moveTo>
                    <a:pt x="1554438" y="1730375"/>
                  </a:moveTo>
                  <a:lnTo>
                    <a:pt x="1565575" y="1730375"/>
                  </a:lnTo>
                  <a:lnTo>
                    <a:pt x="1575916" y="1730375"/>
                  </a:lnTo>
                  <a:lnTo>
                    <a:pt x="1586258" y="1731163"/>
                  </a:lnTo>
                  <a:lnTo>
                    <a:pt x="1591031" y="1731951"/>
                  </a:lnTo>
                  <a:lnTo>
                    <a:pt x="1595008" y="1733133"/>
                  </a:lnTo>
                  <a:lnTo>
                    <a:pt x="1598986" y="1734314"/>
                  </a:lnTo>
                  <a:lnTo>
                    <a:pt x="1602168" y="1735890"/>
                  </a:lnTo>
                  <a:lnTo>
                    <a:pt x="1605350" y="1737860"/>
                  </a:lnTo>
                  <a:lnTo>
                    <a:pt x="1607339" y="1739830"/>
                  </a:lnTo>
                  <a:lnTo>
                    <a:pt x="1608929" y="1741799"/>
                  </a:lnTo>
                  <a:lnTo>
                    <a:pt x="1609725" y="1744951"/>
                  </a:lnTo>
                  <a:lnTo>
                    <a:pt x="1609725" y="1747708"/>
                  </a:lnTo>
                  <a:lnTo>
                    <a:pt x="1608929" y="1751648"/>
                  </a:lnTo>
                  <a:lnTo>
                    <a:pt x="1607339" y="1755193"/>
                  </a:lnTo>
                  <a:lnTo>
                    <a:pt x="1604554" y="1759920"/>
                  </a:lnTo>
                  <a:lnTo>
                    <a:pt x="1600577" y="1764648"/>
                  </a:lnTo>
                  <a:lnTo>
                    <a:pt x="1595804" y="1769769"/>
                  </a:lnTo>
                  <a:lnTo>
                    <a:pt x="1589042" y="1776072"/>
                  </a:lnTo>
                  <a:lnTo>
                    <a:pt x="1582678" y="1781193"/>
                  </a:lnTo>
                  <a:lnTo>
                    <a:pt x="1576314" y="1786314"/>
                  </a:lnTo>
                  <a:lnTo>
                    <a:pt x="1570348" y="1790647"/>
                  </a:lnTo>
                  <a:lnTo>
                    <a:pt x="1563586" y="1794193"/>
                  </a:lnTo>
                  <a:lnTo>
                    <a:pt x="1557222" y="1797738"/>
                  </a:lnTo>
                  <a:lnTo>
                    <a:pt x="1550461" y="1800496"/>
                  </a:lnTo>
                  <a:lnTo>
                    <a:pt x="1544097" y="1802466"/>
                  </a:lnTo>
                  <a:lnTo>
                    <a:pt x="1537733" y="1804829"/>
                  </a:lnTo>
                  <a:lnTo>
                    <a:pt x="1530971" y="1806799"/>
                  </a:lnTo>
                  <a:lnTo>
                    <a:pt x="1524607" y="1807981"/>
                  </a:lnTo>
                  <a:lnTo>
                    <a:pt x="1518243" y="1809163"/>
                  </a:lnTo>
                  <a:lnTo>
                    <a:pt x="1505117" y="1811132"/>
                  </a:lnTo>
                  <a:lnTo>
                    <a:pt x="1491992" y="1812314"/>
                  </a:lnTo>
                  <a:lnTo>
                    <a:pt x="1486026" y="1813102"/>
                  </a:lnTo>
                  <a:lnTo>
                    <a:pt x="1483241" y="1813890"/>
                  </a:lnTo>
                  <a:lnTo>
                    <a:pt x="1482048" y="1814678"/>
                  </a:lnTo>
                  <a:lnTo>
                    <a:pt x="1481253" y="1815072"/>
                  </a:lnTo>
                  <a:lnTo>
                    <a:pt x="1480855" y="1815859"/>
                  </a:lnTo>
                  <a:lnTo>
                    <a:pt x="1480855" y="1817041"/>
                  </a:lnTo>
                  <a:lnTo>
                    <a:pt x="1481253" y="1818617"/>
                  </a:lnTo>
                  <a:lnTo>
                    <a:pt x="1482048" y="1819799"/>
                  </a:lnTo>
                  <a:lnTo>
                    <a:pt x="1482048" y="1821375"/>
                  </a:lnTo>
                  <a:lnTo>
                    <a:pt x="1482048" y="1821769"/>
                  </a:lnTo>
                  <a:lnTo>
                    <a:pt x="1480855" y="1822556"/>
                  </a:lnTo>
                  <a:lnTo>
                    <a:pt x="1471309" y="1830829"/>
                  </a:lnTo>
                  <a:lnTo>
                    <a:pt x="1465343" y="1834375"/>
                  </a:lnTo>
                  <a:lnTo>
                    <a:pt x="1463354" y="1835556"/>
                  </a:lnTo>
                  <a:lnTo>
                    <a:pt x="1461365" y="1836738"/>
                  </a:lnTo>
                  <a:lnTo>
                    <a:pt x="1452615" y="1830041"/>
                  </a:lnTo>
                  <a:lnTo>
                    <a:pt x="1445853" y="1824132"/>
                  </a:lnTo>
                  <a:lnTo>
                    <a:pt x="1440285" y="1819405"/>
                  </a:lnTo>
                  <a:lnTo>
                    <a:pt x="1437103" y="1815072"/>
                  </a:lnTo>
                  <a:lnTo>
                    <a:pt x="1434716" y="1812314"/>
                  </a:lnTo>
                  <a:lnTo>
                    <a:pt x="1433125" y="1810344"/>
                  </a:lnTo>
                  <a:lnTo>
                    <a:pt x="1432330" y="1808375"/>
                  </a:lnTo>
                  <a:lnTo>
                    <a:pt x="1428750" y="1806799"/>
                  </a:lnTo>
                  <a:lnTo>
                    <a:pt x="1512675" y="1734314"/>
                  </a:lnTo>
                  <a:lnTo>
                    <a:pt x="1518641" y="1733527"/>
                  </a:lnTo>
                  <a:lnTo>
                    <a:pt x="1533755" y="1731951"/>
                  </a:lnTo>
                  <a:lnTo>
                    <a:pt x="1543699" y="1731163"/>
                  </a:lnTo>
                  <a:lnTo>
                    <a:pt x="1554438" y="1730375"/>
                  </a:lnTo>
                  <a:close/>
                  <a:moveTo>
                    <a:pt x="588962" y="1535113"/>
                  </a:moveTo>
                  <a:lnTo>
                    <a:pt x="694496" y="1535113"/>
                  </a:lnTo>
                  <a:lnTo>
                    <a:pt x="694496" y="1557872"/>
                  </a:lnTo>
                  <a:lnTo>
                    <a:pt x="694894" y="1558271"/>
                  </a:lnTo>
                  <a:lnTo>
                    <a:pt x="696885" y="1560268"/>
                  </a:lnTo>
                  <a:lnTo>
                    <a:pt x="698478" y="1560667"/>
                  </a:lnTo>
                  <a:lnTo>
                    <a:pt x="700469" y="1561466"/>
                  </a:lnTo>
                  <a:lnTo>
                    <a:pt x="704053" y="1561865"/>
                  </a:lnTo>
                  <a:lnTo>
                    <a:pt x="707239" y="1561865"/>
                  </a:lnTo>
                  <a:lnTo>
                    <a:pt x="711222" y="1561865"/>
                  </a:lnTo>
                  <a:lnTo>
                    <a:pt x="714407" y="1561466"/>
                  </a:lnTo>
                  <a:lnTo>
                    <a:pt x="716797" y="1560667"/>
                  </a:lnTo>
                  <a:lnTo>
                    <a:pt x="718390" y="1560268"/>
                  </a:lnTo>
                  <a:lnTo>
                    <a:pt x="720381" y="1558271"/>
                  </a:lnTo>
                  <a:lnTo>
                    <a:pt x="720779" y="1557872"/>
                  </a:lnTo>
                  <a:lnTo>
                    <a:pt x="720779" y="1535113"/>
                  </a:lnTo>
                  <a:lnTo>
                    <a:pt x="820737" y="1535113"/>
                  </a:lnTo>
                  <a:lnTo>
                    <a:pt x="820737" y="1644117"/>
                  </a:lnTo>
                  <a:lnTo>
                    <a:pt x="820339" y="1648908"/>
                  </a:lnTo>
                  <a:lnTo>
                    <a:pt x="819144" y="1652901"/>
                  </a:lnTo>
                  <a:lnTo>
                    <a:pt x="816755" y="1656894"/>
                  </a:lnTo>
                  <a:lnTo>
                    <a:pt x="814365" y="1660088"/>
                  </a:lnTo>
                  <a:lnTo>
                    <a:pt x="810781" y="1663283"/>
                  </a:lnTo>
                  <a:lnTo>
                    <a:pt x="806799" y="1665279"/>
                  </a:lnTo>
                  <a:lnTo>
                    <a:pt x="802418" y="1666477"/>
                  </a:lnTo>
                  <a:lnTo>
                    <a:pt x="797639" y="1666876"/>
                  </a:lnTo>
                  <a:lnTo>
                    <a:pt x="612060" y="1666876"/>
                  </a:lnTo>
                  <a:lnTo>
                    <a:pt x="607281" y="1666477"/>
                  </a:lnTo>
                  <a:lnTo>
                    <a:pt x="602901" y="1665279"/>
                  </a:lnTo>
                  <a:lnTo>
                    <a:pt x="598918" y="1663283"/>
                  </a:lnTo>
                  <a:lnTo>
                    <a:pt x="595732" y="1660088"/>
                  </a:lnTo>
                  <a:lnTo>
                    <a:pt x="592546" y="1656894"/>
                  </a:lnTo>
                  <a:lnTo>
                    <a:pt x="590555" y="1652901"/>
                  </a:lnTo>
                  <a:lnTo>
                    <a:pt x="589360" y="1648908"/>
                  </a:lnTo>
                  <a:lnTo>
                    <a:pt x="588962" y="1644117"/>
                  </a:lnTo>
                  <a:lnTo>
                    <a:pt x="588962" y="1535113"/>
                  </a:lnTo>
                  <a:close/>
                  <a:moveTo>
                    <a:pt x="612060" y="1476375"/>
                  </a:moveTo>
                  <a:lnTo>
                    <a:pt x="797639" y="1476375"/>
                  </a:lnTo>
                  <a:lnTo>
                    <a:pt x="802418" y="1476769"/>
                  </a:lnTo>
                  <a:lnTo>
                    <a:pt x="806799" y="1477950"/>
                  </a:lnTo>
                  <a:lnTo>
                    <a:pt x="810781" y="1480312"/>
                  </a:lnTo>
                  <a:lnTo>
                    <a:pt x="814365" y="1483068"/>
                  </a:lnTo>
                  <a:lnTo>
                    <a:pt x="816755" y="1486611"/>
                  </a:lnTo>
                  <a:lnTo>
                    <a:pt x="819144" y="1490155"/>
                  </a:lnTo>
                  <a:lnTo>
                    <a:pt x="820339" y="1494485"/>
                  </a:lnTo>
                  <a:lnTo>
                    <a:pt x="820737" y="1498816"/>
                  </a:lnTo>
                  <a:lnTo>
                    <a:pt x="820737" y="1525588"/>
                  </a:lnTo>
                  <a:lnTo>
                    <a:pt x="588962" y="1525588"/>
                  </a:lnTo>
                  <a:lnTo>
                    <a:pt x="588962" y="1498816"/>
                  </a:lnTo>
                  <a:lnTo>
                    <a:pt x="589360" y="1494485"/>
                  </a:lnTo>
                  <a:lnTo>
                    <a:pt x="590555" y="1490155"/>
                  </a:lnTo>
                  <a:lnTo>
                    <a:pt x="592546" y="1486611"/>
                  </a:lnTo>
                  <a:lnTo>
                    <a:pt x="595732" y="1483068"/>
                  </a:lnTo>
                  <a:lnTo>
                    <a:pt x="598918" y="1480312"/>
                  </a:lnTo>
                  <a:lnTo>
                    <a:pt x="602901" y="1477950"/>
                  </a:lnTo>
                  <a:lnTo>
                    <a:pt x="607281" y="1476769"/>
                  </a:lnTo>
                  <a:lnTo>
                    <a:pt x="612060" y="1476375"/>
                  </a:lnTo>
                  <a:close/>
                  <a:moveTo>
                    <a:pt x="725449" y="1381125"/>
                  </a:moveTo>
                  <a:lnTo>
                    <a:pt x="730525" y="1381524"/>
                  </a:lnTo>
                  <a:lnTo>
                    <a:pt x="732087" y="1381524"/>
                  </a:lnTo>
                  <a:lnTo>
                    <a:pt x="734430" y="1382322"/>
                  </a:lnTo>
                  <a:lnTo>
                    <a:pt x="737554" y="1384317"/>
                  </a:lnTo>
                  <a:lnTo>
                    <a:pt x="740287" y="1386312"/>
                  </a:lnTo>
                  <a:lnTo>
                    <a:pt x="743411" y="1389505"/>
                  </a:lnTo>
                  <a:lnTo>
                    <a:pt x="746535" y="1393096"/>
                  </a:lnTo>
                  <a:lnTo>
                    <a:pt x="749659" y="1397486"/>
                  </a:lnTo>
                  <a:lnTo>
                    <a:pt x="755906" y="1407063"/>
                  </a:lnTo>
                  <a:lnTo>
                    <a:pt x="761373" y="1417837"/>
                  </a:lnTo>
                  <a:lnTo>
                    <a:pt x="766059" y="1427813"/>
                  </a:lnTo>
                  <a:lnTo>
                    <a:pt x="769182" y="1437390"/>
                  </a:lnTo>
                  <a:lnTo>
                    <a:pt x="770744" y="1441780"/>
                  </a:lnTo>
                  <a:lnTo>
                    <a:pt x="771525" y="1445770"/>
                  </a:lnTo>
                  <a:lnTo>
                    <a:pt x="771525" y="1448164"/>
                  </a:lnTo>
                  <a:lnTo>
                    <a:pt x="771525" y="1450159"/>
                  </a:lnTo>
                  <a:lnTo>
                    <a:pt x="770744" y="1451357"/>
                  </a:lnTo>
                  <a:lnTo>
                    <a:pt x="769182" y="1452155"/>
                  </a:lnTo>
                  <a:lnTo>
                    <a:pt x="768011" y="1452155"/>
                  </a:lnTo>
                  <a:lnTo>
                    <a:pt x="766449" y="1450958"/>
                  </a:lnTo>
                  <a:lnTo>
                    <a:pt x="764887" y="1449760"/>
                  </a:lnTo>
                  <a:lnTo>
                    <a:pt x="762544" y="1448563"/>
                  </a:lnTo>
                  <a:lnTo>
                    <a:pt x="759030" y="1444174"/>
                  </a:lnTo>
                  <a:lnTo>
                    <a:pt x="755516" y="1439784"/>
                  </a:lnTo>
                  <a:lnTo>
                    <a:pt x="753173" y="1434996"/>
                  </a:lnTo>
                  <a:lnTo>
                    <a:pt x="752392" y="1433400"/>
                  </a:lnTo>
                  <a:lnTo>
                    <a:pt x="752392" y="1431404"/>
                  </a:lnTo>
                  <a:lnTo>
                    <a:pt x="752001" y="1428611"/>
                  </a:lnTo>
                  <a:lnTo>
                    <a:pt x="750830" y="1426616"/>
                  </a:lnTo>
                  <a:lnTo>
                    <a:pt x="748878" y="1425419"/>
                  </a:lnTo>
                  <a:lnTo>
                    <a:pt x="746925" y="1425020"/>
                  </a:lnTo>
                  <a:lnTo>
                    <a:pt x="746144" y="1425419"/>
                  </a:lnTo>
                  <a:lnTo>
                    <a:pt x="745363" y="1425818"/>
                  </a:lnTo>
                  <a:lnTo>
                    <a:pt x="744582" y="1426616"/>
                  </a:lnTo>
                  <a:lnTo>
                    <a:pt x="743411" y="1427414"/>
                  </a:lnTo>
                  <a:lnTo>
                    <a:pt x="742630" y="1428611"/>
                  </a:lnTo>
                  <a:lnTo>
                    <a:pt x="742240" y="1430207"/>
                  </a:lnTo>
                  <a:lnTo>
                    <a:pt x="741849" y="1432602"/>
                  </a:lnTo>
                  <a:lnTo>
                    <a:pt x="741849" y="1434597"/>
                  </a:lnTo>
                  <a:lnTo>
                    <a:pt x="741459" y="1439385"/>
                  </a:lnTo>
                  <a:lnTo>
                    <a:pt x="740678" y="1443376"/>
                  </a:lnTo>
                  <a:lnTo>
                    <a:pt x="739897" y="1445371"/>
                  </a:lnTo>
                  <a:lnTo>
                    <a:pt x="739116" y="1446967"/>
                  </a:lnTo>
                  <a:lnTo>
                    <a:pt x="737944" y="1448164"/>
                  </a:lnTo>
                  <a:lnTo>
                    <a:pt x="735992" y="1449361"/>
                  </a:lnTo>
                  <a:lnTo>
                    <a:pt x="734430" y="1450558"/>
                  </a:lnTo>
                  <a:lnTo>
                    <a:pt x="732868" y="1452155"/>
                  </a:lnTo>
                  <a:lnTo>
                    <a:pt x="730525" y="1452953"/>
                  </a:lnTo>
                  <a:lnTo>
                    <a:pt x="727792" y="1453352"/>
                  </a:lnTo>
                  <a:lnTo>
                    <a:pt x="721935" y="1454150"/>
                  </a:lnTo>
                  <a:lnTo>
                    <a:pt x="715297" y="1454150"/>
                  </a:lnTo>
                  <a:lnTo>
                    <a:pt x="712173" y="1453751"/>
                  </a:lnTo>
                  <a:lnTo>
                    <a:pt x="709049" y="1452953"/>
                  </a:lnTo>
                  <a:lnTo>
                    <a:pt x="706706" y="1452155"/>
                  </a:lnTo>
                  <a:lnTo>
                    <a:pt x="703973" y="1450558"/>
                  </a:lnTo>
                  <a:lnTo>
                    <a:pt x="701240" y="1448962"/>
                  </a:lnTo>
                  <a:lnTo>
                    <a:pt x="699287" y="1447366"/>
                  </a:lnTo>
                  <a:lnTo>
                    <a:pt x="694992" y="1442977"/>
                  </a:lnTo>
                  <a:lnTo>
                    <a:pt x="691478" y="1438188"/>
                  </a:lnTo>
                  <a:lnTo>
                    <a:pt x="687963" y="1432602"/>
                  </a:lnTo>
                  <a:lnTo>
                    <a:pt x="685230" y="1427015"/>
                  </a:lnTo>
                  <a:lnTo>
                    <a:pt x="682497" y="1421029"/>
                  </a:lnTo>
                  <a:lnTo>
                    <a:pt x="680544" y="1415044"/>
                  </a:lnTo>
                  <a:lnTo>
                    <a:pt x="678982" y="1409058"/>
                  </a:lnTo>
                  <a:lnTo>
                    <a:pt x="676249" y="1399082"/>
                  </a:lnTo>
                  <a:lnTo>
                    <a:pt x="675078" y="1392298"/>
                  </a:lnTo>
                  <a:lnTo>
                    <a:pt x="674687" y="1389106"/>
                  </a:lnTo>
                  <a:lnTo>
                    <a:pt x="674687" y="1388707"/>
                  </a:lnTo>
                  <a:lnTo>
                    <a:pt x="675078" y="1388308"/>
                  </a:lnTo>
                  <a:lnTo>
                    <a:pt x="676249" y="1387909"/>
                  </a:lnTo>
                  <a:lnTo>
                    <a:pt x="679373" y="1387111"/>
                  </a:lnTo>
                  <a:lnTo>
                    <a:pt x="683278" y="1385913"/>
                  </a:lnTo>
                  <a:lnTo>
                    <a:pt x="689525" y="1384716"/>
                  </a:lnTo>
                  <a:lnTo>
                    <a:pt x="698897" y="1383120"/>
                  </a:lnTo>
                  <a:lnTo>
                    <a:pt x="715297" y="1381524"/>
                  </a:lnTo>
                  <a:lnTo>
                    <a:pt x="725449" y="1381125"/>
                  </a:lnTo>
                  <a:close/>
                  <a:moveTo>
                    <a:pt x="1433588" y="1247775"/>
                  </a:moveTo>
                  <a:lnTo>
                    <a:pt x="1439124" y="1247775"/>
                  </a:lnTo>
                  <a:lnTo>
                    <a:pt x="1444264" y="1248175"/>
                  </a:lnTo>
                  <a:lnTo>
                    <a:pt x="1448614" y="1248976"/>
                  </a:lnTo>
                  <a:lnTo>
                    <a:pt x="1451382" y="1249776"/>
                  </a:lnTo>
                  <a:lnTo>
                    <a:pt x="1453359" y="1250977"/>
                  </a:lnTo>
                  <a:lnTo>
                    <a:pt x="1454150" y="1252178"/>
                  </a:lnTo>
                  <a:lnTo>
                    <a:pt x="1454150" y="1253779"/>
                  </a:lnTo>
                  <a:lnTo>
                    <a:pt x="1453359" y="1255380"/>
                  </a:lnTo>
                  <a:lnTo>
                    <a:pt x="1452173" y="1256981"/>
                  </a:lnTo>
                  <a:lnTo>
                    <a:pt x="1450196" y="1258582"/>
                  </a:lnTo>
                  <a:lnTo>
                    <a:pt x="1447428" y="1260183"/>
                  </a:lnTo>
                  <a:lnTo>
                    <a:pt x="1441892" y="1262985"/>
                  </a:lnTo>
                  <a:lnTo>
                    <a:pt x="1435565" y="1264986"/>
                  </a:lnTo>
                  <a:lnTo>
                    <a:pt x="1432402" y="1265387"/>
                  </a:lnTo>
                  <a:lnTo>
                    <a:pt x="1429634" y="1265787"/>
                  </a:lnTo>
                  <a:lnTo>
                    <a:pt x="1427261" y="1265787"/>
                  </a:lnTo>
                  <a:lnTo>
                    <a:pt x="1425284" y="1265387"/>
                  </a:lnTo>
                  <a:lnTo>
                    <a:pt x="1423703" y="1264986"/>
                  </a:lnTo>
                  <a:lnTo>
                    <a:pt x="1422516" y="1264586"/>
                  </a:lnTo>
                  <a:lnTo>
                    <a:pt x="1420539" y="1264586"/>
                  </a:lnTo>
                  <a:lnTo>
                    <a:pt x="1419353" y="1264986"/>
                  </a:lnTo>
                  <a:lnTo>
                    <a:pt x="1418562" y="1265787"/>
                  </a:lnTo>
                  <a:lnTo>
                    <a:pt x="1417376" y="1266588"/>
                  </a:lnTo>
                  <a:lnTo>
                    <a:pt x="1416980" y="1267388"/>
                  </a:lnTo>
                  <a:lnTo>
                    <a:pt x="1416585" y="1268589"/>
                  </a:lnTo>
                  <a:lnTo>
                    <a:pt x="1416190" y="1269790"/>
                  </a:lnTo>
                  <a:lnTo>
                    <a:pt x="1416585" y="1270990"/>
                  </a:lnTo>
                  <a:lnTo>
                    <a:pt x="1416585" y="1272191"/>
                  </a:lnTo>
                  <a:lnTo>
                    <a:pt x="1417376" y="1273392"/>
                  </a:lnTo>
                  <a:lnTo>
                    <a:pt x="1418562" y="1274993"/>
                  </a:lnTo>
                  <a:lnTo>
                    <a:pt x="1419748" y="1276194"/>
                  </a:lnTo>
                  <a:lnTo>
                    <a:pt x="1422121" y="1277395"/>
                  </a:lnTo>
                  <a:lnTo>
                    <a:pt x="1424098" y="1278596"/>
                  </a:lnTo>
                  <a:lnTo>
                    <a:pt x="1428843" y="1280597"/>
                  </a:lnTo>
                  <a:lnTo>
                    <a:pt x="1430820" y="1282198"/>
                  </a:lnTo>
                  <a:lnTo>
                    <a:pt x="1432402" y="1283799"/>
                  </a:lnTo>
                  <a:lnTo>
                    <a:pt x="1433588" y="1285000"/>
                  </a:lnTo>
                  <a:lnTo>
                    <a:pt x="1435170" y="1287001"/>
                  </a:lnTo>
                  <a:lnTo>
                    <a:pt x="1436356" y="1289003"/>
                  </a:lnTo>
                  <a:lnTo>
                    <a:pt x="1436751" y="1291404"/>
                  </a:lnTo>
                  <a:lnTo>
                    <a:pt x="1437542" y="1293406"/>
                  </a:lnTo>
                  <a:lnTo>
                    <a:pt x="1437542" y="1296608"/>
                  </a:lnTo>
                  <a:lnTo>
                    <a:pt x="1437542" y="1299009"/>
                  </a:lnTo>
                  <a:lnTo>
                    <a:pt x="1437147" y="1302612"/>
                  </a:lnTo>
                  <a:lnTo>
                    <a:pt x="1436356" y="1305414"/>
                  </a:lnTo>
                  <a:lnTo>
                    <a:pt x="1435170" y="1309416"/>
                  </a:lnTo>
                  <a:lnTo>
                    <a:pt x="1431611" y="1317422"/>
                  </a:lnTo>
                  <a:lnTo>
                    <a:pt x="1430029" y="1320624"/>
                  </a:lnTo>
                  <a:lnTo>
                    <a:pt x="1428052" y="1323826"/>
                  </a:lnTo>
                  <a:lnTo>
                    <a:pt x="1425680" y="1326628"/>
                  </a:lnTo>
                  <a:lnTo>
                    <a:pt x="1423307" y="1328629"/>
                  </a:lnTo>
                  <a:lnTo>
                    <a:pt x="1420539" y="1331431"/>
                  </a:lnTo>
                  <a:lnTo>
                    <a:pt x="1417771" y="1333032"/>
                  </a:lnTo>
                  <a:lnTo>
                    <a:pt x="1414608" y="1334633"/>
                  </a:lnTo>
                  <a:lnTo>
                    <a:pt x="1411445" y="1336635"/>
                  </a:lnTo>
                  <a:lnTo>
                    <a:pt x="1404722" y="1338636"/>
                  </a:lnTo>
                  <a:lnTo>
                    <a:pt x="1397605" y="1340237"/>
                  </a:lnTo>
                  <a:lnTo>
                    <a:pt x="1390487" y="1341038"/>
                  </a:lnTo>
                  <a:lnTo>
                    <a:pt x="1383370" y="1341438"/>
                  </a:lnTo>
                  <a:lnTo>
                    <a:pt x="1376252" y="1341438"/>
                  </a:lnTo>
                  <a:lnTo>
                    <a:pt x="1369530" y="1341038"/>
                  </a:lnTo>
                  <a:lnTo>
                    <a:pt x="1358063" y="1339437"/>
                  </a:lnTo>
                  <a:lnTo>
                    <a:pt x="1350154" y="1338236"/>
                  </a:lnTo>
                  <a:lnTo>
                    <a:pt x="1347386" y="1337435"/>
                  </a:lnTo>
                  <a:lnTo>
                    <a:pt x="1347386" y="1337835"/>
                  </a:lnTo>
                  <a:lnTo>
                    <a:pt x="1346991" y="1337435"/>
                  </a:lnTo>
                  <a:lnTo>
                    <a:pt x="1346200" y="1337035"/>
                  </a:lnTo>
                  <a:lnTo>
                    <a:pt x="1346200" y="1334633"/>
                  </a:lnTo>
                  <a:lnTo>
                    <a:pt x="1346991" y="1331831"/>
                  </a:lnTo>
                  <a:lnTo>
                    <a:pt x="1347782" y="1326228"/>
                  </a:lnTo>
                  <a:lnTo>
                    <a:pt x="1349363" y="1318623"/>
                  </a:lnTo>
                  <a:lnTo>
                    <a:pt x="1351736" y="1307415"/>
                  </a:lnTo>
                  <a:lnTo>
                    <a:pt x="1355295" y="1296608"/>
                  </a:lnTo>
                  <a:lnTo>
                    <a:pt x="1357667" y="1287402"/>
                  </a:lnTo>
                  <a:lnTo>
                    <a:pt x="1361621" y="1275794"/>
                  </a:lnTo>
                  <a:lnTo>
                    <a:pt x="1363994" y="1270190"/>
                  </a:lnTo>
                  <a:lnTo>
                    <a:pt x="1364785" y="1268589"/>
                  </a:lnTo>
                  <a:lnTo>
                    <a:pt x="1366762" y="1265787"/>
                  </a:lnTo>
                  <a:lnTo>
                    <a:pt x="1369925" y="1262985"/>
                  </a:lnTo>
                  <a:lnTo>
                    <a:pt x="1373484" y="1260183"/>
                  </a:lnTo>
                  <a:lnTo>
                    <a:pt x="1378229" y="1258182"/>
                  </a:lnTo>
                  <a:lnTo>
                    <a:pt x="1383765" y="1256181"/>
                  </a:lnTo>
                  <a:lnTo>
                    <a:pt x="1389301" y="1253779"/>
                  </a:lnTo>
                  <a:lnTo>
                    <a:pt x="1395628" y="1252578"/>
                  </a:lnTo>
                  <a:lnTo>
                    <a:pt x="1401954" y="1250977"/>
                  </a:lnTo>
                  <a:lnTo>
                    <a:pt x="1415399" y="1248976"/>
                  </a:lnTo>
                  <a:lnTo>
                    <a:pt x="1428052" y="1248175"/>
                  </a:lnTo>
                  <a:lnTo>
                    <a:pt x="1433588" y="1247775"/>
                  </a:lnTo>
                  <a:close/>
                  <a:moveTo>
                    <a:pt x="1155700" y="965200"/>
                  </a:moveTo>
                  <a:lnTo>
                    <a:pt x="1161653" y="965597"/>
                  </a:lnTo>
                  <a:lnTo>
                    <a:pt x="1167209" y="966787"/>
                  </a:lnTo>
                  <a:lnTo>
                    <a:pt x="1172766" y="968770"/>
                  </a:lnTo>
                  <a:lnTo>
                    <a:pt x="1177925" y="971944"/>
                  </a:lnTo>
                  <a:lnTo>
                    <a:pt x="1182687" y="975514"/>
                  </a:lnTo>
                  <a:lnTo>
                    <a:pt x="1187450" y="980274"/>
                  </a:lnTo>
                  <a:lnTo>
                    <a:pt x="1192213" y="985431"/>
                  </a:lnTo>
                  <a:lnTo>
                    <a:pt x="1196181" y="991381"/>
                  </a:lnTo>
                  <a:lnTo>
                    <a:pt x="1200150" y="998125"/>
                  </a:lnTo>
                  <a:lnTo>
                    <a:pt x="1204119" y="1005265"/>
                  </a:lnTo>
                  <a:lnTo>
                    <a:pt x="1207691" y="1012802"/>
                  </a:lnTo>
                  <a:lnTo>
                    <a:pt x="1211659" y="1021133"/>
                  </a:lnTo>
                  <a:lnTo>
                    <a:pt x="1214437" y="1029860"/>
                  </a:lnTo>
                  <a:lnTo>
                    <a:pt x="1217613" y="1038984"/>
                  </a:lnTo>
                  <a:lnTo>
                    <a:pt x="1220787" y="1048504"/>
                  </a:lnTo>
                  <a:lnTo>
                    <a:pt x="1225947" y="1068338"/>
                  </a:lnTo>
                  <a:lnTo>
                    <a:pt x="1230313" y="1089363"/>
                  </a:lnTo>
                  <a:lnTo>
                    <a:pt x="1234678" y="1111180"/>
                  </a:lnTo>
                  <a:lnTo>
                    <a:pt x="1237853" y="1133792"/>
                  </a:lnTo>
                  <a:lnTo>
                    <a:pt x="1241028" y="1155609"/>
                  </a:lnTo>
                  <a:lnTo>
                    <a:pt x="1243013" y="1177824"/>
                  </a:lnTo>
                  <a:lnTo>
                    <a:pt x="1245394" y="1198848"/>
                  </a:lnTo>
                  <a:lnTo>
                    <a:pt x="1246981" y="1219476"/>
                  </a:lnTo>
                  <a:lnTo>
                    <a:pt x="1246187" y="1186551"/>
                  </a:lnTo>
                  <a:lnTo>
                    <a:pt x="1342231" y="1244467"/>
                  </a:lnTo>
                  <a:lnTo>
                    <a:pt x="1323181" y="1340465"/>
                  </a:lnTo>
                  <a:lnTo>
                    <a:pt x="1248966" y="1309524"/>
                  </a:lnTo>
                  <a:lnTo>
                    <a:pt x="1245394" y="1284929"/>
                  </a:lnTo>
                  <a:lnTo>
                    <a:pt x="1239441" y="1242087"/>
                  </a:lnTo>
                  <a:lnTo>
                    <a:pt x="1231106" y="1373787"/>
                  </a:lnTo>
                  <a:lnTo>
                    <a:pt x="1230709" y="1379737"/>
                  </a:lnTo>
                  <a:lnTo>
                    <a:pt x="1230313" y="1386084"/>
                  </a:lnTo>
                  <a:lnTo>
                    <a:pt x="1230709" y="1392431"/>
                  </a:lnTo>
                  <a:lnTo>
                    <a:pt x="1232297" y="1399968"/>
                  </a:lnTo>
                  <a:lnTo>
                    <a:pt x="1234281" y="1407902"/>
                  </a:lnTo>
                  <a:lnTo>
                    <a:pt x="1237059" y="1417422"/>
                  </a:lnTo>
                  <a:lnTo>
                    <a:pt x="1241822" y="1428133"/>
                  </a:lnTo>
                  <a:lnTo>
                    <a:pt x="1247775" y="1440430"/>
                  </a:lnTo>
                  <a:lnTo>
                    <a:pt x="1231106" y="1440430"/>
                  </a:lnTo>
                  <a:lnTo>
                    <a:pt x="1242219" y="1446380"/>
                  </a:lnTo>
                  <a:lnTo>
                    <a:pt x="1256109" y="1453124"/>
                  </a:lnTo>
                  <a:lnTo>
                    <a:pt x="1287066" y="1467405"/>
                  </a:lnTo>
                  <a:lnTo>
                    <a:pt x="1313259" y="1479305"/>
                  </a:lnTo>
                  <a:lnTo>
                    <a:pt x="1323975" y="1483669"/>
                  </a:lnTo>
                  <a:lnTo>
                    <a:pt x="1501775" y="1720491"/>
                  </a:lnTo>
                  <a:lnTo>
                    <a:pt x="1401763" y="1798638"/>
                  </a:lnTo>
                  <a:lnTo>
                    <a:pt x="1210469" y="1576494"/>
                  </a:lnTo>
                  <a:lnTo>
                    <a:pt x="1080294" y="1561816"/>
                  </a:lnTo>
                  <a:lnTo>
                    <a:pt x="1080294" y="1563800"/>
                  </a:lnTo>
                  <a:lnTo>
                    <a:pt x="1080294" y="1567370"/>
                  </a:lnTo>
                  <a:lnTo>
                    <a:pt x="1079500" y="1575700"/>
                  </a:lnTo>
                  <a:lnTo>
                    <a:pt x="1077516" y="1587601"/>
                  </a:lnTo>
                  <a:lnTo>
                    <a:pt x="1074341" y="1601088"/>
                  </a:lnTo>
                  <a:lnTo>
                    <a:pt x="1066403" y="1633220"/>
                  </a:lnTo>
                  <a:lnTo>
                    <a:pt x="1056878" y="1669318"/>
                  </a:lnTo>
                  <a:lnTo>
                    <a:pt x="1046956" y="1703830"/>
                  </a:lnTo>
                  <a:lnTo>
                    <a:pt x="1038622" y="1733582"/>
                  </a:lnTo>
                  <a:lnTo>
                    <a:pt x="1030288" y="1762540"/>
                  </a:lnTo>
                  <a:lnTo>
                    <a:pt x="802481" y="1785548"/>
                  </a:lnTo>
                  <a:lnTo>
                    <a:pt x="770731" y="1731201"/>
                  </a:lnTo>
                  <a:lnTo>
                    <a:pt x="904081" y="1706210"/>
                  </a:lnTo>
                  <a:lnTo>
                    <a:pt x="903685" y="1489619"/>
                  </a:lnTo>
                  <a:lnTo>
                    <a:pt x="871935" y="1482479"/>
                  </a:lnTo>
                  <a:lnTo>
                    <a:pt x="869950" y="1471768"/>
                  </a:lnTo>
                  <a:lnTo>
                    <a:pt x="867966" y="1461851"/>
                  </a:lnTo>
                  <a:lnTo>
                    <a:pt x="866378" y="1453124"/>
                  </a:lnTo>
                  <a:lnTo>
                    <a:pt x="864791" y="1445190"/>
                  </a:lnTo>
                  <a:lnTo>
                    <a:pt x="863600" y="1428926"/>
                  </a:lnTo>
                  <a:lnTo>
                    <a:pt x="862806" y="1413455"/>
                  </a:lnTo>
                  <a:lnTo>
                    <a:pt x="862013" y="1373787"/>
                  </a:lnTo>
                  <a:lnTo>
                    <a:pt x="860822" y="1346812"/>
                  </a:lnTo>
                  <a:lnTo>
                    <a:pt x="858044" y="1312697"/>
                  </a:lnTo>
                  <a:lnTo>
                    <a:pt x="854472" y="1175444"/>
                  </a:lnTo>
                  <a:lnTo>
                    <a:pt x="843756" y="1181791"/>
                  </a:lnTo>
                  <a:lnTo>
                    <a:pt x="818753" y="1197658"/>
                  </a:lnTo>
                  <a:lnTo>
                    <a:pt x="802878" y="1208369"/>
                  </a:lnTo>
                  <a:lnTo>
                    <a:pt x="786606" y="1219476"/>
                  </a:lnTo>
                  <a:lnTo>
                    <a:pt x="770731" y="1230980"/>
                  </a:lnTo>
                  <a:lnTo>
                    <a:pt x="756841" y="1242087"/>
                  </a:lnTo>
                  <a:lnTo>
                    <a:pt x="754460" y="1250021"/>
                  </a:lnTo>
                  <a:lnTo>
                    <a:pt x="752872" y="1258351"/>
                  </a:lnTo>
                  <a:lnTo>
                    <a:pt x="752078" y="1266681"/>
                  </a:lnTo>
                  <a:lnTo>
                    <a:pt x="751285" y="1275805"/>
                  </a:lnTo>
                  <a:lnTo>
                    <a:pt x="751285" y="1284532"/>
                  </a:lnTo>
                  <a:lnTo>
                    <a:pt x="751681" y="1292863"/>
                  </a:lnTo>
                  <a:lnTo>
                    <a:pt x="752078" y="1301590"/>
                  </a:lnTo>
                  <a:lnTo>
                    <a:pt x="752872" y="1310317"/>
                  </a:lnTo>
                  <a:lnTo>
                    <a:pt x="754856" y="1325788"/>
                  </a:lnTo>
                  <a:lnTo>
                    <a:pt x="756444" y="1339275"/>
                  </a:lnTo>
                  <a:lnTo>
                    <a:pt x="758031" y="1350382"/>
                  </a:lnTo>
                  <a:lnTo>
                    <a:pt x="758031" y="1354349"/>
                  </a:lnTo>
                  <a:lnTo>
                    <a:pt x="756841" y="1357523"/>
                  </a:lnTo>
                  <a:lnTo>
                    <a:pt x="727869" y="1355539"/>
                  </a:lnTo>
                  <a:lnTo>
                    <a:pt x="715566" y="1354746"/>
                  </a:lnTo>
                  <a:lnTo>
                    <a:pt x="709613" y="1354746"/>
                  </a:lnTo>
                  <a:lnTo>
                    <a:pt x="704453" y="1355143"/>
                  </a:lnTo>
                  <a:lnTo>
                    <a:pt x="698897" y="1355539"/>
                  </a:lnTo>
                  <a:lnTo>
                    <a:pt x="693341" y="1356729"/>
                  </a:lnTo>
                  <a:lnTo>
                    <a:pt x="687785" y="1357919"/>
                  </a:lnTo>
                  <a:lnTo>
                    <a:pt x="682228" y="1359903"/>
                  </a:lnTo>
                  <a:lnTo>
                    <a:pt x="677069" y="1361886"/>
                  </a:lnTo>
                  <a:lnTo>
                    <a:pt x="671116" y="1364663"/>
                  </a:lnTo>
                  <a:lnTo>
                    <a:pt x="664766" y="1367836"/>
                  </a:lnTo>
                  <a:lnTo>
                    <a:pt x="658416" y="1372200"/>
                  </a:lnTo>
                  <a:lnTo>
                    <a:pt x="657225" y="1367043"/>
                  </a:lnTo>
                  <a:lnTo>
                    <a:pt x="655241" y="1361093"/>
                  </a:lnTo>
                  <a:lnTo>
                    <a:pt x="654050" y="1355143"/>
                  </a:lnTo>
                  <a:lnTo>
                    <a:pt x="653256" y="1348399"/>
                  </a:lnTo>
                  <a:lnTo>
                    <a:pt x="651669" y="1333325"/>
                  </a:lnTo>
                  <a:lnTo>
                    <a:pt x="650875" y="1316267"/>
                  </a:lnTo>
                  <a:lnTo>
                    <a:pt x="650875" y="1296830"/>
                  </a:lnTo>
                  <a:lnTo>
                    <a:pt x="651272" y="1274615"/>
                  </a:lnTo>
                  <a:lnTo>
                    <a:pt x="652066" y="1251211"/>
                  </a:lnTo>
                  <a:lnTo>
                    <a:pt x="653653" y="1225029"/>
                  </a:lnTo>
                  <a:lnTo>
                    <a:pt x="660797" y="1208369"/>
                  </a:lnTo>
                  <a:lnTo>
                    <a:pt x="667147" y="1194881"/>
                  </a:lnTo>
                  <a:lnTo>
                    <a:pt x="670322" y="1188931"/>
                  </a:lnTo>
                  <a:lnTo>
                    <a:pt x="673497" y="1183774"/>
                  </a:lnTo>
                  <a:lnTo>
                    <a:pt x="680244" y="1174254"/>
                  </a:lnTo>
                  <a:lnTo>
                    <a:pt x="687388" y="1164733"/>
                  </a:lnTo>
                  <a:lnTo>
                    <a:pt x="696119" y="1155213"/>
                  </a:lnTo>
                  <a:lnTo>
                    <a:pt x="706438" y="1143312"/>
                  </a:lnTo>
                  <a:lnTo>
                    <a:pt x="718741" y="1129031"/>
                  </a:lnTo>
                  <a:lnTo>
                    <a:pt x="738585" y="1108007"/>
                  </a:lnTo>
                  <a:lnTo>
                    <a:pt x="756047" y="1088966"/>
                  </a:lnTo>
                  <a:lnTo>
                    <a:pt x="785416" y="1057231"/>
                  </a:lnTo>
                  <a:lnTo>
                    <a:pt x="797719" y="1043744"/>
                  </a:lnTo>
                  <a:lnTo>
                    <a:pt x="809228" y="1032240"/>
                  </a:lnTo>
                  <a:lnTo>
                    <a:pt x="820738" y="1021926"/>
                  </a:lnTo>
                  <a:lnTo>
                    <a:pt x="831056" y="1012802"/>
                  </a:lnTo>
                  <a:lnTo>
                    <a:pt x="836613" y="1008439"/>
                  </a:lnTo>
                  <a:lnTo>
                    <a:pt x="842169" y="1004869"/>
                  </a:lnTo>
                  <a:lnTo>
                    <a:pt x="848122" y="1000902"/>
                  </a:lnTo>
                  <a:lnTo>
                    <a:pt x="854075" y="997331"/>
                  </a:lnTo>
                  <a:lnTo>
                    <a:pt x="860028" y="994555"/>
                  </a:lnTo>
                  <a:lnTo>
                    <a:pt x="866378" y="991381"/>
                  </a:lnTo>
                  <a:lnTo>
                    <a:pt x="873125" y="988208"/>
                  </a:lnTo>
                  <a:lnTo>
                    <a:pt x="880269" y="985828"/>
                  </a:lnTo>
                  <a:lnTo>
                    <a:pt x="895350" y="980274"/>
                  </a:lnTo>
                  <a:lnTo>
                    <a:pt x="912416" y="975117"/>
                  </a:lnTo>
                  <a:lnTo>
                    <a:pt x="932260" y="970753"/>
                  </a:lnTo>
                  <a:lnTo>
                    <a:pt x="954881" y="965597"/>
                  </a:lnTo>
                  <a:lnTo>
                    <a:pt x="963613" y="965993"/>
                  </a:lnTo>
                  <a:lnTo>
                    <a:pt x="979488" y="966787"/>
                  </a:lnTo>
                  <a:lnTo>
                    <a:pt x="1004491" y="968373"/>
                  </a:lnTo>
                  <a:lnTo>
                    <a:pt x="1089819" y="1240103"/>
                  </a:lnTo>
                  <a:lnTo>
                    <a:pt x="1081484" y="1159179"/>
                  </a:lnTo>
                  <a:lnTo>
                    <a:pt x="1077516" y="1013199"/>
                  </a:lnTo>
                  <a:lnTo>
                    <a:pt x="1071959" y="999315"/>
                  </a:lnTo>
                  <a:lnTo>
                    <a:pt x="1083072" y="980671"/>
                  </a:lnTo>
                  <a:lnTo>
                    <a:pt x="1107281" y="980671"/>
                  </a:lnTo>
                  <a:lnTo>
                    <a:pt x="1117600" y="999315"/>
                  </a:lnTo>
                  <a:lnTo>
                    <a:pt x="1112837" y="1015579"/>
                  </a:lnTo>
                  <a:lnTo>
                    <a:pt x="1142206" y="1228203"/>
                  </a:lnTo>
                  <a:lnTo>
                    <a:pt x="1137841" y="971944"/>
                  </a:lnTo>
                  <a:lnTo>
                    <a:pt x="1146572" y="967580"/>
                  </a:lnTo>
                  <a:lnTo>
                    <a:pt x="1148953" y="966390"/>
                  </a:lnTo>
                  <a:lnTo>
                    <a:pt x="1149350" y="965597"/>
                  </a:lnTo>
                  <a:lnTo>
                    <a:pt x="1155700" y="965200"/>
                  </a:lnTo>
                  <a:close/>
                  <a:moveTo>
                    <a:pt x="931148" y="736601"/>
                  </a:moveTo>
                  <a:lnTo>
                    <a:pt x="929554" y="751285"/>
                  </a:lnTo>
                  <a:lnTo>
                    <a:pt x="928757" y="762794"/>
                  </a:lnTo>
                  <a:lnTo>
                    <a:pt x="929155" y="762794"/>
                  </a:lnTo>
                  <a:lnTo>
                    <a:pt x="929554" y="751285"/>
                  </a:lnTo>
                  <a:lnTo>
                    <a:pt x="930351" y="746126"/>
                  </a:lnTo>
                  <a:lnTo>
                    <a:pt x="931148" y="741363"/>
                  </a:lnTo>
                  <a:lnTo>
                    <a:pt x="931148" y="736601"/>
                  </a:lnTo>
                  <a:close/>
                  <a:moveTo>
                    <a:pt x="949086" y="679054"/>
                  </a:moveTo>
                  <a:lnTo>
                    <a:pt x="948289" y="679847"/>
                  </a:lnTo>
                  <a:lnTo>
                    <a:pt x="945499" y="681435"/>
                  </a:lnTo>
                  <a:lnTo>
                    <a:pt x="943904" y="683419"/>
                  </a:lnTo>
                  <a:lnTo>
                    <a:pt x="941911" y="686991"/>
                  </a:lnTo>
                  <a:lnTo>
                    <a:pt x="945897" y="682625"/>
                  </a:lnTo>
                  <a:lnTo>
                    <a:pt x="948289" y="681038"/>
                  </a:lnTo>
                  <a:lnTo>
                    <a:pt x="950282" y="679054"/>
                  </a:lnTo>
                  <a:lnTo>
                    <a:pt x="949086" y="679054"/>
                  </a:lnTo>
                  <a:close/>
                  <a:moveTo>
                    <a:pt x="1038375" y="620713"/>
                  </a:moveTo>
                  <a:lnTo>
                    <a:pt x="1049138" y="620713"/>
                  </a:lnTo>
                  <a:lnTo>
                    <a:pt x="1059502" y="621110"/>
                  </a:lnTo>
                  <a:lnTo>
                    <a:pt x="1069866" y="622300"/>
                  </a:lnTo>
                  <a:lnTo>
                    <a:pt x="1079432" y="623491"/>
                  </a:lnTo>
                  <a:lnTo>
                    <a:pt x="1088999" y="625872"/>
                  </a:lnTo>
                  <a:lnTo>
                    <a:pt x="1098167" y="627857"/>
                  </a:lnTo>
                  <a:lnTo>
                    <a:pt x="1106937" y="630238"/>
                  </a:lnTo>
                  <a:lnTo>
                    <a:pt x="1115307" y="633413"/>
                  </a:lnTo>
                  <a:lnTo>
                    <a:pt x="1123678" y="636191"/>
                  </a:lnTo>
                  <a:lnTo>
                    <a:pt x="1130853" y="639763"/>
                  </a:lnTo>
                  <a:lnTo>
                    <a:pt x="1138028" y="642938"/>
                  </a:lnTo>
                  <a:lnTo>
                    <a:pt x="1144805" y="646510"/>
                  </a:lnTo>
                  <a:lnTo>
                    <a:pt x="1156365" y="652860"/>
                  </a:lnTo>
                  <a:lnTo>
                    <a:pt x="1166729" y="659607"/>
                  </a:lnTo>
                  <a:lnTo>
                    <a:pt x="1174701" y="664766"/>
                  </a:lnTo>
                  <a:lnTo>
                    <a:pt x="1180680" y="669529"/>
                  </a:lnTo>
                  <a:lnTo>
                    <a:pt x="1185862" y="673497"/>
                  </a:lnTo>
                  <a:lnTo>
                    <a:pt x="1185862" y="676275"/>
                  </a:lnTo>
                  <a:lnTo>
                    <a:pt x="1185862" y="684213"/>
                  </a:lnTo>
                  <a:lnTo>
                    <a:pt x="1185065" y="688975"/>
                  </a:lnTo>
                  <a:lnTo>
                    <a:pt x="1183869" y="694532"/>
                  </a:lnTo>
                  <a:lnTo>
                    <a:pt x="1182274" y="700088"/>
                  </a:lnTo>
                  <a:lnTo>
                    <a:pt x="1180281" y="704850"/>
                  </a:lnTo>
                  <a:lnTo>
                    <a:pt x="1179086" y="707629"/>
                  </a:lnTo>
                  <a:lnTo>
                    <a:pt x="1177093" y="710010"/>
                  </a:lnTo>
                  <a:lnTo>
                    <a:pt x="1175498" y="711994"/>
                  </a:lnTo>
                  <a:lnTo>
                    <a:pt x="1173505" y="713979"/>
                  </a:lnTo>
                  <a:lnTo>
                    <a:pt x="1170715" y="715963"/>
                  </a:lnTo>
                  <a:lnTo>
                    <a:pt x="1168323" y="717154"/>
                  </a:lnTo>
                  <a:lnTo>
                    <a:pt x="1165533" y="718344"/>
                  </a:lnTo>
                  <a:lnTo>
                    <a:pt x="1161945" y="719138"/>
                  </a:lnTo>
                  <a:lnTo>
                    <a:pt x="1158756" y="719535"/>
                  </a:lnTo>
                  <a:lnTo>
                    <a:pt x="1154770" y="719535"/>
                  </a:lnTo>
                  <a:lnTo>
                    <a:pt x="1150784" y="719138"/>
                  </a:lnTo>
                  <a:lnTo>
                    <a:pt x="1146001" y="718344"/>
                  </a:lnTo>
                  <a:lnTo>
                    <a:pt x="1140819" y="717154"/>
                  </a:lnTo>
                  <a:lnTo>
                    <a:pt x="1135238" y="715566"/>
                  </a:lnTo>
                  <a:lnTo>
                    <a:pt x="1129259" y="712788"/>
                  </a:lnTo>
                  <a:lnTo>
                    <a:pt x="1123678" y="710010"/>
                  </a:lnTo>
                  <a:lnTo>
                    <a:pt x="1120091" y="708819"/>
                  </a:lnTo>
                  <a:lnTo>
                    <a:pt x="1114112" y="707629"/>
                  </a:lnTo>
                  <a:lnTo>
                    <a:pt x="1098964" y="704850"/>
                  </a:lnTo>
                  <a:lnTo>
                    <a:pt x="1083418" y="702072"/>
                  </a:lnTo>
                  <a:lnTo>
                    <a:pt x="1077439" y="700882"/>
                  </a:lnTo>
                  <a:lnTo>
                    <a:pt x="1073852" y="700088"/>
                  </a:lnTo>
                  <a:lnTo>
                    <a:pt x="1104545" y="714772"/>
                  </a:lnTo>
                  <a:lnTo>
                    <a:pt x="1118895" y="721122"/>
                  </a:lnTo>
                  <a:lnTo>
                    <a:pt x="1125671" y="723504"/>
                  </a:lnTo>
                  <a:lnTo>
                    <a:pt x="1132448" y="725885"/>
                  </a:lnTo>
                  <a:lnTo>
                    <a:pt x="1138826" y="728266"/>
                  </a:lnTo>
                  <a:lnTo>
                    <a:pt x="1144805" y="729457"/>
                  </a:lnTo>
                  <a:lnTo>
                    <a:pt x="1150784" y="730647"/>
                  </a:lnTo>
                  <a:lnTo>
                    <a:pt x="1155966" y="731044"/>
                  </a:lnTo>
                  <a:lnTo>
                    <a:pt x="1161148" y="730647"/>
                  </a:lnTo>
                  <a:lnTo>
                    <a:pt x="1165931" y="729457"/>
                  </a:lnTo>
                  <a:lnTo>
                    <a:pt x="1170316" y="727869"/>
                  </a:lnTo>
                  <a:lnTo>
                    <a:pt x="1174302" y="725091"/>
                  </a:lnTo>
                  <a:lnTo>
                    <a:pt x="1175498" y="735410"/>
                  </a:lnTo>
                  <a:lnTo>
                    <a:pt x="1175897" y="744935"/>
                  </a:lnTo>
                  <a:lnTo>
                    <a:pt x="1175498" y="753666"/>
                  </a:lnTo>
                  <a:lnTo>
                    <a:pt x="1175099" y="762397"/>
                  </a:lnTo>
                  <a:lnTo>
                    <a:pt x="1176694" y="761207"/>
                  </a:lnTo>
                  <a:lnTo>
                    <a:pt x="1177491" y="760413"/>
                  </a:lnTo>
                  <a:lnTo>
                    <a:pt x="1178687" y="760016"/>
                  </a:lnTo>
                  <a:lnTo>
                    <a:pt x="1179086" y="760413"/>
                  </a:lnTo>
                  <a:lnTo>
                    <a:pt x="1179484" y="761207"/>
                  </a:lnTo>
                  <a:lnTo>
                    <a:pt x="1179883" y="763985"/>
                  </a:lnTo>
                  <a:lnTo>
                    <a:pt x="1180281" y="767954"/>
                  </a:lnTo>
                  <a:lnTo>
                    <a:pt x="1180281" y="773113"/>
                  </a:lnTo>
                  <a:lnTo>
                    <a:pt x="1179086" y="785813"/>
                  </a:lnTo>
                  <a:lnTo>
                    <a:pt x="1177491" y="800498"/>
                  </a:lnTo>
                  <a:lnTo>
                    <a:pt x="1175498" y="814388"/>
                  </a:lnTo>
                  <a:lnTo>
                    <a:pt x="1173505" y="826294"/>
                  </a:lnTo>
                  <a:lnTo>
                    <a:pt x="1171911" y="833438"/>
                  </a:lnTo>
                  <a:lnTo>
                    <a:pt x="1170715" y="834629"/>
                  </a:lnTo>
                  <a:lnTo>
                    <a:pt x="1170316" y="834232"/>
                  </a:lnTo>
                  <a:lnTo>
                    <a:pt x="1169519" y="842169"/>
                  </a:lnTo>
                  <a:lnTo>
                    <a:pt x="1168323" y="849710"/>
                  </a:lnTo>
                  <a:lnTo>
                    <a:pt x="1166729" y="856854"/>
                  </a:lnTo>
                  <a:lnTo>
                    <a:pt x="1165134" y="863998"/>
                  </a:lnTo>
                  <a:lnTo>
                    <a:pt x="1162742" y="870744"/>
                  </a:lnTo>
                  <a:lnTo>
                    <a:pt x="1160351" y="877491"/>
                  </a:lnTo>
                  <a:lnTo>
                    <a:pt x="1157959" y="883841"/>
                  </a:lnTo>
                  <a:lnTo>
                    <a:pt x="1154770" y="890191"/>
                  </a:lnTo>
                  <a:lnTo>
                    <a:pt x="1151980" y="896541"/>
                  </a:lnTo>
                  <a:lnTo>
                    <a:pt x="1148791" y="902098"/>
                  </a:lnTo>
                  <a:lnTo>
                    <a:pt x="1145602" y="907654"/>
                  </a:lnTo>
                  <a:lnTo>
                    <a:pt x="1141616" y="913210"/>
                  </a:lnTo>
                  <a:lnTo>
                    <a:pt x="1138028" y="918370"/>
                  </a:lnTo>
                  <a:lnTo>
                    <a:pt x="1134042" y="923529"/>
                  </a:lnTo>
                  <a:lnTo>
                    <a:pt x="1126070" y="932260"/>
                  </a:lnTo>
                  <a:lnTo>
                    <a:pt x="1117699" y="940595"/>
                  </a:lnTo>
                  <a:lnTo>
                    <a:pt x="1108531" y="947738"/>
                  </a:lnTo>
                  <a:lnTo>
                    <a:pt x="1099762" y="954088"/>
                  </a:lnTo>
                  <a:lnTo>
                    <a:pt x="1090593" y="959248"/>
                  </a:lnTo>
                  <a:lnTo>
                    <a:pt x="1081027" y="963216"/>
                  </a:lnTo>
                  <a:lnTo>
                    <a:pt x="1077041" y="964804"/>
                  </a:lnTo>
                  <a:lnTo>
                    <a:pt x="1072257" y="966391"/>
                  </a:lnTo>
                  <a:lnTo>
                    <a:pt x="1067474" y="967185"/>
                  </a:lnTo>
                  <a:lnTo>
                    <a:pt x="1063488" y="967979"/>
                  </a:lnTo>
                  <a:lnTo>
                    <a:pt x="1059103" y="968376"/>
                  </a:lnTo>
                  <a:lnTo>
                    <a:pt x="1054719" y="968376"/>
                  </a:lnTo>
                  <a:lnTo>
                    <a:pt x="1051530" y="968376"/>
                  </a:lnTo>
                  <a:lnTo>
                    <a:pt x="1047543" y="967979"/>
                  </a:lnTo>
                  <a:lnTo>
                    <a:pt x="1043956" y="967185"/>
                  </a:lnTo>
                  <a:lnTo>
                    <a:pt x="1039970" y="965995"/>
                  </a:lnTo>
                  <a:lnTo>
                    <a:pt x="1031998" y="962820"/>
                  </a:lnTo>
                  <a:lnTo>
                    <a:pt x="1023627" y="958851"/>
                  </a:lnTo>
                  <a:lnTo>
                    <a:pt x="1014857" y="953295"/>
                  </a:lnTo>
                  <a:lnTo>
                    <a:pt x="1006088" y="947341"/>
                  </a:lnTo>
                  <a:lnTo>
                    <a:pt x="997318" y="939801"/>
                  </a:lnTo>
                  <a:lnTo>
                    <a:pt x="988549" y="931863"/>
                  </a:lnTo>
                  <a:lnTo>
                    <a:pt x="979779" y="922338"/>
                  </a:lnTo>
                  <a:lnTo>
                    <a:pt x="971807" y="912813"/>
                  </a:lnTo>
                  <a:lnTo>
                    <a:pt x="963835" y="902098"/>
                  </a:lnTo>
                  <a:lnTo>
                    <a:pt x="956660" y="890985"/>
                  </a:lnTo>
                  <a:lnTo>
                    <a:pt x="949883" y="878682"/>
                  </a:lnTo>
                  <a:lnTo>
                    <a:pt x="943904" y="865982"/>
                  </a:lnTo>
                  <a:lnTo>
                    <a:pt x="941512" y="859632"/>
                  </a:lnTo>
                  <a:lnTo>
                    <a:pt x="938722" y="852885"/>
                  </a:lnTo>
                  <a:lnTo>
                    <a:pt x="936729" y="846138"/>
                  </a:lnTo>
                  <a:lnTo>
                    <a:pt x="934736" y="839391"/>
                  </a:lnTo>
                  <a:lnTo>
                    <a:pt x="933540" y="843757"/>
                  </a:lnTo>
                  <a:lnTo>
                    <a:pt x="931547" y="847329"/>
                  </a:lnTo>
                  <a:lnTo>
                    <a:pt x="929554" y="849710"/>
                  </a:lnTo>
                  <a:lnTo>
                    <a:pt x="928757" y="850107"/>
                  </a:lnTo>
                  <a:lnTo>
                    <a:pt x="927960" y="850504"/>
                  </a:lnTo>
                  <a:lnTo>
                    <a:pt x="926764" y="850107"/>
                  </a:lnTo>
                  <a:lnTo>
                    <a:pt x="925568" y="849710"/>
                  </a:lnTo>
                  <a:lnTo>
                    <a:pt x="924372" y="848123"/>
                  </a:lnTo>
                  <a:lnTo>
                    <a:pt x="923575" y="846535"/>
                  </a:lnTo>
                  <a:lnTo>
                    <a:pt x="921582" y="842963"/>
                  </a:lnTo>
                  <a:lnTo>
                    <a:pt x="920386" y="837407"/>
                  </a:lnTo>
                  <a:lnTo>
                    <a:pt x="918791" y="831057"/>
                  </a:lnTo>
                  <a:lnTo>
                    <a:pt x="917596" y="823516"/>
                  </a:lnTo>
                  <a:lnTo>
                    <a:pt x="917197" y="815182"/>
                  </a:lnTo>
                  <a:lnTo>
                    <a:pt x="916798" y="806054"/>
                  </a:lnTo>
                  <a:lnTo>
                    <a:pt x="917197" y="798116"/>
                  </a:lnTo>
                  <a:lnTo>
                    <a:pt x="917596" y="790576"/>
                  </a:lnTo>
                  <a:lnTo>
                    <a:pt x="918393" y="783829"/>
                  </a:lnTo>
                  <a:lnTo>
                    <a:pt x="919987" y="777479"/>
                  </a:lnTo>
                  <a:lnTo>
                    <a:pt x="921183" y="772319"/>
                  </a:lnTo>
                  <a:lnTo>
                    <a:pt x="922379" y="767954"/>
                  </a:lnTo>
                  <a:lnTo>
                    <a:pt x="924372" y="764779"/>
                  </a:lnTo>
                  <a:lnTo>
                    <a:pt x="925169" y="763588"/>
                  </a:lnTo>
                  <a:lnTo>
                    <a:pt x="926365" y="763191"/>
                  </a:lnTo>
                  <a:lnTo>
                    <a:pt x="923176" y="759619"/>
                  </a:lnTo>
                  <a:lnTo>
                    <a:pt x="920785" y="756444"/>
                  </a:lnTo>
                  <a:lnTo>
                    <a:pt x="918393" y="752476"/>
                  </a:lnTo>
                  <a:lnTo>
                    <a:pt x="916798" y="748507"/>
                  </a:lnTo>
                  <a:lnTo>
                    <a:pt x="915204" y="744538"/>
                  </a:lnTo>
                  <a:lnTo>
                    <a:pt x="914407" y="739776"/>
                  </a:lnTo>
                  <a:lnTo>
                    <a:pt x="913609" y="735807"/>
                  </a:lnTo>
                  <a:lnTo>
                    <a:pt x="913211" y="731044"/>
                  </a:lnTo>
                  <a:lnTo>
                    <a:pt x="912812" y="727076"/>
                  </a:lnTo>
                  <a:lnTo>
                    <a:pt x="912812" y="721916"/>
                  </a:lnTo>
                  <a:lnTo>
                    <a:pt x="913609" y="712391"/>
                  </a:lnTo>
                  <a:lnTo>
                    <a:pt x="915204" y="703263"/>
                  </a:lnTo>
                  <a:lnTo>
                    <a:pt x="917197" y="694135"/>
                  </a:lnTo>
                  <a:lnTo>
                    <a:pt x="920386" y="685007"/>
                  </a:lnTo>
                  <a:lnTo>
                    <a:pt x="923575" y="676672"/>
                  </a:lnTo>
                  <a:lnTo>
                    <a:pt x="927162" y="668735"/>
                  </a:lnTo>
                  <a:lnTo>
                    <a:pt x="930750" y="661988"/>
                  </a:lnTo>
                  <a:lnTo>
                    <a:pt x="934337" y="656035"/>
                  </a:lnTo>
                  <a:lnTo>
                    <a:pt x="937526" y="651272"/>
                  </a:lnTo>
                  <a:lnTo>
                    <a:pt x="940715" y="647700"/>
                  </a:lnTo>
                  <a:lnTo>
                    <a:pt x="943107" y="646113"/>
                  </a:lnTo>
                  <a:lnTo>
                    <a:pt x="955862" y="639763"/>
                  </a:lnTo>
                  <a:lnTo>
                    <a:pt x="968219" y="634604"/>
                  </a:lnTo>
                  <a:lnTo>
                    <a:pt x="980178" y="630238"/>
                  </a:lnTo>
                  <a:lnTo>
                    <a:pt x="992535" y="627063"/>
                  </a:lnTo>
                  <a:lnTo>
                    <a:pt x="1004493" y="624285"/>
                  </a:lnTo>
                  <a:lnTo>
                    <a:pt x="1016053" y="622300"/>
                  </a:lnTo>
                  <a:lnTo>
                    <a:pt x="1027214" y="621110"/>
                  </a:lnTo>
                  <a:lnTo>
                    <a:pt x="1038375" y="620713"/>
                  </a:lnTo>
                  <a:close/>
                  <a:moveTo>
                    <a:pt x="1043186" y="515586"/>
                  </a:moveTo>
                  <a:lnTo>
                    <a:pt x="1022934" y="515983"/>
                  </a:lnTo>
                  <a:lnTo>
                    <a:pt x="1002682" y="516777"/>
                  </a:lnTo>
                  <a:lnTo>
                    <a:pt x="982827" y="518364"/>
                  </a:lnTo>
                  <a:lnTo>
                    <a:pt x="962972" y="519952"/>
                  </a:lnTo>
                  <a:lnTo>
                    <a:pt x="943514" y="521937"/>
                  </a:lnTo>
                  <a:lnTo>
                    <a:pt x="924056" y="525113"/>
                  </a:lnTo>
                  <a:lnTo>
                    <a:pt x="904598" y="527891"/>
                  </a:lnTo>
                  <a:lnTo>
                    <a:pt x="885140" y="531861"/>
                  </a:lnTo>
                  <a:lnTo>
                    <a:pt x="866476" y="535830"/>
                  </a:lnTo>
                  <a:lnTo>
                    <a:pt x="847812" y="540594"/>
                  </a:lnTo>
                  <a:lnTo>
                    <a:pt x="829148" y="545754"/>
                  </a:lnTo>
                  <a:lnTo>
                    <a:pt x="810485" y="550914"/>
                  </a:lnTo>
                  <a:lnTo>
                    <a:pt x="792218" y="556869"/>
                  </a:lnTo>
                  <a:lnTo>
                    <a:pt x="774348" y="563220"/>
                  </a:lnTo>
                  <a:lnTo>
                    <a:pt x="756082" y="569968"/>
                  </a:lnTo>
                  <a:lnTo>
                    <a:pt x="738609" y="577113"/>
                  </a:lnTo>
                  <a:lnTo>
                    <a:pt x="721137" y="585449"/>
                  </a:lnTo>
                  <a:lnTo>
                    <a:pt x="704061" y="593388"/>
                  </a:lnTo>
                  <a:lnTo>
                    <a:pt x="686986" y="601724"/>
                  </a:lnTo>
                  <a:lnTo>
                    <a:pt x="670308" y="610457"/>
                  </a:lnTo>
                  <a:lnTo>
                    <a:pt x="653630" y="619587"/>
                  </a:lnTo>
                  <a:lnTo>
                    <a:pt x="637745" y="629114"/>
                  </a:lnTo>
                  <a:lnTo>
                    <a:pt x="621861" y="639037"/>
                  </a:lnTo>
                  <a:lnTo>
                    <a:pt x="605977" y="649755"/>
                  </a:lnTo>
                  <a:lnTo>
                    <a:pt x="590490" y="660473"/>
                  </a:lnTo>
                  <a:lnTo>
                    <a:pt x="575400" y="671190"/>
                  </a:lnTo>
                  <a:lnTo>
                    <a:pt x="559913" y="682702"/>
                  </a:lnTo>
                  <a:lnTo>
                    <a:pt x="545617" y="694610"/>
                  </a:lnTo>
                  <a:lnTo>
                    <a:pt x="531322" y="706519"/>
                  </a:lnTo>
                  <a:lnTo>
                    <a:pt x="517026" y="719221"/>
                  </a:lnTo>
                  <a:lnTo>
                    <a:pt x="503525" y="731924"/>
                  </a:lnTo>
                  <a:lnTo>
                    <a:pt x="490023" y="745023"/>
                  </a:lnTo>
                  <a:lnTo>
                    <a:pt x="476919" y="758520"/>
                  </a:lnTo>
                  <a:lnTo>
                    <a:pt x="464212" y="772413"/>
                  </a:lnTo>
                  <a:lnTo>
                    <a:pt x="451504" y="786306"/>
                  </a:lnTo>
                  <a:lnTo>
                    <a:pt x="439591" y="800596"/>
                  </a:lnTo>
                  <a:lnTo>
                    <a:pt x="427678" y="815680"/>
                  </a:lnTo>
                  <a:lnTo>
                    <a:pt x="416162" y="830368"/>
                  </a:lnTo>
                  <a:lnTo>
                    <a:pt x="405441" y="845452"/>
                  </a:lnTo>
                  <a:lnTo>
                    <a:pt x="394322" y="860933"/>
                  </a:lnTo>
                  <a:lnTo>
                    <a:pt x="383997" y="876811"/>
                  </a:lnTo>
                  <a:lnTo>
                    <a:pt x="374070" y="892689"/>
                  </a:lnTo>
                  <a:lnTo>
                    <a:pt x="364539" y="908964"/>
                  </a:lnTo>
                  <a:lnTo>
                    <a:pt x="355009" y="925636"/>
                  </a:lnTo>
                  <a:lnTo>
                    <a:pt x="346272" y="941911"/>
                  </a:lnTo>
                  <a:lnTo>
                    <a:pt x="337933" y="959377"/>
                  </a:lnTo>
                  <a:lnTo>
                    <a:pt x="329594" y="976048"/>
                  </a:lnTo>
                  <a:lnTo>
                    <a:pt x="322049" y="993911"/>
                  </a:lnTo>
                  <a:lnTo>
                    <a:pt x="314901" y="1011377"/>
                  </a:lnTo>
                  <a:lnTo>
                    <a:pt x="308151" y="1029240"/>
                  </a:lnTo>
                  <a:lnTo>
                    <a:pt x="301797" y="1047500"/>
                  </a:lnTo>
                  <a:lnTo>
                    <a:pt x="295840" y="1065362"/>
                  </a:lnTo>
                  <a:lnTo>
                    <a:pt x="290678" y="1084019"/>
                  </a:lnTo>
                  <a:lnTo>
                    <a:pt x="285516" y="1102676"/>
                  </a:lnTo>
                  <a:lnTo>
                    <a:pt x="280751" y="1121729"/>
                  </a:lnTo>
                  <a:lnTo>
                    <a:pt x="276780" y="1140783"/>
                  </a:lnTo>
                  <a:lnTo>
                    <a:pt x="272809" y="1159440"/>
                  </a:lnTo>
                  <a:lnTo>
                    <a:pt x="270029" y="1178890"/>
                  </a:lnTo>
                  <a:lnTo>
                    <a:pt x="266852" y="1198341"/>
                  </a:lnTo>
                  <a:lnTo>
                    <a:pt x="264867" y="1218188"/>
                  </a:lnTo>
                  <a:lnTo>
                    <a:pt x="263278" y="1237639"/>
                  </a:lnTo>
                  <a:lnTo>
                    <a:pt x="261690" y="1257883"/>
                  </a:lnTo>
                  <a:lnTo>
                    <a:pt x="260896" y="1277731"/>
                  </a:lnTo>
                  <a:lnTo>
                    <a:pt x="260498" y="1297975"/>
                  </a:lnTo>
                  <a:lnTo>
                    <a:pt x="260896" y="1318220"/>
                  </a:lnTo>
                  <a:lnTo>
                    <a:pt x="261690" y="1338067"/>
                  </a:lnTo>
                  <a:lnTo>
                    <a:pt x="263278" y="1357915"/>
                  </a:lnTo>
                  <a:lnTo>
                    <a:pt x="264867" y="1377763"/>
                  </a:lnTo>
                  <a:lnTo>
                    <a:pt x="266852" y="1397213"/>
                  </a:lnTo>
                  <a:lnTo>
                    <a:pt x="270029" y="1416664"/>
                  </a:lnTo>
                  <a:lnTo>
                    <a:pt x="272809" y="1436114"/>
                  </a:lnTo>
                  <a:lnTo>
                    <a:pt x="276780" y="1455168"/>
                  </a:lnTo>
                  <a:lnTo>
                    <a:pt x="280751" y="1474222"/>
                  </a:lnTo>
                  <a:lnTo>
                    <a:pt x="285516" y="1493275"/>
                  </a:lnTo>
                  <a:lnTo>
                    <a:pt x="290678" y="1511535"/>
                  </a:lnTo>
                  <a:lnTo>
                    <a:pt x="295840" y="1530192"/>
                  </a:lnTo>
                  <a:lnTo>
                    <a:pt x="301797" y="1548452"/>
                  </a:lnTo>
                  <a:lnTo>
                    <a:pt x="308151" y="1566314"/>
                  </a:lnTo>
                  <a:lnTo>
                    <a:pt x="314901" y="1584177"/>
                  </a:lnTo>
                  <a:lnTo>
                    <a:pt x="322049" y="1602040"/>
                  </a:lnTo>
                  <a:lnTo>
                    <a:pt x="329594" y="1619109"/>
                  </a:lnTo>
                  <a:lnTo>
                    <a:pt x="337933" y="1636575"/>
                  </a:lnTo>
                  <a:lnTo>
                    <a:pt x="346272" y="1653247"/>
                  </a:lnTo>
                  <a:lnTo>
                    <a:pt x="355009" y="1670316"/>
                  </a:lnTo>
                  <a:lnTo>
                    <a:pt x="364539" y="1686591"/>
                  </a:lnTo>
                  <a:lnTo>
                    <a:pt x="374070" y="1703262"/>
                  </a:lnTo>
                  <a:lnTo>
                    <a:pt x="383997" y="1719140"/>
                  </a:lnTo>
                  <a:lnTo>
                    <a:pt x="394322" y="1734622"/>
                  </a:lnTo>
                  <a:lnTo>
                    <a:pt x="405441" y="1750500"/>
                  </a:lnTo>
                  <a:lnTo>
                    <a:pt x="416162" y="1765584"/>
                  </a:lnTo>
                  <a:lnTo>
                    <a:pt x="427678" y="1780271"/>
                  </a:lnTo>
                  <a:lnTo>
                    <a:pt x="439591" y="1794958"/>
                  </a:lnTo>
                  <a:lnTo>
                    <a:pt x="451504" y="1809248"/>
                  </a:lnTo>
                  <a:lnTo>
                    <a:pt x="464212" y="1823142"/>
                  </a:lnTo>
                  <a:lnTo>
                    <a:pt x="476919" y="1837035"/>
                  </a:lnTo>
                  <a:lnTo>
                    <a:pt x="490023" y="1850531"/>
                  </a:lnTo>
                  <a:lnTo>
                    <a:pt x="503525" y="1863631"/>
                  </a:lnTo>
                  <a:lnTo>
                    <a:pt x="517026" y="1876333"/>
                  </a:lnTo>
                  <a:lnTo>
                    <a:pt x="531322" y="1889035"/>
                  </a:lnTo>
                  <a:lnTo>
                    <a:pt x="545617" y="1900944"/>
                  </a:lnTo>
                  <a:lnTo>
                    <a:pt x="559913" y="1912852"/>
                  </a:lnTo>
                  <a:lnTo>
                    <a:pt x="575400" y="1923967"/>
                  </a:lnTo>
                  <a:lnTo>
                    <a:pt x="590490" y="1935479"/>
                  </a:lnTo>
                  <a:lnTo>
                    <a:pt x="605977" y="1945799"/>
                  </a:lnTo>
                  <a:lnTo>
                    <a:pt x="621861" y="1956517"/>
                  </a:lnTo>
                  <a:lnTo>
                    <a:pt x="637745" y="1966044"/>
                  </a:lnTo>
                  <a:lnTo>
                    <a:pt x="653630" y="1975968"/>
                  </a:lnTo>
                  <a:lnTo>
                    <a:pt x="670308" y="1985097"/>
                  </a:lnTo>
                  <a:lnTo>
                    <a:pt x="686986" y="1994227"/>
                  </a:lnTo>
                  <a:lnTo>
                    <a:pt x="704061" y="2002563"/>
                  </a:lnTo>
                  <a:lnTo>
                    <a:pt x="721137" y="2010502"/>
                  </a:lnTo>
                  <a:lnTo>
                    <a:pt x="738609" y="2018044"/>
                  </a:lnTo>
                  <a:lnTo>
                    <a:pt x="756082" y="2025189"/>
                  </a:lnTo>
                  <a:lnTo>
                    <a:pt x="774348" y="2032335"/>
                  </a:lnTo>
                  <a:lnTo>
                    <a:pt x="792218" y="2038686"/>
                  </a:lnTo>
                  <a:lnTo>
                    <a:pt x="810485" y="2044640"/>
                  </a:lnTo>
                  <a:lnTo>
                    <a:pt x="829148" y="2050197"/>
                  </a:lnTo>
                  <a:lnTo>
                    <a:pt x="847812" y="2055358"/>
                  </a:lnTo>
                  <a:lnTo>
                    <a:pt x="866476" y="2059724"/>
                  </a:lnTo>
                  <a:lnTo>
                    <a:pt x="885140" y="2064091"/>
                  </a:lnTo>
                  <a:lnTo>
                    <a:pt x="904598" y="2067266"/>
                  </a:lnTo>
                  <a:lnTo>
                    <a:pt x="924056" y="2070839"/>
                  </a:lnTo>
                  <a:lnTo>
                    <a:pt x="943514" y="2073220"/>
                  </a:lnTo>
                  <a:lnTo>
                    <a:pt x="962972" y="2075999"/>
                  </a:lnTo>
                  <a:lnTo>
                    <a:pt x="982827" y="2077587"/>
                  </a:lnTo>
                  <a:lnTo>
                    <a:pt x="1002682" y="2078778"/>
                  </a:lnTo>
                  <a:lnTo>
                    <a:pt x="1022934" y="2079572"/>
                  </a:lnTo>
                  <a:lnTo>
                    <a:pt x="1043186" y="2079572"/>
                  </a:lnTo>
                  <a:lnTo>
                    <a:pt x="1063041" y="2079572"/>
                  </a:lnTo>
                  <a:lnTo>
                    <a:pt x="1083293" y="2078778"/>
                  </a:lnTo>
                  <a:lnTo>
                    <a:pt x="1103148" y="2077587"/>
                  </a:lnTo>
                  <a:lnTo>
                    <a:pt x="1122606" y="2075999"/>
                  </a:lnTo>
                  <a:lnTo>
                    <a:pt x="1142064" y="2073220"/>
                  </a:lnTo>
                  <a:lnTo>
                    <a:pt x="1161919" y="2070839"/>
                  </a:lnTo>
                  <a:lnTo>
                    <a:pt x="1180980" y="2067266"/>
                  </a:lnTo>
                  <a:lnTo>
                    <a:pt x="1200438" y="2064091"/>
                  </a:lnTo>
                  <a:lnTo>
                    <a:pt x="1219499" y="2059724"/>
                  </a:lnTo>
                  <a:lnTo>
                    <a:pt x="1237766" y="2055358"/>
                  </a:lnTo>
                  <a:lnTo>
                    <a:pt x="1256827" y="2050197"/>
                  </a:lnTo>
                  <a:lnTo>
                    <a:pt x="1275093" y="2044640"/>
                  </a:lnTo>
                  <a:lnTo>
                    <a:pt x="1293757" y="2038686"/>
                  </a:lnTo>
                  <a:lnTo>
                    <a:pt x="1311627" y="2032335"/>
                  </a:lnTo>
                  <a:lnTo>
                    <a:pt x="1329496" y="2025189"/>
                  </a:lnTo>
                  <a:lnTo>
                    <a:pt x="1347366" y="2018044"/>
                  </a:lnTo>
                  <a:lnTo>
                    <a:pt x="1364441" y="2010502"/>
                  </a:lnTo>
                  <a:lnTo>
                    <a:pt x="1381914" y="2002563"/>
                  </a:lnTo>
                  <a:lnTo>
                    <a:pt x="1398592" y="1994227"/>
                  </a:lnTo>
                  <a:lnTo>
                    <a:pt x="1415667" y="1985097"/>
                  </a:lnTo>
                  <a:lnTo>
                    <a:pt x="1431949" y="1975968"/>
                  </a:lnTo>
                  <a:lnTo>
                    <a:pt x="1447833" y="1966044"/>
                  </a:lnTo>
                  <a:lnTo>
                    <a:pt x="1464114" y="1956517"/>
                  </a:lnTo>
                  <a:lnTo>
                    <a:pt x="1479998" y="1945799"/>
                  </a:lnTo>
                  <a:lnTo>
                    <a:pt x="1495088" y="1935479"/>
                  </a:lnTo>
                  <a:lnTo>
                    <a:pt x="1510575" y="1923967"/>
                  </a:lnTo>
                  <a:lnTo>
                    <a:pt x="1525665" y="1912852"/>
                  </a:lnTo>
                  <a:lnTo>
                    <a:pt x="1539960" y="1900944"/>
                  </a:lnTo>
                  <a:lnTo>
                    <a:pt x="1554256" y="1889035"/>
                  </a:lnTo>
                  <a:lnTo>
                    <a:pt x="1568551" y="1876333"/>
                  </a:lnTo>
                  <a:lnTo>
                    <a:pt x="1582053" y="1863631"/>
                  </a:lnTo>
                  <a:lnTo>
                    <a:pt x="1595555" y="1850531"/>
                  </a:lnTo>
                  <a:lnTo>
                    <a:pt x="1608659" y="1837035"/>
                  </a:lnTo>
                  <a:lnTo>
                    <a:pt x="1621763" y="1823142"/>
                  </a:lnTo>
                  <a:lnTo>
                    <a:pt x="1634073" y="1809248"/>
                  </a:lnTo>
                  <a:lnTo>
                    <a:pt x="1646383" y="1794958"/>
                  </a:lnTo>
                  <a:lnTo>
                    <a:pt x="1657899" y="1780271"/>
                  </a:lnTo>
                  <a:lnTo>
                    <a:pt x="1669415" y="1765584"/>
                  </a:lnTo>
                  <a:lnTo>
                    <a:pt x="1680534" y="1750500"/>
                  </a:lnTo>
                  <a:lnTo>
                    <a:pt x="1691256" y="1734622"/>
                  </a:lnTo>
                  <a:lnTo>
                    <a:pt x="1701581" y="1719140"/>
                  </a:lnTo>
                  <a:lnTo>
                    <a:pt x="1711508" y="1703262"/>
                  </a:lnTo>
                  <a:lnTo>
                    <a:pt x="1721436" y="1686591"/>
                  </a:lnTo>
                  <a:lnTo>
                    <a:pt x="1730569" y="1670316"/>
                  </a:lnTo>
                  <a:lnTo>
                    <a:pt x="1739305" y="1653247"/>
                  </a:lnTo>
                  <a:lnTo>
                    <a:pt x="1748041" y="1636575"/>
                  </a:lnTo>
                  <a:lnTo>
                    <a:pt x="1755983" y="1619109"/>
                  </a:lnTo>
                  <a:lnTo>
                    <a:pt x="1763529" y="1602040"/>
                  </a:lnTo>
                  <a:lnTo>
                    <a:pt x="1770676" y="1584177"/>
                  </a:lnTo>
                  <a:lnTo>
                    <a:pt x="1777427" y="1566314"/>
                  </a:lnTo>
                  <a:lnTo>
                    <a:pt x="1783781" y="1548452"/>
                  </a:lnTo>
                  <a:lnTo>
                    <a:pt x="1789737" y="1530192"/>
                  </a:lnTo>
                  <a:lnTo>
                    <a:pt x="1795694" y="1511535"/>
                  </a:lnTo>
                  <a:lnTo>
                    <a:pt x="1800459" y="1493275"/>
                  </a:lnTo>
                  <a:lnTo>
                    <a:pt x="1804827" y="1474222"/>
                  </a:lnTo>
                  <a:lnTo>
                    <a:pt x="1809195" y="1455168"/>
                  </a:lnTo>
                  <a:lnTo>
                    <a:pt x="1812769" y="1436114"/>
                  </a:lnTo>
                  <a:lnTo>
                    <a:pt x="1816343" y="1416664"/>
                  </a:lnTo>
                  <a:lnTo>
                    <a:pt x="1818726" y="1397213"/>
                  </a:lnTo>
                  <a:lnTo>
                    <a:pt x="1820711" y="1377763"/>
                  </a:lnTo>
                  <a:lnTo>
                    <a:pt x="1823094" y="1357915"/>
                  </a:lnTo>
                  <a:lnTo>
                    <a:pt x="1824285" y="1338067"/>
                  </a:lnTo>
                  <a:lnTo>
                    <a:pt x="1824682" y="1318220"/>
                  </a:lnTo>
                  <a:lnTo>
                    <a:pt x="1825079" y="1297975"/>
                  </a:lnTo>
                  <a:lnTo>
                    <a:pt x="1824682" y="1277731"/>
                  </a:lnTo>
                  <a:lnTo>
                    <a:pt x="1824285" y="1257883"/>
                  </a:lnTo>
                  <a:lnTo>
                    <a:pt x="1823094" y="1237639"/>
                  </a:lnTo>
                  <a:lnTo>
                    <a:pt x="1820711" y="1218188"/>
                  </a:lnTo>
                  <a:lnTo>
                    <a:pt x="1818726" y="1198341"/>
                  </a:lnTo>
                  <a:lnTo>
                    <a:pt x="1816343" y="1178890"/>
                  </a:lnTo>
                  <a:lnTo>
                    <a:pt x="1812769" y="1159440"/>
                  </a:lnTo>
                  <a:lnTo>
                    <a:pt x="1809195" y="1140783"/>
                  </a:lnTo>
                  <a:lnTo>
                    <a:pt x="1804827" y="1121729"/>
                  </a:lnTo>
                  <a:lnTo>
                    <a:pt x="1800459" y="1102676"/>
                  </a:lnTo>
                  <a:lnTo>
                    <a:pt x="1795694" y="1084019"/>
                  </a:lnTo>
                  <a:lnTo>
                    <a:pt x="1789737" y="1065362"/>
                  </a:lnTo>
                  <a:lnTo>
                    <a:pt x="1783781" y="1047500"/>
                  </a:lnTo>
                  <a:lnTo>
                    <a:pt x="1777427" y="1029240"/>
                  </a:lnTo>
                  <a:lnTo>
                    <a:pt x="1770676" y="1011377"/>
                  </a:lnTo>
                  <a:lnTo>
                    <a:pt x="1763529" y="993911"/>
                  </a:lnTo>
                  <a:lnTo>
                    <a:pt x="1755983" y="976048"/>
                  </a:lnTo>
                  <a:lnTo>
                    <a:pt x="1748041" y="959377"/>
                  </a:lnTo>
                  <a:lnTo>
                    <a:pt x="1739305" y="941911"/>
                  </a:lnTo>
                  <a:lnTo>
                    <a:pt x="1730569" y="925636"/>
                  </a:lnTo>
                  <a:lnTo>
                    <a:pt x="1721436" y="908964"/>
                  </a:lnTo>
                  <a:lnTo>
                    <a:pt x="1711508" y="892689"/>
                  </a:lnTo>
                  <a:lnTo>
                    <a:pt x="1701581" y="876811"/>
                  </a:lnTo>
                  <a:lnTo>
                    <a:pt x="1691256" y="860933"/>
                  </a:lnTo>
                  <a:lnTo>
                    <a:pt x="1680534" y="845452"/>
                  </a:lnTo>
                  <a:lnTo>
                    <a:pt x="1669415" y="830368"/>
                  </a:lnTo>
                  <a:lnTo>
                    <a:pt x="1657899" y="815680"/>
                  </a:lnTo>
                  <a:lnTo>
                    <a:pt x="1646383" y="800596"/>
                  </a:lnTo>
                  <a:lnTo>
                    <a:pt x="1634073" y="786306"/>
                  </a:lnTo>
                  <a:lnTo>
                    <a:pt x="1621763" y="772413"/>
                  </a:lnTo>
                  <a:lnTo>
                    <a:pt x="1608659" y="758520"/>
                  </a:lnTo>
                  <a:lnTo>
                    <a:pt x="1595555" y="745023"/>
                  </a:lnTo>
                  <a:lnTo>
                    <a:pt x="1582053" y="731924"/>
                  </a:lnTo>
                  <a:lnTo>
                    <a:pt x="1568551" y="719221"/>
                  </a:lnTo>
                  <a:lnTo>
                    <a:pt x="1554256" y="706519"/>
                  </a:lnTo>
                  <a:lnTo>
                    <a:pt x="1539960" y="694610"/>
                  </a:lnTo>
                  <a:lnTo>
                    <a:pt x="1525665" y="682702"/>
                  </a:lnTo>
                  <a:lnTo>
                    <a:pt x="1510575" y="671190"/>
                  </a:lnTo>
                  <a:lnTo>
                    <a:pt x="1495088" y="660473"/>
                  </a:lnTo>
                  <a:lnTo>
                    <a:pt x="1479998" y="649755"/>
                  </a:lnTo>
                  <a:lnTo>
                    <a:pt x="1464114" y="639037"/>
                  </a:lnTo>
                  <a:lnTo>
                    <a:pt x="1447833" y="629114"/>
                  </a:lnTo>
                  <a:lnTo>
                    <a:pt x="1431949" y="619587"/>
                  </a:lnTo>
                  <a:lnTo>
                    <a:pt x="1415667" y="610457"/>
                  </a:lnTo>
                  <a:lnTo>
                    <a:pt x="1398592" y="601724"/>
                  </a:lnTo>
                  <a:lnTo>
                    <a:pt x="1381914" y="593388"/>
                  </a:lnTo>
                  <a:lnTo>
                    <a:pt x="1364441" y="585449"/>
                  </a:lnTo>
                  <a:lnTo>
                    <a:pt x="1347366" y="577113"/>
                  </a:lnTo>
                  <a:lnTo>
                    <a:pt x="1329496" y="569968"/>
                  </a:lnTo>
                  <a:lnTo>
                    <a:pt x="1311627" y="563220"/>
                  </a:lnTo>
                  <a:lnTo>
                    <a:pt x="1293757" y="556869"/>
                  </a:lnTo>
                  <a:lnTo>
                    <a:pt x="1275093" y="550914"/>
                  </a:lnTo>
                  <a:lnTo>
                    <a:pt x="1256827" y="545754"/>
                  </a:lnTo>
                  <a:lnTo>
                    <a:pt x="1237766" y="540594"/>
                  </a:lnTo>
                  <a:lnTo>
                    <a:pt x="1219499" y="535830"/>
                  </a:lnTo>
                  <a:lnTo>
                    <a:pt x="1200438" y="531861"/>
                  </a:lnTo>
                  <a:lnTo>
                    <a:pt x="1180980" y="527891"/>
                  </a:lnTo>
                  <a:lnTo>
                    <a:pt x="1161919" y="525113"/>
                  </a:lnTo>
                  <a:lnTo>
                    <a:pt x="1142064" y="521937"/>
                  </a:lnTo>
                  <a:lnTo>
                    <a:pt x="1122606" y="519952"/>
                  </a:lnTo>
                  <a:lnTo>
                    <a:pt x="1103148" y="518364"/>
                  </a:lnTo>
                  <a:lnTo>
                    <a:pt x="1083293" y="516777"/>
                  </a:lnTo>
                  <a:lnTo>
                    <a:pt x="1063041" y="515983"/>
                  </a:lnTo>
                  <a:lnTo>
                    <a:pt x="1043186" y="515586"/>
                  </a:lnTo>
                  <a:close/>
                  <a:moveTo>
                    <a:pt x="803734" y="280988"/>
                  </a:moveTo>
                  <a:lnTo>
                    <a:pt x="862902" y="391340"/>
                  </a:lnTo>
                  <a:lnTo>
                    <a:pt x="884743" y="387371"/>
                  </a:lnTo>
                  <a:lnTo>
                    <a:pt x="906980" y="383798"/>
                  </a:lnTo>
                  <a:lnTo>
                    <a:pt x="929218" y="380622"/>
                  </a:lnTo>
                  <a:lnTo>
                    <a:pt x="951456" y="378241"/>
                  </a:lnTo>
                  <a:lnTo>
                    <a:pt x="974488" y="376256"/>
                  </a:lnTo>
                  <a:lnTo>
                    <a:pt x="997122" y="374668"/>
                  </a:lnTo>
                  <a:lnTo>
                    <a:pt x="1019757" y="373874"/>
                  </a:lnTo>
                  <a:lnTo>
                    <a:pt x="1043186" y="373477"/>
                  </a:lnTo>
                  <a:lnTo>
                    <a:pt x="1059865" y="373874"/>
                  </a:lnTo>
                  <a:lnTo>
                    <a:pt x="1076940" y="374271"/>
                  </a:lnTo>
                  <a:lnTo>
                    <a:pt x="1093618" y="375462"/>
                  </a:lnTo>
                  <a:lnTo>
                    <a:pt x="1110693" y="376256"/>
                  </a:lnTo>
                  <a:lnTo>
                    <a:pt x="1127372" y="377844"/>
                  </a:lnTo>
                  <a:lnTo>
                    <a:pt x="1144050" y="379432"/>
                  </a:lnTo>
                  <a:lnTo>
                    <a:pt x="1160331" y="381019"/>
                  </a:lnTo>
                  <a:lnTo>
                    <a:pt x="1176612" y="383798"/>
                  </a:lnTo>
                  <a:lnTo>
                    <a:pt x="1193291" y="386180"/>
                  </a:lnTo>
                  <a:lnTo>
                    <a:pt x="1209572" y="388958"/>
                  </a:lnTo>
                  <a:lnTo>
                    <a:pt x="1225853" y="392134"/>
                  </a:lnTo>
                  <a:lnTo>
                    <a:pt x="1241737" y="395310"/>
                  </a:lnTo>
                  <a:lnTo>
                    <a:pt x="1257621" y="399279"/>
                  </a:lnTo>
                  <a:lnTo>
                    <a:pt x="1273505" y="403249"/>
                  </a:lnTo>
                  <a:lnTo>
                    <a:pt x="1289389" y="407218"/>
                  </a:lnTo>
                  <a:lnTo>
                    <a:pt x="1304876" y="411982"/>
                  </a:lnTo>
                  <a:lnTo>
                    <a:pt x="1370398" y="304805"/>
                  </a:lnTo>
                  <a:lnTo>
                    <a:pt x="1611439" y="417142"/>
                  </a:lnTo>
                  <a:lnTo>
                    <a:pt x="1570140" y="539800"/>
                  </a:lnTo>
                  <a:lnTo>
                    <a:pt x="1592775" y="555678"/>
                  </a:lnTo>
                  <a:lnTo>
                    <a:pt x="1614615" y="572747"/>
                  </a:lnTo>
                  <a:lnTo>
                    <a:pt x="1636059" y="589815"/>
                  </a:lnTo>
                  <a:lnTo>
                    <a:pt x="1656708" y="608075"/>
                  </a:lnTo>
                  <a:lnTo>
                    <a:pt x="1676960" y="626732"/>
                  </a:lnTo>
                  <a:lnTo>
                    <a:pt x="1696815" y="645389"/>
                  </a:lnTo>
                  <a:lnTo>
                    <a:pt x="1715876" y="665236"/>
                  </a:lnTo>
                  <a:lnTo>
                    <a:pt x="1734540" y="685481"/>
                  </a:lnTo>
                  <a:lnTo>
                    <a:pt x="1752410" y="706519"/>
                  </a:lnTo>
                  <a:lnTo>
                    <a:pt x="1769882" y="728351"/>
                  </a:lnTo>
                  <a:lnTo>
                    <a:pt x="1786560" y="750184"/>
                  </a:lnTo>
                  <a:lnTo>
                    <a:pt x="1802841" y="772413"/>
                  </a:lnTo>
                  <a:lnTo>
                    <a:pt x="1818329" y="795436"/>
                  </a:lnTo>
                  <a:lnTo>
                    <a:pt x="1832624" y="818856"/>
                  </a:lnTo>
                  <a:lnTo>
                    <a:pt x="1846920" y="842673"/>
                  </a:lnTo>
                  <a:lnTo>
                    <a:pt x="1860024" y="866887"/>
                  </a:lnTo>
                  <a:lnTo>
                    <a:pt x="1994642" y="834337"/>
                  </a:lnTo>
                  <a:lnTo>
                    <a:pt x="2085975" y="1084019"/>
                  </a:lnTo>
                  <a:lnTo>
                    <a:pt x="1954931" y="1149516"/>
                  </a:lnTo>
                  <a:lnTo>
                    <a:pt x="1958108" y="1167776"/>
                  </a:lnTo>
                  <a:lnTo>
                    <a:pt x="1960491" y="1185638"/>
                  </a:lnTo>
                  <a:lnTo>
                    <a:pt x="1962476" y="1204295"/>
                  </a:lnTo>
                  <a:lnTo>
                    <a:pt x="1964462" y="1222952"/>
                  </a:lnTo>
                  <a:lnTo>
                    <a:pt x="1965653" y="1241212"/>
                  </a:lnTo>
                  <a:lnTo>
                    <a:pt x="1966447" y="1259868"/>
                  </a:lnTo>
                  <a:lnTo>
                    <a:pt x="1967242" y="1278922"/>
                  </a:lnTo>
                  <a:lnTo>
                    <a:pt x="1967242" y="1297975"/>
                  </a:lnTo>
                  <a:lnTo>
                    <a:pt x="1967242" y="1315441"/>
                  </a:lnTo>
                  <a:lnTo>
                    <a:pt x="1966845" y="1332907"/>
                  </a:lnTo>
                  <a:lnTo>
                    <a:pt x="1966050" y="1349976"/>
                  </a:lnTo>
                  <a:lnTo>
                    <a:pt x="1964859" y="1367839"/>
                  </a:lnTo>
                  <a:lnTo>
                    <a:pt x="1962873" y="1385305"/>
                  </a:lnTo>
                  <a:lnTo>
                    <a:pt x="1961285" y="1401977"/>
                  </a:lnTo>
                  <a:lnTo>
                    <a:pt x="1959300" y="1419442"/>
                  </a:lnTo>
                  <a:lnTo>
                    <a:pt x="1957314" y="1436114"/>
                  </a:lnTo>
                  <a:lnTo>
                    <a:pt x="1954137" y="1453183"/>
                  </a:lnTo>
                  <a:lnTo>
                    <a:pt x="1951357" y="1469855"/>
                  </a:lnTo>
                  <a:lnTo>
                    <a:pt x="1947784" y="1486527"/>
                  </a:lnTo>
                  <a:lnTo>
                    <a:pt x="1944210" y="1503199"/>
                  </a:lnTo>
                  <a:lnTo>
                    <a:pt x="1940239" y="1519871"/>
                  </a:lnTo>
                  <a:lnTo>
                    <a:pt x="1935871" y="1535749"/>
                  </a:lnTo>
                  <a:lnTo>
                    <a:pt x="1931899" y="1552024"/>
                  </a:lnTo>
                  <a:lnTo>
                    <a:pt x="1926737" y="1568299"/>
                  </a:lnTo>
                  <a:lnTo>
                    <a:pt x="2061355" y="1650468"/>
                  </a:lnTo>
                  <a:lnTo>
                    <a:pt x="1949372" y="1891020"/>
                  </a:lnTo>
                  <a:lnTo>
                    <a:pt x="1791723" y="1838623"/>
                  </a:lnTo>
                  <a:lnTo>
                    <a:pt x="1776633" y="1859264"/>
                  </a:lnTo>
                  <a:lnTo>
                    <a:pt x="1761146" y="1879112"/>
                  </a:lnTo>
                  <a:lnTo>
                    <a:pt x="1744468" y="1898165"/>
                  </a:lnTo>
                  <a:lnTo>
                    <a:pt x="1728186" y="1917219"/>
                  </a:lnTo>
                  <a:lnTo>
                    <a:pt x="1710714" y="1935876"/>
                  </a:lnTo>
                  <a:lnTo>
                    <a:pt x="1693241" y="1954135"/>
                  </a:lnTo>
                  <a:lnTo>
                    <a:pt x="1674975" y="1971204"/>
                  </a:lnTo>
                  <a:lnTo>
                    <a:pt x="1655914" y="1988670"/>
                  </a:lnTo>
                  <a:lnTo>
                    <a:pt x="1636853" y="2004945"/>
                  </a:lnTo>
                  <a:lnTo>
                    <a:pt x="1616998" y="2021220"/>
                  </a:lnTo>
                  <a:lnTo>
                    <a:pt x="1597143" y="2036701"/>
                  </a:lnTo>
                  <a:lnTo>
                    <a:pt x="1576494" y="2051388"/>
                  </a:lnTo>
                  <a:lnTo>
                    <a:pt x="1555844" y="2066075"/>
                  </a:lnTo>
                  <a:lnTo>
                    <a:pt x="1534401" y="2079572"/>
                  </a:lnTo>
                  <a:lnTo>
                    <a:pt x="1512957" y="2093068"/>
                  </a:lnTo>
                  <a:lnTo>
                    <a:pt x="1491117" y="2105770"/>
                  </a:lnTo>
                  <a:lnTo>
                    <a:pt x="1531621" y="2274474"/>
                  </a:lnTo>
                  <a:lnTo>
                    <a:pt x="1281844" y="2365376"/>
                  </a:lnTo>
                  <a:lnTo>
                    <a:pt x="1202821" y="2207787"/>
                  </a:lnTo>
                  <a:lnTo>
                    <a:pt x="1183363" y="2210962"/>
                  </a:lnTo>
                  <a:lnTo>
                    <a:pt x="1163508" y="2213741"/>
                  </a:lnTo>
                  <a:lnTo>
                    <a:pt x="1144050" y="2216123"/>
                  </a:lnTo>
                  <a:lnTo>
                    <a:pt x="1124195" y="2218504"/>
                  </a:lnTo>
                  <a:lnTo>
                    <a:pt x="1103943" y="2219695"/>
                  </a:lnTo>
                  <a:lnTo>
                    <a:pt x="1083690" y="2220886"/>
                  </a:lnTo>
                  <a:lnTo>
                    <a:pt x="1063438" y="2221680"/>
                  </a:lnTo>
                  <a:lnTo>
                    <a:pt x="1043186" y="2221680"/>
                  </a:lnTo>
                  <a:lnTo>
                    <a:pt x="1013007" y="2221283"/>
                  </a:lnTo>
                  <a:lnTo>
                    <a:pt x="983224" y="2220092"/>
                  </a:lnTo>
                  <a:lnTo>
                    <a:pt x="954235" y="2217711"/>
                  </a:lnTo>
                  <a:lnTo>
                    <a:pt x="924850" y="2214535"/>
                  </a:lnTo>
                  <a:lnTo>
                    <a:pt x="895862" y="2210565"/>
                  </a:lnTo>
                  <a:lnTo>
                    <a:pt x="867270" y="2205405"/>
                  </a:lnTo>
                  <a:lnTo>
                    <a:pt x="839076" y="2199451"/>
                  </a:lnTo>
                  <a:lnTo>
                    <a:pt x="810882" y="2192703"/>
                  </a:lnTo>
                  <a:lnTo>
                    <a:pt x="715180" y="2341162"/>
                  </a:lnTo>
                  <a:lnTo>
                    <a:pt x="474536" y="2229222"/>
                  </a:lnTo>
                  <a:lnTo>
                    <a:pt x="524968" y="2062900"/>
                  </a:lnTo>
                  <a:lnTo>
                    <a:pt x="504716" y="2049006"/>
                  </a:lnTo>
                  <a:lnTo>
                    <a:pt x="484464" y="2033525"/>
                  </a:lnTo>
                  <a:lnTo>
                    <a:pt x="465006" y="2018441"/>
                  </a:lnTo>
                  <a:lnTo>
                    <a:pt x="445945" y="2002960"/>
                  </a:lnTo>
                  <a:lnTo>
                    <a:pt x="427281" y="1986288"/>
                  </a:lnTo>
                  <a:lnTo>
                    <a:pt x="408617" y="1969616"/>
                  </a:lnTo>
                  <a:lnTo>
                    <a:pt x="390748" y="1952151"/>
                  </a:lnTo>
                  <a:lnTo>
                    <a:pt x="373672" y="1934685"/>
                  </a:lnTo>
                  <a:lnTo>
                    <a:pt x="356597" y="1916028"/>
                  </a:lnTo>
                  <a:lnTo>
                    <a:pt x="340316" y="1897371"/>
                  </a:lnTo>
                  <a:lnTo>
                    <a:pt x="324432" y="1878715"/>
                  </a:lnTo>
                  <a:lnTo>
                    <a:pt x="308548" y="1858867"/>
                  </a:lnTo>
                  <a:lnTo>
                    <a:pt x="293855" y="1839020"/>
                  </a:lnTo>
                  <a:lnTo>
                    <a:pt x="279559" y="1818775"/>
                  </a:lnTo>
                  <a:lnTo>
                    <a:pt x="265661" y="1797737"/>
                  </a:lnTo>
                  <a:lnTo>
                    <a:pt x="252556" y="1776301"/>
                  </a:lnTo>
                  <a:lnTo>
                    <a:pt x="91333" y="1811630"/>
                  </a:lnTo>
                  <a:lnTo>
                    <a:pt x="0" y="1562345"/>
                  </a:lnTo>
                  <a:lnTo>
                    <a:pt x="138191" y="1488512"/>
                  </a:lnTo>
                  <a:lnTo>
                    <a:pt x="133426" y="1465092"/>
                  </a:lnTo>
                  <a:lnTo>
                    <a:pt x="129852" y="1441672"/>
                  </a:lnTo>
                  <a:lnTo>
                    <a:pt x="126278" y="1418251"/>
                  </a:lnTo>
                  <a:lnTo>
                    <a:pt x="123498" y="1394434"/>
                  </a:lnTo>
                  <a:lnTo>
                    <a:pt x="121513" y="1370220"/>
                  </a:lnTo>
                  <a:lnTo>
                    <a:pt x="119527" y="1346403"/>
                  </a:lnTo>
                  <a:lnTo>
                    <a:pt x="118733" y="1322189"/>
                  </a:lnTo>
                  <a:lnTo>
                    <a:pt x="118336" y="1297975"/>
                  </a:lnTo>
                  <a:lnTo>
                    <a:pt x="118733" y="1269395"/>
                  </a:lnTo>
                  <a:lnTo>
                    <a:pt x="119924" y="1240418"/>
                  </a:lnTo>
                  <a:lnTo>
                    <a:pt x="122704" y="1211837"/>
                  </a:lnTo>
                  <a:lnTo>
                    <a:pt x="125484" y="1184051"/>
                  </a:lnTo>
                  <a:lnTo>
                    <a:pt x="129455" y="1155867"/>
                  </a:lnTo>
                  <a:lnTo>
                    <a:pt x="134220" y="1128478"/>
                  </a:lnTo>
                  <a:lnTo>
                    <a:pt x="139780" y="1101088"/>
                  </a:lnTo>
                  <a:lnTo>
                    <a:pt x="146133" y="1074095"/>
                  </a:lnTo>
                  <a:lnTo>
                    <a:pt x="24223" y="995896"/>
                  </a:lnTo>
                  <a:lnTo>
                    <a:pt x="136603" y="755344"/>
                  </a:lnTo>
                  <a:lnTo>
                    <a:pt x="268043" y="794642"/>
                  </a:lnTo>
                  <a:lnTo>
                    <a:pt x="283530" y="772016"/>
                  </a:lnTo>
                  <a:lnTo>
                    <a:pt x="299017" y="750184"/>
                  </a:lnTo>
                  <a:lnTo>
                    <a:pt x="315696" y="728351"/>
                  </a:lnTo>
                  <a:lnTo>
                    <a:pt x="332771" y="707313"/>
                  </a:lnTo>
                  <a:lnTo>
                    <a:pt x="350243" y="686274"/>
                  </a:lnTo>
                  <a:lnTo>
                    <a:pt x="368907" y="666824"/>
                  </a:lnTo>
                  <a:lnTo>
                    <a:pt x="387571" y="646976"/>
                  </a:lnTo>
                  <a:lnTo>
                    <a:pt x="407426" y="627923"/>
                  </a:lnTo>
                  <a:lnTo>
                    <a:pt x="427281" y="609266"/>
                  </a:lnTo>
                  <a:lnTo>
                    <a:pt x="447930" y="591403"/>
                  </a:lnTo>
                  <a:lnTo>
                    <a:pt x="468977" y="574334"/>
                  </a:lnTo>
                  <a:lnTo>
                    <a:pt x="490420" y="557662"/>
                  </a:lnTo>
                  <a:lnTo>
                    <a:pt x="512261" y="541784"/>
                  </a:lnTo>
                  <a:lnTo>
                    <a:pt x="535293" y="526303"/>
                  </a:lnTo>
                  <a:lnTo>
                    <a:pt x="557928" y="511616"/>
                  </a:lnTo>
                  <a:lnTo>
                    <a:pt x="581754" y="497723"/>
                  </a:lnTo>
                  <a:lnTo>
                    <a:pt x="554354" y="371890"/>
                  </a:lnTo>
                  <a:lnTo>
                    <a:pt x="803734" y="280988"/>
                  </a:lnTo>
                  <a:close/>
                  <a:moveTo>
                    <a:pt x="2013752" y="186531"/>
                  </a:moveTo>
                  <a:lnTo>
                    <a:pt x="2001871" y="186928"/>
                  </a:lnTo>
                  <a:lnTo>
                    <a:pt x="1989594" y="188119"/>
                  </a:lnTo>
                  <a:lnTo>
                    <a:pt x="1978109" y="190103"/>
                  </a:lnTo>
                  <a:lnTo>
                    <a:pt x="1966624" y="192881"/>
                  </a:lnTo>
                  <a:lnTo>
                    <a:pt x="1955139" y="196453"/>
                  </a:lnTo>
                  <a:lnTo>
                    <a:pt x="1944050" y="200819"/>
                  </a:lnTo>
                  <a:lnTo>
                    <a:pt x="1932962" y="205978"/>
                  </a:lnTo>
                  <a:lnTo>
                    <a:pt x="1922269" y="211534"/>
                  </a:lnTo>
                  <a:lnTo>
                    <a:pt x="1914348" y="216297"/>
                  </a:lnTo>
                  <a:lnTo>
                    <a:pt x="1906823" y="221853"/>
                  </a:lnTo>
                  <a:lnTo>
                    <a:pt x="1899695" y="227409"/>
                  </a:lnTo>
                  <a:lnTo>
                    <a:pt x="1892962" y="233363"/>
                  </a:lnTo>
                  <a:lnTo>
                    <a:pt x="1886230" y="239713"/>
                  </a:lnTo>
                  <a:lnTo>
                    <a:pt x="1880289" y="246063"/>
                  </a:lnTo>
                  <a:lnTo>
                    <a:pt x="1874349" y="252809"/>
                  </a:lnTo>
                  <a:lnTo>
                    <a:pt x="1869200" y="259953"/>
                  </a:lnTo>
                  <a:lnTo>
                    <a:pt x="1864052" y="267097"/>
                  </a:lnTo>
                  <a:lnTo>
                    <a:pt x="1859300" y="274241"/>
                  </a:lnTo>
                  <a:lnTo>
                    <a:pt x="1855339" y="281781"/>
                  </a:lnTo>
                  <a:lnTo>
                    <a:pt x="1850983" y="289719"/>
                  </a:lnTo>
                  <a:lnTo>
                    <a:pt x="1847419" y="297656"/>
                  </a:lnTo>
                  <a:lnTo>
                    <a:pt x="1844646" y="305594"/>
                  </a:lnTo>
                  <a:lnTo>
                    <a:pt x="1841874" y="313928"/>
                  </a:lnTo>
                  <a:lnTo>
                    <a:pt x="1839102" y="322263"/>
                  </a:lnTo>
                  <a:lnTo>
                    <a:pt x="1837518" y="330597"/>
                  </a:lnTo>
                  <a:lnTo>
                    <a:pt x="1835934" y="339328"/>
                  </a:lnTo>
                  <a:lnTo>
                    <a:pt x="1834350" y="348059"/>
                  </a:lnTo>
                  <a:lnTo>
                    <a:pt x="1833557" y="356791"/>
                  </a:lnTo>
                  <a:lnTo>
                    <a:pt x="1833557" y="365125"/>
                  </a:lnTo>
                  <a:lnTo>
                    <a:pt x="1833557" y="373856"/>
                  </a:lnTo>
                  <a:lnTo>
                    <a:pt x="1833953" y="382984"/>
                  </a:lnTo>
                  <a:lnTo>
                    <a:pt x="1835142" y="391716"/>
                  </a:lnTo>
                  <a:lnTo>
                    <a:pt x="1836726" y="400050"/>
                  </a:lnTo>
                  <a:lnTo>
                    <a:pt x="1838310" y="409178"/>
                  </a:lnTo>
                  <a:lnTo>
                    <a:pt x="1840290" y="417513"/>
                  </a:lnTo>
                  <a:lnTo>
                    <a:pt x="1843458" y="426244"/>
                  </a:lnTo>
                  <a:lnTo>
                    <a:pt x="1846230" y="434578"/>
                  </a:lnTo>
                  <a:lnTo>
                    <a:pt x="1850191" y="443310"/>
                  </a:lnTo>
                  <a:lnTo>
                    <a:pt x="1853755" y="451247"/>
                  </a:lnTo>
                  <a:lnTo>
                    <a:pt x="1858507" y="459581"/>
                  </a:lnTo>
                  <a:lnTo>
                    <a:pt x="1864844" y="469503"/>
                  </a:lnTo>
                  <a:lnTo>
                    <a:pt x="1871973" y="479028"/>
                  </a:lnTo>
                  <a:lnTo>
                    <a:pt x="1879497" y="488156"/>
                  </a:lnTo>
                  <a:lnTo>
                    <a:pt x="1887418" y="496888"/>
                  </a:lnTo>
                  <a:lnTo>
                    <a:pt x="1896527" y="504428"/>
                  </a:lnTo>
                  <a:lnTo>
                    <a:pt x="1905239" y="511969"/>
                  </a:lnTo>
                  <a:lnTo>
                    <a:pt x="1914744" y="518716"/>
                  </a:lnTo>
                  <a:lnTo>
                    <a:pt x="1924645" y="524669"/>
                  </a:lnTo>
                  <a:lnTo>
                    <a:pt x="1934942" y="529828"/>
                  </a:lnTo>
                  <a:lnTo>
                    <a:pt x="1945635" y="534988"/>
                  </a:lnTo>
                  <a:lnTo>
                    <a:pt x="1956723" y="538956"/>
                  </a:lnTo>
                  <a:lnTo>
                    <a:pt x="1967812" y="542131"/>
                  </a:lnTo>
                  <a:lnTo>
                    <a:pt x="1979297" y="545306"/>
                  </a:lnTo>
                  <a:lnTo>
                    <a:pt x="1990782" y="546894"/>
                  </a:lnTo>
                  <a:lnTo>
                    <a:pt x="2002267" y="548085"/>
                  </a:lnTo>
                  <a:lnTo>
                    <a:pt x="2014544" y="548481"/>
                  </a:lnTo>
                  <a:lnTo>
                    <a:pt x="2026425" y="548085"/>
                  </a:lnTo>
                  <a:lnTo>
                    <a:pt x="2038306" y="546894"/>
                  </a:lnTo>
                  <a:lnTo>
                    <a:pt x="2049791" y="544910"/>
                  </a:lnTo>
                  <a:lnTo>
                    <a:pt x="2061672" y="542131"/>
                  </a:lnTo>
                  <a:lnTo>
                    <a:pt x="2073157" y="538560"/>
                  </a:lnTo>
                  <a:lnTo>
                    <a:pt x="2084246" y="534194"/>
                  </a:lnTo>
                  <a:lnTo>
                    <a:pt x="2095335" y="529035"/>
                  </a:lnTo>
                  <a:lnTo>
                    <a:pt x="2106028" y="523081"/>
                  </a:lnTo>
                  <a:lnTo>
                    <a:pt x="2113552" y="518716"/>
                  </a:lnTo>
                  <a:lnTo>
                    <a:pt x="2121077" y="513556"/>
                  </a:lnTo>
                  <a:lnTo>
                    <a:pt x="2128206" y="508000"/>
                  </a:lnTo>
                  <a:lnTo>
                    <a:pt x="2134938" y="502047"/>
                  </a:lnTo>
                  <a:lnTo>
                    <a:pt x="2141275" y="496491"/>
                  </a:lnTo>
                  <a:lnTo>
                    <a:pt x="2147215" y="490141"/>
                  </a:lnTo>
                  <a:lnTo>
                    <a:pt x="2153156" y="483394"/>
                  </a:lnTo>
                  <a:lnTo>
                    <a:pt x="2158304" y="476647"/>
                  </a:lnTo>
                  <a:lnTo>
                    <a:pt x="2163452" y="469503"/>
                  </a:lnTo>
                  <a:lnTo>
                    <a:pt x="2168601" y="461566"/>
                  </a:lnTo>
                  <a:lnTo>
                    <a:pt x="2172957" y="454025"/>
                  </a:lnTo>
                  <a:lnTo>
                    <a:pt x="2176917" y="446485"/>
                  </a:lnTo>
                  <a:lnTo>
                    <a:pt x="2180482" y="438150"/>
                  </a:lnTo>
                  <a:lnTo>
                    <a:pt x="2183650" y="430213"/>
                  </a:lnTo>
                  <a:lnTo>
                    <a:pt x="2186818" y="421481"/>
                  </a:lnTo>
                  <a:lnTo>
                    <a:pt x="2189195" y="412750"/>
                  </a:lnTo>
                  <a:lnTo>
                    <a:pt x="2191175" y="404019"/>
                  </a:lnTo>
                  <a:lnTo>
                    <a:pt x="2192363" y="395288"/>
                  </a:lnTo>
                  <a:lnTo>
                    <a:pt x="2193947" y="386159"/>
                  </a:lnTo>
                  <a:lnTo>
                    <a:pt x="2194739" y="377428"/>
                  </a:lnTo>
                  <a:lnTo>
                    <a:pt x="2194739" y="368697"/>
                  </a:lnTo>
                  <a:lnTo>
                    <a:pt x="2194739" y="359569"/>
                  </a:lnTo>
                  <a:lnTo>
                    <a:pt x="2194343" y="351234"/>
                  </a:lnTo>
                  <a:lnTo>
                    <a:pt x="2192759" y="342503"/>
                  </a:lnTo>
                  <a:lnTo>
                    <a:pt x="2191571" y="333375"/>
                  </a:lnTo>
                  <a:lnTo>
                    <a:pt x="2189591" y="325041"/>
                  </a:lnTo>
                  <a:lnTo>
                    <a:pt x="2187610" y="316706"/>
                  </a:lnTo>
                  <a:lnTo>
                    <a:pt x="2184838" y="308372"/>
                  </a:lnTo>
                  <a:lnTo>
                    <a:pt x="2181670" y="299641"/>
                  </a:lnTo>
                  <a:lnTo>
                    <a:pt x="2178106" y="291703"/>
                  </a:lnTo>
                  <a:lnTo>
                    <a:pt x="2174145" y="283766"/>
                  </a:lnTo>
                  <a:lnTo>
                    <a:pt x="2169789" y="275828"/>
                  </a:lnTo>
                  <a:lnTo>
                    <a:pt x="2163452" y="265509"/>
                  </a:lnTo>
                  <a:lnTo>
                    <a:pt x="2156324" y="255984"/>
                  </a:lnTo>
                  <a:lnTo>
                    <a:pt x="2148799" y="247253"/>
                  </a:lnTo>
                  <a:lnTo>
                    <a:pt x="2140879" y="238522"/>
                  </a:lnTo>
                  <a:lnTo>
                    <a:pt x="2131770" y="230584"/>
                  </a:lnTo>
                  <a:lnTo>
                    <a:pt x="2123057" y="223441"/>
                  </a:lnTo>
                  <a:lnTo>
                    <a:pt x="2113552" y="216694"/>
                  </a:lnTo>
                  <a:lnTo>
                    <a:pt x="2103255" y="210344"/>
                  </a:lnTo>
                  <a:lnTo>
                    <a:pt x="2093355" y="204788"/>
                  </a:lnTo>
                  <a:lnTo>
                    <a:pt x="2082662" y="200422"/>
                  </a:lnTo>
                  <a:lnTo>
                    <a:pt x="2071969" y="196056"/>
                  </a:lnTo>
                  <a:lnTo>
                    <a:pt x="2060484" y="192881"/>
                  </a:lnTo>
                  <a:lnTo>
                    <a:pt x="2048999" y="190103"/>
                  </a:lnTo>
                  <a:lnTo>
                    <a:pt x="2037118" y="188119"/>
                  </a:lnTo>
                  <a:lnTo>
                    <a:pt x="2025633" y="186928"/>
                  </a:lnTo>
                  <a:lnTo>
                    <a:pt x="2013752" y="186531"/>
                  </a:lnTo>
                  <a:close/>
                  <a:moveTo>
                    <a:pt x="2066028" y="0"/>
                  </a:moveTo>
                  <a:lnTo>
                    <a:pt x="2156324" y="23812"/>
                  </a:lnTo>
                  <a:lnTo>
                    <a:pt x="2146027" y="100013"/>
                  </a:lnTo>
                  <a:lnTo>
                    <a:pt x="2140916" y="118533"/>
                  </a:lnTo>
                  <a:lnTo>
                    <a:pt x="2134542" y="115094"/>
                  </a:lnTo>
                  <a:lnTo>
                    <a:pt x="2132671" y="114357"/>
                  </a:lnTo>
                  <a:lnTo>
                    <a:pt x="2132562" y="114300"/>
                  </a:lnTo>
                  <a:lnTo>
                    <a:pt x="2123453" y="110728"/>
                  </a:lnTo>
                  <a:lnTo>
                    <a:pt x="2132671" y="114357"/>
                  </a:lnTo>
                  <a:lnTo>
                    <a:pt x="2140879" y="118666"/>
                  </a:lnTo>
                  <a:lnTo>
                    <a:pt x="2140916" y="118533"/>
                  </a:lnTo>
                  <a:lnTo>
                    <a:pt x="2144839" y="120650"/>
                  </a:lnTo>
                  <a:lnTo>
                    <a:pt x="2153552" y="125413"/>
                  </a:lnTo>
                  <a:lnTo>
                    <a:pt x="2167413" y="133747"/>
                  </a:lnTo>
                  <a:lnTo>
                    <a:pt x="2174145" y="138113"/>
                  </a:lnTo>
                  <a:lnTo>
                    <a:pt x="2180878" y="142875"/>
                  </a:lnTo>
                  <a:lnTo>
                    <a:pt x="2181274" y="143272"/>
                  </a:lnTo>
                  <a:lnTo>
                    <a:pt x="2187610" y="148034"/>
                  </a:lnTo>
                  <a:lnTo>
                    <a:pt x="2193947" y="153194"/>
                  </a:lnTo>
                  <a:lnTo>
                    <a:pt x="2205432" y="163909"/>
                  </a:lnTo>
                  <a:lnTo>
                    <a:pt x="2212560" y="170656"/>
                  </a:lnTo>
                  <a:lnTo>
                    <a:pt x="2221273" y="180181"/>
                  </a:lnTo>
                  <a:lnTo>
                    <a:pt x="2226433" y="186128"/>
                  </a:lnTo>
                  <a:lnTo>
                    <a:pt x="2226422" y="186134"/>
                  </a:lnTo>
                  <a:lnTo>
                    <a:pt x="2229194" y="189309"/>
                  </a:lnTo>
                  <a:lnTo>
                    <a:pt x="2226433" y="186128"/>
                  </a:lnTo>
                  <a:lnTo>
                    <a:pt x="2244639" y="175419"/>
                  </a:lnTo>
                  <a:lnTo>
                    <a:pt x="2315925" y="143669"/>
                  </a:lnTo>
                  <a:lnTo>
                    <a:pt x="2363053" y="224234"/>
                  </a:lnTo>
                  <a:lnTo>
                    <a:pt x="2302064" y="270669"/>
                  </a:lnTo>
                  <a:lnTo>
                    <a:pt x="2280282" y="283369"/>
                  </a:lnTo>
                  <a:lnTo>
                    <a:pt x="2284242" y="296466"/>
                  </a:lnTo>
                  <a:lnTo>
                    <a:pt x="2287015" y="309166"/>
                  </a:lnTo>
                  <a:lnTo>
                    <a:pt x="2289787" y="322263"/>
                  </a:lnTo>
                  <a:lnTo>
                    <a:pt x="2291371" y="335359"/>
                  </a:lnTo>
                  <a:lnTo>
                    <a:pt x="2292559" y="348456"/>
                  </a:lnTo>
                  <a:lnTo>
                    <a:pt x="2293351" y="361553"/>
                  </a:lnTo>
                  <a:lnTo>
                    <a:pt x="2293351" y="374650"/>
                  </a:lnTo>
                  <a:lnTo>
                    <a:pt x="2292559" y="387350"/>
                  </a:lnTo>
                  <a:lnTo>
                    <a:pt x="2318301" y="394097"/>
                  </a:lnTo>
                  <a:lnTo>
                    <a:pt x="2390775" y="422275"/>
                  </a:lnTo>
                  <a:lnTo>
                    <a:pt x="2367409" y="512763"/>
                  </a:lnTo>
                  <a:lnTo>
                    <a:pt x="2291371" y="502047"/>
                  </a:lnTo>
                  <a:lnTo>
                    <a:pt x="2262857" y="494506"/>
                  </a:lnTo>
                  <a:lnTo>
                    <a:pt x="2256916" y="506016"/>
                  </a:lnTo>
                  <a:lnTo>
                    <a:pt x="2250183" y="517128"/>
                  </a:lnTo>
                  <a:lnTo>
                    <a:pt x="2243451" y="527447"/>
                  </a:lnTo>
                  <a:lnTo>
                    <a:pt x="2235926" y="537766"/>
                  </a:lnTo>
                  <a:lnTo>
                    <a:pt x="2228006" y="547688"/>
                  </a:lnTo>
                  <a:lnTo>
                    <a:pt x="2219293" y="557610"/>
                  </a:lnTo>
                  <a:lnTo>
                    <a:pt x="2210580" y="566738"/>
                  </a:lnTo>
                  <a:lnTo>
                    <a:pt x="2201075" y="575469"/>
                  </a:lnTo>
                  <a:lnTo>
                    <a:pt x="2216125" y="601266"/>
                  </a:lnTo>
                  <a:lnTo>
                    <a:pt x="2247807" y="671910"/>
                  </a:lnTo>
                  <a:lnTo>
                    <a:pt x="2167413" y="719932"/>
                  </a:lnTo>
                  <a:lnTo>
                    <a:pt x="2121077" y="658416"/>
                  </a:lnTo>
                  <a:lnTo>
                    <a:pt x="2105632" y="632222"/>
                  </a:lnTo>
                  <a:lnTo>
                    <a:pt x="2110780" y="629841"/>
                  </a:lnTo>
                  <a:lnTo>
                    <a:pt x="2115929" y="627857"/>
                  </a:lnTo>
                  <a:lnTo>
                    <a:pt x="2104048" y="632222"/>
                  </a:lnTo>
                  <a:lnTo>
                    <a:pt x="2092563" y="635794"/>
                  </a:lnTo>
                  <a:lnTo>
                    <a:pt x="2083058" y="638969"/>
                  </a:lnTo>
                  <a:lnTo>
                    <a:pt x="2067217" y="642541"/>
                  </a:lnTo>
                  <a:lnTo>
                    <a:pt x="2059296" y="643732"/>
                  </a:lnTo>
                  <a:lnTo>
                    <a:pt x="2050583" y="644922"/>
                  </a:lnTo>
                  <a:lnTo>
                    <a:pt x="2048999" y="644922"/>
                  </a:lnTo>
                  <a:lnTo>
                    <a:pt x="2033554" y="646907"/>
                  </a:lnTo>
                  <a:lnTo>
                    <a:pt x="2018505" y="647303"/>
                  </a:lnTo>
                  <a:lnTo>
                    <a:pt x="2014544" y="647700"/>
                  </a:lnTo>
                  <a:lnTo>
                    <a:pt x="2008208" y="647303"/>
                  </a:lnTo>
                  <a:lnTo>
                    <a:pt x="2002617" y="647117"/>
                  </a:lnTo>
                  <a:lnTo>
                    <a:pt x="1994743" y="646510"/>
                  </a:lnTo>
                  <a:lnTo>
                    <a:pt x="1984842" y="645716"/>
                  </a:lnTo>
                  <a:lnTo>
                    <a:pt x="1996327" y="646907"/>
                  </a:lnTo>
                  <a:lnTo>
                    <a:pt x="2002617" y="647117"/>
                  </a:lnTo>
                  <a:lnTo>
                    <a:pt x="2005039" y="647303"/>
                  </a:lnTo>
                  <a:lnTo>
                    <a:pt x="1994347" y="687785"/>
                  </a:lnTo>
                  <a:lnTo>
                    <a:pt x="1970189" y="747713"/>
                  </a:lnTo>
                  <a:lnTo>
                    <a:pt x="1879497" y="724297"/>
                  </a:lnTo>
                  <a:lnTo>
                    <a:pt x="1886230" y="662385"/>
                  </a:lnTo>
                  <a:lnTo>
                    <a:pt x="1896923" y="621507"/>
                  </a:lnTo>
                  <a:lnTo>
                    <a:pt x="1904447" y="625078"/>
                  </a:lnTo>
                  <a:lnTo>
                    <a:pt x="1893754" y="619919"/>
                  </a:lnTo>
                  <a:lnTo>
                    <a:pt x="1883061" y="614363"/>
                  </a:lnTo>
                  <a:lnTo>
                    <a:pt x="1874745" y="609997"/>
                  </a:lnTo>
                  <a:lnTo>
                    <a:pt x="1860884" y="601663"/>
                  </a:lnTo>
                  <a:lnTo>
                    <a:pt x="1854151" y="596900"/>
                  </a:lnTo>
                  <a:lnTo>
                    <a:pt x="1847419" y="592535"/>
                  </a:lnTo>
                  <a:lnTo>
                    <a:pt x="1846627" y="592138"/>
                  </a:lnTo>
                  <a:lnTo>
                    <a:pt x="1840290" y="586978"/>
                  </a:lnTo>
                  <a:lnTo>
                    <a:pt x="1834350" y="581819"/>
                  </a:lnTo>
                  <a:lnTo>
                    <a:pt x="1822469" y="571103"/>
                  </a:lnTo>
                  <a:lnTo>
                    <a:pt x="1815736" y="564356"/>
                  </a:lnTo>
                  <a:lnTo>
                    <a:pt x="1809516" y="557841"/>
                  </a:lnTo>
                  <a:lnTo>
                    <a:pt x="1805439" y="553244"/>
                  </a:lnTo>
                  <a:lnTo>
                    <a:pt x="1799103" y="545703"/>
                  </a:lnTo>
                  <a:lnTo>
                    <a:pt x="1807023" y="555228"/>
                  </a:lnTo>
                  <a:lnTo>
                    <a:pt x="1809516" y="557841"/>
                  </a:lnTo>
                  <a:lnTo>
                    <a:pt x="1811776" y="560388"/>
                  </a:lnTo>
                  <a:lnTo>
                    <a:pt x="1779697" y="579438"/>
                  </a:lnTo>
                  <a:lnTo>
                    <a:pt x="1720292" y="604044"/>
                  </a:lnTo>
                  <a:lnTo>
                    <a:pt x="1673164" y="523875"/>
                  </a:lnTo>
                  <a:lnTo>
                    <a:pt x="1721480" y="484585"/>
                  </a:lnTo>
                  <a:lnTo>
                    <a:pt x="1752767" y="465931"/>
                  </a:lnTo>
                  <a:lnTo>
                    <a:pt x="1748410" y="452835"/>
                  </a:lnTo>
                  <a:lnTo>
                    <a:pt x="1744450" y="439341"/>
                  </a:lnTo>
                  <a:lnTo>
                    <a:pt x="1741282" y="425847"/>
                  </a:lnTo>
                  <a:lnTo>
                    <a:pt x="1738510" y="412353"/>
                  </a:lnTo>
                  <a:lnTo>
                    <a:pt x="1736530" y="398860"/>
                  </a:lnTo>
                  <a:lnTo>
                    <a:pt x="1735737" y="385366"/>
                  </a:lnTo>
                  <a:lnTo>
                    <a:pt x="1734945" y="371475"/>
                  </a:lnTo>
                  <a:lnTo>
                    <a:pt x="1735341" y="357981"/>
                  </a:lnTo>
                  <a:lnTo>
                    <a:pt x="1704451" y="350441"/>
                  </a:lnTo>
                  <a:lnTo>
                    <a:pt x="1644650" y="325438"/>
                  </a:lnTo>
                  <a:lnTo>
                    <a:pt x="1668412" y="235347"/>
                  </a:lnTo>
                  <a:lnTo>
                    <a:pt x="1730193" y="242094"/>
                  </a:lnTo>
                  <a:lnTo>
                    <a:pt x="1760687" y="250031"/>
                  </a:lnTo>
                  <a:lnTo>
                    <a:pt x="1766628" y="237331"/>
                  </a:lnTo>
                  <a:lnTo>
                    <a:pt x="1773361" y="225028"/>
                  </a:lnTo>
                  <a:lnTo>
                    <a:pt x="1781281" y="213519"/>
                  </a:lnTo>
                  <a:lnTo>
                    <a:pt x="1789202" y="201613"/>
                  </a:lnTo>
                  <a:lnTo>
                    <a:pt x="1797915" y="190500"/>
                  </a:lnTo>
                  <a:lnTo>
                    <a:pt x="1807023" y="179784"/>
                  </a:lnTo>
                  <a:lnTo>
                    <a:pt x="1816924" y="169069"/>
                  </a:lnTo>
                  <a:lnTo>
                    <a:pt x="1827221" y="159544"/>
                  </a:lnTo>
                  <a:lnTo>
                    <a:pt x="1812964" y="135334"/>
                  </a:lnTo>
                  <a:lnTo>
                    <a:pt x="1788410" y="75406"/>
                  </a:lnTo>
                  <a:lnTo>
                    <a:pt x="1868804" y="27781"/>
                  </a:lnTo>
                  <a:lnTo>
                    <a:pt x="1907219" y="76994"/>
                  </a:lnTo>
                  <a:lnTo>
                    <a:pt x="1923061" y="102791"/>
                  </a:lnTo>
                  <a:lnTo>
                    <a:pt x="1917516" y="105172"/>
                  </a:lnTo>
                  <a:lnTo>
                    <a:pt x="1912368" y="107156"/>
                  </a:lnTo>
                  <a:lnTo>
                    <a:pt x="1924249" y="102791"/>
                  </a:lnTo>
                  <a:lnTo>
                    <a:pt x="1935734" y="99219"/>
                  </a:lnTo>
                  <a:lnTo>
                    <a:pt x="1945239" y="96044"/>
                  </a:lnTo>
                  <a:lnTo>
                    <a:pt x="1961080" y="92869"/>
                  </a:lnTo>
                  <a:lnTo>
                    <a:pt x="1969001" y="91281"/>
                  </a:lnTo>
                  <a:lnTo>
                    <a:pt x="1977317" y="89694"/>
                  </a:lnTo>
                  <a:lnTo>
                    <a:pt x="1979297" y="89694"/>
                  </a:lnTo>
                  <a:lnTo>
                    <a:pt x="1994347" y="88106"/>
                  </a:lnTo>
                  <a:lnTo>
                    <a:pt x="2009792" y="87709"/>
                  </a:lnTo>
                  <a:lnTo>
                    <a:pt x="2013752" y="87709"/>
                  </a:lnTo>
                  <a:lnTo>
                    <a:pt x="2019693" y="87709"/>
                  </a:lnTo>
                  <a:lnTo>
                    <a:pt x="2031970" y="88503"/>
                  </a:lnTo>
                  <a:lnTo>
                    <a:pt x="2043455" y="89297"/>
                  </a:lnTo>
                  <a:lnTo>
                    <a:pt x="2034346" y="88503"/>
                  </a:lnTo>
                  <a:lnTo>
                    <a:pt x="2038306" y="72628"/>
                  </a:lnTo>
                  <a:lnTo>
                    <a:pt x="2066028" y="0"/>
                  </a:lnTo>
                  <a:close/>
                </a:path>
              </a:pathLst>
            </a:custGeom>
            <a:grpFill/>
            <a:ln>
              <a:noFill/>
            </a:ln>
            <a:extLst/>
          </p:spPr>
          <p:txBody>
            <a:bodyPr anchor="ctr">
              <a:scene3d>
                <a:camera prst="orthographicFront"/>
                <a:lightRig rig="threePt" dir="t"/>
              </a:scene3d>
              <a:sp3d contourW="12700">
                <a:contourClr>
                  <a:srgbClr val="FFFFFF"/>
                </a:contourClr>
              </a:sp3d>
            </a:bodyPr>
            <a:lstStyle/>
            <a:p>
              <a:pPr algn="ctr">
                <a:defRPr/>
              </a:pPr>
              <a:endParaRPr lang="zh-CN" altLang="en-US" sz="2400" dirty="0">
                <a:solidFill>
                  <a:schemeClr val="bg1"/>
                </a:solidFill>
                <a:ea typeface="微软雅黑" pitchFamily="34" charset="-122"/>
              </a:endParaRPr>
            </a:p>
          </p:txBody>
        </p:sp>
      </p:grpSp>
      <p:grpSp>
        <p:nvGrpSpPr>
          <p:cNvPr id="44" name="组合 43"/>
          <p:cNvGrpSpPr/>
          <p:nvPr/>
        </p:nvGrpSpPr>
        <p:grpSpPr>
          <a:xfrm>
            <a:off x="7344190" y="4018899"/>
            <a:ext cx="458433" cy="413329"/>
            <a:chOff x="6068610" y="2138335"/>
            <a:chExt cx="428348" cy="386204"/>
          </a:xfrm>
          <a:solidFill>
            <a:srgbClr val="01383B"/>
          </a:solidFill>
        </p:grpSpPr>
        <p:sp>
          <p:nvSpPr>
            <p:cNvPr id="45" name="Freeform 5"/>
            <p:cNvSpPr>
              <a:spLocks/>
            </p:cNvSpPr>
            <p:nvPr/>
          </p:nvSpPr>
          <p:spPr bwMode="auto">
            <a:xfrm>
              <a:off x="6068610" y="2138335"/>
              <a:ext cx="428348" cy="3862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bg1"/>
            </a:solidFill>
            <a:ln>
              <a:noFill/>
            </a:ln>
            <a:effectLst>
              <a:outerShdw blurRad="63500" algn="ctr"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zh-CN" altLang="en-US" sz="5332" dirty="0">
                <a:solidFill>
                  <a:schemeClr val="bg1"/>
                </a:solidFill>
              </a:endParaRPr>
            </a:p>
          </p:txBody>
        </p:sp>
        <p:sp>
          <p:nvSpPr>
            <p:cNvPr id="46" name="KSO_Shape"/>
            <p:cNvSpPr>
              <a:spLocks/>
            </p:cNvSpPr>
            <p:nvPr/>
          </p:nvSpPr>
          <p:spPr bwMode="auto">
            <a:xfrm>
              <a:off x="6173883" y="2215236"/>
              <a:ext cx="232088" cy="197274"/>
            </a:xfrm>
            <a:custGeom>
              <a:avLst/>
              <a:gdLst>
                <a:gd name="T0" fmla="*/ 1221908 w 2276475"/>
                <a:gd name="T1" fmla="*/ 1328927 h 1936751"/>
                <a:gd name="T2" fmla="*/ 1196654 w 2276475"/>
                <a:gd name="T3" fmla="*/ 1388292 h 1936751"/>
                <a:gd name="T4" fmla="*/ 691864 w 2276475"/>
                <a:gd name="T5" fmla="*/ 1376845 h 1936751"/>
                <a:gd name="T6" fmla="*/ 695585 w 2276475"/>
                <a:gd name="T7" fmla="*/ 1314285 h 1936751"/>
                <a:gd name="T8" fmla="*/ 1104489 w 2276475"/>
                <a:gd name="T9" fmla="*/ 1115137 h 1936751"/>
                <a:gd name="T10" fmla="*/ 1117497 w 2276475"/>
                <a:gd name="T11" fmla="*/ 1168850 h 1936751"/>
                <a:gd name="T12" fmla="*/ 811396 w 2276475"/>
                <a:gd name="T13" fmla="*/ 1188695 h 1936751"/>
                <a:gd name="T14" fmla="*/ 783254 w 2276475"/>
                <a:gd name="T15" fmla="*/ 1141068 h 1936751"/>
                <a:gd name="T16" fmla="*/ 309026 w 2276475"/>
                <a:gd name="T17" fmla="*/ 898551 h 1936751"/>
                <a:gd name="T18" fmla="*/ 798665 w 2276475"/>
                <a:gd name="T19" fmla="*/ 935449 h 1936751"/>
                <a:gd name="T20" fmla="*/ 759855 w 2276475"/>
                <a:gd name="T21" fmla="*/ 989335 h 1936751"/>
                <a:gd name="T22" fmla="*/ 259317 w 2276475"/>
                <a:gd name="T23" fmla="*/ 967303 h 1936751"/>
                <a:gd name="T24" fmla="*/ 277393 w 2276475"/>
                <a:gd name="T25" fmla="*/ 906514 h 1936751"/>
                <a:gd name="T26" fmla="*/ 1086287 w 2276475"/>
                <a:gd name="T27" fmla="*/ 817903 h 1936751"/>
                <a:gd name="T28" fmla="*/ 1028372 w 2276475"/>
                <a:gd name="T29" fmla="*/ 919230 h 1936751"/>
                <a:gd name="T30" fmla="*/ 999280 w 2276475"/>
                <a:gd name="T31" fmla="*/ 917630 h 1936751"/>
                <a:gd name="T32" fmla="*/ 289574 w 2276475"/>
                <a:gd name="T33" fmla="*/ 706099 h 1936751"/>
                <a:gd name="T34" fmla="*/ 590631 w 2276475"/>
                <a:gd name="T35" fmla="*/ 735033 h 1936751"/>
                <a:gd name="T36" fmla="*/ 567535 w 2276475"/>
                <a:gd name="T37" fmla="*/ 784938 h 1936751"/>
                <a:gd name="T38" fmla="*/ 259309 w 2276475"/>
                <a:gd name="T39" fmla="*/ 770073 h 1936751"/>
                <a:gd name="T40" fmla="*/ 267273 w 2276475"/>
                <a:gd name="T41" fmla="*/ 715124 h 1936751"/>
                <a:gd name="T42" fmla="*/ 836933 w 2276475"/>
                <a:gd name="T43" fmla="*/ 505684 h 1936751"/>
                <a:gd name="T44" fmla="*/ 846494 w 2276475"/>
                <a:gd name="T45" fmla="*/ 574170 h 1936751"/>
                <a:gd name="T46" fmla="*/ 268069 w 2276475"/>
                <a:gd name="T47" fmla="*/ 592752 h 1936751"/>
                <a:gd name="T48" fmla="*/ 238855 w 2276475"/>
                <a:gd name="T49" fmla="*/ 530105 h 1936751"/>
                <a:gd name="T50" fmla="*/ 1467818 w 2276475"/>
                <a:gd name="T51" fmla="*/ 344025 h 1936751"/>
                <a:gd name="T52" fmla="*/ 1566759 w 2276475"/>
                <a:gd name="T53" fmla="*/ 428438 h 1936751"/>
                <a:gd name="T54" fmla="*/ 1578461 w 2276475"/>
                <a:gd name="T55" fmla="*/ 479936 h 1936751"/>
                <a:gd name="T56" fmla="*/ 1197862 w 2276475"/>
                <a:gd name="T57" fmla="*/ 846789 h 1936751"/>
                <a:gd name="T58" fmla="*/ 1138817 w 2276475"/>
                <a:gd name="T59" fmla="*/ 842806 h 1936751"/>
                <a:gd name="T60" fmla="*/ 1093869 w 2276475"/>
                <a:gd name="T61" fmla="*/ 799538 h 1936751"/>
                <a:gd name="T62" fmla="*/ 1075782 w 2276475"/>
                <a:gd name="T63" fmla="*/ 737423 h 1936751"/>
                <a:gd name="T64" fmla="*/ 1456382 w 2276475"/>
                <a:gd name="T65" fmla="*/ 344821 h 1936751"/>
                <a:gd name="T66" fmla="*/ 199469 w 2276475"/>
                <a:gd name="T67" fmla="*/ 367345 h 1936751"/>
                <a:gd name="T68" fmla="*/ 114475 w 2276475"/>
                <a:gd name="T69" fmla="*/ 448541 h 1936751"/>
                <a:gd name="T70" fmla="*/ 103321 w 2276475"/>
                <a:gd name="T71" fmla="*/ 1407238 h 1936751"/>
                <a:gd name="T72" fmla="*/ 171315 w 2276475"/>
                <a:gd name="T73" fmla="*/ 1503559 h 1936751"/>
                <a:gd name="T74" fmla="*/ 1382734 w 2276475"/>
                <a:gd name="T75" fmla="*/ 1530890 h 1936751"/>
                <a:gd name="T76" fmla="*/ 1488975 w 2276475"/>
                <a:gd name="T77" fmla="*/ 1477289 h 1936751"/>
                <a:gd name="T78" fmla="*/ 1531737 w 2276475"/>
                <a:gd name="T79" fmla="*/ 1365845 h 1936751"/>
                <a:gd name="T80" fmla="*/ 1605841 w 2276475"/>
                <a:gd name="T81" fmla="*/ 1539381 h 1936751"/>
                <a:gd name="T82" fmla="*/ 1513146 w 2276475"/>
                <a:gd name="T83" fmla="*/ 1611821 h 1936751"/>
                <a:gd name="T84" fmla="*/ 101461 w 2276475"/>
                <a:gd name="T85" fmla="*/ 1605982 h 1936751"/>
                <a:gd name="T86" fmla="*/ 16468 w 2276475"/>
                <a:gd name="T87" fmla="*/ 1525317 h 1936751"/>
                <a:gd name="T88" fmla="*/ 5312 w 2276475"/>
                <a:gd name="T89" fmla="*/ 391226 h 1936751"/>
                <a:gd name="T90" fmla="*/ 73307 w 2276475"/>
                <a:gd name="T91" fmla="*/ 295170 h 1936751"/>
                <a:gd name="T92" fmla="*/ 1746529 w 2276475"/>
                <a:gd name="T93" fmla="*/ 88926 h 1936751"/>
                <a:gd name="T94" fmla="*/ 1805153 w 2276475"/>
                <a:gd name="T95" fmla="*/ 114614 h 1936751"/>
                <a:gd name="T96" fmla="*/ 1838312 w 2276475"/>
                <a:gd name="T97" fmla="*/ 176846 h 1936751"/>
                <a:gd name="T98" fmla="*/ 1821600 w 2276475"/>
                <a:gd name="T99" fmla="*/ 237490 h 1936751"/>
                <a:gd name="T100" fmla="*/ 1620792 w 2276475"/>
                <a:gd name="T101" fmla="*/ 421806 h 1936751"/>
                <a:gd name="T102" fmla="*/ 1543068 w 2276475"/>
                <a:gd name="T103" fmla="*/ 339447 h 1936751"/>
                <a:gd name="T104" fmla="*/ 1506460 w 2276475"/>
                <a:gd name="T105" fmla="*/ 289925 h 1936751"/>
                <a:gd name="T106" fmla="*/ 1716818 w 2276475"/>
                <a:gd name="T107" fmla="*/ 92634 h 1936751"/>
                <a:gd name="T108" fmla="*/ 1893521 w 2276475"/>
                <a:gd name="T109" fmla="*/ 35131 h 1936751"/>
                <a:gd name="T110" fmla="*/ 1889783 w 2276475"/>
                <a:gd name="T111" fmla="*/ 106078 h 1936751"/>
                <a:gd name="T112" fmla="*/ 1844400 w 2276475"/>
                <a:gd name="T113" fmla="*/ 105545 h 1936751"/>
                <a:gd name="T114" fmla="*/ 1793944 w 2276475"/>
                <a:gd name="T115" fmla="*/ 59669 h 1936751"/>
                <a:gd name="T116" fmla="*/ 1847069 w 2276475"/>
                <a:gd name="T117" fmla="*/ 16194 h 1936751"/>
                <a:gd name="T118" fmla="*/ 1697756 w 2276475"/>
                <a:gd name="T119" fmla="*/ 22017 h 1936751"/>
                <a:gd name="T120" fmla="*/ 1364698 w 2276475"/>
                <a:gd name="T121" fmla="*/ 383050 h 1936751"/>
                <a:gd name="T122" fmla="*/ 1317840 w 2276475"/>
                <a:gd name="T123" fmla="*/ 375887 h 1936751"/>
                <a:gd name="T124" fmla="*/ 1320237 w 2276475"/>
                <a:gd name="T125" fmla="*/ 329200 h 193675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76475" h="1936751">
                  <a:moveTo>
                    <a:pt x="872202" y="1555750"/>
                  </a:moveTo>
                  <a:lnTo>
                    <a:pt x="879190" y="1555750"/>
                  </a:lnTo>
                  <a:lnTo>
                    <a:pt x="1397284" y="1555750"/>
                  </a:lnTo>
                  <a:lnTo>
                    <a:pt x="1404272" y="1555750"/>
                  </a:lnTo>
                  <a:lnTo>
                    <a:pt x="1410943" y="1557024"/>
                  </a:lnTo>
                  <a:lnTo>
                    <a:pt x="1417614" y="1557979"/>
                  </a:lnTo>
                  <a:lnTo>
                    <a:pt x="1423649" y="1560208"/>
                  </a:lnTo>
                  <a:lnTo>
                    <a:pt x="1430002" y="1562437"/>
                  </a:lnTo>
                  <a:lnTo>
                    <a:pt x="1435403" y="1565303"/>
                  </a:lnTo>
                  <a:lnTo>
                    <a:pt x="1440485" y="1568168"/>
                  </a:lnTo>
                  <a:lnTo>
                    <a:pt x="1445567" y="1571989"/>
                  </a:lnTo>
                  <a:lnTo>
                    <a:pt x="1450015" y="1576128"/>
                  </a:lnTo>
                  <a:lnTo>
                    <a:pt x="1453509" y="1580268"/>
                  </a:lnTo>
                  <a:lnTo>
                    <a:pt x="1457321" y="1584726"/>
                  </a:lnTo>
                  <a:lnTo>
                    <a:pt x="1460180" y="1589502"/>
                  </a:lnTo>
                  <a:lnTo>
                    <a:pt x="1462403" y="1594915"/>
                  </a:lnTo>
                  <a:lnTo>
                    <a:pt x="1463674" y="1600009"/>
                  </a:lnTo>
                  <a:lnTo>
                    <a:pt x="1464944" y="1605741"/>
                  </a:lnTo>
                  <a:lnTo>
                    <a:pt x="1465262" y="1611472"/>
                  </a:lnTo>
                  <a:lnTo>
                    <a:pt x="1464944" y="1617203"/>
                  </a:lnTo>
                  <a:lnTo>
                    <a:pt x="1463674" y="1622935"/>
                  </a:lnTo>
                  <a:lnTo>
                    <a:pt x="1462403" y="1628029"/>
                  </a:lnTo>
                  <a:lnTo>
                    <a:pt x="1460180" y="1633124"/>
                  </a:lnTo>
                  <a:lnTo>
                    <a:pt x="1457321" y="1638218"/>
                  </a:lnTo>
                  <a:lnTo>
                    <a:pt x="1453509" y="1642358"/>
                  </a:lnTo>
                  <a:lnTo>
                    <a:pt x="1450015" y="1646815"/>
                  </a:lnTo>
                  <a:lnTo>
                    <a:pt x="1445567" y="1650955"/>
                  </a:lnTo>
                  <a:lnTo>
                    <a:pt x="1440485" y="1654457"/>
                  </a:lnTo>
                  <a:lnTo>
                    <a:pt x="1435403" y="1657641"/>
                  </a:lnTo>
                  <a:lnTo>
                    <a:pt x="1430002" y="1660507"/>
                  </a:lnTo>
                  <a:lnTo>
                    <a:pt x="1423649" y="1662736"/>
                  </a:lnTo>
                  <a:lnTo>
                    <a:pt x="1417614" y="1664328"/>
                  </a:lnTo>
                  <a:lnTo>
                    <a:pt x="1410943" y="1665920"/>
                  </a:lnTo>
                  <a:lnTo>
                    <a:pt x="1404272" y="1666875"/>
                  </a:lnTo>
                  <a:lnTo>
                    <a:pt x="1397284" y="1666875"/>
                  </a:lnTo>
                  <a:lnTo>
                    <a:pt x="879190" y="1666875"/>
                  </a:lnTo>
                  <a:lnTo>
                    <a:pt x="872202" y="1666875"/>
                  </a:lnTo>
                  <a:lnTo>
                    <a:pt x="865531" y="1665920"/>
                  </a:lnTo>
                  <a:lnTo>
                    <a:pt x="858860" y="1664328"/>
                  </a:lnTo>
                  <a:lnTo>
                    <a:pt x="852507" y="1662736"/>
                  </a:lnTo>
                  <a:lnTo>
                    <a:pt x="846790" y="1660507"/>
                  </a:lnTo>
                  <a:lnTo>
                    <a:pt x="841389" y="1657641"/>
                  </a:lnTo>
                  <a:lnTo>
                    <a:pt x="835989" y="1654139"/>
                  </a:lnTo>
                  <a:lnTo>
                    <a:pt x="831224" y="1650955"/>
                  </a:lnTo>
                  <a:lnTo>
                    <a:pt x="826777" y="1646815"/>
                  </a:lnTo>
                  <a:lnTo>
                    <a:pt x="822648" y="1642358"/>
                  </a:lnTo>
                  <a:lnTo>
                    <a:pt x="819471" y="1637900"/>
                  </a:lnTo>
                  <a:lnTo>
                    <a:pt x="816612" y="1633124"/>
                  </a:lnTo>
                  <a:lnTo>
                    <a:pt x="814389" y="1628029"/>
                  </a:lnTo>
                  <a:lnTo>
                    <a:pt x="812483" y="1622935"/>
                  </a:lnTo>
                  <a:lnTo>
                    <a:pt x="811530" y="1617203"/>
                  </a:lnTo>
                  <a:lnTo>
                    <a:pt x="811212" y="1611472"/>
                  </a:lnTo>
                  <a:lnTo>
                    <a:pt x="811530" y="1605741"/>
                  </a:lnTo>
                  <a:lnTo>
                    <a:pt x="812483" y="1600009"/>
                  </a:lnTo>
                  <a:lnTo>
                    <a:pt x="814389" y="1594915"/>
                  </a:lnTo>
                  <a:lnTo>
                    <a:pt x="816612" y="1589820"/>
                  </a:lnTo>
                  <a:lnTo>
                    <a:pt x="819471" y="1584726"/>
                  </a:lnTo>
                  <a:lnTo>
                    <a:pt x="822648" y="1580268"/>
                  </a:lnTo>
                  <a:lnTo>
                    <a:pt x="826777" y="1576128"/>
                  </a:lnTo>
                  <a:lnTo>
                    <a:pt x="831224" y="1571989"/>
                  </a:lnTo>
                  <a:lnTo>
                    <a:pt x="835989" y="1568168"/>
                  </a:lnTo>
                  <a:lnTo>
                    <a:pt x="841389" y="1565303"/>
                  </a:lnTo>
                  <a:lnTo>
                    <a:pt x="846790" y="1562437"/>
                  </a:lnTo>
                  <a:lnTo>
                    <a:pt x="852507" y="1560208"/>
                  </a:lnTo>
                  <a:lnTo>
                    <a:pt x="858860" y="1558298"/>
                  </a:lnTo>
                  <a:lnTo>
                    <a:pt x="865531" y="1557024"/>
                  </a:lnTo>
                  <a:lnTo>
                    <a:pt x="872202" y="1555750"/>
                  </a:lnTo>
                  <a:close/>
                  <a:moveTo>
                    <a:pt x="984211" y="1325563"/>
                  </a:moveTo>
                  <a:lnTo>
                    <a:pt x="1292263" y="1325563"/>
                  </a:lnTo>
                  <a:lnTo>
                    <a:pt x="1297339" y="1325880"/>
                  </a:lnTo>
                  <a:lnTo>
                    <a:pt x="1302415" y="1326513"/>
                  </a:lnTo>
                  <a:lnTo>
                    <a:pt x="1307174" y="1327779"/>
                  </a:lnTo>
                  <a:lnTo>
                    <a:pt x="1311615" y="1329361"/>
                  </a:lnTo>
                  <a:lnTo>
                    <a:pt x="1315740" y="1331260"/>
                  </a:lnTo>
                  <a:lnTo>
                    <a:pt x="1319864" y="1333792"/>
                  </a:lnTo>
                  <a:lnTo>
                    <a:pt x="1323671" y="1336640"/>
                  </a:lnTo>
                  <a:lnTo>
                    <a:pt x="1327161" y="1340121"/>
                  </a:lnTo>
                  <a:lnTo>
                    <a:pt x="1330333" y="1343286"/>
                  </a:lnTo>
                  <a:lnTo>
                    <a:pt x="1332871" y="1347400"/>
                  </a:lnTo>
                  <a:lnTo>
                    <a:pt x="1335409" y="1351198"/>
                  </a:lnTo>
                  <a:lnTo>
                    <a:pt x="1337630" y="1355629"/>
                  </a:lnTo>
                  <a:lnTo>
                    <a:pt x="1339216" y="1360059"/>
                  </a:lnTo>
                  <a:lnTo>
                    <a:pt x="1340485" y="1364807"/>
                  </a:lnTo>
                  <a:lnTo>
                    <a:pt x="1341437" y="1369870"/>
                  </a:lnTo>
                  <a:lnTo>
                    <a:pt x="1341437" y="1374934"/>
                  </a:lnTo>
                  <a:lnTo>
                    <a:pt x="1341437" y="1379681"/>
                  </a:lnTo>
                  <a:lnTo>
                    <a:pt x="1340485" y="1384745"/>
                  </a:lnTo>
                  <a:lnTo>
                    <a:pt x="1339216" y="1389492"/>
                  </a:lnTo>
                  <a:lnTo>
                    <a:pt x="1337630" y="1393923"/>
                  </a:lnTo>
                  <a:lnTo>
                    <a:pt x="1335409" y="1398037"/>
                  </a:lnTo>
                  <a:lnTo>
                    <a:pt x="1332871" y="1402151"/>
                  </a:lnTo>
                  <a:lnTo>
                    <a:pt x="1330016" y="1405632"/>
                  </a:lnTo>
                  <a:lnTo>
                    <a:pt x="1327161" y="1409430"/>
                  </a:lnTo>
                  <a:lnTo>
                    <a:pt x="1323671" y="1412595"/>
                  </a:lnTo>
                  <a:lnTo>
                    <a:pt x="1319864" y="1415443"/>
                  </a:lnTo>
                  <a:lnTo>
                    <a:pt x="1315740" y="1417659"/>
                  </a:lnTo>
                  <a:lnTo>
                    <a:pt x="1311615" y="1419874"/>
                  </a:lnTo>
                  <a:lnTo>
                    <a:pt x="1306857" y="1421773"/>
                  </a:lnTo>
                  <a:lnTo>
                    <a:pt x="1302415" y="1422722"/>
                  </a:lnTo>
                  <a:lnTo>
                    <a:pt x="1297339" y="1423672"/>
                  </a:lnTo>
                  <a:lnTo>
                    <a:pt x="1292263" y="1423988"/>
                  </a:lnTo>
                  <a:lnTo>
                    <a:pt x="984211" y="1423988"/>
                  </a:lnTo>
                  <a:lnTo>
                    <a:pt x="979453" y="1423672"/>
                  </a:lnTo>
                  <a:lnTo>
                    <a:pt x="974377" y="1422722"/>
                  </a:lnTo>
                  <a:lnTo>
                    <a:pt x="969618" y="1421773"/>
                  </a:lnTo>
                  <a:lnTo>
                    <a:pt x="965176" y="1419874"/>
                  </a:lnTo>
                  <a:lnTo>
                    <a:pt x="960735" y="1417659"/>
                  </a:lnTo>
                  <a:lnTo>
                    <a:pt x="956928" y="1415443"/>
                  </a:lnTo>
                  <a:lnTo>
                    <a:pt x="952803" y="1412595"/>
                  </a:lnTo>
                  <a:lnTo>
                    <a:pt x="949631" y="1409430"/>
                  </a:lnTo>
                  <a:lnTo>
                    <a:pt x="946141" y="1405632"/>
                  </a:lnTo>
                  <a:lnTo>
                    <a:pt x="943286" y="1402151"/>
                  </a:lnTo>
                  <a:lnTo>
                    <a:pt x="941065" y="1398037"/>
                  </a:lnTo>
                  <a:lnTo>
                    <a:pt x="938844" y="1393923"/>
                  </a:lnTo>
                  <a:lnTo>
                    <a:pt x="937258" y="1389492"/>
                  </a:lnTo>
                  <a:lnTo>
                    <a:pt x="935989" y="1384745"/>
                  </a:lnTo>
                  <a:lnTo>
                    <a:pt x="935355" y="1379681"/>
                  </a:lnTo>
                  <a:lnTo>
                    <a:pt x="935037" y="1374934"/>
                  </a:lnTo>
                  <a:lnTo>
                    <a:pt x="935355" y="1369870"/>
                  </a:lnTo>
                  <a:lnTo>
                    <a:pt x="935989" y="1364807"/>
                  </a:lnTo>
                  <a:lnTo>
                    <a:pt x="937258" y="1360059"/>
                  </a:lnTo>
                  <a:lnTo>
                    <a:pt x="938844" y="1355629"/>
                  </a:lnTo>
                  <a:lnTo>
                    <a:pt x="940748" y="1351198"/>
                  </a:lnTo>
                  <a:lnTo>
                    <a:pt x="943286" y="1347400"/>
                  </a:lnTo>
                  <a:lnTo>
                    <a:pt x="946141" y="1343286"/>
                  </a:lnTo>
                  <a:lnTo>
                    <a:pt x="949631" y="1340121"/>
                  </a:lnTo>
                  <a:lnTo>
                    <a:pt x="952803" y="1336640"/>
                  </a:lnTo>
                  <a:lnTo>
                    <a:pt x="956928" y="1333792"/>
                  </a:lnTo>
                  <a:lnTo>
                    <a:pt x="960735" y="1331260"/>
                  </a:lnTo>
                  <a:lnTo>
                    <a:pt x="965176" y="1329361"/>
                  </a:lnTo>
                  <a:lnTo>
                    <a:pt x="969618" y="1327779"/>
                  </a:lnTo>
                  <a:lnTo>
                    <a:pt x="974377" y="1326513"/>
                  </a:lnTo>
                  <a:lnTo>
                    <a:pt x="979453" y="1325880"/>
                  </a:lnTo>
                  <a:lnTo>
                    <a:pt x="984211" y="1325563"/>
                  </a:lnTo>
                  <a:close/>
                  <a:moveTo>
                    <a:pt x="369286" y="1074738"/>
                  </a:moveTo>
                  <a:lnTo>
                    <a:pt x="887697" y="1074738"/>
                  </a:lnTo>
                  <a:lnTo>
                    <a:pt x="894368" y="1075056"/>
                  </a:lnTo>
                  <a:lnTo>
                    <a:pt x="901356" y="1076008"/>
                  </a:lnTo>
                  <a:lnTo>
                    <a:pt x="908027" y="1077278"/>
                  </a:lnTo>
                  <a:lnTo>
                    <a:pt x="914063" y="1079183"/>
                  </a:lnTo>
                  <a:lnTo>
                    <a:pt x="920098" y="1081406"/>
                  </a:lnTo>
                  <a:lnTo>
                    <a:pt x="925816" y="1084263"/>
                  </a:lnTo>
                  <a:lnTo>
                    <a:pt x="930898" y="1087438"/>
                  </a:lnTo>
                  <a:lnTo>
                    <a:pt x="935663" y="1090931"/>
                  </a:lnTo>
                  <a:lnTo>
                    <a:pt x="940110" y="1094741"/>
                  </a:lnTo>
                  <a:lnTo>
                    <a:pt x="944240" y="1099186"/>
                  </a:lnTo>
                  <a:lnTo>
                    <a:pt x="947416" y="1103948"/>
                  </a:lnTo>
                  <a:lnTo>
                    <a:pt x="950275" y="1108711"/>
                  </a:lnTo>
                  <a:lnTo>
                    <a:pt x="952499" y="1113791"/>
                  </a:lnTo>
                  <a:lnTo>
                    <a:pt x="954405" y="1118871"/>
                  </a:lnTo>
                  <a:lnTo>
                    <a:pt x="955358" y="1124903"/>
                  </a:lnTo>
                  <a:lnTo>
                    <a:pt x="955675" y="1130301"/>
                  </a:lnTo>
                  <a:lnTo>
                    <a:pt x="955358" y="1136016"/>
                  </a:lnTo>
                  <a:lnTo>
                    <a:pt x="954405" y="1141413"/>
                  </a:lnTo>
                  <a:lnTo>
                    <a:pt x="952499" y="1147128"/>
                  </a:lnTo>
                  <a:lnTo>
                    <a:pt x="950275" y="1152208"/>
                  </a:lnTo>
                  <a:lnTo>
                    <a:pt x="947416" y="1156971"/>
                  </a:lnTo>
                  <a:lnTo>
                    <a:pt x="944240" y="1161098"/>
                  </a:lnTo>
                  <a:lnTo>
                    <a:pt x="940110" y="1165543"/>
                  </a:lnTo>
                  <a:lnTo>
                    <a:pt x="935663" y="1169671"/>
                  </a:lnTo>
                  <a:lnTo>
                    <a:pt x="930898" y="1173163"/>
                  </a:lnTo>
                  <a:lnTo>
                    <a:pt x="925816" y="1176656"/>
                  </a:lnTo>
                  <a:lnTo>
                    <a:pt x="920098" y="1179196"/>
                  </a:lnTo>
                  <a:lnTo>
                    <a:pt x="914063" y="1181736"/>
                  </a:lnTo>
                  <a:lnTo>
                    <a:pt x="908027" y="1183323"/>
                  </a:lnTo>
                  <a:lnTo>
                    <a:pt x="901356" y="1184593"/>
                  </a:lnTo>
                  <a:lnTo>
                    <a:pt x="894368" y="1185546"/>
                  </a:lnTo>
                  <a:lnTo>
                    <a:pt x="887697" y="1185863"/>
                  </a:lnTo>
                  <a:lnTo>
                    <a:pt x="369286" y="1185863"/>
                  </a:lnTo>
                  <a:lnTo>
                    <a:pt x="362615" y="1185546"/>
                  </a:lnTo>
                  <a:lnTo>
                    <a:pt x="355944" y="1184593"/>
                  </a:lnTo>
                  <a:lnTo>
                    <a:pt x="349273" y="1183323"/>
                  </a:lnTo>
                  <a:lnTo>
                    <a:pt x="343238" y="1181736"/>
                  </a:lnTo>
                  <a:lnTo>
                    <a:pt x="337203" y="1179196"/>
                  </a:lnTo>
                  <a:lnTo>
                    <a:pt x="331485" y="1176656"/>
                  </a:lnTo>
                  <a:lnTo>
                    <a:pt x="326402" y="1173163"/>
                  </a:lnTo>
                  <a:lnTo>
                    <a:pt x="321637" y="1169671"/>
                  </a:lnTo>
                  <a:lnTo>
                    <a:pt x="317190" y="1165543"/>
                  </a:lnTo>
                  <a:lnTo>
                    <a:pt x="313378" y="1161098"/>
                  </a:lnTo>
                  <a:lnTo>
                    <a:pt x="309884" y="1156971"/>
                  </a:lnTo>
                  <a:lnTo>
                    <a:pt x="307025" y="1152208"/>
                  </a:lnTo>
                  <a:lnTo>
                    <a:pt x="304802" y="1147128"/>
                  </a:lnTo>
                  <a:lnTo>
                    <a:pt x="302896" y="1141413"/>
                  </a:lnTo>
                  <a:lnTo>
                    <a:pt x="301943" y="1136016"/>
                  </a:lnTo>
                  <a:lnTo>
                    <a:pt x="301625" y="1130301"/>
                  </a:lnTo>
                  <a:lnTo>
                    <a:pt x="301943" y="1124903"/>
                  </a:lnTo>
                  <a:lnTo>
                    <a:pt x="302896" y="1119188"/>
                  </a:lnTo>
                  <a:lnTo>
                    <a:pt x="304802" y="1113791"/>
                  </a:lnTo>
                  <a:lnTo>
                    <a:pt x="307025" y="1108711"/>
                  </a:lnTo>
                  <a:lnTo>
                    <a:pt x="309884" y="1103948"/>
                  </a:lnTo>
                  <a:lnTo>
                    <a:pt x="313378" y="1099186"/>
                  </a:lnTo>
                  <a:lnTo>
                    <a:pt x="317190" y="1094741"/>
                  </a:lnTo>
                  <a:lnTo>
                    <a:pt x="321637" y="1091248"/>
                  </a:lnTo>
                  <a:lnTo>
                    <a:pt x="326402" y="1087438"/>
                  </a:lnTo>
                  <a:lnTo>
                    <a:pt x="331485" y="1084263"/>
                  </a:lnTo>
                  <a:lnTo>
                    <a:pt x="337203" y="1081406"/>
                  </a:lnTo>
                  <a:lnTo>
                    <a:pt x="343238" y="1079183"/>
                  </a:lnTo>
                  <a:lnTo>
                    <a:pt x="349273" y="1077278"/>
                  </a:lnTo>
                  <a:lnTo>
                    <a:pt x="355944" y="1076008"/>
                  </a:lnTo>
                  <a:lnTo>
                    <a:pt x="362615" y="1075056"/>
                  </a:lnTo>
                  <a:lnTo>
                    <a:pt x="369286" y="1074738"/>
                  </a:lnTo>
                  <a:close/>
                  <a:moveTo>
                    <a:pt x="1261435" y="965200"/>
                  </a:moveTo>
                  <a:lnTo>
                    <a:pt x="1264624" y="965200"/>
                  </a:lnTo>
                  <a:lnTo>
                    <a:pt x="1267814" y="965200"/>
                  </a:lnTo>
                  <a:lnTo>
                    <a:pt x="1271322" y="965838"/>
                  </a:lnTo>
                  <a:lnTo>
                    <a:pt x="1275149" y="967114"/>
                  </a:lnTo>
                  <a:lnTo>
                    <a:pt x="1278977" y="968390"/>
                  </a:lnTo>
                  <a:lnTo>
                    <a:pt x="1282804" y="969984"/>
                  </a:lnTo>
                  <a:lnTo>
                    <a:pt x="1290777" y="973811"/>
                  </a:lnTo>
                  <a:lnTo>
                    <a:pt x="1298113" y="978277"/>
                  </a:lnTo>
                  <a:lnTo>
                    <a:pt x="1304491" y="982742"/>
                  </a:lnTo>
                  <a:lnTo>
                    <a:pt x="1308637" y="986250"/>
                  </a:lnTo>
                  <a:lnTo>
                    <a:pt x="1312784" y="990715"/>
                  </a:lnTo>
                  <a:lnTo>
                    <a:pt x="1317249" y="997094"/>
                  </a:lnTo>
                  <a:lnTo>
                    <a:pt x="1321395" y="1004429"/>
                  </a:lnTo>
                  <a:lnTo>
                    <a:pt x="1325222" y="1012403"/>
                  </a:lnTo>
                  <a:lnTo>
                    <a:pt x="1326817" y="1016549"/>
                  </a:lnTo>
                  <a:lnTo>
                    <a:pt x="1328092" y="1020057"/>
                  </a:lnTo>
                  <a:lnTo>
                    <a:pt x="1329368" y="1024203"/>
                  </a:lnTo>
                  <a:lnTo>
                    <a:pt x="1330006" y="1027711"/>
                  </a:lnTo>
                  <a:lnTo>
                    <a:pt x="1330325" y="1030901"/>
                  </a:lnTo>
                  <a:lnTo>
                    <a:pt x="1330006" y="1034090"/>
                  </a:lnTo>
                  <a:lnTo>
                    <a:pt x="1329368" y="1036004"/>
                  </a:lnTo>
                  <a:lnTo>
                    <a:pt x="1327774" y="1038236"/>
                  </a:lnTo>
                  <a:lnTo>
                    <a:pt x="1228904" y="1099472"/>
                  </a:lnTo>
                  <a:lnTo>
                    <a:pt x="1226990" y="1101066"/>
                  </a:lnTo>
                  <a:lnTo>
                    <a:pt x="1225396" y="1102342"/>
                  </a:lnTo>
                  <a:lnTo>
                    <a:pt x="1223163" y="1103618"/>
                  </a:lnTo>
                  <a:lnTo>
                    <a:pt x="1220930" y="1104575"/>
                  </a:lnTo>
                  <a:lnTo>
                    <a:pt x="1219017" y="1105213"/>
                  </a:lnTo>
                  <a:lnTo>
                    <a:pt x="1216784" y="1105850"/>
                  </a:lnTo>
                  <a:lnTo>
                    <a:pt x="1212000" y="1106488"/>
                  </a:lnTo>
                  <a:lnTo>
                    <a:pt x="1207854" y="1105850"/>
                  </a:lnTo>
                  <a:lnTo>
                    <a:pt x="1205622" y="1105213"/>
                  </a:lnTo>
                  <a:lnTo>
                    <a:pt x="1203389" y="1104575"/>
                  </a:lnTo>
                  <a:lnTo>
                    <a:pt x="1201475" y="1103618"/>
                  </a:lnTo>
                  <a:lnTo>
                    <a:pt x="1199243" y="1102342"/>
                  </a:lnTo>
                  <a:lnTo>
                    <a:pt x="1197329" y="1101066"/>
                  </a:lnTo>
                  <a:lnTo>
                    <a:pt x="1195735" y="1099472"/>
                  </a:lnTo>
                  <a:lnTo>
                    <a:pt x="1194140" y="1097558"/>
                  </a:lnTo>
                  <a:lnTo>
                    <a:pt x="1192864" y="1095963"/>
                  </a:lnTo>
                  <a:lnTo>
                    <a:pt x="1191588" y="1093731"/>
                  </a:lnTo>
                  <a:lnTo>
                    <a:pt x="1190632" y="1091817"/>
                  </a:lnTo>
                  <a:lnTo>
                    <a:pt x="1189356" y="1087352"/>
                  </a:lnTo>
                  <a:lnTo>
                    <a:pt x="1189037" y="1082887"/>
                  </a:lnTo>
                  <a:lnTo>
                    <a:pt x="1189356" y="1078741"/>
                  </a:lnTo>
                  <a:lnTo>
                    <a:pt x="1190632" y="1074276"/>
                  </a:lnTo>
                  <a:lnTo>
                    <a:pt x="1191588" y="1072043"/>
                  </a:lnTo>
                  <a:lnTo>
                    <a:pt x="1192864" y="1070130"/>
                  </a:lnTo>
                  <a:lnTo>
                    <a:pt x="1194140" y="1068535"/>
                  </a:lnTo>
                  <a:lnTo>
                    <a:pt x="1195735" y="1066621"/>
                  </a:lnTo>
                  <a:lnTo>
                    <a:pt x="1257289" y="967433"/>
                  </a:lnTo>
                  <a:lnTo>
                    <a:pt x="1258884" y="965838"/>
                  </a:lnTo>
                  <a:lnTo>
                    <a:pt x="1261435" y="965200"/>
                  </a:lnTo>
                  <a:close/>
                  <a:moveTo>
                    <a:pt x="346041" y="844550"/>
                  </a:moveTo>
                  <a:lnTo>
                    <a:pt x="350799" y="844550"/>
                  </a:lnTo>
                  <a:lnTo>
                    <a:pt x="658851" y="844550"/>
                  </a:lnTo>
                  <a:lnTo>
                    <a:pt x="663927" y="844550"/>
                  </a:lnTo>
                  <a:lnTo>
                    <a:pt x="669003" y="845185"/>
                  </a:lnTo>
                  <a:lnTo>
                    <a:pt x="673762" y="846773"/>
                  </a:lnTo>
                  <a:lnTo>
                    <a:pt x="678204" y="848043"/>
                  </a:lnTo>
                  <a:lnTo>
                    <a:pt x="682645" y="850265"/>
                  </a:lnTo>
                  <a:lnTo>
                    <a:pt x="686452" y="852805"/>
                  </a:lnTo>
                  <a:lnTo>
                    <a:pt x="690259" y="855345"/>
                  </a:lnTo>
                  <a:lnTo>
                    <a:pt x="693749" y="858838"/>
                  </a:lnTo>
                  <a:lnTo>
                    <a:pt x="697239" y="862330"/>
                  </a:lnTo>
                  <a:lnTo>
                    <a:pt x="699777" y="865823"/>
                  </a:lnTo>
                  <a:lnTo>
                    <a:pt x="702315" y="869950"/>
                  </a:lnTo>
                  <a:lnTo>
                    <a:pt x="704218" y="874395"/>
                  </a:lnTo>
                  <a:lnTo>
                    <a:pt x="705804" y="879158"/>
                  </a:lnTo>
                  <a:lnTo>
                    <a:pt x="707391" y="883920"/>
                  </a:lnTo>
                  <a:lnTo>
                    <a:pt x="708025" y="888683"/>
                  </a:lnTo>
                  <a:lnTo>
                    <a:pt x="708025" y="893763"/>
                  </a:lnTo>
                  <a:lnTo>
                    <a:pt x="708025" y="898843"/>
                  </a:lnTo>
                  <a:lnTo>
                    <a:pt x="707391" y="903605"/>
                  </a:lnTo>
                  <a:lnTo>
                    <a:pt x="705804" y="908368"/>
                  </a:lnTo>
                  <a:lnTo>
                    <a:pt x="704218" y="912495"/>
                  </a:lnTo>
                  <a:lnTo>
                    <a:pt x="702315" y="916940"/>
                  </a:lnTo>
                  <a:lnTo>
                    <a:pt x="699777" y="921068"/>
                  </a:lnTo>
                  <a:lnTo>
                    <a:pt x="697239" y="924878"/>
                  </a:lnTo>
                  <a:lnTo>
                    <a:pt x="693749" y="928370"/>
                  </a:lnTo>
                  <a:lnTo>
                    <a:pt x="690259" y="931545"/>
                  </a:lnTo>
                  <a:lnTo>
                    <a:pt x="686452" y="934403"/>
                  </a:lnTo>
                  <a:lnTo>
                    <a:pt x="682645" y="936943"/>
                  </a:lnTo>
                  <a:lnTo>
                    <a:pt x="678204" y="938848"/>
                  </a:lnTo>
                  <a:lnTo>
                    <a:pt x="673762" y="940753"/>
                  </a:lnTo>
                  <a:lnTo>
                    <a:pt x="669003" y="941705"/>
                  </a:lnTo>
                  <a:lnTo>
                    <a:pt x="663927" y="942658"/>
                  </a:lnTo>
                  <a:lnTo>
                    <a:pt x="658851" y="942975"/>
                  </a:lnTo>
                  <a:lnTo>
                    <a:pt x="350799" y="942975"/>
                  </a:lnTo>
                  <a:lnTo>
                    <a:pt x="346041" y="942658"/>
                  </a:lnTo>
                  <a:lnTo>
                    <a:pt x="340965" y="941705"/>
                  </a:lnTo>
                  <a:lnTo>
                    <a:pt x="336206" y="940753"/>
                  </a:lnTo>
                  <a:lnTo>
                    <a:pt x="331764" y="938848"/>
                  </a:lnTo>
                  <a:lnTo>
                    <a:pt x="327323" y="936943"/>
                  </a:lnTo>
                  <a:lnTo>
                    <a:pt x="323516" y="934403"/>
                  </a:lnTo>
                  <a:lnTo>
                    <a:pt x="319391" y="931545"/>
                  </a:lnTo>
                  <a:lnTo>
                    <a:pt x="316219" y="928370"/>
                  </a:lnTo>
                  <a:lnTo>
                    <a:pt x="312729" y="924878"/>
                  </a:lnTo>
                  <a:lnTo>
                    <a:pt x="309874" y="921068"/>
                  </a:lnTo>
                  <a:lnTo>
                    <a:pt x="307653" y="916940"/>
                  </a:lnTo>
                  <a:lnTo>
                    <a:pt x="305432" y="912495"/>
                  </a:lnTo>
                  <a:lnTo>
                    <a:pt x="303846" y="908368"/>
                  </a:lnTo>
                  <a:lnTo>
                    <a:pt x="302577" y="903605"/>
                  </a:lnTo>
                  <a:lnTo>
                    <a:pt x="301943" y="898843"/>
                  </a:lnTo>
                  <a:lnTo>
                    <a:pt x="301625" y="893763"/>
                  </a:lnTo>
                  <a:lnTo>
                    <a:pt x="301943" y="888683"/>
                  </a:lnTo>
                  <a:lnTo>
                    <a:pt x="302577" y="883920"/>
                  </a:lnTo>
                  <a:lnTo>
                    <a:pt x="303846" y="879158"/>
                  </a:lnTo>
                  <a:lnTo>
                    <a:pt x="305432" y="874395"/>
                  </a:lnTo>
                  <a:lnTo>
                    <a:pt x="307336" y="869950"/>
                  </a:lnTo>
                  <a:lnTo>
                    <a:pt x="309874" y="865823"/>
                  </a:lnTo>
                  <a:lnTo>
                    <a:pt x="312729" y="862330"/>
                  </a:lnTo>
                  <a:lnTo>
                    <a:pt x="316219" y="858838"/>
                  </a:lnTo>
                  <a:lnTo>
                    <a:pt x="319391" y="855345"/>
                  </a:lnTo>
                  <a:lnTo>
                    <a:pt x="323516" y="852805"/>
                  </a:lnTo>
                  <a:lnTo>
                    <a:pt x="327323" y="850265"/>
                  </a:lnTo>
                  <a:lnTo>
                    <a:pt x="331764" y="848043"/>
                  </a:lnTo>
                  <a:lnTo>
                    <a:pt x="336206" y="846773"/>
                  </a:lnTo>
                  <a:lnTo>
                    <a:pt x="340965" y="845185"/>
                  </a:lnTo>
                  <a:lnTo>
                    <a:pt x="346041" y="844550"/>
                  </a:lnTo>
                  <a:close/>
                  <a:moveTo>
                    <a:pt x="344144" y="590550"/>
                  </a:moveTo>
                  <a:lnTo>
                    <a:pt x="960782" y="590550"/>
                  </a:lnTo>
                  <a:lnTo>
                    <a:pt x="966812" y="591185"/>
                  </a:lnTo>
                  <a:lnTo>
                    <a:pt x="973159" y="592138"/>
                  </a:lnTo>
                  <a:lnTo>
                    <a:pt x="978871" y="593725"/>
                  </a:lnTo>
                  <a:lnTo>
                    <a:pt x="984584" y="595630"/>
                  </a:lnTo>
                  <a:lnTo>
                    <a:pt x="990296" y="598488"/>
                  </a:lnTo>
                  <a:lnTo>
                    <a:pt x="995374" y="601345"/>
                  </a:lnTo>
                  <a:lnTo>
                    <a:pt x="1000135" y="604838"/>
                  </a:lnTo>
                  <a:lnTo>
                    <a:pt x="1004260" y="608965"/>
                  </a:lnTo>
                  <a:lnTo>
                    <a:pt x="1008386" y="613410"/>
                  </a:lnTo>
                  <a:lnTo>
                    <a:pt x="1011560" y="617855"/>
                  </a:lnTo>
                  <a:lnTo>
                    <a:pt x="1015051" y="623253"/>
                  </a:lnTo>
                  <a:lnTo>
                    <a:pt x="1017590" y="628650"/>
                  </a:lnTo>
                  <a:lnTo>
                    <a:pt x="1019811" y="634048"/>
                  </a:lnTo>
                  <a:lnTo>
                    <a:pt x="1021081" y="639763"/>
                  </a:lnTo>
                  <a:lnTo>
                    <a:pt x="1021715" y="646113"/>
                  </a:lnTo>
                  <a:lnTo>
                    <a:pt x="1022350" y="652145"/>
                  </a:lnTo>
                  <a:lnTo>
                    <a:pt x="1021715" y="658813"/>
                  </a:lnTo>
                  <a:lnTo>
                    <a:pt x="1021081" y="664528"/>
                  </a:lnTo>
                  <a:lnTo>
                    <a:pt x="1019811" y="670878"/>
                  </a:lnTo>
                  <a:lnTo>
                    <a:pt x="1017590" y="676275"/>
                  </a:lnTo>
                  <a:lnTo>
                    <a:pt x="1015051" y="681673"/>
                  </a:lnTo>
                  <a:lnTo>
                    <a:pt x="1011560" y="686753"/>
                  </a:lnTo>
                  <a:lnTo>
                    <a:pt x="1008386" y="691515"/>
                  </a:lnTo>
                  <a:lnTo>
                    <a:pt x="1004260" y="695960"/>
                  </a:lnTo>
                  <a:lnTo>
                    <a:pt x="1000135" y="700088"/>
                  </a:lnTo>
                  <a:lnTo>
                    <a:pt x="995374" y="703580"/>
                  </a:lnTo>
                  <a:lnTo>
                    <a:pt x="990296" y="706438"/>
                  </a:lnTo>
                  <a:lnTo>
                    <a:pt x="984584" y="708978"/>
                  </a:lnTo>
                  <a:lnTo>
                    <a:pt x="978871" y="711200"/>
                  </a:lnTo>
                  <a:lnTo>
                    <a:pt x="973159" y="712788"/>
                  </a:lnTo>
                  <a:lnTo>
                    <a:pt x="966812" y="713740"/>
                  </a:lnTo>
                  <a:lnTo>
                    <a:pt x="960782" y="714375"/>
                  </a:lnTo>
                  <a:lnTo>
                    <a:pt x="344144" y="714375"/>
                  </a:lnTo>
                  <a:lnTo>
                    <a:pt x="338114" y="713740"/>
                  </a:lnTo>
                  <a:lnTo>
                    <a:pt x="331767" y="712788"/>
                  </a:lnTo>
                  <a:lnTo>
                    <a:pt x="326054" y="711200"/>
                  </a:lnTo>
                  <a:lnTo>
                    <a:pt x="320342" y="708978"/>
                  </a:lnTo>
                  <a:lnTo>
                    <a:pt x="314946" y="706438"/>
                  </a:lnTo>
                  <a:lnTo>
                    <a:pt x="309869" y="703580"/>
                  </a:lnTo>
                  <a:lnTo>
                    <a:pt x="305108" y="700088"/>
                  </a:lnTo>
                  <a:lnTo>
                    <a:pt x="300982" y="695960"/>
                  </a:lnTo>
                  <a:lnTo>
                    <a:pt x="296857" y="691515"/>
                  </a:lnTo>
                  <a:lnTo>
                    <a:pt x="293366" y="686753"/>
                  </a:lnTo>
                  <a:lnTo>
                    <a:pt x="290192" y="681673"/>
                  </a:lnTo>
                  <a:lnTo>
                    <a:pt x="287653" y="676275"/>
                  </a:lnTo>
                  <a:lnTo>
                    <a:pt x="285432" y="670878"/>
                  </a:lnTo>
                  <a:lnTo>
                    <a:pt x="284162" y="664528"/>
                  </a:lnTo>
                  <a:lnTo>
                    <a:pt x="282893" y="658813"/>
                  </a:lnTo>
                  <a:lnTo>
                    <a:pt x="282575" y="652145"/>
                  </a:lnTo>
                  <a:lnTo>
                    <a:pt x="282893" y="646113"/>
                  </a:lnTo>
                  <a:lnTo>
                    <a:pt x="284162" y="639763"/>
                  </a:lnTo>
                  <a:lnTo>
                    <a:pt x="285432" y="634048"/>
                  </a:lnTo>
                  <a:lnTo>
                    <a:pt x="287653" y="628650"/>
                  </a:lnTo>
                  <a:lnTo>
                    <a:pt x="290192" y="623253"/>
                  </a:lnTo>
                  <a:lnTo>
                    <a:pt x="293366" y="617855"/>
                  </a:lnTo>
                  <a:lnTo>
                    <a:pt x="296857" y="613410"/>
                  </a:lnTo>
                  <a:lnTo>
                    <a:pt x="300982" y="608965"/>
                  </a:lnTo>
                  <a:lnTo>
                    <a:pt x="305108" y="604838"/>
                  </a:lnTo>
                  <a:lnTo>
                    <a:pt x="309869" y="601345"/>
                  </a:lnTo>
                  <a:lnTo>
                    <a:pt x="314946" y="598488"/>
                  </a:lnTo>
                  <a:lnTo>
                    <a:pt x="320342" y="595630"/>
                  </a:lnTo>
                  <a:lnTo>
                    <a:pt x="326054" y="593725"/>
                  </a:lnTo>
                  <a:lnTo>
                    <a:pt x="331767" y="592138"/>
                  </a:lnTo>
                  <a:lnTo>
                    <a:pt x="338114" y="591185"/>
                  </a:lnTo>
                  <a:lnTo>
                    <a:pt x="344144" y="590550"/>
                  </a:lnTo>
                  <a:close/>
                  <a:moveTo>
                    <a:pt x="1750865" y="411163"/>
                  </a:moveTo>
                  <a:lnTo>
                    <a:pt x="1754043" y="411481"/>
                  </a:lnTo>
                  <a:lnTo>
                    <a:pt x="1757540" y="411798"/>
                  </a:lnTo>
                  <a:lnTo>
                    <a:pt x="1760718" y="413068"/>
                  </a:lnTo>
                  <a:lnTo>
                    <a:pt x="1764214" y="414021"/>
                  </a:lnTo>
                  <a:lnTo>
                    <a:pt x="1767710" y="414973"/>
                  </a:lnTo>
                  <a:lnTo>
                    <a:pt x="1770889" y="416878"/>
                  </a:lnTo>
                  <a:lnTo>
                    <a:pt x="1777563" y="421006"/>
                  </a:lnTo>
                  <a:lnTo>
                    <a:pt x="1784555" y="425768"/>
                  </a:lnTo>
                  <a:lnTo>
                    <a:pt x="1790912" y="431166"/>
                  </a:lnTo>
                  <a:lnTo>
                    <a:pt x="1797904" y="437198"/>
                  </a:lnTo>
                  <a:lnTo>
                    <a:pt x="1812207" y="451486"/>
                  </a:lnTo>
                  <a:lnTo>
                    <a:pt x="1827145" y="466408"/>
                  </a:lnTo>
                  <a:lnTo>
                    <a:pt x="1836680" y="476251"/>
                  </a:lnTo>
                  <a:lnTo>
                    <a:pt x="1851935" y="491173"/>
                  </a:lnTo>
                  <a:lnTo>
                    <a:pt x="1865920" y="505461"/>
                  </a:lnTo>
                  <a:lnTo>
                    <a:pt x="1872277" y="512446"/>
                  </a:lnTo>
                  <a:lnTo>
                    <a:pt x="1877680" y="519431"/>
                  </a:lnTo>
                  <a:lnTo>
                    <a:pt x="1882447" y="525781"/>
                  </a:lnTo>
                  <a:lnTo>
                    <a:pt x="1886579" y="532766"/>
                  </a:lnTo>
                  <a:lnTo>
                    <a:pt x="1888486" y="536258"/>
                  </a:lnTo>
                  <a:lnTo>
                    <a:pt x="1889439" y="539433"/>
                  </a:lnTo>
                  <a:lnTo>
                    <a:pt x="1891029" y="542608"/>
                  </a:lnTo>
                  <a:lnTo>
                    <a:pt x="1891664" y="546101"/>
                  </a:lnTo>
                  <a:lnTo>
                    <a:pt x="1891982" y="549593"/>
                  </a:lnTo>
                  <a:lnTo>
                    <a:pt x="1892300" y="552768"/>
                  </a:lnTo>
                  <a:lnTo>
                    <a:pt x="1892300" y="556261"/>
                  </a:lnTo>
                  <a:lnTo>
                    <a:pt x="1891664" y="559753"/>
                  </a:lnTo>
                  <a:lnTo>
                    <a:pt x="1891029" y="562928"/>
                  </a:lnTo>
                  <a:lnTo>
                    <a:pt x="1889757" y="566738"/>
                  </a:lnTo>
                  <a:lnTo>
                    <a:pt x="1888486" y="570231"/>
                  </a:lnTo>
                  <a:lnTo>
                    <a:pt x="1886261" y="574041"/>
                  </a:lnTo>
                  <a:lnTo>
                    <a:pt x="1884036" y="577533"/>
                  </a:lnTo>
                  <a:lnTo>
                    <a:pt x="1881176" y="581343"/>
                  </a:lnTo>
                  <a:lnTo>
                    <a:pt x="1877680" y="585153"/>
                  </a:lnTo>
                  <a:lnTo>
                    <a:pt x="1874184" y="588963"/>
                  </a:lnTo>
                  <a:lnTo>
                    <a:pt x="1476895" y="985838"/>
                  </a:lnTo>
                  <a:lnTo>
                    <a:pt x="1472763" y="989966"/>
                  </a:lnTo>
                  <a:lnTo>
                    <a:pt x="1468313" y="993458"/>
                  </a:lnTo>
                  <a:lnTo>
                    <a:pt x="1464182" y="996633"/>
                  </a:lnTo>
                  <a:lnTo>
                    <a:pt x="1459732" y="999808"/>
                  </a:lnTo>
                  <a:lnTo>
                    <a:pt x="1455282" y="1002348"/>
                  </a:lnTo>
                  <a:lnTo>
                    <a:pt x="1450515" y="1004888"/>
                  </a:lnTo>
                  <a:lnTo>
                    <a:pt x="1446065" y="1007111"/>
                  </a:lnTo>
                  <a:lnTo>
                    <a:pt x="1440980" y="1009016"/>
                  </a:lnTo>
                  <a:lnTo>
                    <a:pt x="1436212" y="1010921"/>
                  </a:lnTo>
                  <a:lnTo>
                    <a:pt x="1431445" y="1012826"/>
                  </a:lnTo>
                  <a:lnTo>
                    <a:pt x="1426360" y="1013778"/>
                  </a:lnTo>
                  <a:lnTo>
                    <a:pt x="1421274" y="1015366"/>
                  </a:lnTo>
                  <a:lnTo>
                    <a:pt x="1416507" y="1016001"/>
                  </a:lnTo>
                  <a:lnTo>
                    <a:pt x="1411422" y="1016953"/>
                  </a:lnTo>
                  <a:lnTo>
                    <a:pt x="1406336" y="1017271"/>
                  </a:lnTo>
                  <a:lnTo>
                    <a:pt x="1401569" y="1017588"/>
                  </a:lnTo>
                  <a:lnTo>
                    <a:pt x="1396484" y="1017588"/>
                  </a:lnTo>
                  <a:lnTo>
                    <a:pt x="1391716" y="1017271"/>
                  </a:lnTo>
                  <a:lnTo>
                    <a:pt x="1386949" y="1016953"/>
                  </a:lnTo>
                  <a:lnTo>
                    <a:pt x="1382499" y="1015683"/>
                  </a:lnTo>
                  <a:lnTo>
                    <a:pt x="1377731" y="1015048"/>
                  </a:lnTo>
                  <a:lnTo>
                    <a:pt x="1373282" y="1013461"/>
                  </a:lnTo>
                  <a:lnTo>
                    <a:pt x="1368832" y="1012191"/>
                  </a:lnTo>
                  <a:lnTo>
                    <a:pt x="1364700" y="1010286"/>
                  </a:lnTo>
                  <a:lnTo>
                    <a:pt x="1360886" y="1008063"/>
                  </a:lnTo>
                  <a:lnTo>
                    <a:pt x="1357072" y="1005523"/>
                  </a:lnTo>
                  <a:lnTo>
                    <a:pt x="1353576" y="1002983"/>
                  </a:lnTo>
                  <a:lnTo>
                    <a:pt x="1350080" y="1000126"/>
                  </a:lnTo>
                  <a:lnTo>
                    <a:pt x="1347220" y="996633"/>
                  </a:lnTo>
                  <a:lnTo>
                    <a:pt x="1344359" y="993458"/>
                  </a:lnTo>
                  <a:lnTo>
                    <a:pt x="1341817" y="989331"/>
                  </a:lnTo>
                  <a:lnTo>
                    <a:pt x="1339274" y="985521"/>
                  </a:lnTo>
                  <a:lnTo>
                    <a:pt x="1337367" y="981076"/>
                  </a:lnTo>
                  <a:lnTo>
                    <a:pt x="1335778" y="976313"/>
                  </a:lnTo>
                  <a:lnTo>
                    <a:pt x="1326561" y="967106"/>
                  </a:lnTo>
                  <a:lnTo>
                    <a:pt x="1322111" y="965518"/>
                  </a:lnTo>
                  <a:lnTo>
                    <a:pt x="1317979" y="963296"/>
                  </a:lnTo>
                  <a:lnTo>
                    <a:pt x="1314165" y="961073"/>
                  </a:lnTo>
                  <a:lnTo>
                    <a:pt x="1310351" y="958851"/>
                  </a:lnTo>
                  <a:lnTo>
                    <a:pt x="1307173" y="956311"/>
                  </a:lnTo>
                  <a:lnTo>
                    <a:pt x="1303995" y="953453"/>
                  </a:lnTo>
                  <a:lnTo>
                    <a:pt x="1301134" y="950913"/>
                  </a:lnTo>
                  <a:lnTo>
                    <a:pt x="1298274" y="948056"/>
                  </a:lnTo>
                  <a:lnTo>
                    <a:pt x="1295731" y="944563"/>
                  </a:lnTo>
                  <a:lnTo>
                    <a:pt x="1293824" y="941706"/>
                  </a:lnTo>
                  <a:lnTo>
                    <a:pt x="1291599" y="938531"/>
                  </a:lnTo>
                  <a:lnTo>
                    <a:pt x="1289692" y="935038"/>
                  </a:lnTo>
                  <a:lnTo>
                    <a:pt x="1288103" y="931546"/>
                  </a:lnTo>
                  <a:lnTo>
                    <a:pt x="1286832" y="928371"/>
                  </a:lnTo>
                  <a:lnTo>
                    <a:pt x="1284607" y="921068"/>
                  </a:lnTo>
                  <a:lnTo>
                    <a:pt x="1283336" y="913448"/>
                  </a:lnTo>
                  <a:lnTo>
                    <a:pt x="1282700" y="905511"/>
                  </a:lnTo>
                  <a:lnTo>
                    <a:pt x="1283018" y="897573"/>
                  </a:lnTo>
                  <a:lnTo>
                    <a:pt x="1283971" y="889953"/>
                  </a:lnTo>
                  <a:lnTo>
                    <a:pt x="1285560" y="882016"/>
                  </a:lnTo>
                  <a:lnTo>
                    <a:pt x="1287785" y="874078"/>
                  </a:lnTo>
                  <a:lnTo>
                    <a:pt x="1290646" y="866141"/>
                  </a:lnTo>
                  <a:lnTo>
                    <a:pt x="1294142" y="858521"/>
                  </a:lnTo>
                  <a:lnTo>
                    <a:pt x="1298909" y="849948"/>
                  </a:lnTo>
                  <a:lnTo>
                    <a:pt x="1304313" y="841376"/>
                  </a:lnTo>
                  <a:lnTo>
                    <a:pt x="1310351" y="833756"/>
                  </a:lnTo>
                  <a:lnTo>
                    <a:pt x="1317026" y="826136"/>
                  </a:lnTo>
                  <a:lnTo>
                    <a:pt x="1714315" y="429261"/>
                  </a:lnTo>
                  <a:lnTo>
                    <a:pt x="1718446" y="425768"/>
                  </a:lnTo>
                  <a:lnTo>
                    <a:pt x="1721943" y="422276"/>
                  </a:lnTo>
                  <a:lnTo>
                    <a:pt x="1726074" y="419736"/>
                  </a:lnTo>
                  <a:lnTo>
                    <a:pt x="1729571" y="417196"/>
                  </a:lnTo>
                  <a:lnTo>
                    <a:pt x="1733384" y="415608"/>
                  </a:lnTo>
                  <a:lnTo>
                    <a:pt x="1736881" y="414021"/>
                  </a:lnTo>
                  <a:lnTo>
                    <a:pt x="1740377" y="412433"/>
                  </a:lnTo>
                  <a:lnTo>
                    <a:pt x="1743873" y="411798"/>
                  </a:lnTo>
                  <a:lnTo>
                    <a:pt x="1747051" y="411481"/>
                  </a:lnTo>
                  <a:lnTo>
                    <a:pt x="1750865" y="411163"/>
                  </a:lnTo>
                  <a:close/>
                  <a:moveTo>
                    <a:pt x="198373" y="319088"/>
                  </a:moveTo>
                  <a:lnTo>
                    <a:pt x="1557783" y="319088"/>
                  </a:lnTo>
                  <a:lnTo>
                    <a:pt x="1453042" y="423822"/>
                  </a:lnTo>
                  <a:lnTo>
                    <a:pt x="315492" y="423822"/>
                  </a:lnTo>
                  <a:lnTo>
                    <a:pt x="305336" y="424140"/>
                  </a:lnTo>
                  <a:lnTo>
                    <a:pt x="295179" y="424774"/>
                  </a:lnTo>
                  <a:lnTo>
                    <a:pt x="285340" y="426361"/>
                  </a:lnTo>
                  <a:lnTo>
                    <a:pt x="275500" y="427631"/>
                  </a:lnTo>
                  <a:lnTo>
                    <a:pt x="265979" y="429852"/>
                  </a:lnTo>
                  <a:lnTo>
                    <a:pt x="256457" y="433026"/>
                  </a:lnTo>
                  <a:lnTo>
                    <a:pt x="247570" y="435882"/>
                  </a:lnTo>
                  <a:lnTo>
                    <a:pt x="238365" y="439374"/>
                  </a:lnTo>
                  <a:lnTo>
                    <a:pt x="229478" y="443499"/>
                  </a:lnTo>
                  <a:lnTo>
                    <a:pt x="221226" y="447943"/>
                  </a:lnTo>
                  <a:lnTo>
                    <a:pt x="212973" y="452703"/>
                  </a:lnTo>
                  <a:lnTo>
                    <a:pt x="204721" y="457781"/>
                  </a:lnTo>
                  <a:lnTo>
                    <a:pt x="196786" y="463494"/>
                  </a:lnTo>
                  <a:lnTo>
                    <a:pt x="189486" y="469207"/>
                  </a:lnTo>
                  <a:lnTo>
                    <a:pt x="182186" y="475554"/>
                  </a:lnTo>
                  <a:lnTo>
                    <a:pt x="175203" y="481902"/>
                  </a:lnTo>
                  <a:lnTo>
                    <a:pt x="168855" y="488884"/>
                  </a:lnTo>
                  <a:lnTo>
                    <a:pt x="162507" y="496184"/>
                  </a:lnTo>
                  <a:lnTo>
                    <a:pt x="156794" y="503483"/>
                  </a:lnTo>
                  <a:lnTo>
                    <a:pt x="151398" y="511100"/>
                  </a:lnTo>
                  <a:lnTo>
                    <a:pt x="145685" y="519670"/>
                  </a:lnTo>
                  <a:lnTo>
                    <a:pt x="140924" y="527604"/>
                  </a:lnTo>
                  <a:lnTo>
                    <a:pt x="136798" y="536490"/>
                  </a:lnTo>
                  <a:lnTo>
                    <a:pt x="132672" y="545060"/>
                  </a:lnTo>
                  <a:lnTo>
                    <a:pt x="129498" y="554263"/>
                  </a:lnTo>
                  <a:lnTo>
                    <a:pt x="126007" y="563150"/>
                  </a:lnTo>
                  <a:lnTo>
                    <a:pt x="123468" y="572671"/>
                  </a:lnTo>
                  <a:lnTo>
                    <a:pt x="121246" y="582193"/>
                  </a:lnTo>
                  <a:lnTo>
                    <a:pt x="119659" y="592031"/>
                  </a:lnTo>
                  <a:lnTo>
                    <a:pt x="118072" y="601870"/>
                  </a:lnTo>
                  <a:lnTo>
                    <a:pt x="117437" y="612026"/>
                  </a:lnTo>
                  <a:lnTo>
                    <a:pt x="117437" y="622182"/>
                  </a:lnTo>
                  <a:lnTo>
                    <a:pt x="117437" y="1633658"/>
                  </a:lnTo>
                  <a:lnTo>
                    <a:pt x="117437" y="1643814"/>
                  </a:lnTo>
                  <a:lnTo>
                    <a:pt x="118072" y="1653970"/>
                  </a:lnTo>
                  <a:lnTo>
                    <a:pt x="119659" y="1663808"/>
                  </a:lnTo>
                  <a:lnTo>
                    <a:pt x="121246" y="1673647"/>
                  </a:lnTo>
                  <a:lnTo>
                    <a:pt x="123468" y="1683168"/>
                  </a:lnTo>
                  <a:lnTo>
                    <a:pt x="126007" y="1692689"/>
                  </a:lnTo>
                  <a:lnTo>
                    <a:pt x="129498" y="1701576"/>
                  </a:lnTo>
                  <a:lnTo>
                    <a:pt x="132672" y="1710780"/>
                  </a:lnTo>
                  <a:lnTo>
                    <a:pt x="136798" y="1719666"/>
                  </a:lnTo>
                  <a:lnTo>
                    <a:pt x="140924" y="1728235"/>
                  </a:lnTo>
                  <a:lnTo>
                    <a:pt x="145685" y="1736170"/>
                  </a:lnTo>
                  <a:lnTo>
                    <a:pt x="151398" y="1744739"/>
                  </a:lnTo>
                  <a:lnTo>
                    <a:pt x="156794" y="1752356"/>
                  </a:lnTo>
                  <a:lnTo>
                    <a:pt x="162507" y="1759656"/>
                  </a:lnTo>
                  <a:lnTo>
                    <a:pt x="168855" y="1766955"/>
                  </a:lnTo>
                  <a:lnTo>
                    <a:pt x="175203" y="1773938"/>
                  </a:lnTo>
                  <a:lnTo>
                    <a:pt x="182186" y="1780285"/>
                  </a:lnTo>
                  <a:lnTo>
                    <a:pt x="189486" y="1786633"/>
                  </a:lnTo>
                  <a:lnTo>
                    <a:pt x="196786" y="1792345"/>
                  </a:lnTo>
                  <a:lnTo>
                    <a:pt x="204721" y="1798375"/>
                  </a:lnTo>
                  <a:lnTo>
                    <a:pt x="212973" y="1803453"/>
                  </a:lnTo>
                  <a:lnTo>
                    <a:pt x="221226" y="1808214"/>
                  </a:lnTo>
                  <a:lnTo>
                    <a:pt x="229478" y="1812340"/>
                  </a:lnTo>
                  <a:lnTo>
                    <a:pt x="238365" y="1816466"/>
                  </a:lnTo>
                  <a:lnTo>
                    <a:pt x="247570" y="1819640"/>
                  </a:lnTo>
                  <a:lnTo>
                    <a:pt x="256457" y="1823131"/>
                  </a:lnTo>
                  <a:lnTo>
                    <a:pt x="265979" y="1825670"/>
                  </a:lnTo>
                  <a:lnTo>
                    <a:pt x="275500" y="1827891"/>
                  </a:lnTo>
                  <a:lnTo>
                    <a:pt x="285340" y="1829478"/>
                  </a:lnTo>
                  <a:lnTo>
                    <a:pt x="295179" y="1831065"/>
                  </a:lnTo>
                  <a:lnTo>
                    <a:pt x="305336" y="1831700"/>
                  </a:lnTo>
                  <a:lnTo>
                    <a:pt x="315492" y="1831700"/>
                  </a:lnTo>
                  <a:lnTo>
                    <a:pt x="1632371" y="1831700"/>
                  </a:lnTo>
                  <a:lnTo>
                    <a:pt x="1642527" y="1831700"/>
                  </a:lnTo>
                  <a:lnTo>
                    <a:pt x="1652367" y="1831065"/>
                  </a:lnTo>
                  <a:lnTo>
                    <a:pt x="1662523" y="1829478"/>
                  </a:lnTo>
                  <a:lnTo>
                    <a:pt x="1672045" y="1827891"/>
                  </a:lnTo>
                  <a:lnTo>
                    <a:pt x="1681885" y="1825670"/>
                  </a:lnTo>
                  <a:lnTo>
                    <a:pt x="1691089" y="1823131"/>
                  </a:lnTo>
                  <a:lnTo>
                    <a:pt x="1700611" y="1819640"/>
                  </a:lnTo>
                  <a:lnTo>
                    <a:pt x="1709181" y="1816466"/>
                  </a:lnTo>
                  <a:lnTo>
                    <a:pt x="1718385" y="1812340"/>
                  </a:lnTo>
                  <a:lnTo>
                    <a:pt x="1726637" y="1808214"/>
                  </a:lnTo>
                  <a:lnTo>
                    <a:pt x="1735207" y="1803453"/>
                  </a:lnTo>
                  <a:lnTo>
                    <a:pt x="1743142" y="1798375"/>
                  </a:lnTo>
                  <a:lnTo>
                    <a:pt x="1750760" y="1792345"/>
                  </a:lnTo>
                  <a:lnTo>
                    <a:pt x="1758377" y="1786633"/>
                  </a:lnTo>
                  <a:lnTo>
                    <a:pt x="1765677" y="1780285"/>
                  </a:lnTo>
                  <a:lnTo>
                    <a:pt x="1772660" y="1773938"/>
                  </a:lnTo>
                  <a:lnTo>
                    <a:pt x="1779325" y="1766955"/>
                  </a:lnTo>
                  <a:lnTo>
                    <a:pt x="1785356" y="1759973"/>
                  </a:lnTo>
                  <a:lnTo>
                    <a:pt x="1791069" y="1752356"/>
                  </a:lnTo>
                  <a:lnTo>
                    <a:pt x="1796782" y="1744739"/>
                  </a:lnTo>
                  <a:lnTo>
                    <a:pt x="1801861" y="1736805"/>
                  </a:lnTo>
                  <a:lnTo>
                    <a:pt x="1806621" y="1728235"/>
                  </a:lnTo>
                  <a:lnTo>
                    <a:pt x="1810748" y="1719666"/>
                  </a:lnTo>
                  <a:lnTo>
                    <a:pt x="1814874" y="1710780"/>
                  </a:lnTo>
                  <a:lnTo>
                    <a:pt x="1818683" y="1702211"/>
                  </a:lnTo>
                  <a:lnTo>
                    <a:pt x="1821857" y="1692689"/>
                  </a:lnTo>
                  <a:lnTo>
                    <a:pt x="1824396" y="1683168"/>
                  </a:lnTo>
                  <a:lnTo>
                    <a:pt x="1826617" y="1673647"/>
                  </a:lnTo>
                  <a:lnTo>
                    <a:pt x="1828522" y="1663808"/>
                  </a:lnTo>
                  <a:lnTo>
                    <a:pt x="1829474" y="1653970"/>
                  </a:lnTo>
                  <a:lnTo>
                    <a:pt x="1830109" y="1643814"/>
                  </a:lnTo>
                  <a:lnTo>
                    <a:pt x="1830426" y="1633658"/>
                  </a:lnTo>
                  <a:lnTo>
                    <a:pt x="1830426" y="1113162"/>
                  </a:lnTo>
                  <a:lnTo>
                    <a:pt x="1830426" y="773570"/>
                  </a:lnTo>
                  <a:lnTo>
                    <a:pt x="1947863" y="656458"/>
                  </a:lnTo>
                  <a:lnTo>
                    <a:pt x="1947863" y="1738391"/>
                  </a:lnTo>
                  <a:lnTo>
                    <a:pt x="1947546" y="1748865"/>
                  </a:lnTo>
                  <a:lnTo>
                    <a:pt x="1946911" y="1758704"/>
                  </a:lnTo>
                  <a:lnTo>
                    <a:pt x="1945324" y="1768860"/>
                  </a:lnTo>
                  <a:lnTo>
                    <a:pt x="1943419" y="1778063"/>
                  </a:lnTo>
                  <a:lnTo>
                    <a:pt x="1941198" y="1787902"/>
                  </a:lnTo>
                  <a:lnTo>
                    <a:pt x="1938659" y="1797423"/>
                  </a:lnTo>
                  <a:lnTo>
                    <a:pt x="1935802" y="1806627"/>
                  </a:lnTo>
                  <a:lnTo>
                    <a:pt x="1932311" y="1815831"/>
                  </a:lnTo>
                  <a:lnTo>
                    <a:pt x="1928184" y="1824400"/>
                  </a:lnTo>
                  <a:lnTo>
                    <a:pt x="1923741" y="1832969"/>
                  </a:lnTo>
                  <a:lnTo>
                    <a:pt x="1918980" y="1841221"/>
                  </a:lnTo>
                  <a:lnTo>
                    <a:pt x="1913902" y="1849156"/>
                  </a:lnTo>
                  <a:lnTo>
                    <a:pt x="1908188" y="1856773"/>
                  </a:lnTo>
                  <a:lnTo>
                    <a:pt x="1902475" y="1864707"/>
                  </a:lnTo>
                  <a:lnTo>
                    <a:pt x="1896127" y="1871689"/>
                  </a:lnTo>
                  <a:lnTo>
                    <a:pt x="1889462" y="1878671"/>
                  </a:lnTo>
                  <a:lnTo>
                    <a:pt x="1882797" y="1885336"/>
                  </a:lnTo>
                  <a:lnTo>
                    <a:pt x="1875497" y="1891366"/>
                  </a:lnTo>
                  <a:lnTo>
                    <a:pt x="1868197" y="1897397"/>
                  </a:lnTo>
                  <a:lnTo>
                    <a:pt x="1860579" y="1902792"/>
                  </a:lnTo>
                  <a:lnTo>
                    <a:pt x="1852327" y="1907870"/>
                  </a:lnTo>
                  <a:lnTo>
                    <a:pt x="1844074" y="1912631"/>
                  </a:lnTo>
                  <a:lnTo>
                    <a:pt x="1835187" y="1917074"/>
                  </a:lnTo>
                  <a:lnTo>
                    <a:pt x="1826617" y="1920882"/>
                  </a:lnTo>
                  <a:lnTo>
                    <a:pt x="1817413" y="1924691"/>
                  </a:lnTo>
                  <a:lnTo>
                    <a:pt x="1808209" y="1927865"/>
                  </a:lnTo>
                  <a:lnTo>
                    <a:pt x="1799004" y="1930404"/>
                  </a:lnTo>
                  <a:lnTo>
                    <a:pt x="1789482" y="1932625"/>
                  </a:lnTo>
                  <a:lnTo>
                    <a:pt x="1779643" y="1934530"/>
                  </a:lnTo>
                  <a:lnTo>
                    <a:pt x="1769803" y="1935482"/>
                  </a:lnTo>
                  <a:lnTo>
                    <a:pt x="1759647" y="1936434"/>
                  </a:lnTo>
                  <a:lnTo>
                    <a:pt x="1749173" y="1936751"/>
                  </a:lnTo>
                  <a:lnTo>
                    <a:pt x="198373" y="1936751"/>
                  </a:lnTo>
                  <a:lnTo>
                    <a:pt x="188216" y="1936434"/>
                  </a:lnTo>
                  <a:lnTo>
                    <a:pt x="178377" y="1935482"/>
                  </a:lnTo>
                  <a:lnTo>
                    <a:pt x="168538" y="1934530"/>
                  </a:lnTo>
                  <a:lnTo>
                    <a:pt x="158699" y="1932625"/>
                  </a:lnTo>
                  <a:lnTo>
                    <a:pt x="148859" y="1930404"/>
                  </a:lnTo>
                  <a:lnTo>
                    <a:pt x="139655" y="1927865"/>
                  </a:lnTo>
                  <a:lnTo>
                    <a:pt x="130133" y="1924691"/>
                  </a:lnTo>
                  <a:lnTo>
                    <a:pt x="121246" y="1920882"/>
                  </a:lnTo>
                  <a:lnTo>
                    <a:pt x="112359" y="1917074"/>
                  </a:lnTo>
                  <a:lnTo>
                    <a:pt x="103789" y="1912631"/>
                  </a:lnTo>
                  <a:lnTo>
                    <a:pt x="95537" y="1907870"/>
                  </a:lnTo>
                  <a:lnTo>
                    <a:pt x="87602" y="1902792"/>
                  </a:lnTo>
                  <a:lnTo>
                    <a:pt x="79984" y="1897397"/>
                  </a:lnTo>
                  <a:lnTo>
                    <a:pt x="72049" y="1891366"/>
                  </a:lnTo>
                  <a:lnTo>
                    <a:pt x="65067" y="1885336"/>
                  </a:lnTo>
                  <a:lnTo>
                    <a:pt x="58084" y="1878671"/>
                  </a:lnTo>
                  <a:lnTo>
                    <a:pt x="51418" y="1871689"/>
                  </a:lnTo>
                  <a:lnTo>
                    <a:pt x="45388" y="1864707"/>
                  </a:lnTo>
                  <a:lnTo>
                    <a:pt x="39357" y="1856773"/>
                  </a:lnTo>
                  <a:lnTo>
                    <a:pt x="33962" y="1849156"/>
                  </a:lnTo>
                  <a:lnTo>
                    <a:pt x="28883" y="1841221"/>
                  </a:lnTo>
                  <a:lnTo>
                    <a:pt x="24122" y="1832969"/>
                  </a:lnTo>
                  <a:lnTo>
                    <a:pt x="19679" y="1824400"/>
                  </a:lnTo>
                  <a:lnTo>
                    <a:pt x="15870" y="1815831"/>
                  </a:lnTo>
                  <a:lnTo>
                    <a:pt x="12061" y="1806627"/>
                  </a:lnTo>
                  <a:lnTo>
                    <a:pt x="8887" y="1797423"/>
                  </a:lnTo>
                  <a:lnTo>
                    <a:pt x="6348" y="1787902"/>
                  </a:lnTo>
                  <a:lnTo>
                    <a:pt x="4126" y="1778063"/>
                  </a:lnTo>
                  <a:lnTo>
                    <a:pt x="2222" y="1768860"/>
                  </a:lnTo>
                  <a:lnTo>
                    <a:pt x="1270" y="1758704"/>
                  </a:lnTo>
                  <a:lnTo>
                    <a:pt x="318" y="1748865"/>
                  </a:lnTo>
                  <a:lnTo>
                    <a:pt x="0" y="1738391"/>
                  </a:lnTo>
                  <a:lnTo>
                    <a:pt x="0" y="517448"/>
                  </a:lnTo>
                  <a:lnTo>
                    <a:pt x="318" y="507292"/>
                  </a:lnTo>
                  <a:lnTo>
                    <a:pt x="1270" y="497453"/>
                  </a:lnTo>
                  <a:lnTo>
                    <a:pt x="2222" y="487297"/>
                  </a:lnTo>
                  <a:lnTo>
                    <a:pt x="4126" y="477776"/>
                  </a:lnTo>
                  <a:lnTo>
                    <a:pt x="6348" y="467937"/>
                  </a:lnTo>
                  <a:lnTo>
                    <a:pt x="8887" y="458416"/>
                  </a:lnTo>
                  <a:lnTo>
                    <a:pt x="12061" y="449212"/>
                  </a:lnTo>
                  <a:lnTo>
                    <a:pt x="15870" y="440008"/>
                  </a:lnTo>
                  <a:lnTo>
                    <a:pt x="19679" y="431439"/>
                  </a:lnTo>
                  <a:lnTo>
                    <a:pt x="24122" y="423187"/>
                  </a:lnTo>
                  <a:lnTo>
                    <a:pt x="28883" y="414618"/>
                  </a:lnTo>
                  <a:lnTo>
                    <a:pt x="33962" y="406684"/>
                  </a:lnTo>
                  <a:lnTo>
                    <a:pt x="39357" y="399067"/>
                  </a:lnTo>
                  <a:lnTo>
                    <a:pt x="45388" y="391450"/>
                  </a:lnTo>
                  <a:lnTo>
                    <a:pt x="51418" y="384150"/>
                  </a:lnTo>
                  <a:lnTo>
                    <a:pt x="58084" y="377168"/>
                  </a:lnTo>
                  <a:lnTo>
                    <a:pt x="65067" y="370503"/>
                  </a:lnTo>
                  <a:lnTo>
                    <a:pt x="72049" y="364473"/>
                  </a:lnTo>
                  <a:lnTo>
                    <a:pt x="79984" y="358443"/>
                  </a:lnTo>
                  <a:lnTo>
                    <a:pt x="87602" y="353047"/>
                  </a:lnTo>
                  <a:lnTo>
                    <a:pt x="95537" y="347969"/>
                  </a:lnTo>
                  <a:lnTo>
                    <a:pt x="103789" y="343209"/>
                  </a:lnTo>
                  <a:lnTo>
                    <a:pt x="112359" y="338766"/>
                  </a:lnTo>
                  <a:lnTo>
                    <a:pt x="121246" y="334957"/>
                  </a:lnTo>
                  <a:lnTo>
                    <a:pt x="130133" y="331149"/>
                  </a:lnTo>
                  <a:lnTo>
                    <a:pt x="139655" y="328292"/>
                  </a:lnTo>
                  <a:lnTo>
                    <a:pt x="148859" y="325436"/>
                  </a:lnTo>
                  <a:lnTo>
                    <a:pt x="158699" y="323214"/>
                  </a:lnTo>
                  <a:lnTo>
                    <a:pt x="168538" y="321310"/>
                  </a:lnTo>
                  <a:lnTo>
                    <a:pt x="178377" y="320358"/>
                  </a:lnTo>
                  <a:lnTo>
                    <a:pt x="188216" y="319723"/>
                  </a:lnTo>
                  <a:lnTo>
                    <a:pt x="198373" y="319088"/>
                  </a:lnTo>
                  <a:close/>
                  <a:moveTo>
                    <a:pt x="2076641" y="106363"/>
                  </a:moveTo>
                  <a:lnTo>
                    <a:pt x="2082030" y="106363"/>
                  </a:lnTo>
                  <a:lnTo>
                    <a:pt x="2087102" y="106363"/>
                  </a:lnTo>
                  <a:lnTo>
                    <a:pt x="2092174" y="106679"/>
                  </a:lnTo>
                  <a:lnTo>
                    <a:pt x="2097246" y="107313"/>
                  </a:lnTo>
                  <a:lnTo>
                    <a:pt x="2102318" y="108263"/>
                  </a:lnTo>
                  <a:lnTo>
                    <a:pt x="2107390" y="109213"/>
                  </a:lnTo>
                  <a:lnTo>
                    <a:pt x="2112145" y="110797"/>
                  </a:lnTo>
                  <a:lnTo>
                    <a:pt x="2117217" y="112064"/>
                  </a:lnTo>
                  <a:lnTo>
                    <a:pt x="2121972" y="113965"/>
                  </a:lnTo>
                  <a:lnTo>
                    <a:pt x="2126727" y="116182"/>
                  </a:lnTo>
                  <a:lnTo>
                    <a:pt x="2131482" y="118399"/>
                  </a:lnTo>
                  <a:lnTo>
                    <a:pt x="2136237" y="120933"/>
                  </a:lnTo>
                  <a:lnTo>
                    <a:pt x="2140358" y="123784"/>
                  </a:lnTo>
                  <a:lnTo>
                    <a:pt x="2144796" y="126634"/>
                  </a:lnTo>
                  <a:lnTo>
                    <a:pt x="2148916" y="130119"/>
                  </a:lnTo>
                  <a:lnTo>
                    <a:pt x="2153354" y="133603"/>
                  </a:lnTo>
                  <a:lnTo>
                    <a:pt x="2157158" y="137087"/>
                  </a:lnTo>
                  <a:lnTo>
                    <a:pt x="2166351" y="146589"/>
                  </a:lnTo>
                  <a:lnTo>
                    <a:pt x="2169838" y="150707"/>
                  </a:lnTo>
                  <a:lnTo>
                    <a:pt x="2173642" y="154825"/>
                  </a:lnTo>
                  <a:lnTo>
                    <a:pt x="2176812" y="158626"/>
                  </a:lnTo>
                  <a:lnTo>
                    <a:pt x="2179665" y="163060"/>
                  </a:lnTo>
                  <a:lnTo>
                    <a:pt x="2182835" y="167811"/>
                  </a:lnTo>
                  <a:lnTo>
                    <a:pt x="2185371" y="172246"/>
                  </a:lnTo>
                  <a:lnTo>
                    <a:pt x="2187273" y="176997"/>
                  </a:lnTo>
                  <a:lnTo>
                    <a:pt x="2189492" y="181748"/>
                  </a:lnTo>
                  <a:lnTo>
                    <a:pt x="2191394" y="186183"/>
                  </a:lnTo>
                  <a:lnTo>
                    <a:pt x="2192979" y="191567"/>
                  </a:lnTo>
                  <a:lnTo>
                    <a:pt x="2194247" y="196002"/>
                  </a:lnTo>
                  <a:lnTo>
                    <a:pt x="2195515" y="201387"/>
                  </a:lnTo>
                  <a:lnTo>
                    <a:pt x="2196149" y="206454"/>
                  </a:lnTo>
                  <a:lnTo>
                    <a:pt x="2196783" y="211522"/>
                  </a:lnTo>
                  <a:lnTo>
                    <a:pt x="2197100" y="216590"/>
                  </a:lnTo>
                  <a:lnTo>
                    <a:pt x="2197100" y="221658"/>
                  </a:lnTo>
                  <a:lnTo>
                    <a:pt x="2197100" y="226726"/>
                  </a:lnTo>
                  <a:lnTo>
                    <a:pt x="2196783" y="231794"/>
                  </a:lnTo>
                  <a:lnTo>
                    <a:pt x="2196149" y="236862"/>
                  </a:lnTo>
                  <a:lnTo>
                    <a:pt x="2195515" y="241613"/>
                  </a:lnTo>
                  <a:lnTo>
                    <a:pt x="2194247" y="246681"/>
                  </a:lnTo>
                  <a:lnTo>
                    <a:pt x="2192979" y="251749"/>
                  </a:lnTo>
                  <a:lnTo>
                    <a:pt x="2191394" y="256500"/>
                  </a:lnTo>
                  <a:lnTo>
                    <a:pt x="2189492" y="261251"/>
                  </a:lnTo>
                  <a:lnTo>
                    <a:pt x="2187273" y="266319"/>
                  </a:lnTo>
                  <a:lnTo>
                    <a:pt x="2185371" y="270754"/>
                  </a:lnTo>
                  <a:lnTo>
                    <a:pt x="2182835" y="275505"/>
                  </a:lnTo>
                  <a:lnTo>
                    <a:pt x="2179665" y="279623"/>
                  </a:lnTo>
                  <a:lnTo>
                    <a:pt x="2176812" y="284057"/>
                  </a:lnTo>
                  <a:lnTo>
                    <a:pt x="2173642" y="288492"/>
                  </a:lnTo>
                  <a:lnTo>
                    <a:pt x="2169838" y="292609"/>
                  </a:lnTo>
                  <a:lnTo>
                    <a:pt x="2166351" y="296410"/>
                  </a:lnTo>
                  <a:lnTo>
                    <a:pt x="1970764" y="491843"/>
                  </a:lnTo>
                  <a:lnTo>
                    <a:pt x="1967277" y="495010"/>
                  </a:lnTo>
                  <a:lnTo>
                    <a:pt x="1963473" y="498178"/>
                  </a:lnTo>
                  <a:lnTo>
                    <a:pt x="1959986" y="500712"/>
                  </a:lnTo>
                  <a:lnTo>
                    <a:pt x="1956816" y="502612"/>
                  </a:lnTo>
                  <a:lnTo>
                    <a:pt x="1953329" y="504513"/>
                  </a:lnTo>
                  <a:lnTo>
                    <a:pt x="1950476" y="505463"/>
                  </a:lnTo>
                  <a:lnTo>
                    <a:pt x="1947623" y="505780"/>
                  </a:lnTo>
                  <a:lnTo>
                    <a:pt x="1944771" y="506413"/>
                  </a:lnTo>
                  <a:lnTo>
                    <a:pt x="1941918" y="505780"/>
                  </a:lnTo>
                  <a:lnTo>
                    <a:pt x="1939382" y="505463"/>
                  </a:lnTo>
                  <a:lnTo>
                    <a:pt x="1936846" y="504513"/>
                  </a:lnTo>
                  <a:lnTo>
                    <a:pt x="1933993" y="502929"/>
                  </a:lnTo>
                  <a:lnTo>
                    <a:pt x="1931457" y="501662"/>
                  </a:lnTo>
                  <a:lnTo>
                    <a:pt x="1928921" y="499445"/>
                  </a:lnTo>
                  <a:lnTo>
                    <a:pt x="1924166" y="494694"/>
                  </a:lnTo>
                  <a:lnTo>
                    <a:pt x="1919094" y="489309"/>
                  </a:lnTo>
                  <a:lnTo>
                    <a:pt x="1914022" y="482657"/>
                  </a:lnTo>
                  <a:lnTo>
                    <a:pt x="1903561" y="467770"/>
                  </a:lnTo>
                  <a:lnTo>
                    <a:pt x="1897855" y="459852"/>
                  </a:lnTo>
                  <a:lnTo>
                    <a:pt x="1891515" y="451616"/>
                  </a:lnTo>
                  <a:lnTo>
                    <a:pt x="1884541" y="443698"/>
                  </a:lnTo>
                  <a:lnTo>
                    <a:pt x="1877250" y="435779"/>
                  </a:lnTo>
                  <a:lnTo>
                    <a:pt x="1868057" y="426277"/>
                  </a:lnTo>
                  <a:lnTo>
                    <a:pt x="1859815" y="418991"/>
                  </a:lnTo>
                  <a:lnTo>
                    <a:pt x="1851890" y="412023"/>
                  </a:lnTo>
                  <a:lnTo>
                    <a:pt x="1843966" y="406005"/>
                  </a:lnTo>
                  <a:lnTo>
                    <a:pt x="1836041" y="399987"/>
                  </a:lnTo>
                  <a:lnTo>
                    <a:pt x="1820825" y="389217"/>
                  </a:lnTo>
                  <a:lnTo>
                    <a:pt x="1814485" y="384466"/>
                  </a:lnTo>
                  <a:lnTo>
                    <a:pt x="1808462" y="379398"/>
                  </a:lnTo>
                  <a:lnTo>
                    <a:pt x="1804024" y="374647"/>
                  </a:lnTo>
                  <a:lnTo>
                    <a:pt x="1802122" y="372113"/>
                  </a:lnTo>
                  <a:lnTo>
                    <a:pt x="1800220" y="369579"/>
                  </a:lnTo>
                  <a:lnTo>
                    <a:pt x="1798635" y="367045"/>
                  </a:lnTo>
                  <a:lnTo>
                    <a:pt x="1798001" y="364511"/>
                  </a:lnTo>
                  <a:lnTo>
                    <a:pt x="1797367" y="361660"/>
                  </a:lnTo>
                  <a:lnTo>
                    <a:pt x="1797050" y="359126"/>
                  </a:lnTo>
                  <a:lnTo>
                    <a:pt x="1797367" y="355959"/>
                  </a:lnTo>
                  <a:lnTo>
                    <a:pt x="1797684" y="353108"/>
                  </a:lnTo>
                  <a:lnTo>
                    <a:pt x="1798635" y="349941"/>
                  </a:lnTo>
                  <a:lnTo>
                    <a:pt x="1800220" y="346773"/>
                  </a:lnTo>
                  <a:lnTo>
                    <a:pt x="1802439" y="343289"/>
                  </a:lnTo>
                  <a:lnTo>
                    <a:pt x="1804975" y="340122"/>
                  </a:lnTo>
                  <a:lnTo>
                    <a:pt x="1807828" y="336637"/>
                  </a:lnTo>
                  <a:lnTo>
                    <a:pt x="1811632" y="332520"/>
                  </a:lnTo>
                  <a:lnTo>
                    <a:pt x="2006902" y="137087"/>
                  </a:lnTo>
                  <a:lnTo>
                    <a:pt x="2011023" y="133603"/>
                  </a:lnTo>
                  <a:lnTo>
                    <a:pt x="2014827" y="130119"/>
                  </a:lnTo>
                  <a:lnTo>
                    <a:pt x="2019265" y="126634"/>
                  </a:lnTo>
                  <a:lnTo>
                    <a:pt x="2023703" y="123784"/>
                  </a:lnTo>
                  <a:lnTo>
                    <a:pt x="2028141" y="120933"/>
                  </a:lnTo>
                  <a:lnTo>
                    <a:pt x="2032896" y="118399"/>
                  </a:lnTo>
                  <a:lnTo>
                    <a:pt x="2037017" y="116182"/>
                  </a:lnTo>
                  <a:lnTo>
                    <a:pt x="2041772" y="113965"/>
                  </a:lnTo>
                  <a:lnTo>
                    <a:pt x="2046843" y="112064"/>
                  </a:lnTo>
                  <a:lnTo>
                    <a:pt x="2051598" y="110797"/>
                  </a:lnTo>
                  <a:lnTo>
                    <a:pt x="2056670" y="109213"/>
                  </a:lnTo>
                  <a:lnTo>
                    <a:pt x="2061425" y="108263"/>
                  </a:lnTo>
                  <a:lnTo>
                    <a:pt x="2066497" y="107313"/>
                  </a:lnTo>
                  <a:lnTo>
                    <a:pt x="2071569" y="106679"/>
                  </a:lnTo>
                  <a:lnTo>
                    <a:pt x="2076641" y="106363"/>
                  </a:lnTo>
                  <a:close/>
                  <a:moveTo>
                    <a:pt x="2213628" y="19050"/>
                  </a:moveTo>
                  <a:lnTo>
                    <a:pt x="2219371" y="19369"/>
                  </a:lnTo>
                  <a:lnTo>
                    <a:pt x="2225751" y="20007"/>
                  </a:lnTo>
                  <a:lnTo>
                    <a:pt x="2231493" y="21602"/>
                  </a:lnTo>
                  <a:lnTo>
                    <a:pt x="2237236" y="23516"/>
                  </a:lnTo>
                  <a:lnTo>
                    <a:pt x="2242978" y="26387"/>
                  </a:lnTo>
                  <a:lnTo>
                    <a:pt x="2248401" y="29258"/>
                  </a:lnTo>
                  <a:lnTo>
                    <a:pt x="2253506" y="33087"/>
                  </a:lnTo>
                  <a:lnTo>
                    <a:pt x="2258291" y="37234"/>
                  </a:lnTo>
                  <a:lnTo>
                    <a:pt x="2262757" y="42019"/>
                  </a:lnTo>
                  <a:lnTo>
                    <a:pt x="2266266" y="47123"/>
                  </a:lnTo>
                  <a:lnTo>
                    <a:pt x="2269457" y="52547"/>
                  </a:lnTo>
                  <a:lnTo>
                    <a:pt x="2272009" y="58608"/>
                  </a:lnTo>
                  <a:lnTo>
                    <a:pt x="2273923" y="64350"/>
                  </a:lnTo>
                  <a:lnTo>
                    <a:pt x="2275518" y="70412"/>
                  </a:lnTo>
                  <a:lnTo>
                    <a:pt x="2276475" y="76154"/>
                  </a:lnTo>
                  <a:lnTo>
                    <a:pt x="2276475" y="82216"/>
                  </a:lnTo>
                  <a:lnTo>
                    <a:pt x="2276475" y="88277"/>
                  </a:lnTo>
                  <a:lnTo>
                    <a:pt x="2275518" y="94338"/>
                  </a:lnTo>
                  <a:lnTo>
                    <a:pt x="2273923" y="100400"/>
                  </a:lnTo>
                  <a:lnTo>
                    <a:pt x="2272009" y="106142"/>
                  </a:lnTo>
                  <a:lnTo>
                    <a:pt x="2269457" y="111565"/>
                  </a:lnTo>
                  <a:lnTo>
                    <a:pt x="2266266" y="117308"/>
                  </a:lnTo>
                  <a:lnTo>
                    <a:pt x="2262757" y="122412"/>
                  </a:lnTo>
                  <a:lnTo>
                    <a:pt x="2258291" y="126878"/>
                  </a:lnTo>
                  <a:lnTo>
                    <a:pt x="2241064" y="144105"/>
                  </a:lnTo>
                  <a:lnTo>
                    <a:pt x="2236598" y="148253"/>
                  </a:lnTo>
                  <a:lnTo>
                    <a:pt x="2232769" y="150805"/>
                  </a:lnTo>
                  <a:lnTo>
                    <a:pt x="2230855" y="151443"/>
                  </a:lnTo>
                  <a:lnTo>
                    <a:pt x="2228941" y="152400"/>
                  </a:lnTo>
                  <a:lnTo>
                    <a:pt x="2227346" y="152400"/>
                  </a:lnTo>
                  <a:lnTo>
                    <a:pt x="2225751" y="152400"/>
                  </a:lnTo>
                  <a:lnTo>
                    <a:pt x="2224156" y="152081"/>
                  </a:lnTo>
                  <a:lnTo>
                    <a:pt x="2222880" y="151443"/>
                  </a:lnTo>
                  <a:lnTo>
                    <a:pt x="2220009" y="149848"/>
                  </a:lnTo>
                  <a:lnTo>
                    <a:pt x="2217456" y="147295"/>
                  </a:lnTo>
                  <a:lnTo>
                    <a:pt x="2214904" y="143786"/>
                  </a:lnTo>
                  <a:lnTo>
                    <a:pt x="2212352" y="140277"/>
                  </a:lnTo>
                  <a:lnTo>
                    <a:pt x="2209800" y="135811"/>
                  </a:lnTo>
                  <a:lnTo>
                    <a:pt x="2204058" y="126240"/>
                  </a:lnTo>
                  <a:lnTo>
                    <a:pt x="2201186" y="121455"/>
                  </a:lnTo>
                  <a:lnTo>
                    <a:pt x="2197358" y="116351"/>
                  </a:lnTo>
                  <a:lnTo>
                    <a:pt x="2193530" y="111246"/>
                  </a:lnTo>
                  <a:lnTo>
                    <a:pt x="2189064" y="106461"/>
                  </a:lnTo>
                  <a:lnTo>
                    <a:pt x="2184278" y="101995"/>
                  </a:lnTo>
                  <a:lnTo>
                    <a:pt x="2179493" y="98167"/>
                  </a:lnTo>
                  <a:lnTo>
                    <a:pt x="2174389" y="94657"/>
                  </a:lnTo>
                  <a:lnTo>
                    <a:pt x="2169285" y="91467"/>
                  </a:lnTo>
                  <a:lnTo>
                    <a:pt x="2159714" y="85725"/>
                  </a:lnTo>
                  <a:lnTo>
                    <a:pt x="2155248" y="83173"/>
                  </a:lnTo>
                  <a:lnTo>
                    <a:pt x="2151739" y="80620"/>
                  </a:lnTo>
                  <a:lnTo>
                    <a:pt x="2148229" y="78068"/>
                  </a:lnTo>
                  <a:lnTo>
                    <a:pt x="2145677" y="75516"/>
                  </a:lnTo>
                  <a:lnTo>
                    <a:pt x="2144082" y="72964"/>
                  </a:lnTo>
                  <a:lnTo>
                    <a:pt x="2143763" y="71369"/>
                  </a:lnTo>
                  <a:lnTo>
                    <a:pt x="2143125" y="69774"/>
                  </a:lnTo>
                  <a:lnTo>
                    <a:pt x="2143125" y="68179"/>
                  </a:lnTo>
                  <a:lnTo>
                    <a:pt x="2143763" y="66584"/>
                  </a:lnTo>
                  <a:lnTo>
                    <a:pt x="2144082" y="64669"/>
                  </a:lnTo>
                  <a:lnTo>
                    <a:pt x="2144720" y="63074"/>
                  </a:lnTo>
                  <a:lnTo>
                    <a:pt x="2147591" y="59246"/>
                  </a:lnTo>
                  <a:lnTo>
                    <a:pt x="2151419" y="54780"/>
                  </a:lnTo>
                  <a:lnTo>
                    <a:pt x="2168647" y="37234"/>
                  </a:lnTo>
                  <a:lnTo>
                    <a:pt x="2173751" y="33087"/>
                  </a:lnTo>
                  <a:lnTo>
                    <a:pt x="2178855" y="29258"/>
                  </a:lnTo>
                  <a:lnTo>
                    <a:pt x="2183959" y="26387"/>
                  </a:lnTo>
                  <a:lnTo>
                    <a:pt x="2189702" y="23516"/>
                  </a:lnTo>
                  <a:lnTo>
                    <a:pt x="2195125" y="21602"/>
                  </a:lnTo>
                  <a:lnTo>
                    <a:pt x="2201506" y="20007"/>
                  </a:lnTo>
                  <a:lnTo>
                    <a:pt x="2207248" y="19369"/>
                  </a:lnTo>
                  <a:lnTo>
                    <a:pt x="2213628" y="19050"/>
                  </a:lnTo>
                  <a:close/>
                  <a:moveTo>
                    <a:pt x="1985550" y="0"/>
                  </a:moveTo>
                  <a:lnTo>
                    <a:pt x="1989686" y="0"/>
                  </a:lnTo>
                  <a:lnTo>
                    <a:pt x="1993822" y="0"/>
                  </a:lnTo>
                  <a:lnTo>
                    <a:pt x="1997640" y="634"/>
                  </a:lnTo>
                  <a:lnTo>
                    <a:pt x="2001776" y="1903"/>
                  </a:lnTo>
                  <a:lnTo>
                    <a:pt x="2005594" y="2855"/>
                  </a:lnTo>
                  <a:lnTo>
                    <a:pt x="2009411" y="4759"/>
                  </a:lnTo>
                  <a:lnTo>
                    <a:pt x="2012911" y="6980"/>
                  </a:lnTo>
                  <a:lnTo>
                    <a:pt x="2016411" y="9518"/>
                  </a:lnTo>
                  <a:lnTo>
                    <a:pt x="2019592" y="12374"/>
                  </a:lnTo>
                  <a:lnTo>
                    <a:pt x="2022456" y="15229"/>
                  </a:lnTo>
                  <a:lnTo>
                    <a:pt x="2025001" y="19037"/>
                  </a:lnTo>
                  <a:lnTo>
                    <a:pt x="2026910" y="22210"/>
                  </a:lnTo>
                  <a:lnTo>
                    <a:pt x="2028819" y="26334"/>
                  </a:lnTo>
                  <a:lnTo>
                    <a:pt x="2030091" y="29824"/>
                  </a:lnTo>
                  <a:lnTo>
                    <a:pt x="2031364" y="33949"/>
                  </a:lnTo>
                  <a:lnTo>
                    <a:pt x="2031682" y="37757"/>
                  </a:lnTo>
                  <a:lnTo>
                    <a:pt x="2032000" y="41881"/>
                  </a:lnTo>
                  <a:lnTo>
                    <a:pt x="2031682" y="46006"/>
                  </a:lnTo>
                  <a:lnTo>
                    <a:pt x="2031046" y="49813"/>
                  </a:lnTo>
                  <a:lnTo>
                    <a:pt x="2030091" y="53938"/>
                  </a:lnTo>
                  <a:lnTo>
                    <a:pt x="2028819" y="57745"/>
                  </a:lnTo>
                  <a:lnTo>
                    <a:pt x="2026910" y="61553"/>
                  </a:lnTo>
                  <a:lnTo>
                    <a:pt x="2025001" y="65043"/>
                  </a:lnTo>
                  <a:lnTo>
                    <a:pt x="2022456" y="68533"/>
                  </a:lnTo>
                  <a:lnTo>
                    <a:pt x="2019592" y="71706"/>
                  </a:lnTo>
                  <a:lnTo>
                    <a:pt x="1637177" y="453081"/>
                  </a:lnTo>
                  <a:lnTo>
                    <a:pt x="1633995" y="455937"/>
                  </a:lnTo>
                  <a:lnTo>
                    <a:pt x="1630814" y="458158"/>
                  </a:lnTo>
                  <a:lnTo>
                    <a:pt x="1626996" y="460379"/>
                  </a:lnTo>
                  <a:lnTo>
                    <a:pt x="1623496" y="462283"/>
                  </a:lnTo>
                  <a:lnTo>
                    <a:pt x="1619360" y="463552"/>
                  </a:lnTo>
                  <a:lnTo>
                    <a:pt x="1615224" y="464186"/>
                  </a:lnTo>
                  <a:lnTo>
                    <a:pt x="1611407" y="465138"/>
                  </a:lnTo>
                  <a:lnTo>
                    <a:pt x="1607271" y="465138"/>
                  </a:lnTo>
                  <a:lnTo>
                    <a:pt x="1603135" y="465138"/>
                  </a:lnTo>
                  <a:lnTo>
                    <a:pt x="1599317" y="464186"/>
                  </a:lnTo>
                  <a:lnTo>
                    <a:pt x="1595181" y="463552"/>
                  </a:lnTo>
                  <a:lnTo>
                    <a:pt x="1591681" y="462283"/>
                  </a:lnTo>
                  <a:lnTo>
                    <a:pt x="1587864" y="460379"/>
                  </a:lnTo>
                  <a:lnTo>
                    <a:pt x="1584364" y="458158"/>
                  </a:lnTo>
                  <a:lnTo>
                    <a:pt x="1580864" y="455937"/>
                  </a:lnTo>
                  <a:lnTo>
                    <a:pt x="1577683" y="453081"/>
                  </a:lnTo>
                  <a:lnTo>
                    <a:pt x="1574819" y="449591"/>
                  </a:lnTo>
                  <a:lnTo>
                    <a:pt x="1572274" y="446418"/>
                  </a:lnTo>
                  <a:lnTo>
                    <a:pt x="1570047" y="442928"/>
                  </a:lnTo>
                  <a:lnTo>
                    <a:pt x="1568138" y="439121"/>
                  </a:lnTo>
                  <a:lnTo>
                    <a:pt x="1567184" y="435314"/>
                  </a:lnTo>
                  <a:lnTo>
                    <a:pt x="1565911" y="431189"/>
                  </a:lnTo>
                  <a:lnTo>
                    <a:pt x="1565275" y="427381"/>
                  </a:lnTo>
                  <a:lnTo>
                    <a:pt x="1565275" y="423257"/>
                  </a:lnTo>
                  <a:lnTo>
                    <a:pt x="1565275" y="419132"/>
                  </a:lnTo>
                  <a:lnTo>
                    <a:pt x="1565911" y="415007"/>
                  </a:lnTo>
                  <a:lnTo>
                    <a:pt x="1567184" y="411517"/>
                  </a:lnTo>
                  <a:lnTo>
                    <a:pt x="1568138" y="407393"/>
                  </a:lnTo>
                  <a:lnTo>
                    <a:pt x="1570047" y="403902"/>
                  </a:lnTo>
                  <a:lnTo>
                    <a:pt x="1572274" y="400095"/>
                  </a:lnTo>
                  <a:lnTo>
                    <a:pt x="1574819" y="396922"/>
                  </a:lnTo>
                  <a:lnTo>
                    <a:pt x="1577683" y="393749"/>
                  </a:lnTo>
                  <a:lnTo>
                    <a:pt x="1960098" y="12374"/>
                  </a:lnTo>
                  <a:lnTo>
                    <a:pt x="1962962" y="9518"/>
                  </a:lnTo>
                  <a:lnTo>
                    <a:pt x="1966779" y="6980"/>
                  </a:lnTo>
                  <a:lnTo>
                    <a:pt x="1970279" y="4759"/>
                  </a:lnTo>
                  <a:lnTo>
                    <a:pt x="1974097" y="2855"/>
                  </a:lnTo>
                  <a:lnTo>
                    <a:pt x="1977596" y="1903"/>
                  </a:lnTo>
                  <a:lnTo>
                    <a:pt x="1981732" y="634"/>
                  </a:lnTo>
                  <a:lnTo>
                    <a:pt x="1985550" y="0"/>
                  </a:lnTo>
                  <a:close/>
                </a:path>
              </a:pathLst>
            </a:custGeom>
            <a:grpFill/>
            <a:ln>
              <a:noFill/>
            </a:ln>
            <a:extLst/>
          </p:spPr>
          <p:txBody>
            <a:bodyPr anchor="ctr">
              <a:scene3d>
                <a:camera prst="orthographicFront"/>
                <a:lightRig rig="threePt" dir="t"/>
              </a:scene3d>
              <a:sp3d contourW="12700">
                <a:contourClr>
                  <a:srgbClr val="FFFFFF"/>
                </a:contourClr>
              </a:sp3d>
            </a:bodyPr>
            <a:lstStyle/>
            <a:p>
              <a:pPr algn="ctr">
                <a:defRPr/>
              </a:pPr>
              <a:endParaRPr lang="zh-CN" altLang="en-US" sz="2400" dirty="0">
                <a:solidFill>
                  <a:schemeClr val="bg1"/>
                </a:solidFill>
                <a:ea typeface="微软雅黑" pitchFamily="34" charset="-122"/>
              </a:endParaRPr>
            </a:p>
          </p:txBody>
        </p:sp>
      </p:grpSp>
      <p:grpSp>
        <p:nvGrpSpPr>
          <p:cNvPr id="47" name="组合 46"/>
          <p:cNvGrpSpPr/>
          <p:nvPr/>
        </p:nvGrpSpPr>
        <p:grpSpPr>
          <a:xfrm>
            <a:off x="6814017" y="4013766"/>
            <a:ext cx="458433" cy="413329"/>
            <a:chOff x="6623914" y="2138335"/>
            <a:chExt cx="428348" cy="386204"/>
          </a:xfrm>
          <a:solidFill>
            <a:srgbClr val="01383B"/>
          </a:solidFill>
        </p:grpSpPr>
        <p:sp>
          <p:nvSpPr>
            <p:cNvPr id="48" name="Freeform 5"/>
            <p:cNvSpPr>
              <a:spLocks/>
            </p:cNvSpPr>
            <p:nvPr/>
          </p:nvSpPr>
          <p:spPr bwMode="auto">
            <a:xfrm>
              <a:off x="6623914" y="2138335"/>
              <a:ext cx="428348" cy="3862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bg1"/>
            </a:solidFill>
            <a:ln>
              <a:noFill/>
            </a:ln>
            <a:effectLst>
              <a:outerShdw blurRad="63500" algn="ctr"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zh-CN" altLang="en-US" sz="5332" dirty="0">
                <a:solidFill>
                  <a:schemeClr val="bg1"/>
                </a:solidFill>
              </a:endParaRPr>
            </a:p>
          </p:txBody>
        </p:sp>
        <p:sp>
          <p:nvSpPr>
            <p:cNvPr id="49" name="KSO_Shape"/>
            <p:cNvSpPr>
              <a:spLocks/>
            </p:cNvSpPr>
            <p:nvPr/>
          </p:nvSpPr>
          <p:spPr bwMode="auto">
            <a:xfrm>
              <a:off x="6715817" y="2193847"/>
              <a:ext cx="230254" cy="221044"/>
            </a:xfrm>
            <a:custGeom>
              <a:avLst/>
              <a:gdLst>
                <a:gd name="T0" fmla="*/ 1618108 w 3816350"/>
                <a:gd name="T1" fmla="*/ 3491708 h 3665538"/>
                <a:gd name="T2" fmla="*/ 3711914 w 3816350"/>
                <a:gd name="T3" fmla="*/ 3515947 h 3665538"/>
                <a:gd name="T4" fmla="*/ 1938033 w 3816350"/>
                <a:gd name="T5" fmla="*/ 3320852 h 3665538"/>
                <a:gd name="T6" fmla="*/ 2466975 w 3816350"/>
                <a:gd name="T7" fmla="*/ 3464378 h 3665538"/>
                <a:gd name="T8" fmla="*/ 1420823 w 3816350"/>
                <a:gd name="T9" fmla="*/ 3514907 h 3665538"/>
                <a:gd name="T10" fmla="*/ 1072366 w 3816350"/>
                <a:gd name="T11" fmla="*/ 3448171 h 3665538"/>
                <a:gd name="T12" fmla="*/ 350995 w 3816350"/>
                <a:gd name="T13" fmla="*/ 3613421 h 3665538"/>
                <a:gd name="T14" fmla="*/ 2826009 w 3816350"/>
                <a:gd name="T15" fmla="*/ 3416327 h 3665538"/>
                <a:gd name="T16" fmla="*/ 3710327 w 3816350"/>
                <a:gd name="T17" fmla="*/ 3553504 h 3665538"/>
                <a:gd name="T18" fmla="*/ 1625482 w 3816350"/>
                <a:gd name="T19" fmla="*/ 3379536 h 3665538"/>
                <a:gd name="T20" fmla="*/ 2426374 w 3816350"/>
                <a:gd name="T21" fmla="*/ 3213000 h 3665538"/>
                <a:gd name="T22" fmla="*/ 771525 w 3816350"/>
                <a:gd name="T23" fmla="*/ 3205163 h 3665538"/>
                <a:gd name="T24" fmla="*/ 1067953 w 3816350"/>
                <a:gd name="T25" fmla="*/ 3277053 h 3665538"/>
                <a:gd name="T26" fmla="*/ 784892 w 3816350"/>
                <a:gd name="T27" fmla="*/ 3451540 h 3665538"/>
                <a:gd name="T28" fmla="*/ 2490788 w 3816350"/>
                <a:gd name="T29" fmla="*/ 3116568 h 3665538"/>
                <a:gd name="T30" fmla="*/ 1449375 w 3816350"/>
                <a:gd name="T31" fmla="*/ 3307847 h 3665538"/>
                <a:gd name="T32" fmla="*/ 2434307 w 3816350"/>
                <a:gd name="T33" fmla="*/ 3163198 h 3665538"/>
                <a:gd name="T34" fmla="*/ 3783974 w 3816350"/>
                <a:gd name="T35" fmla="*/ 3278823 h 3665538"/>
                <a:gd name="T36" fmla="*/ 2635250 w 3816350"/>
                <a:gd name="T37" fmla="*/ 3206432 h 3665538"/>
                <a:gd name="T38" fmla="*/ 3815080 w 3816350"/>
                <a:gd name="T39" fmla="*/ 3040062 h 3665538"/>
                <a:gd name="T40" fmla="*/ 2866956 w 3816350"/>
                <a:gd name="T41" fmla="*/ 3006725 h 3665538"/>
                <a:gd name="T42" fmla="*/ 657993 w 3816350"/>
                <a:gd name="T43" fmla="*/ 3196983 h 3665538"/>
                <a:gd name="T44" fmla="*/ 872062 w 3816350"/>
                <a:gd name="T45" fmla="*/ 3214746 h 3665538"/>
                <a:gd name="T46" fmla="*/ 825374 w 3816350"/>
                <a:gd name="T47" fmla="*/ 2994614 h 3665538"/>
                <a:gd name="T48" fmla="*/ 1190307 w 3816350"/>
                <a:gd name="T49" fmla="*/ 3120223 h 3665538"/>
                <a:gd name="T50" fmla="*/ 273368 w 3816350"/>
                <a:gd name="T51" fmla="*/ 3120223 h 3665538"/>
                <a:gd name="T52" fmla="*/ 1472924 w 3816350"/>
                <a:gd name="T53" fmla="*/ 2958852 h 3665538"/>
                <a:gd name="T54" fmla="*/ 2445690 w 3816350"/>
                <a:gd name="T55" fmla="*/ 3096148 h 3665538"/>
                <a:gd name="T56" fmla="*/ 1403350 w 3816350"/>
                <a:gd name="T57" fmla="*/ 2909186 h 3665538"/>
                <a:gd name="T58" fmla="*/ 3767144 w 3816350"/>
                <a:gd name="T59" fmla="*/ 2880042 h 3665538"/>
                <a:gd name="T60" fmla="*/ 2660954 w 3816350"/>
                <a:gd name="T61" fmla="*/ 3062923 h 3665538"/>
                <a:gd name="T62" fmla="*/ 2077078 w 3816350"/>
                <a:gd name="T63" fmla="*/ 2755988 h 3665538"/>
                <a:gd name="T64" fmla="*/ 2064323 w 3816350"/>
                <a:gd name="T65" fmla="*/ 3023556 h 3665538"/>
                <a:gd name="T66" fmla="*/ 1553136 w 3816350"/>
                <a:gd name="T67" fmla="*/ 2926811 h 3665538"/>
                <a:gd name="T68" fmla="*/ 2489519 w 3816350"/>
                <a:gd name="T69" fmla="*/ 2707310 h 3665538"/>
                <a:gd name="T70" fmla="*/ 1846579 w 3816350"/>
                <a:gd name="T71" fmla="*/ 2621224 h 3665538"/>
                <a:gd name="T72" fmla="*/ 3411957 w 3816350"/>
                <a:gd name="T73" fmla="*/ 2738921 h 3665538"/>
                <a:gd name="T74" fmla="*/ 3080259 w 3816350"/>
                <a:gd name="T75" fmla="*/ 2936880 h 3665538"/>
                <a:gd name="T76" fmla="*/ 1829436 w 3816350"/>
                <a:gd name="T77" fmla="*/ 2582778 h 3665538"/>
                <a:gd name="T78" fmla="*/ 1856740 w 3816350"/>
                <a:gd name="T79" fmla="*/ 2801747 h 3665538"/>
                <a:gd name="T80" fmla="*/ 2088516 w 3816350"/>
                <a:gd name="T81" fmla="*/ 2619751 h 3665538"/>
                <a:gd name="T82" fmla="*/ 2403793 w 3816350"/>
                <a:gd name="T83" fmla="*/ 2645568 h 3665538"/>
                <a:gd name="T84" fmla="*/ 1545273 w 3816350"/>
                <a:gd name="T85" fmla="*/ 2758080 h 3665538"/>
                <a:gd name="T86" fmla="*/ 2737140 w 3816350"/>
                <a:gd name="T87" fmla="*/ 2576196 h 3665538"/>
                <a:gd name="T88" fmla="*/ 3655103 w 3816350"/>
                <a:gd name="T89" fmla="*/ 2636838 h 3665538"/>
                <a:gd name="T90" fmla="*/ 2771738 w 3816350"/>
                <a:gd name="T91" fmla="*/ 2448243 h 3665538"/>
                <a:gd name="T92" fmla="*/ 2989478 w 3816350"/>
                <a:gd name="T93" fmla="*/ 2307907 h 3665538"/>
                <a:gd name="T94" fmla="*/ 2867591 w 3816350"/>
                <a:gd name="T95" fmla="*/ 2234247 h 3665538"/>
                <a:gd name="T96" fmla="*/ 3696043 w 3816350"/>
                <a:gd name="T97" fmla="*/ 2367598 h 3665538"/>
                <a:gd name="T98" fmla="*/ 3314856 w 3816350"/>
                <a:gd name="T99" fmla="*/ 1892183 h 3665538"/>
                <a:gd name="T100" fmla="*/ 2974884 w 3816350"/>
                <a:gd name="T101" fmla="*/ 2068371 h 3665538"/>
                <a:gd name="T102" fmla="*/ 3799844 w 3816350"/>
                <a:gd name="T103" fmla="*/ 2062969 h 3665538"/>
                <a:gd name="T104" fmla="*/ 2637789 w 3816350"/>
                <a:gd name="T105" fmla="*/ 2027696 h 3665538"/>
                <a:gd name="T106" fmla="*/ 3189458 w 3816350"/>
                <a:gd name="T107" fmla="*/ 1697313 h 3665538"/>
                <a:gd name="T108" fmla="*/ 3015840 w 3816350"/>
                <a:gd name="T109" fmla="*/ 1948969 h 3665538"/>
                <a:gd name="T110" fmla="*/ 3354189 w 3816350"/>
                <a:gd name="T111" fmla="*/ 1860541 h 3665538"/>
                <a:gd name="T112" fmla="*/ 3468771 w 3816350"/>
                <a:gd name="T113" fmla="*/ 1695411 h 3665538"/>
                <a:gd name="T114" fmla="*/ 3173905 w 3816350"/>
                <a:gd name="T115" fmla="*/ 2035495 h 3665538"/>
                <a:gd name="T116" fmla="*/ 3074241 w 3816350"/>
                <a:gd name="T117" fmla="*/ 1681466 h 3665538"/>
                <a:gd name="T118" fmla="*/ 3386120 w 3816350"/>
                <a:gd name="T119" fmla="*/ 1131189 h 3665538"/>
                <a:gd name="T120" fmla="*/ 254975 w 3816350"/>
                <a:gd name="T121" fmla="*/ 2785759 h 3665538"/>
                <a:gd name="T122" fmla="*/ 1131353 w 3816350"/>
                <a:gd name="T123" fmla="*/ 1377803 h 3665538"/>
                <a:gd name="T124" fmla="*/ 2508155 w 3816350"/>
                <a:gd name="T125" fmla="*/ 314537 h 3665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16350" h="3665538">
                  <a:moveTo>
                    <a:pt x="1892592" y="3532067"/>
                  </a:moveTo>
                  <a:lnTo>
                    <a:pt x="1892592" y="3635348"/>
                  </a:lnTo>
                  <a:lnTo>
                    <a:pt x="1913877" y="3636302"/>
                  </a:lnTo>
                  <a:lnTo>
                    <a:pt x="1935480" y="3636302"/>
                  </a:lnTo>
                  <a:lnTo>
                    <a:pt x="1965343" y="3635666"/>
                  </a:lnTo>
                  <a:lnTo>
                    <a:pt x="1965343" y="3532385"/>
                  </a:lnTo>
                  <a:lnTo>
                    <a:pt x="1935480" y="3532703"/>
                  </a:lnTo>
                  <a:lnTo>
                    <a:pt x="1913877" y="3532703"/>
                  </a:lnTo>
                  <a:lnTo>
                    <a:pt x="1892592" y="3532067"/>
                  </a:lnTo>
                  <a:close/>
                  <a:moveTo>
                    <a:pt x="665284" y="3532067"/>
                  </a:moveTo>
                  <a:lnTo>
                    <a:pt x="665284" y="3635348"/>
                  </a:lnTo>
                  <a:lnTo>
                    <a:pt x="686575" y="3636302"/>
                  </a:lnTo>
                  <a:lnTo>
                    <a:pt x="708185" y="3636302"/>
                  </a:lnTo>
                  <a:lnTo>
                    <a:pt x="738374" y="3635666"/>
                  </a:lnTo>
                  <a:lnTo>
                    <a:pt x="738374" y="3532385"/>
                  </a:lnTo>
                  <a:lnTo>
                    <a:pt x="708185" y="3532703"/>
                  </a:lnTo>
                  <a:lnTo>
                    <a:pt x="686575" y="3532703"/>
                  </a:lnTo>
                  <a:lnTo>
                    <a:pt x="665284" y="3532067"/>
                  </a:lnTo>
                  <a:close/>
                  <a:moveTo>
                    <a:pt x="1746773" y="3519356"/>
                  </a:moveTo>
                  <a:lnTo>
                    <a:pt x="1746773" y="3623272"/>
                  </a:lnTo>
                  <a:lnTo>
                    <a:pt x="1764563" y="3625497"/>
                  </a:lnTo>
                  <a:lnTo>
                    <a:pt x="1782671" y="3628039"/>
                  </a:lnTo>
                  <a:lnTo>
                    <a:pt x="1800780" y="3629628"/>
                  </a:lnTo>
                  <a:lnTo>
                    <a:pt x="1819841" y="3631535"/>
                  </a:lnTo>
                  <a:lnTo>
                    <a:pt x="1819841" y="3527618"/>
                  </a:lnTo>
                  <a:lnTo>
                    <a:pt x="1800780" y="3526029"/>
                  </a:lnTo>
                  <a:lnTo>
                    <a:pt x="1782671" y="3524123"/>
                  </a:lnTo>
                  <a:lnTo>
                    <a:pt x="1764563" y="3521580"/>
                  </a:lnTo>
                  <a:lnTo>
                    <a:pt x="1746773" y="3519356"/>
                  </a:lnTo>
                  <a:close/>
                  <a:moveTo>
                    <a:pt x="519421" y="3519356"/>
                  </a:moveTo>
                  <a:lnTo>
                    <a:pt x="519421" y="3623272"/>
                  </a:lnTo>
                  <a:lnTo>
                    <a:pt x="537217" y="3625497"/>
                  </a:lnTo>
                  <a:lnTo>
                    <a:pt x="555330" y="3628039"/>
                  </a:lnTo>
                  <a:lnTo>
                    <a:pt x="573762" y="3629946"/>
                  </a:lnTo>
                  <a:lnTo>
                    <a:pt x="592511" y="3631535"/>
                  </a:lnTo>
                  <a:lnTo>
                    <a:pt x="592511" y="3527618"/>
                  </a:lnTo>
                  <a:lnTo>
                    <a:pt x="573762" y="3526029"/>
                  </a:lnTo>
                  <a:lnTo>
                    <a:pt x="555330" y="3524123"/>
                  </a:lnTo>
                  <a:lnTo>
                    <a:pt x="537217" y="3521580"/>
                  </a:lnTo>
                  <a:lnTo>
                    <a:pt x="519421" y="3519356"/>
                  </a:lnTo>
                  <a:close/>
                  <a:moveTo>
                    <a:pt x="3151360" y="3517220"/>
                  </a:moveTo>
                  <a:lnTo>
                    <a:pt x="3151360" y="3632118"/>
                  </a:lnTo>
                  <a:lnTo>
                    <a:pt x="3174848" y="3632755"/>
                  </a:lnTo>
                  <a:lnTo>
                    <a:pt x="3198972" y="3633073"/>
                  </a:lnTo>
                  <a:lnTo>
                    <a:pt x="3231983" y="3632755"/>
                  </a:lnTo>
                  <a:lnTo>
                    <a:pt x="3231983" y="3517539"/>
                  </a:lnTo>
                  <a:lnTo>
                    <a:pt x="3198972" y="3517857"/>
                  </a:lnTo>
                  <a:lnTo>
                    <a:pt x="3174848" y="3517539"/>
                  </a:lnTo>
                  <a:lnTo>
                    <a:pt x="3151360" y="3517220"/>
                  </a:lnTo>
                  <a:close/>
                  <a:moveTo>
                    <a:pt x="2989478" y="3502580"/>
                  </a:moveTo>
                  <a:lnTo>
                    <a:pt x="2989478" y="3618432"/>
                  </a:lnTo>
                  <a:lnTo>
                    <a:pt x="3009158" y="3620979"/>
                  </a:lnTo>
                  <a:lnTo>
                    <a:pt x="3029472" y="3623525"/>
                  </a:lnTo>
                  <a:lnTo>
                    <a:pt x="3049469" y="3625753"/>
                  </a:lnTo>
                  <a:lnTo>
                    <a:pt x="3070419" y="3627344"/>
                  </a:lnTo>
                  <a:lnTo>
                    <a:pt x="3070419" y="3512446"/>
                  </a:lnTo>
                  <a:lnTo>
                    <a:pt x="3049469" y="3510537"/>
                  </a:lnTo>
                  <a:lnTo>
                    <a:pt x="3029472" y="3507990"/>
                  </a:lnTo>
                  <a:lnTo>
                    <a:pt x="3009158" y="3505763"/>
                  </a:lnTo>
                  <a:lnTo>
                    <a:pt x="2989478" y="3502580"/>
                  </a:lnTo>
                  <a:close/>
                  <a:moveTo>
                    <a:pt x="1600953" y="3486306"/>
                  </a:moveTo>
                  <a:lnTo>
                    <a:pt x="1600953" y="3591494"/>
                  </a:lnTo>
                  <a:lnTo>
                    <a:pt x="1618744" y="3596578"/>
                  </a:lnTo>
                  <a:lnTo>
                    <a:pt x="1636217" y="3601345"/>
                  </a:lnTo>
                  <a:lnTo>
                    <a:pt x="1654960" y="3606112"/>
                  </a:lnTo>
                  <a:lnTo>
                    <a:pt x="1673704" y="3610243"/>
                  </a:lnTo>
                  <a:lnTo>
                    <a:pt x="1673704" y="3506009"/>
                  </a:lnTo>
                  <a:lnTo>
                    <a:pt x="1654960" y="3501242"/>
                  </a:lnTo>
                  <a:lnTo>
                    <a:pt x="1636217" y="3496475"/>
                  </a:lnTo>
                  <a:lnTo>
                    <a:pt x="1618108" y="3491708"/>
                  </a:lnTo>
                  <a:lnTo>
                    <a:pt x="1600953" y="3486306"/>
                  </a:lnTo>
                  <a:close/>
                  <a:moveTo>
                    <a:pt x="373875" y="3486306"/>
                  </a:moveTo>
                  <a:lnTo>
                    <a:pt x="373875" y="3591494"/>
                  </a:lnTo>
                  <a:lnTo>
                    <a:pt x="391353" y="3596578"/>
                  </a:lnTo>
                  <a:lnTo>
                    <a:pt x="409149" y="3601345"/>
                  </a:lnTo>
                  <a:lnTo>
                    <a:pt x="427581" y="3606112"/>
                  </a:lnTo>
                  <a:lnTo>
                    <a:pt x="446648" y="3610243"/>
                  </a:lnTo>
                  <a:lnTo>
                    <a:pt x="446648" y="3506009"/>
                  </a:lnTo>
                  <a:lnTo>
                    <a:pt x="427581" y="3501242"/>
                  </a:lnTo>
                  <a:lnTo>
                    <a:pt x="409149" y="3496475"/>
                  </a:lnTo>
                  <a:lnTo>
                    <a:pt x="390718" y="3491708"/>
                  </a:lnTo>
                  <a:lnTo>
                    <a:pt x="373875" y="3486306"/>
                  </a:lnTo>
                  <a:close/>
                  <a:moveTo>
                    <a:pt x="2827597" y="3465978"/>
                  </a:moveTo>
                  <a:lnTo>
                    <a:pt x="2827597" y="3583104"/>
                  </a:lnTo>
                  <a:lnTo>
                    <a:pt x="2846959" y="3589151"/>
                  </a:lnTo>
                  <a:lnTo>
                    <a:pt x="2866956" y="3594243"/>
                  </a:lnTo>
                  <a:lnTo>
                    <a:pt x="2887588" y="3599336"/>
                  </a:lnTo>
                  <a:lnTo>
                    <a:pt x="2908220" y="3604110"/>
                  </a:lnTo>
                  <a:lnTo>
                    <a:pt x="2908220" y="3487939"/>
                  </a:lnTo>
                  <a:lnTo>
                    <a:pt x="2887588" y="3482847"/>
                  </a:lnTo>
                  <a:lnTo>
                    <a:pt x="2866956" y="3477436"/>
                  </a:lnTo>
                  <a:lnTo>
                    <a:pt x="2846959" y="3472025"/>
                  </a:lnTo>
                  <a:lnTo>
                    <a:pt x="2827597" y="3465978"/>
                  </a:lnTo>
                  <a:close/>
                  <a:moveTo>
                    <a:pt x="2402802" y="3447218"/>
                  </a:moveTo>
                  <a:lnTo>
                    <a:pt x="2397719" y="3450714"/>
                  </a:lnTo>
                  <a:lnTo>
                    <a:pt x="2391365" y="3453891"/>
                  </a:lnTo>
                  <a:lnTo>
                    <a:pt x="2383740" y="3457387"/>
                  </a:lnTo>
                  <a:lnTo>
                    <a:pt x="2376433" y="3460565"/>
                  </a:lnTo>
                  <a:lnTo>
                    <a:pt x="2347841" y="3472005"/>
                  </a:lnTo>
                  <a:lnTo>
                    <a:pt x="2347841" y="3562893"/>
                  </a:lnTo>
                  <a:lnTo>
                    <a:pt x="2355784" y="3558761"/>
                  </a:lnTo>
                  <a:lnTo>
                    <a:pt x="2363408" y="3554630"/>
                  </a:lnTo>
                  <a:lnTo>
                    <a:pt x="2371033" y="3550181"/>
                  </a:lnTo>
                  <a:lnTo>
                    <a:pt x="2378340" y="3545414"/>
                  </a:lnTo>
                  <a:lnTo>
                    <a:pt x="2385329" y="3540648"/>
                  </a:lnTo>
                  <a:lnTo>
                    <a:pt x="2391683" y="3535881"/>
                  </a:lnTo>
                  <a:lnTo>
                    <a:pt x="2397719" y="3531114"/>
                  </a:lnTo>
                  <a:lnTo>
                    <a:pt x="2402802" y="3526983"/>
                  </a:lnTo>
                  <a:lnTo>
                    <a:pt x="2402802" y="3447218"/>
                  </a:lnTo>
                  <a:close/>
                  <a:moveTo>
                    <a:pt x="1175646" y="3447218"/>
                  </a:moveTo>
                  <a:lnTo>
                    <a:pt x="1170561" y="3450714"/>
                  </a:lnTo>
                  <a:lnTo>
                    <a:pt x="1164205" y="3453891"/>
                  </a:lnTo>
                  <a:lnTo>
                    <a:pt x="1156578" y="3457387"/>
                  </a:lnTo>
                  <a:lnTo>
                    <a:pt x="1149269" y="3460565"/>
                  </a:lnTo>
                  <a:lnTo>
                    <a:pt x="1120669" y="3472005"/>
                  </a:lnTo>
                  <a:lnTo>
                    <a:pt x="1120669" y="3562893"/>
                  </a:lnTo>
                  <a:lnTo>
                    <a:pt x="1128613" y="3558761"/>
                  </a:lnTo>
                  <a:lnTo>
                    <a:pt x="1136240" y="3554630"/>
                  </a:lnTo>
                  <a:lnTo>
                    <a:pt x="1144185" y="3550181"/>
                  </a:lnTo>
                  <a:lnTo>
                    <a:pt x="1151176" y="3545414"/>
                  </a:lnTo>
                  <a:lnTo>
                    <a:pt x="1158167" y="3540648"/>
                  </a:lnTo>
                  <a:lnTo>
                    <a:pt x="1164523" y="3535881"/>
                  </a:lnTo>
                  <a:lnTo>
                    <a:pt x="1170561" y="3531114"/>
                  </a:lnTo>
                  <a:lnTo>
                    <a:pt x="1175646" y="3526347"/>
                  </a:lnTo>
                  <a:lnTo>
                    <a:pt x="1175646" y="3447218"/>
                  </a:lnTo>
                  <a:close/>
                  <a:moveTo>
                    <a:pt x="3717945" y="3422692"/>
                  </a:moveTo>
                  <a:lnTo>
                    <a:pt x="3711914" y="3426193"/>
                  </a:lnTo>
                  <a:lnTo>
                    <a:pt x="3704931" y="3430013"/>
                  </a:lnTo>
                  <a:lnTo>
                    <a:pt x="3696678" y="3433832"/>
                  </a:lnTo>
                  <a:lnTo>
                    <a:pt x="3688425" y="3437651"/>
                  </a:lnTo>
                  <a:lnTo>
                    <a:pt x="3671285" y="3444335"/>
                  </a:lnTo>
                  <a:lnTo>
                    <a:pt x="3656684" y="3450064"/>
                  </a:lnTo>
                  <a:lnTo>
                    <a:pt x="3656684" y="3551276"/>
                  </a:lnTo>
                  <a:lnTo>
                    <a:pt x="3665254" y="3546820"/>
                  </a:lnTo>
                  <a:lnTo>
                    <a:pt x="3674142" y="3542046"/>
                  </a:lnTo>
                  <a:lnTo>
                    <a:pt x="3682394" y="3537272"/>
                  </a:lnTo>
                  <a:lnTo>
                    <a:pt x="3690647" y="3532179"/>
                  </a:lnTo>
                  <a:lnTo>
                    <a:pt x="3698582" y="3526769"/>
                  </a:lnTo>
                  <a:lnTo>
                    <a:pt x="3705566" y="3521358"/>
                  </a:lnTo>
                  <a:lnTo>
                    <a:pt x="3711914" y="3515947"/>
                  </a:lnTo>
                  <a:lnTo>
                    <a:pt x="3717945" y="3510855"/>
                  </a:lnTo>
                  <a:lnTo>
                    <a:pt x="3717945" y="3422692"/>
                  </a:lnTo>
                  <a:close/>
                  <a:moveTo>
                    <a:pt x="1455133" y="3410672"/>
                  </a:moveTo>
                  <a:lnTo>
                    <a:pt x="1455133" y="3516813"/>
                  </a:lnTo>
                  <a:lnTo>
                    <a:pt x="1457675" y="3519674"/>
                  </a:lnTo>
                  <a:lnTo>
                    <a:pt x="1460216" y="3522534"/>
                  </a:lnTo>
                  <a:lnTo>
                    <a:pt x="1466888" y="3528572"/>
                  </a:lnTo>
                  <a:lnTo>
                    <a:pt x="1475466" y="3534610"/>
                  </a:lnTo>
                  <a:lnTo>
                    <a:pt x="1484679" y="3540965"/>
                  </a:lnTo>
                  <a:lnTo>
                    <a:pt x="1495162" y="3547639"/>
                  </a:lnTo>
                  <a:lnTo>
                    <a:pt x="1505964" y="3553677"/>
                  </a:lnTo>
                  <a:lnTo>
                    <a:pt x="1517083" y="3559715"/>
                  </a:lnTo>
                  <a:lnTo>
                    <a:pt x="1528202" y="3564799"/>
                  </a:lnTo>
                  <a:lnTo>
                    <a:pt x="1528202" y="3457387"/>
                  </a:lnTo>
                  <a:lnTo>
                    <a:pt x="1517083" y="3452302"/>
                  </a:lnTo>
                  <a:lnTo>
                    <a:pt x="1506917" y="3446582"/>
                  </a:lnTo>
                  <a:lnTo>
                    <a:pt x="1497068" y="3441180"/>
                  </a:lnTo>
                  <a:lnTo>
                    <a:pt x="1487538" y="3435142"/>
                  </a:lnTo>
                  <a:lnTo>
                    <a:pt x="1478960" y="3429422"/>
                  </a:lnTo>
                  <a:lnTo>
                    <a:pt x="1470700" y="3423384"/>
                  </a:lnTo>
                  <a:lnTo>
                    <a:pt x="1462758" y="3417028"/>
                  </a:lnTo>
                  <a:lnTo>
                    <a:pt x="1455133" y="3410672"/>
                  </a:lnTo>
                  <a:close/>
                  <a:moveTo>
                    <a:pt x="227694" y="3410672"/>
                  </a:moveTo>
                  <a:lnTo>
                    <a:pt x="227694" y="3516813"/>
                  </a:lnTo>
                  <a:lnTo>
                    <a:pt x="230237" y="3519674"/>
                  </a:lnTo>
                  <a:lnTo>
                    <a:pt x="233097" y="3522534"/>
                  </a:lnTo>
                  <a:lnTo>
                    <a:pt x="239770" y="3528572"/>
                  </a:lnTo>
                  <a:lnTo>
                    <a:pt x="248033" y="3534610"/>
                  </a:lnTo>
                  <a:lnTo>
                    <a:pt x="257566" y="3540965"/>
                  </a:lnTo>
                  <a:lnTo>
                    <a:pt x="267735" y="3547639"/>
                  </a:lnTo>
                  <a:lnTo>
                    <a:pt x="278858" y="3553677"/>
                  </a:lnTo>
                  <a:lnTo>
                    <a:pt x="289662" y="3559715"/>
                  </a:lnTo>
                  <a:lnTo>
                    <a:pt x="300785" y="3564799"/>
                  </a:lnTo>
                  <a:lnTo>
                    <a:pt x="300785" y="3457387"/>
                  </a:lnTo>
                  <a:lnTo>
                    <a:pt x="289662" y="3452302"/>
                  </a:lnTo>
                  <a:lnTo>
                    <a:pt x="279493" y="3446582"/>
                  </a:lnTo>
                  <a:lnTo>
                    <a:pt x="269642" y="3441180"/>
                  </a:lnTo>
                  <a:lnTo>
                    <a:pt x="260108" y="3435142"/>
                  </a:lnTo>
                  <a:lnTo>
                    <a:pt x="251528" y="3429422"/>
                  </a:lnTo>
                  <a:lnTo>
                    <a:pt x="243266" y="3423384"/>
                  </a:lnTo>
                  <a:lnTo>
                    <a:pt x="235321" y="3417028"/>
                  </a:lnTo>
                  <a:lnTo>
                    <a:pt x="227694" y="3410672"/>
                  </a:lnTo>
                  <a:close/>
                  <a:moveTo>
                    <a:pt x="2665715" y="3381953"/>
                  </a:moveTo>
                  <a:lnTo>
                    <a:pt x="2665715" y="3500670"/>
                  </a:lnTo>
                  <a:lnTo>
                    <a:pt x="2668254" y="3503216"/>
                  </a:lnTo>
                  <a:lnTo>
                    <a:pt x="2671429" y="3506399"/>
                  </a:lnTo>
                  <a:lnTo>
                    <a:pt x="2678729" y="3512765"/>
                  </a:lnTo>
                  <a:lnTo>
                    <a:pt x="2687934" y="3519767"/>
                  </a:lnTo>
                  <a:lnTo>
                    <a:pt x="2698726" y="3527087"/>
                  </a:lnTo>
                  <a:lnTo>
                    <a:pt x="2710153" y="3534089"/>
                  </a:lnTo>
                  <a:lnTo>
                    <a:pt x="2722215" y="3541409"/>
                  </a:lnTo>
                  <a:lnTo>
                    <a:pt x="2734594" y="3547457"/>
                  </a:lnTo>
                  <a:lnTo>
                    <a:pt x="2746656" y="3553504"/>
                  </a:lnTo>
                  <a:lnTo>
                    <a:pt x="2746656" y="3434150"/>
                  </a:lnTo>
                  <a:lnTo>
                    <a:pt x="2734594" y="3428103"/>
                  </a:lnTo>
                  <a:lnTo>
                    <a:pt x="2723167" y="3422374"/>
                  </a:lnTo>
                  <a:lnTo>
                    <a:pt x="2712058" y="3416009"/>
                  </a:lnTo>
                  <a:lnTo>
                    <a:pt x="2701583" y="3409325"/>
                  </a:lnTo>
                  <a:lnTo>
                    <a:pt x="2691743" y="3402959"/>
                  </a:lnTo>
                  <a:lnTo>
                    <a:pt x="2682538" y="3396276"/>
                  </a:lnTo>
                  <a:lnTo>
                    <a:pt x="2673650" y="3388955"/>
                  </a:lnTo>
                  <a:lnTo>
                    <a:pt x="2665715" y="3381953"/>
                  </a:lnTo>
                  <a:close/>
                  <a:moveTo>
                    <a:pt x="1916773" y="3320218"/>
                  </a:moveTo>
                  <a:lnTo>
                    <a:pt x="1916773" y="3423312"/>
                  </a:lnTo>
                  <a:lnTo>
                    <a:pt x="1938033" y="3423629"/>
                  </a:lnTo>
                  <a:lnTo>
                    <a:pt x="1959928" y="3424263"/>
                  </a:lnTo>
                  <a:lnTo>
                    <a:pt x="1989755" y="3423629"/>
                  </a:lnTo>
                  <a:lnTo>
                    <a:pt x="1989755" y="3320535"/>
                  </a:lnTo>
                  <a:lnTo>
                    <a:pt x="1959293" y="3320852"/>
                  </a:lnTo>
                  <a:lnTo>
                    <a:pt x="1938033" y="3320852"/>
                  </a:lnTo>
                  <a:lnTo>
                    <a:pt x="1916773" y="3320218"/>
                  </a:lnTo>
                  <a:close/>
                  <a:moveTo>
                    <a:pt x="1404938" y="3314700"/>
                  </a:moveTo>
                  <a:lnTo>
                    <a:pt x="1408115" y="3320420"/>
                  </a:lnTo>
                  <a:lnTo>
                    <a:pt x="1411928" y="3325505"/>
                  </a:lnTo>
                  <a:lnTo>
                    <a:pt x="1415740" y="3330590"/>
                  </a:lnTo>
                  <a:lnTo>
                    <a:pt x="1419552" y="3335992"/>
                  </a:lnTo>
                  <a:lnTo>
                    <a:pt x="1424000" y="3340759"/>
                  </a:lnTo>
                  <a:lnTo>
                    <a:pt x="1428447" y="3346161"/>
                  </a:lnTo>
                  <a:lnTo>
                    <a:pt x="1438296" y="3356013"/>
                  </a:lnTo>
                  <a:lnTo>
                    <a:pt x="1448780" y="3365229"/>
                  </a:lnTo>
                  <a:lnTo>
                    <a:pt x="1460852" y="3374444"/>
                  </a:lnTo>
                  <a:lnTo>
                    <a:pt x="1472924" y="3383025"/>
                  </a:lnTo>
                  <a:lnTo>
                    <a:pt x="1486267" y="3391287"/>
                  </a:lnTo>
                  <a:lnTo>
                    <a:pt x="1500563" y="3399550"/>
                  </a:lnTo>
                  <a:lnTo>
                    <a:pt x="1515494" y="3407494"/>
                  </a:lnTo>
                  <a:lnTo>
                    <a:pt x="1531061" y="3415121"/>
                  </a:lnTo>
                  <a:lnTo>
                    <a:pt x="1547263" y="3422113"/>
                  </a:lnTo>
                  <a:lnTo>
                    <a:pt x="1564101" y="3428786"/>
                  </a:lnTo>
                  <a:lnTo>
                    <a:pt x="1581574" y="3435142"/>
                  </a:lnTo>
                  <a:lnTo>
                    <a:pt x="1599682" y="3441498"/>
                  </a:lnTo>
                  <a:lnTo>
                    <a:pt x="1618108" y="3447218"/>
                  </a:lnTo>
                  <a:lnTo>
                    <a:pt x="1637170" y="3452620"/>
                  </a:lnTo>
                  <a:lnTo>
                    <a:pt x="1656866" y="3457705"/>
                  </a:lnTo>
                  <a:lnTo>
                    <a:pt x="1676881" y="3462472"/>
                  </a:lnTo>
                  <a:lnTo>
                    <a:pt x="1697213" y="3466921"/>
                  </a:lnTo>
                  <a:lnTo>
                    <a:pt x="1718180" y="3471052"/>
                  </a:lnTo>
                  <a:lnTo>
                    <a:pt x="1738830" y="3474865"/>
                  </a:lnTo>
                  <a:lnTo>
                    <a:pt x="1760116" y="3478361"/>
                  </a:lnTo>
                  <a:lnTo>
                    <a:pt x="1782036" y="3480903"/>
                  </a:lnTo>
                  <a:lnTo>
                    <a:pt x="1803639" y="3483763"/>
                  </a:lnTo>
                  <a:lnTo>
                    <a:pt x="1825877" y="3486306"/>
                  </a:lnTo>
                  <a:lnTo>
                    <a:pt x="1847798" y="3488213"/>
                  </a:lnTo>
                  <a:lnTo>
                    <a:pt x="1870036" y="3489801"/>
                  </a:lnTo>
                  <a:lnTo>
                    <a:pt x="1891957" y="3490755"/>
                  </a:lnTo>
                  <a:lnTo>
                    <a:pt x="1914513" y="3492026"/>
                  </a:lnTo>
                  <a:lnTo>
                    <a:pt x="1936751" y="3492344"/>
                  </a:lnTo>
                  <a:lnTo>
                    <a:pt x="1959307" y="3492979"/>
                  </a:lnTo>
                  <a:lnTo>
                    <a:pt x="1978051" y="3492344"/>
                  </a:lnTo>
                  <a:lnTo>
                    <a:pt x="1996794" y="3492026"/>
                  </a:lnTo>
                  <a:lnTo>
                    <a:pt x="2015538" y="3491708"/>
                  </a:lnTo>
                  <a:lnTo>
                    <a:pt x="2034599" y="3490437"/>
                  </a:lnTo>
                  <a:lnTo>
                    <a:pt x="2053025" y="3489801"/>
                  </a:lnTo>
                  <a:lnTo>
                    <a:pt x="2071769" y="3488213"/>
                  </a:lnTo>
                  <a:lnTo>
                    <a:pt x="2090513" y="3486624"/>
                  </a:lnTo>
                  <a:lnTo>
                    <a:pt x="2108621" y="3484717"/>
                  </a:lnTo>
                  <a:lnTo>
                    <a:pt x="2127365" y="3482492"/>
                  </a:lnTo>
                  <a:lnTo>
                    <a:pt x="2145473" y="3480268"/>
                  </a:lnTo>
                  <a:lnTo>
                    <a:pt x="2163581" y="3477408"/>
                  </a:lnTo>
                  <a:lnTo>
                    <a:pt x="2181372" y="3474865"/>
                  </a:lnTo>
                  <a:lnTo>
                    <a:pt x="2199163" y="3471688"/>
                  </a:lnTo>
                  <a:lnTo>
                    <a:pt x="2216318" y="3468510"/>
                  </a:lnTo>
                  <a:lnTo>
                    <a:pt x="2233473" y="3464696"/>
                  </a:lnTo>
                  <a:lnTo>
                    <a:pt x="2250311" y="3460883"/>
                  </a:lnTo>
                  <a:lnTo>
                    <a:pt x="2266830" y="3457069"/>
                  </a:lnTo>
                  <a:lnTo>
                    <a:pt x="2283668" y="3452620"/>
                  </a:lnTo>
                  <a:lnTo>
                    <a:pt x="2299235" y="3448171"/>
                  </a:lnTo>
                  <a:lnTo>
                    <a:pt x="2315119" y="3443404"/>
                  </a:lnTo>
                  <a:lnTo>
                    <a:pt x="2330051" y="3438320"/>
                  </a:lnTo>
                  <a:lnTo>
                    <a:pt x="2344982" y="3432917"/>
                  </a:lnTo>
                  <a:lnTo>
                    <a:pt x="2359278" y="3427833"/>
                  </a:lnTo>
                  <a:lnTo>
                    <a:pt x="2373574" y="3421795"/>
                  </a:lnTo>
                  <a:lnTo>
                    <a:pt x="2386917" y="3415757"/>
                  </a:lnTo>
                  <a:lnTo>
                    <a:pt x="2399942" y="3409719"/>
                  </a:lnTo>
                  <a:lnTo>
                    <a:pt x="2412650" y="3403363"/>
                  </a:lnTo>
                  <a:lnTo>
                    <a:pt x="2424722" y="3396690"/>
                  </a:lnTo>
                  <a:lnTo>
                    <a:pt x="2436159" y="3389380"/>
                  </a:lnTo>
                  <a:lnTo>
                    <a:pt x="2446961" y="3382389"/>
                  </a:lnTo>
                  <a:lnTo>
                    <a:pt x="2457444" y="3375080"/>
                  </a:lnTo>
                  <a:lnTo>
                    <a:pt x="2466975" y="3367453"/>
                  </a:lnTo>
                  <a:lnTo>
                    <a:pt x="2466975" y="3464378"/>
                  </a:lnTo>
                  <a:lnTo>
                    <a:pt x="2466657" y="3464696"/>
                  </a:lnTo>
                  <a:lnTo>
                    <a:pt x="2466340" y="3472641"/>
                  </a:lnTo>
                  <a:lnTo>
                    <a:pt x="2466022" y="3477408"/>
                  </a:lnTo>
                  <a:lnTo>
                    <a:pt x="2464751" y="3482492"/>
                  </a:lnTo>
                  <a:lnTo>
                    <a:pt x="2463480" y="3487895"/>
                  </a:lnTo>
                  <a:lnTo>
                    <a:pt x="2461892" y="3492344"/>
                  </a:lnTo>
                  <a:lnTo>
                    <a:pt x="2459986" y="3497111"/>
                  </a:lnTo>
                  <a:lnTo>
                    <a:pt x="2457444" y="3501877"/>
                  </a:lnTo>
                  <a:lnTo>
                    <a:pt x="2455220" y="3506962"/>
                  </a:lnTo>
                  <a:lnTo>
                    <a:pt x="2452361" y="3511729"/>
                  </a:lnTo>
                  <a:lnTo>
                    <a:pt x="2449184" y="3516178"/>
                  </a:lnTo>
                  <a:lnTo>
                    <a:pt x="2445690" y="3520945"/>
                  </a:lnTo>
                  <a:lnTo>
                    <a:pt x="2441878" y="3525712"/>
                  </a:lnTo>
                  <a:lnTo>
                    <a:pt x="2437748" y="3529843"/>
                  </a:lnTo>
                  <a:lnTo>
                    <a:pt x="2429170" y="3539059"/>
                  </a:lnTo>
                  <a:lnTo>
                    <a:pt x="2419322" y="3547639"/>
                  </a:lnTo>
                  <a:lnTo>
                    <a:pt x="2408202" y="3556537"/>
                  </a:lnTo>
                  <a:lnTo>
                    <a:pt x="2396130" y="3564799"/>
                  </a:lnTo>
                  <a:lnTo>
                    <a:pt x="2383423" y="3572744"/>
                  </a:lnTo>
                  <a:lnTo>
                    <a:pt x="2369127" y="3580689"/>
                  </a:lnTo>
                  <a:lnTo>
                    <a:pt x="2354195" y="3587998"/>
                  </a:lnTo>
                  <a:lnTo>
                    <a:pt x="2338311" y="3595625"/>
                  </a:lnTo>
                  <a:lnTo>
                    <a:pt x="2321791" y="3602298"/>
                  </a:lnTo>
                  <a:lnTo>
                    <a:pt x="2304636" y="3608972"/>
                  </a:lnTo>
                  <a:lnTo>
                    <a:pt x="2285892" y="3615328"/>
                  </a:lnTo>
                  <a:lnTo>
                    <a:pt x="2266830" y="3621683"/>
                  </a:lnTo>
                  <a:lnTo>
                    <a:pt x="2247134" y="3627086"/>
                  </a:lnTo>
                  <a:lnTo>
                    <a:pt x="2226802" y="3632806"/>
                  </a:lnTo>
                  <a:lnTo>
                    <a:pt x="2205516" y="3637255"/>
                  </a:lnTo>
                  <a:lnTo>
                    <a:pt x="2183278" y="3642022"/>
                  </a:lnTo>
                  <a:lnTo>
                    <a:pt x="2160722" y="3646471"/>
                  </a:lnTo>
                  <a:lnTo>
                    <a:pt x="2137848" y="3649967"/>
                  </a:lnTo>
                  <a:lnTo>
                    <a:pt x="2114340" y="3653462"/>
                  </a:lnTo>
                  <a:lnTo>
                    <a:pt x="2089877" y="3656640"/>
                  </a:lnTo>
                  <a:lnTo>
                    <a:pt x="2065415" y="3659182"/>
                  </a:lnTo>
                  <a:lnTo>
                    <a:pt x="2040000" y="3661407"/>
                  </a:lnTo>
                  <a:lnTo>
                    <a:pt x="2014267" y="3662996"/>
                  </a:lnTo>
                  <a:lnTo>
                    <a:pt x="1988217" y="3664267"/>
                  </a:lnTo>
                  <a:lnTo>
                    <a:pt x="1962166" y="3664903"/>
                  </a:lnTo>
                  <a:lnTo>
                    <a:pt x="1935480" y="3665538"/>
                  </a:lnTo>
                  <a:lnTo>
                    <a:pt x="1908159" y="3664903"/>
                  </a:lnTo>
                  <a:lnTo>
                    <a:pt x="1881155" y="3664267"/>
                  </a:lnTo>
                  <a:lnTo>
                    <a:pt x="1854469" y="3662996"/>
                  </a:lnTo>
                  <a:lnTo>
                    <a:pt x="1828419" y="3661089"/>
                  </a:lnTo>
                  <a:lnTo>
                    <a:pt x="1803004" y="3659182"/>
                  </a:lnTo>
                  <a:lnTo>
                    <a:pt x="1777588" y="3656322"/>
                  </a:lnTo>
                  <a:lnTo>
                    <a:pt x="1752809" y="3653145"/>
                  </a:lnTo>
                  <a:lnTo>
                    <a:pt x="1728664" y="3649649"/>
                  </a:lnTo>
                  <a:lnTo>
                    <a:pt x="1705155" y="3645835"/>
                  </a:lnTo>
                  <a:lnTo>
                    <a:pt x="1682282" y="3641069"/>
                  </a:lnTo>
                  <a:lnTo>
                    <a:pt x="1660043" y="3636302"/>
                  </a:lnTo>
                  <a:lnTo>
                    <a:pt x="1638440" y="3631217"/>
                  </a:lnTo>
                  <a:lnTo>
                    <a:pt x="1617791" y="3625497"/>
                  </a:lnTo>
                  <a:lnTo>
                    <a:pt x="1597776" y="3619777"/>
                  </a:lnTo>
                  <a:lnTo>
                    <a:pt x="1578397" y="3613421"/>
                  </a:lnTo>
                  <a:lnTo>
                    <a:pt x="1559653" y="3606747"/>
                  </a:lnTo>
                  <a:lnTo>
                    <a:pt x="1542498" y="3599438"/>
                  </a:lnTo>
                  <a:lnTo>
                    <a:pt x="1525343" y="3592447"/>
                  </a:lnTo>
                  <a:lnTo>
                    <a:pt x="1509776" y="3584820"/>
                  </a:lnTo>
                  <a:lnTo>
                    <a:pt x="1495162" y="3576875"/>
                  </a:lnTo>
                  <a:lnTo>
                    <a:pt x="1481184" y="3568613"/>
                  </a:lnTo>
                  <a:lnTo>
                    <a:pt x="1468159" y="3560350"/>
                  </a:lnTo>
                  <a:lnTo>
                    <a:pt x="1456404" y="3551770"/>
                  </a:lnTo>
                  <a:lnTo>
                    <a:pt x="1445603" y="3542554"/>
                  </a:lnTo>
                  <a:lnTo>
                    <a:pt x="1440837" y="3538423"/>
                  </a:lnTo>
                  <a:lnTo>
                    <a:pt x="1436390" y="3533656"/>
                  </a:lnTo>
                  <a:lnTo>
                    <a:pt x="1431942" y="3529207"/>
                  </a:lnTo>
                  <a:lnTo>
                    <a:pt x="1428130" y="3524440"/>
                  </a:lnTo>
                  <a:lnTo>
                    <a:pt x="1424318" y="3519674"/>
                  </a:lnTo>
                  <a:lnTo>
                    <a:pt x="1420823" y="3514907"/>
                  </a:lnTo>
                  <a:lnTo>
                    <a:pt x="1417646" y="3510140"/>
                  </a:lnTo>
                  <a:lnTo>
                    <a:pt x="1415105" y="3505055"/>
                  </a:lnTo>
                  <a:lnTo>
                    <a:pt x="1412563" y="3500288"/>
                  </a:lnTo>
                  <a:lnTo>
                    <a:pt x="1410339" y="3495204"/>
                  </a:lnTo>
                  <a:lnTo>
                    <a:pt x="1408115" y="3490437"/>
                  </a:lnTo>
                  <a:lnTo>
                    <a:pt x="1407162" y="3485352"/>
                  </a:lnTo>
                  <a:lnTo>
                    <a:pt x="1405892" y="3480268"/>
                  </a:lnTo>
                  <a:lnTo>
                    <a:pt x="1404621" y="3475183"/>
                  </a:lnTo>
                  <a:lnTo>
                    <a:pt x="1404303" y="3470099"/>
                  </a:lnTo>
                  <a:lnTo>
                    <a:pt x="1404303" y="3464696"/>
                  </a:lnTo>
                  <a:lnTo>
                    <a:pt x="1403350" y="3464696"/>
                  </a:lnTo>
                  <a:lnTo>
                    <a:pt x="1403350" y="3333132"/>
                  </a:lnTo>
                  <a:lnTo>
                    <a:pt x="1403350" y="3329318"/>
                  </a:lnTo>
                  <a:lnTo>
                    <a:pt x="1403985" y="3322327"/>
                  </a:lnTo>
                  <a:lnTo>
                    <a:pt x="1404938" y="3314700"/>
                  </a:lnTo>
                  <a:close/>
                  <a:moveTo>
                    <a:pt x="177802" y="3314700"/>
                  </a:moveTo>
                  <a:lnTo>
                    <a:pt x="180980" y="3320420"/>
                  </a:lnTo>
                  <a:lnTo>
                    <a:pt x="184476" y="3325505"/>
                  </a:lnTo>
                  <a:lnTo>
                    <a:pt x="188289" y="3330590"/>
                  </a:lnTo>
                  <a:lnTo>
                    <a:pt x="192420" y="3335992"/>
                  </a:lnTo>
                  <a:lnTo>
                    <a:pt x="196551" y="3340759"/>
                  </a:lnTo>
                  <a:lnTo>
                    <a:pt x="201000" y="3346161"/>
                  </a:lnTo>
                  <a:lnTo>
                    <a:pt x="210852" y="3356013"/>
                  </a:lnTo>
                  <a:lnTo>
                    <a:pt x="221656" y="3365229"/>
                  </a:lnTo>
                  <a:lnTo>
                    <a:pt x="233414" y="3374444"/>
                  </a:lnTo>
                  <a:lnTo>
                    <a:pt x="245490" y="3383025"/>
                  </a:lnTo>
                  <a:lnTo>
                    <a:pt x="259155" y="3391287"/>
                  </a:lnTo>
                  <a:lnTo>
                    <a:pt x="273138" y="3399550"/>
                  </a:lnTo>
                  <a:lnTo>
                    <a:pt x="288073" y="3407494"/>
                  </a:lnTo>
                  <a:lnTo>
                    <a:pt x="303645" y="3415121"/>
                  </a:lnTo>
                  <a:lnTo>
                    <a:pt x="319852" y="3422113"/>
                  </a:lnTo>
                  <a:lnTo>
                    <a:pt x="336694" y="3428786"/>
                  </a:lnTo>
                  <a:lnTo>
                    <a:pt x="354173" y="3435142"/>
                  </a:lnTo>
                  <a:lnTo>
                    <a:pt x="372286" y="3441498"/>
                  </a:lnTo>
                  <a:lnTo>
                    <a:pt x="390718" y="3447218"/>
                  </a:lnTo>
                  <a:lnTo>
                    <a:pt x="409785" y="3452620"/>
                  </a:lnTo>
                  <a:lnTo>
                    <a:pt x="429488" y="3457705"/>
                  </a:lnTo>
                  <a:lnTo>
                    <a:pt x="449826" y="3462472"/>
                  </a:lnTo>
                  <a:lnTo>
                    <a:pt x="469846" y="3466921"/>
                  </a:lnTo>
                  <a:lnTo>
                    <a:pt x="490820" y="3471052"/>
                  </a:lnTo>
                  <a:lnTo>
                    <a:pt x="511794" y="3474865"/>
                  </a:lnTo>
                  <a:lnTo>
                    <a:pt x="533085" y="3478361"/>
                  </a:lnTo>
                  <a:lnTo>
                    <a:pt x="554695" y="3480903"/>
                  </a:lnTo>
                  <a:lnTo>
                    <a:pt x="576304" y="3483763"/>
                  </a:lnTo>
                  <a:lnTo>
                    <a:pt x="598549" y="3486306"/>
                  </a:lnTo>
                  <a:lnTo>
                    <a:pt x="620476" y="3488213"/>
                  </a:lnTo>
                  <a:lnTo>
                    <a:pt x="642721" y="3489801"/>
                  </a:lnTo>
                  <a:lnTo>
                    <a:pt x="664966" y="3490755"/>
                  </a:lnTo>
                  <a:lnTo>
                    <a:pt x="687211" y="3492026"/>
                  </a:lnTo>
                  <a:lnTo>
                    <a:pt x="709456" y="3492344"/>
                  </a:lnTo>
                  <a:lnTo>
                    <a:pt x="732018" y="3492344"/>
                  </a:lnTo>
                  <a:lnTo>
                    <a:pt x="750768" y="3492344"/>
                  </a:lnTo>
                  <a:lnTo>
                    <a:pt x="769517" y="3492026"/>
                  </a:lnTo>
                  <a:lnTo>
                    <a:pt x="788266" y="3491708"/>
                  </a:lnTo>
                  <a:lnTo>
                    <a:pt x="807333" y="3490437"/>
                  </a:lnTo>
                  <a:lnTo>
                    <a:pt x="825765" y="3489801"/>
                  </a:lnTo>
                  <a:lnTo>
                    <a:pt x="844832" y="3488213"/>
                  </a:lnTo>
                  <a:lnTo>
                    <a:pt x="863263" y="3486624"/>
                  </a:lnTo>
                  <a:lnTo>
                    <a:pt x="881695" y="3484717"/>
                  </a:lnTo>
                  <a:lnTo>
                    <a:pt x="900126" y="3482492"/>
                  </a:lnTo>
                  <a:lnTo>
                    <a:pt x="918240" y="3480268"/>
                  </a:lnTo>
                  <a:lnTo>
                    <a:pt x="936354" y="3477408"/>
                  </a:lnTo>
                  <a:lnTo>
                    <a:pt x="954150" y="3474865"/>
                  </a:lnTo>
                  <a:lnTo>
                    <a:pt x="971946" y="3471688"/>
                  </a:lnTo>
                  <a:lnTo>
                    <a:pt x="989424" y="3468510"/>
                  </a:lnTo>
                  <a:lnTo>
                    <a:pt x="1006266" y="3464696"/>
                  </a:lnTo>
                  <a:lnTo>
                    <a:pt x="1023109" y="3460883"/>
                  </a:lnTo>
                  <a:lnTo>
                    <a:pt x="1039952" y="3457069"/>
                  </a:lnTo>
                  <a:lnTo>
                    <a:pt x="1056476" y="3452620"/>
                  </a:lnTo>
                  <a:lnTo>
                    <a:pt x="1072366" y="3448171"/>
                  </a:lnTo>
                  <a:lnTo>
                    <a:pt x="1087937" y="3443087"/>
                  </a:lnTo>
                  <a:lnTo>
                    <a:pt x="1102873" y="3438320"/>
                  </a:lnTo>
                  <a:lnTo>
                    <a:pt x="1118126" y="3432917"/>
                  </a:lnTo>
                  <a:lnTo>
                    <a:pt x="1132109" y="3427833"/>
                  </a:lnTo>
                  <a:lnTo>
                    <a:pt x="1146409" y="3421795"/>
                  </a:lnTo>
                  <a:lnTo>
                    <a:pt x="1159756" y="3415757"/>
                  </a:lnTo>
                  <a:lnTo>
                    <a:pt x="1172785" y="3409719"/>
                  </a:lnTo>
                  <a:lnTo>
                    <a:pt x="1185497" y="3403363"/>
                  </a:lnTo>
                  <a:lnTo>
                    <a:pt x="1197890" y="3396690"/>
                  </a:lnTo>
                  <a:lnTo>
                    <a:pt x="1209331" y="3389380"/>
                  </a:lnTo>
                  <a:lnTo>
                    <a:pt x="1219818" y="3382389"/>
                  </a:lnTo>
                  <a:lnTo>
                    <a:pt x="1230622" y="3375080"/>
                  </a:lnTo>
                  <a:lnTo>
                    <a:pt x="1239838" y="3367453"/>
                  </a:lnTo>
                  <a:lnTo>
                    <a:pt x="1239838" y="3464378"/>
                  </a:lnTo>
                  <a:lnTo>
                    <a:pt x="1239838" y="3464696"/>
                  </a:lnTo>
                  <a:lnTo>
                    <a:pt x="1239520" y="3468827"/>
                  </a:lnTo>
                  <a:lnTo>
                    <a:pt x="1239202" y="3472641"/>
                  </a:lnTo>
                  <a:lnTo>
                    <a:pt x="1238885" y="3477408"/>
                  </a:lnTo>
                  <a:lnTo>
                    <a:pt x="1237614" y="3482492"/>
                  </a:lnTo>
                  <a:lnTo>
                    <a:pt x="1236342" y="3487895"/>
                  </a:lnTo>
                  <a:lnTo>
                    <a:pt x="1234754" y="3492344"/>
                  </a:lnTo>
                  <a:lnTo>
                    <a:pt x="1232847" y="3497111"/>
                  </a:lnTo>
                  <a:lnTo>
                    <a:pt x="1230622" y="3501877"/>
                  </a:lnTo>
                  <a:lnTo>
                    <a:pt x="1228080" y="3506962"/>
                  </a:lnTo>
                  <a:lnTo>
                    <a:pt x="1225538" y="3511729"/>
                  </a:lnTo>
                  <a:lnTo>
                    <a:pt x="1222360" y="3516178"/>
                  </a:lnTo>
                  <a:lnTo>
                    <a:pt x="1218546" y="3520945"/>
                  </a:lnTo>
                  <a:lnTo>
                    <a:pt x="1214733" y="3525712"/>
                  </a:lnTo>
                  <a:lnTo>
                    <a:pt x="1210920" y="3529843"/>
                  </a:lnTo>
                  <a:lnTo>
                    <a:pt x="1202022" y="3539059"/>
                  </a:lnTo>
                  <a:lnTo>
                    <a:pt x="1192170" y="3547639"/>
                  </a:lnTo>
                  <a:lnTo>
                    <a:pt x="1181048" y="3556537"/>
                  </a:lnTo>
                  <a:lnTo>
                    <a:pt x="1169290" y="3564799"/>
                  </a:lnTo>
                  <a:lnTo>
                    <a:pt x="1156261" y="3572744"/>
                  </a:lnTo>
                  <a:lnTo>
                    <a:pt x="1141960" y="3580689"/>
                  </a:lnTo>
                  <a:lnTo>
                    <a:pt x="1127024" y="3587998"/>
                  </a:lnTo>
                  <a:lnTo>
                    <a:pt x="1111453" y="3595625"/>
                  </a:lnTo>
                  <a:lnTo>
                    <a:pt x="1094610" y="3602298"/>
                  </a:lnTo>
                  <a:lnTo>
                    <a:pt x="1077450" y="3608972"/>
                  </a:lnTo>
                  <a:lnTo>
                    <a:pt x="1058701" y="3615328"/>
                  </a:lnTo>
                  <a:lnTo>
                    <a:pt x="1039952" y="3621683"/>
                  </a:lnTo>
                  <a:lnTo>
                    <a:pt x="1020249" y="3627086"/>
                  </a:lnTo>
                  <a:lnTo>
                    <a:pt x="999593" y="3632806"/>
                  </a:lnTo>
                  <a:lnTo>
                    <a:pt x="978301" y="3637255"/>
                  </a:lnTo>
                  <a:lnTo>
                    <a:pt x="956056" y="3642022"/>
                  </a:lnTo>
                  <a:lnTo>
                    <a:pt x="933494" y="3646471"/>
                  </a:lnTo>
                  <a:lnTo>
                    <a:pt x="910613" y="3649967"/>
                  </a:lnTo>
                  <a:lnTo>
                    <a:pt x="887097" y="3653462"/>
                  </a:lnTo>
                  <a:lnTo>
                    <a:pt x="862946" y="3656640"/>
                  </a:lnTo>
                  <a:lnTo>
                    <a:pt x="838158" y="3659182"/>
                  </a:lnTo>
                  <a:lnTo>
                    <a:pt x="812736" y="3661407"/>
                  </a:lnTo>
                  <a:lnTo>
                    <a:pt x="787313" y="3662996"/>
                  </a:lnTo>
                  <a:lnTo>
                    <a:pt x="761572" y="3664267"/>
                  </a:lnTo>
                  <a:lnTo>
                    <a:pt x="735196" y="3664903"/>
                  </a:lnTo>
                  <a:lnTo>
                    <a:pt x="708185" y="3665538"/>
                  </a:lnTo>
                  <a:lnTo>
                    <a:pt x="680855" y="3664903"/>
                  </a:lnTo>
                  <a:lnTo>
                    <a:pt x="654161" y="3664267"/>
                  </a:lnTo>
                  <a:lnTo>
                    <a:pt x="627467" y="3662996"/>
                  </a:lnTo>
                  <a:lnTo>
                    <a:pt x="601409" y="3661089"/>
                  </a:lnTo>
                  <a:lnTo>
                    <a:pt x="575668" y="3659182"/>
                  </a:lnTo>
                  <a:lnTo>
                    <a:pt x="550246" y="3656322"/>
                  </a:lnTo>
                  <a:lnTo>
                    <a:pt x="525458" y="3653145"/>
                  </a:lnTo>
                  <a:lnTo>
                    <a:pt x="501307" y="3649649"/>
                  </a:lnTo>
                  <a:lnTo>
                    <a:pt x="478109" y="3645835"/>
                  </a:lnTo>
                  <a:lnTo>
                    <a:pt x="455228" y="3641069"/>
                  </a:lnTo>
                  <a:lnTo>
                    <a:pt x="432665" y="3636302"/>
                  </a:lnTo>
                  <a:lnTo>
                    <a:pt x="411374" y="3631217"/>
                  </a:lnTo>
                  <a:lnTo>
                    <a:pt x="390400" y="3625497"/>
                  </a:lnTo>
                  <a:lnTo>
                    <a:pt x="370380" y="3619777"/>
                  </a:lnTo>
                  <a:lnTo>
                    <a:pt x="350995" y="3613421"/>
                  </a:lnTo>
                  <a:lnTo>
                    <a:pt x="332563" y="3606747"/>
                  </a:lnTo>
                  <a:lnTo>
                    <a:pt x="315085" y="3599438"/>
                  </a:lnTo>
                  <a:lnTo>
                    <a:pt x="297925" y="3592447"/>
                  </a:lnTo>
                  <a:lnTo>
                    <a:pt x="282353" y="3584820"/>
                  </a:lnTo>
                  <a:lnTo>
                    <a:pt x="267735" y="3576875"/>
                  </a:lnTo>
                  <a:lnTo>
                    <a:pt x="253753" y="3568613"/>
                  </a:lnTo>
                  <a:lnTo>
                    <a:pt x="240724" y="3560350"/>
                  </a:lnTo>
                  <a:lnTo>
                    <a:pt x="229283" y="3551770"/>
                  </a:lnTo>
                  <a:lnTo>
                    <a:pt x="218796" y="3542872"/>
                  </a:lnTo>
                  <a:lnTo>
                    <a:pt x="213712" y="3538423"/>
                  </a:lnTo>
                  <a:lnTo>
                    <a:pt x="208945" y="3533656"/>
                  </a:lnTo>
                  <a:lnTo>
                    <a:pt x="204814" y="3529207"/>
                  </a:lnTo>
                  <a:lnTo>
                    <a:pt x="200683" y="3524440"/>
                  </a:lnTo>
                  <a:lnTo>
                    <a:pt x="196869" y="3519674"/>
                  </a:lnTo>
                  <a:lnTo>
                    <a:pt x="193374" y="3514907"/>
                  </a:lnTo>
                  <a:lnTo>
                    <a:pt x="190196" y="3510140"/>
                  </a:lnTo>
                  <a:lnTo>
                    <a:pt x="187653" y="3505055"/>
                  </a:lnTo>
                  <a:lnTo>
                    <a:pt x="185111" y="3500288"/>
                  </a:lnTo>
                  <a:lnTo>
                    <a:pt x="182887" y="3495204"/>
                  </a:lnTo>
                  <a:lnTo>
                    <a:pt x="181298" y="3490437"/>
                  </a:lnTo>
                  <a:lnTo>
                    <a:pt x="179709" y="3485352"/>
                  </a:lnTo>
                  <a:lnTo>
                    <a:pt x="178438" y="3480268"/>
                  </a:lnTo>
                  <a:lnTo>
                    <a:pt x="177802" y="3475183"/>
                  </a:lnTo>
                  <a:lnTo>
                    <a:pt x="176849" y="3470099"/>
                  </a:lnTo>
                  <a:lnTo>
                    <a:pt x="176849" y="3464696"/>
                  </a:lnTo>
                  <a:lnTo>
                    <a:pt x="176531" y="3464696"/>
                  </a:lnTo>
                  <a:lnTo>
                    <a:pt x="176531" y="3333132"/>
                  </a:lnTo>
                  <a:lnTo>
                    <a:pt x="176213" y="3329318"/>
                  </a:lnTo>
                  <a:lnTo>
                    <a:pt x="176531" y="3322327"/>
                  </a:lnTo>
                  <a:lnTo>
                    <a:pt x="177802" y="3314700"/>
                  </a:lnTo>
                  <a:close/>
                  <a:moveTo>
                    <a:pt x="1771445" y="3307529"/>
                  </a:moveTo>
                  <a:lnTo>
                    <a:pt x="1771445" y="3411258"/>
                  </a:lnTo>
                  <a:lnTo>
                    <a:pt x="1789215" y="3413478"/>
                  </a:lnTo>
                  <a:lnTo>
                    <a:pt x="1807301" y="3415698"/>
                  </a:lnTo>
                  <a:lnTo>
                    <a:pt x="1825388" y="3417285"/>
                  </a:lnTo>
                  <a:lnTo>
                    <a:pt x="1843792" y="3419505"/>
                  </a:lnTo>
                  <a:lnTo>
                    <a:pt x="1843792" y="3315777"/>
                  </a:lnTo>
                  <a:lnTo>
                    <a:pt x="1825388" y="3314191"/>
                  </a:lnTo>
                  <a:lnTo>
                    <a:pt x="1807301" y="3312287"/>
                  </a:lnTo>
                  <a:lnTo>
                    <a:pt x="1789215" y="3309750"/>
                  </a:lnTo>
                  <a:lnTo>
                    <a:pt x="1771445" y="3307529"/>
                  </a:lnTo>
                  <a:close/>
                  <a:moveTo>
                    <a:pt x="3178346" y="3281045"/>
                  </a:moveTo>
                  <a:lnTo>
                    <a:pt x="3178346" y="3395980"/>
                  </a:lnTo>
                  <a:lnTo>
                    <a:pt x="3201835" y="3396298"/>
                  </a:lnTo>
                  <a:lnTo>
                    <a:pt x="3225959" y="3396615"/>
                  </a:lnTo>
                  <a:lnTo>
                    <a:pt x="3258970" y="3396298"/>
                  </a:lnTo>
                  <a:lnTo>
                    <a:pt x="3258970" y="3281363"/>
                  </a:lnTo>
                  <a:lnTo>
                    <a:pt x="3225641" y="3281680"/>
                  </a:lnTo>
                  <a:lnTo>
                    <a:pt x="3201835" y="3281363"/>
                  </a:lnTo>
                  <a:lnTo>
                    <a:pt x="3178346" y="3281045"/>
                  </a:lnTo>
                  <a:close/>
                  <a:moveTo>
                    <a:pt x="2609850" y="3275012"/>
                  </a:moveTo>
                  <a:lnTo>
                    <a:pt x="2613342" y="3281059"/>
                  </a:lnTo>
                  <a:lnTo>
                    <a:pt x="2617468" y="3287107"/>
                  </a:lnTo>
                  <a:lnTo>
                    <a:pt x="2621594" y="3292836"/>
                  </a:lnTo>
                  <a:lnTo>
                    <a:pt x="2626038" y="3298883"/>
                  </a:lnTo>
                  <a:lnTo>
                    <a:pt x="2631117" y="3304294"/>
                  </a:lnTo>
                  <a:lnTo>
                    <a:pt x="2635878" y="3310023"/>
                  </a:lnTo>
                  <a:lnTo>
                    <a:pt x="2641274" y="3315433"/>
                  </a:lnTo>
                  <a:lnTo>
                    <a:pt x="2646988" y="3320844"/>
                  </a:lnTo>
                  <a:lnTo>
                    <a:pt x="2658732" y="3331347"/>
                  </a:lnTo>
                  <a:lnTo>
                    <a:pt x="2671746" y="3341532"/>
                  </a:lnTo>
                  <a:lnTo>
                    <a:pt x="2685712" y="3351080"/>
                  </a:lnTo>
                  <a:lnTo>
                    <a:pt x="2700631" y="3360629"/>
                  </a:lnTo>
                  <a:lnTo>
                    <a:pt x="2715867" y="3369540"/>
                  </a:lnTo>
                  <a:lnTo>
                    <a:pt x="2732372" y="3378452"/>
                  </a:lnTo>
                  <a:lnTo>
                    <a:pt x="2749830" y="3386727"/>
                  </a:lnTo>
                  <a:lnTo>
                    <a:pt x="2767923" y="3394684"/>
                  </a:lnTo>
                  <a:lnTo>
                    <a:pt x="2786650" y="3402004"/>
                  </a:lnTo>
                  <a:lnTo>
                    <a:pt x="2805695" y="3409325"/>
                  </a:lnTo>
                  <a:lnTo>
                    <a:pt x="2826009" y="3416327"/>
                  </a:lnTo>
                  <a:lnTo>
                    <a:pt x="2846959" y="3422692"/>
                  </a:lnTo>
                  <a:lnTo>
                    <a:pt x="2867591" y="3428421"/>
                  </a:lnTo>
                  <a:lnTo>
                    <a:pt x="2889492" y="3434469"/>
                  </a:lnTo>
                  <a:lnTo>
                    <a:pt x="2912029" y="3439561"/>
                  </a:lnTo>
                  <a:lnTo>
                    <a:pt x="2934248" y="3444654"/>
                  </a:lnTo>
                  <a:lnTo>
                    <a:pt x="2957102" y="3449109"/>
                  </a:lnTo>
                  <a:lnTo>
                    <a:pt x="2980908" y="3453565"/>
                  </a:lnTo>
                  <a:lnTo>
                    <a:pt x="3004396" y="3457066"/>
                  </a:lnTo>
                  <a:lnTo>
                    <a:pt x="3028203" y="3460567"/>
                  </a:lnTo>
                  <a:lnTo>
                    <a:pt x="3052644" y="3463432"/>
                  </a:lnTo>
                  <a:lnTo>
                    <a:pt x="3077084" y="3465978"/>
                  </a:lnTo>
                  <a:lnTo>
                    <a:pt x="3101525" y="3468206"/>
                  </a:lnTo>
                  <a:lnTo>
                    <a:pt x="3125966" y="3470116"/>
                  </a:lnTo>
                  <a:lnTo>
                    <a:pt x="3150725" y="3471389"/>
                  </a:lnTo>
                  <a:lnTo>
                    <a:pt x="3175800" y="3472344"/>
                  </a:lnTo>
                  <a:lnTo>
                    <a:pt x="3200559" y="3472980"/>
                  </a:lnTo>
                  <a:lnTo>
                    <a:pt x="3225317" y="3473298"/>
                  </a:lnTo>
                  <a:lnTo>
                    <a:pt x="3246266" y="3473298"/>
                  </a:lnTo>
                  <a:lnTo>
                    <a:pt x="3267216" y="3472344"/>
                  </a:lnTo>
                  <a:lnTo>
                    <a:pt x="3288165" y="3472025"/>
                  </a:lnTo>
                  <a:lnTo>
                    <a:pt x="3308797" y="3470752"/>
                  </a:lnTo>
                  <a:lnTo>
                    <a:pt x="3329429" y="3469797"/>
                  </a:lnTo>
                  <a:lnTo>
                    <a:pt x="3350378" y="3468206"/>
                  </a:lnTo>
                  <a:lnTo>
                    <a:pt x="3371010" y="3466615"/>
                  </a:lnTo>
                  <a:lnTo>
                    <a:pt x="3391325" y="3464068"/>
                  </a:lnTo>
                  <a:lnTo>
                    <a:pt x="3411957" y="3462159"/>
                  </a:lnTo>
                  <a:lnTo>
                    <a:pt x="3431954" y="3459294"/>
                  </a:lnTo>
                  <a:lnTo>
                    <a:pt x="3451951" y="3456748"/>
                  </a:lnTo>
                  <a:lnTo>
                    <a:pt x="3471948" y="3453565"/>
                  </a:lnTo>
                  <a:lnTo>
                    <a:pt x="3491628" y="3450064"/>
                  </a:lnTo>
                  <a:lnTo>
                    <a:pt x="3510990" y="3446245"/>
                  </a:lnTo>
                  <a:lnTo>
                    <a:pt x="3530035" y="3442107"/>
                  </a:lnTo>
                  <a:lnTo>
                    <a:pt x="3548763" y="3437970"/>
                  </a:lnTo>
                  <a:lnTo>
                    <a:pt x="3567173" y="3433196"/>
                  </a:lnTo>
                  <a:lnTo>
                    <a:pt x="3585265" y="3428421"/>
                  </a:lnTo>
                  <a:lnTo>
                    <a:pt x="3603041" y="3423329"/>
                  </a:lnTo>
                  <a:lnTo>
                    <a:pt x="3620498" y="3418237"/>
                  </a:lnTo>
                  <a:lnTo>
                    <a:pt x="3637004" y="3412826"/>
                  </a:lnTo>
                  <a:lnTo>
                    <a:pt x="3653510" y="3406779"/>
                  </a:lnTo>
                  <a:lnTo>
                    <a:pt x="3669698" y="3400731"/>
                  </a:lnTo>
                  <a:lnTo>
                    <a:pt x="3685251" y="3394048"/>
                  </a:lnTo>
                  <a:lnTo>
                    <a:pt x="3700170" y="3387682"/>
                  </a:lnTo>
                  <a:lnTo>
                    <a:pt x="3714770" y="3380680"/>
                  </a:lnTo>
                  <a:lnTo>
                    <a:pt x="3728419" y="3373678"/>
                  </a:lnTo>
                  <a:lnTo>
                    <a:pt x="3741751" y="3366039"/>
                  </a:lnTo>
                  <a:lnTo>
                    <a:pt x="3754765" y="3358719"/>
                  </a:lnTo>
                  <a:lnTo>
                    <a:pt x="3767144" y="3350762"/>
                  </a:lnTo>
                  <a:lnTo>
                    <a:pt x="3778571" y="3342487"/>
                  </a:lnTo>
                  <a:lnTo>
                    <a:pt x="3789363" y="3333575"/>
                  </a:lnTo>
                  <a:lnTo>
                    <a:pt x="3789363" y="3441471"/>
                  </a:lnTo>
                  <a:lnTo>
                    <a:pt x="3788728" y="3442107"/>
                  </a:lnTo>
                  <a:lnTo>
                    <a:pt x="3788411" y="3451019"/>
                  </a:lnTo>
                  <a:lnTo>
                    <a:pt x="3787776" y="3456748"/>
                  </a:lnTo>
                  <a:lnTo>
                    <a:pt x="3786506" y="3462159"/>
                  </a:lnTo>
                  <a:lnTo>
                    <a:pt x="3785237" y="3467569"/>
                  </a:lnTo>
                  <a:lnTo>
                    <a:pt x="3783332" y="3472980"/>
                  </a:lnTo>
                  <a:lnTo>
                    <a:pt x="3781428" y="3478391"/>
                  </a:lnTo>
                  <a:lnTo>
                    <a:pt x="3778571" y="3483801"/>
                  </a:lnTo>
                  <a:lnTo>
                    <a:pt x="3775714" y="3489212"/>
                  </a:lnTo>
                  <a:lnTo>
                    <a:pt x="3772540" y="3494305"/>
                  </a:lnTo>
                  <a:lnTo>
                    <a:pt x="3769048" y="3499715"/>
                  </a:lnTo>
                  <a:lnTo>
                    <a:pt x="3765557" y="3504808"/>
                  </a:lnTo>
                  <a:lnTo>
                    <a:pt x="3761113" y="3509900"/>
                  </a:lnTo>
                  <a:lnTo>
                    <a:pt x="3756987" y="3514674"/>
                  </a:lnTo>
                  <a:lnTo>
                    <a:pt x="3752226" y="3519767"/>
                  </a:lnTo>
                  <a:lnTo>
                    <a:pt x="3747147" y="3525177"/>
                  </a:lnTo>
                  <a:lnTo>
                    <a:pt x="3741433" y="3529633"/>
                  </a:lnTo>
                  <a:lnTo>
                    <a:pt x="3736037" y="3534407"/>
                  </a:lnTo>
                  <a:lnTo>
                    <a:pt x="3723658" y="3543956"/>
                  </a:lnTo>
                  <a:lnTo>
                    <a:pt x="3710327" y="3553504"/>
                  </a:lnTo>
                  <a:lnTo>
                    <a:pt x="3696043" y="3562097"/>
                  </a:lnTo>
                  <a:lnTo>
                    <a:pt x="3680490" y="3571009"/>
                  </a:lnTo>
                  <a:lnTo>
                    <a:pt x="3663667" y="3579603"/>
                  </a:lnTo>
                  <a:lnTo>
                    <a:pt x="3646526" y="3587560"/>
                  </a:lnTo>
                  <a:lnTo>
                    <a:pt x="3627799" y="3595516"/>
                  </a:lnTo>
                  <a:lnTo>
                    <a:pt x="3608754" y="3602837"/>
                  </a:lnTo>
                  <a:lnTo>
                    <a:pt x="3588122" y="3609521"/>
                  </a:lnTo>
                  <a:lnTo>
                    <a:pt x="3566855" y="3616523"/>
                  </a:lnTo>
                  <a:lnTo>
                    <a:pt x="3544636" y="3622570"/>
                  </a:lnTo>
                  <a:lnTo>
                    <a:pt x="3522417" y="3628935"/>
                  </a:lnTo>
                  <a:lnTo>
                    <a:pt x="3498611" y="3634664"/>
                  </a:lnTo>
                  <a:lnTo>
                    <a:pt x="3474170" y="3639757"/>
                  </a:lnTo>
                  <a:lnTo>
                    <a:pt x="3449412" y="3644213"/>
                  </a:lnTo>
                  <a:lnTo>
                    <a:pt x="3423701" y="3648350"/>
                  </a:lnTo>
                  <a:lnTo>
                    <a:pt x="3397356" y="3652488"/>
                  </a:lnTo>
                  <a:lnTo>
                    <a:pt x="3370376" y="3655671"/>
                  </a:lnTo>
                  <a:lnTo>
                    <a:pt x="3343395" y="3658853"/>
                  </a:lnTo>
                  <a:lnTo>
                    <a:pt x="3315146" y="3661081"/>
                  </a:lnTo>
                  <a:lnTo>
                    <a:pt x="3286896" y="3662673"/>
                  </a:lnTo>
                  <a:lnTo>
                    <a:pt x="3258011" y="3664264"/>
                  </a:lnTo>
                  <a:lnTo>
                    <a:pt x="3228491" y="3664901"/>
                  </a:lnTo>
                  <a:lnTo>
                    <a:pt x="3198972" y="3665537"/>
                  </a:lnTo>
                  <a:lnTo>
                    <a:pt x="3168500" y="3664901"/>
                  </a:lnTo>
                  <a:lnTo>
                    <a:pt x="3138663" y="3664264"/>
                  </a:lnTo>
                  <a:lnTo>
                    <a:pt x="3109143" y="3662673"/>
                  </a:lnTo>
                  <a:lnTo>
                    <a:pt x="3080259" y="3660763"/>
                  </a:lnTo>
                  <a:lnTo>
                    <a:pt x="3051374" y="3658217"/>
                  </a:lnTo>
                  <a:lnTo>
                    <a:pt x="3023441" y="3655034"/>
                  </a:lnTo>
                  <a:lnTo>
                    <a:pt x="2996144" y="3651533"/>
                  </a:lnTo>
                  <a:lnTo>
                    <a:pt x="2969481" y="3647714"/>
                  </a:lnTo>
                  <a:lnTo>
                    <a:pt x="2943453" y="3643258"/>
                  </a:lnTo>
                  <a:lnTo>
                    <a:pt x="2917742" y="3638165"/>
                  </a:lnTo>
                  <a:lnTo>
                    <a:pt x="2892984" y="3633073"/>
                  </a:lnTo>
                  <a:lnTo>
                    <a:pt x="2869178" y="3627026"/>
                  </a:lnTo>
                  <a:lnTo>
                    <a:pt x="2846007" y="3620660"/>
                  </a:lnTo>
                  <a:lnTo>
                    <a:pt x="2823470" y="3614295"/>
                  </a:lnTo>
                  <a:lnTo>
                    <a:pt x="2802203" y="3607293"/>
                  </a:lnTo>
                  <a:lnTo>
                    <a:pt x="2781889" y="3599654"/>
                  </a:lnTo>
                  <a:lnTo>
                    <a:pt x="2762527" y="3592334"/>
                  </a:lnTo>
                  <a:lnTo>
                    <a:pt x="2743799" y="3584059"/>
                  </a:lnTo>
                  <a:lnTo>
                    <a:pt x="2726024" y="3575783"/>
                  </a:lnTo>
                  <a:lnTo>
                    <a:pt x="2709518" y="3566872"/>
                  </a:lnTo>
                  <a:lnTo>
                    <a:pt x="2694600" y="3557960"/>
                  </a:lnTo>
                  <a:lnTo>
                    <a:pt x="2679999" y="3548412"/>
                  </a:lnTo>
                  <a:lnTo>
                    <a:pt x="2666985" y="3538863"/>
                  </a:lnTo>
                  <a:lnTo>
                    <a:pt x="2660954" y="3533771"/>
                  </a:lnTo>
                  <a:lnTo>
                    <a:pt x="2655240" y="3528997"/>
                  </a:lnTo>
                  <a:lnTo>
                    <a:pt x="2650162" y="3523904"/>
                  </a:lnTo>
                  <a:lnTo>
                    <a:pt x="2645083" y="3518812"/>
                  </a:lnTo>
                  <a:lnTo>
                    <a:pt x="2639687" y="3513719"/>
                  </a:lnTo>
                  <a:lnTo>
                    <a:pt x="2635561" y="3508309"/>
                  </a:lnTo>
                  <a:lnTo>
                    <a:pt x="2631434" y="3503216"/>
                  </a:lnTo>
                  <a:lnTo>
                    <a:pt x="2627625" y="3497806"/>
                  </a:lnTo>
                  <a:lnTo>
                    <a:pt x="2624134" y="3492713"/>
                  </a:lnTo>
                  <a:lnTo>
                    <a:pt x="2620960" y="3486984"/>
                  </a:lnTo>
                  <a:lnTo>
                    <a:pt x="2618103" y="3481574"/>
                  </a:lnTo>
                  <a:lnTo>
                    <a:pt x="2615881" y="3476163"/>
                  </a:lnTo>
                  <a:lnTo>
                    <a:pt x="2613659" y="3470434"/>
                  </a:lnTo>
                  <a:lnTo>
                    <a:pt x="2612072" y="3465023"/>
                  </a:lnTo>
                  <a:lnTo>
                    <a:pt x="2610485" y="3459294"/>
                  </a:lnTo>
                  <a:lnTo>
                    <a:pt x="2609850" y="3453565"/>
                  </a:lnTo>
                  <a:lnTo>
                    <a:pt x="2609215" y="3447836"/>
                  </a:lnTo>
                  <a:lnTo>
                    <a:pt x="2609215" y="3442107"/>
                  </a:lnTo>
                  <a:lnTo>
                    <a:pt x="2608580" y="3442426"/>
                  </a:lnTo>
                  <a:lnTo>
                    <a:pt x="2608580" y="3295700"/>
                  </a:lnTo>
                  <a:lnTo>
                    <a:pt x="2608263" y="3291881"/>
                  </a:lnTo>
                  <a:lnTo>
                    <a:pt x="2608580" y="3283287"/>
                  </a:lnTo>
                  <a:lnTo>
                    <a:pt x="2609850" y="3275012"/>
                  </a:lnTo>
                  <a:close/>
                  <a:moveTo>
                    <a:pt x="1625482" y="3274222"/>
                  </a:moveTo>
                  <a:lnTo>
                    <a:pt x="1625482" y="3379536"/>
                  </a:lnTo>
                  <a:lnTo>
                    <a:pt x="1642935" y="3384612"/>
                  </a:lnTo>
                  <a:lnTo>
                    <a:pt x="1661021" y="3389370"/>
                  </a:lnTo>
                  <a:lnTo>
                    <a:pt x="1679425" y="3394128"/>
                  </a:lnTo>
                  <a:lnTo>
                    <a:pt x="1698464" y="3398252"/>
                  </a:lnTo>
                  <a:lnTo>
                    <a:pt x="1698464" y="3294206"/>
                  </a:lnTo>
                  <a:lnTo>
                    <a:pt x="1679425" y="3289448"/>
                  </a:lnTo>
                  <a:lnTo>
                    <a:pt x="1661021" y="3284690"/>
                  </a:lnTo>
                  <a:lnTo>
                    <a:pt x="1642935" y="3279932"/>
                  </a:lnTo>
                  <a:lnTo>
                    <a:pt x="1625482" y="3274222"/>
                  </a:lnTo>
                  <a:close/>
                  <a:moveTo>
                    <a:pt x="3016148" y="3266758"/>
                  </a:moveTo>
                  <a:lnTo>
                    <a:pt x="3016148" y="3382010"/>
                  </a:lnTo>
                  <a:lnTo>
                    <a:pt x="3035827" y="3384868"/>
                  </a:lnTo>
                  <a:lnTo>
                    <a:pt x="3056142" y="3387090"/>
                  </a:lnTo>
                  <a:lnTo>
                    <a:pt x="3076456" y="3389630"/>
                  </a:lnTo>
                  <a:lnTo>
                    <a:pt x="3097406" y="3391535"/>
                  </a:lnTo>
                  <a:lnTo>
                    <a:pt x="3097406" y="3276283"/>
                  </a:lnTo>
                  <a:lnTo>
                    <a:pt x="3076456" y="3274378"/>
                  </a:lnTo>
                  <a:lnTo>
                    <a:pt x="3056142" y="3271838"/>
                  </a:lnTo>
                  <a:lnTo>
                    <a:pt x="3035827" y="3269615"/>
                  </a:lnTo>
                  <a:lnTo>
                    <a:pt x="3016148" y="3266758"/>
                  </a:lnTo>
                  <a:close/>
                  <a:moveTo>
                    <a:pt x="2854584" y="3230245"/>
                  </a:moveTo>
                  <a:lnTo>
                    <a:pt x="2854584" y="3347403"/>
                  </a:lnTo>
                  <a:lnTo>
                    <a:pt x="2873946" y="3352800"/>
                  </a:lnTo>
                  <a:lnTo>
                    <a:pt x="2893626" y="3357880"/>
                  </a:lnTo>
                  <a:lnTo>
                    <a:pt x="2914258" y="3362960"/>
                  </a:lnTo>
                  <a:lnTo>
                    <a:pt x="2935524" y="3367723"/>
                  </a:lnTo>
                  <a:lnTo>
                    <a:pt x="2935524" y="3251835"/>
                  </a:lnTo>
                  <a:lnTo>
                    <a:pt x="2914258" y="3246755"/>
                  </a:lnTo>
                  <a:lnTo>
                    <a:pt x="2893626" y="3241675"/>
                  </a:lnTo>
                  <a:lnTo>
                    <a:pt x="2873946" y="3235960"/>
                  </a:lnTo>
                  <a:lnTo>
                    <a:pt x="2854584" y="3230245"/>
                  </a:lnTo>
                  <a:close/>
                  <a:moveTo>
                    <a:pt x="1480154" y="3217441"/>
                  </a:moveTo>
                  <a:lnTo>
                    <a:pt x="1480154" y="3305626"/>
                  </a:lnTo>
                  <a:lnTo>
                    <a:pt x="1482375" y="3307847"/>
                  </a:lnTo>
                  <a:lnTo>
                    <a:pt x="1484914" y="3310701"/>
                  </a:lnTo>
                  <a:lnTo>
                    <a:pt x="1491895" y="3316411"/>
                  </a:lnTo>
                  <a:lnTo>
                    <a:pt x="1500145" y="3322755"/>
                  </a:lnTo>
                  <a:lnTo>
                    <a:pt x="1509664" y="3329100"/>
                  </a:lnTo>
                  <a:lnTo>
                    <a:pt x="1519818" y="3335444"/>
                  </a:lnTo>
                  <a:lnTo>
                    <a:pt x="1530924" y="3341788"/>
                  </a:lnTo>
                  <a:lnTo>
                    <a:pt x="1542030" y="3347498"/>
                  </a:lnTo>
                  <a:lnTo>
                    <a:pt x="1553136" y="3352891"/>
                  </a:lnTo>
                  <a:lnTo>
                    <a:pt x="1553136" y="3255189"/>
                  </a:lnTo>
                  <a:lnTo>
                    <a:pt x="1539174" y="3249797"/>
                  </a:lnTo>
                  <a:lnTo>
                    <a:pt x="1527116" y="3244721"/>
                  </a:lnTo>
                  <a:lnTo>
                    <a:pt x="1516010" y="3239646"/>
                  </a:lnTo>
                  <a:lnTo>
                    <a:pt x="1506174" y="3234888"/>
                  </a:lnTo>
                  <a:lnTo>
                    <a:pt x="1497924" y="3230130"/>
                  </a:lnTo>
                  <a:lnTo>
                    <a:pt x="1490626" y="3226006"/>
                  </a:lnTo>
                  <a:lnTo>
                    <a:pt x="1484914" y="3221565"/>
                  </a:lnTo>
                  <a:lnTo>
                    <a:pt x="1480154" y="3217441"/>
                  </a:lnTo>
                  <a:close/>
                  <a:moveTo>
                    <a:pt x="2426374" y="3213000"/>
                  </a:moveTo>
                  <a:lnTo>
                    <a:pt x="2420662" y="3217124"/>
                  </a:lnTo>
                  <a:lnTo>
                    <a:pt x="2413999" y="3221565"/>
                  </a:lnTo>
                  <a:lnTo>
                    <a:pt x="2406701" y="3226323"/>
                  </a:lnTo>
                  <a:lnTo>
                    <a:pt x="2399720" y="3230130"/>
                  </a:lnTo>
                  <a:lnTo>
                    <a:pt x="2392739" y="3234253"/>
                  </a:lnTo>
                  <a:lnTo>
                    <a:pt x="2385124" y="3237743"/>
                  </a:lnTo>
                  <a:lnTo>
                    <a:pt x="2378460" y="3240915"/>
                  </a:lnTo>
                  <a:lnTo>
                    <a:pt x="2371797" y="3243135"/>
                  </a:lnTo>
                  <a:lnTo>
                    <a:pt x="2371797" y="3350353"/>
                  </a:lnTo>
                  <a:lnTo>
                    <a:pt x="2379729" y="3346864"/>
                  </a:lnTo>
                  <a:lnTo>
                    <a:pt x="2387028" y="3342423"/>
                  </a:lnTo>
                  <a:lnTo>
                    <a:pt x="2394643" y="3338299"/>
                  </a:lnTo>
                  <a:lnTo>
                    <a:pt x="2401941" y="3333541"/>
                  </a:lnTo>
                  <a:lnTo>
                    <a:pt x="2409239" y="3328782"/>
                  </a:lnTo>
                  <a:lnTo>
                    <a:pt x="2415585" y="3324024"/>
                  </a:lnTo>
                  <a:lnTo>
                    <a:pt x="2421297" y="3319266"/>
                  </a:lnTo>
                  <a:lnTo>
                    <a:pt x="2426374" y="3314508"/>
                  </a:lnTo>
                  <a:lnTo>
                    <a:pt x="2426374" y="3213000"/>
                  </a:lnTo>
                  <a:close/>
                  <a:moveTo>
                    <a:pt x="2692385" y="3167062"/>
                  </a:moveTo>
                  <a:lnTo>
                    <a:pt x="2692385" y="3264535"/>
                  </a:lnTo>
                  <a:lnTo>
                    <a:pt x="2695241" y="3267393"/>
                  </a:lnTo>
                  <a:lnTo>
                    <a:pt x="2698098" y="3270250"/>
                  </a:lnTo>
                  <a:lnTo>
                    <a:pt x="2705399" y="3276600"/>
                  </a:lnTo>
                  <a:lnTo>
                    <a:pt x="2714921" y="3283903"/>
                  </a:lnTo>
                  <a:lnTo>
                    <a:pt x="2725078" y="3290888"/>
                  </a:lnTo>
                  <a:lnTo>
                    <a:pt x="2737140" y="3297873"/>
                  </a:lnTo>
                  <a:lnTo>
                    <a:pt x="2748884" y="3305175"/>
                  </a:lnTo>
                  <a:lnTo>
                    <a:pt x="2761581" y="3311525"/>
                  </a:lnTo>
                  <a:lnTo>
                    <a:pt x="2773325" y="3317240"/>
                  </a:lnTo>
                  <a:lnTo>
                    <a:pt x="2773325" y="3208337"/>
                  </a:lnTo>
                  <a:lnTo>
                    <a:pt x="2758407" y="3202940"/>
                  </a:lnTo>
                  <a:lnTo>
                    <a:pt x="2744441" y="3196907"/>
                  </a:lnTo>
                  <a:lnTo>
                    <a:pt x="2732379" y="3191510"/>
                  </a:lnTo>
                  <a:lnTo>
                    <a:pt x="2721269" y="3186430"/>
                  </a:lnTo>
                  <a:lnTo>
                    <a:pt x="2712064" y="3180715"/>
                  </a:lnTo>
                  <a:lnTo>
                    <a:pt x="2704446" y="3176270"/>
                  </a:lnTo>
                  <a:lnTo>
                    <a:pt x="2697781" y="3171507"/>
                  </a:lnTo>
                  <a:lnTo>
                    <a:pt x="2692385" y="3167062"/>
                  </a:lnTo>
                  <a:close/>
                  <a:moveTo>
                    <a:pt x="3744614" y="3161665"/>
                  </a:moveTo>
                  <a:lnTo>
                    <a:pt x="3737949" y="3166745"/>
                  </a:lnTo>
                  <a:lnTo>
                    <a:pt x="3730648" y="3171507"/>
                  </a:lnTo>
                  <a:lnTo>
                    <a:pt x="3722713" y="3176587"/>
                  </a:lnTo>
                  <a:lnTo>
                    <a:pt x="3715095" y="3180715"/>
                  </a:lnTo>
                  <a:lnTo>
                    <a:pt x="3706524" y="3185160"/>
                  </a:lnTo>
                  <a:lnTo>
                    <a:pt x="3698907" y="3189287"/>
                  </a:lnTo>
                  <a:lnTo>
                    <a:pt x="3691289" y="3192780"/>
                  </a:lnTo>
                  <a:lnTo>
                    <a:pt x="3683671" y="3195320"/>
                  </a:lnTo>
                  <a:lnTo>
                    <a:pt x="3683671" y="3315018"/>
                  </a:lnTo>
                  <a:lnTo>
                    <a:pt x="3692558" y="3310573"/>
                  </a:lnTo>
                  <a:lnTo>
                    <a:pt x="3701128" y="3305810"/>
                  </a:lnTo>
                  <a:lnTo>
                    <a:pt x="3709381" y="3301048"/>
                  </a:lnTo>
                  <a:lnTo>
                    <a:pt x="3717634" y="3295968"/>
                  </a:lnTo>
                  <a:lnTo>
                    <a:pt x="3725252" y="3290570"/>
                  </a:lnTo>
                  <a:lnTo>
                    <a:pt x="3732235" y="3285490"/>
                  </a:lnTo>
                  <a:lnTo>
                    <a:pt x="3738901" y="3279775"/>
                  </a:lnTo>
                  <a:lnTo>
                    <a:pt x="3744614" y="3275013"/>
                  </a:lnTo>
                  <a:lnTo>
                    <a:pt x="3744614" y="3161665"/>
                  </a:lnTo>
                  <a:close/>
                  <a:moveTo>
                    <a:pt x="771525" y="3136900"/>
                  </a:moveTo>
                  <a:lnTo>
                    <a:pt x="805634" y="3143476"/>
                  </a:lnTo>
                  <a:lnTo>
                    <a:pt x="812009" y="3145042"/>
                  </a:lnTo>
                  <a:lnTo>
                    <a:pt x="818066" y="3146921"/>
                  </a:lnTo>
                  <a:lnTo>
                    <a:pt x="823167" y="3148486"/>
                  </a:lnTo>
                  <a:lnTo>
                    <a:pt x="827311" y="3150365"/>
                  </a:lnTo>
                  <a:lnTo>
                    <a:pt x="831455" y="3152557"/>
                  </a:lnTo>
                  <a:lnTo>
                    <a:pt x="835280" y="3155062"/>
                  </a:lnTo>
                  <a:lnTo>
                    <a:pt x="842612" y="3160072"/>
                  </a:lnTo>
                  <a:lnTo>
                    <a:pt x="845162" y="3162890"/>
                  </a:lnTo>
                  <a:lnTo>
                    <a:pt x="847075" y="3165082"/>
                  </a:lnTo>
                  <a:lnTo>
                    <a:pt x="848669" y="3167587"/>
                  </a:lnTo>
                  <a:lnTo>
                    <a:pt x="849944" y="3170092"/>
                  </a:lnTo>
                  <a:lnTo>
                    <a:pt x="850900" y="3172597"/>
                  </a:lnTo>
                  <a:lnTo>
                    <a:pt x="850900" y="3175416"/>
                  </a:lnTo>
                  <a:lnTo>
                    <a:pt x="850262" y="3177608"/>
                  </a:lnTo>
                  <a:lnTo>
                    <a:pt x="849625" y="3180426"/>
                  </a:lnTo>
                  <a:lnTo>
                    <a:pt x="848031" y="3182618"/>
                  </a:lnTo>
                  <a:lnTo>
                    <a:pt x="846437" y="3185123"/>
                  </a:lnTo>
                  <a:lnTo>
                    <a:pt x="844206" y="3187315"/>
                  </a:lnTo>
                  <a:lnTo>
                    <a:pt x="841656" y="3189820"/>
                  </a:lnTo>
                  <a:lnTo>
                    <a:pt x="838468" y="3191699"/>
                  </a:lnTo>
                  <a:lnTo>
                    <a:pt x="834961" y="3193577"/>
                  </a:lnTo>
                  <a:lnTo>
                    <a:pt x="831136" y="3195143"/>
                  </a:lnTo>
                  <a:lnTo>
                    <a:pt x="826992" y="3197022"/>
                  </a:lnTo>
                  <a:lnTo>
                    <a:pt x="820935" y="3198587"/>
                  </a:lnTo>
                  <a:lnTo>
                    <a:pt x="815197" y="3200153"/>
                  </a:lnTo>
                  <a:lnTo>
                    <a:pt x="808503" y="3201719"/>
                  </a:lnTo>
                  <a:lnTo>
                    <a:pt x="801171" y="3202971"/>
                  </a:lnTo>
                  <a:lnTo>
                    <a:pt x="787145" y="3204537"/>
                  </a:lnTo>
                  <a:lnTo>
                    <a:pt x="771525" y="3205163"/>
                  </a:lnTo>
                  <a:lnTo>
                    <a:pt x="771525" y="3136900"/>
                  </a:lnTo>
                  <a:close/>
                  <a:moveTo>
                    <a:pt x="200025" y="3117850"/>
                  </a:moveTo>
                  <a:lnTo>
                    <a:pt x="200343" y="3123582"/>
                  </a:lnTo>
                  <a:lnTo>
                    <a:pt x="201296" y="3129631"/>
                  </a:lnTo>
                  <a:lnTo>
                    <a:pt x="202567" y="3135044"/>
                  </a:lnTo>
                  <a:lnTo>
                    <a:pt x="204155" y="3141094"/>
                  </a:lnTo>
                  <a:lnTo>
                    <a:pt x="206061" y="3146507"/>
                  </a:lnTo>
                  <a:lnTo>
                    <a:pt x="208285" y="3152238"/>
                  </a:lnTo>
                  <a:lnTo>
                    <a:pt x="211144" y="3157651"/>
                  </a:lnTo>
                  <a:lnTo>
                    <a:pt x="214321" y="3163064"/>
                  </a:lnTo>
                  <a:lnTo>
                    <a:pt x="217816" y="3168795"/>
                  </a:lnTo>
                  <a:lnTo>
                    <a:pt x="221310" y="3173890"/>
                  </a:lnTo>
                  <a:lnTo>
                    <a:pt x="225758" y="3179303"/>
                  </a:lnTo>
                  <a:lnTo>
                    <a:pt x="230206" y="3184715"/>
                  </a:lnTo>
                  <a:lnTo>
                    <a:pt x="235289" y="3189810"/>
                  </a:lnTo>
                  <a:lnTo>
                    <a:pt x="240372" y="3194904"/>
                  </a:lnTo>
                  <a:lnTo>
                    <a:pt x="245773" y="3199999"/>
                  </a:lnTo>
                  <a:lnTo>
                    <a:pt x="251809" y="3205093"/>
                  </a:lnTo>
                  <a:lnTo>
                    <a:pt x="251809" y="3304436"/>
                  </a:lnTo>
                  <a:lnTo>
                    <a:pt x="254032" y="3306983"/>
                  </a:lnTo>
                  <a:lnTo>
                    <a:pt x="256574" y="3309531"/>
                  </a:lnTo>
                  <a:lnTo>
                    <a:pt x="263563" y="3315580"/>
                  </a:lnTo>
                  <a:lnTo>
                    <a:pt x="271823" y="3321948"/>
                  </a:lnTo>
                  <a:lnTo>
                    <a:pt x="281354" y="3328317"/>
                  </a:lnTo>
                  <a:lnTo>
                    <a:pt x="291520" y="3335003"/>
                  </a:lnTo>
                  <a:lnTo>
                    <a:pt x="302639" y="3340734"/>
                  </a:lnTo>
                  <a:lnTo>
                    <a:pt x="313758" y="3346784"/>
                  </a:lnTo>
                  <a:lnTo>
                    <a:pt x="324877" y="3351879"/>
                  </a:lnTo>
                  <a:lnTo>
                    <a:pt x="324877" y="3249352"/>
                  </a:lnTo>
                  <a:lnTo>
                    <a:pt x="341715" y="3256994"/>
                  </a:lnTo>
                  <a:lnTo>
                    <a:pt x="359505" y="3263999"/>
                  </a:lnTo>
                  <a:lnTo>
                    <a:pt x="377931" y="3270685"/>
                  </a:lnTo>
                  <a:lnTo>
                    <a:pt x="397311" y="3277053"/>
                  </a:lnTo>
                  <a:lnTo>
                    <a:pt x="397311" y="3378943"/>
                  </a:lnTo>
                  <a:lnTo>
                    <a:pt x="414783" y="3384038"/>
                  </a:lnTo>
                  <a:lnTo>
                    <a:pt x="432892" y="3388814"/>
                  </a:lnTo>
                  <a:lnTo>
                    <a:pt x="451318" y="3393590"/>
                  </a:lnTo>
                  <a:lnTo>
                    <a:pt x="470379" y="3397729"/>
                  </a:lnTo>
                  <a:lnTo>
                    <a:pt x="470379" y="3296476"/>
                  </a:lnTo>
                  <a:lnTo>
                    <a:pt x="488170" y="3300615"/>
                  </a:lnTo>
                  <a:lnTo>
                    <a:pt x="506278" y="3303799"/>
                  </a:lnTo>
                  <a:lnTo>
                    <a:pt x="524386" y="3306983"/>
                  </a:lnTo>
                  <a:lnTo>
                    <a:pt x="543448" y="3309849"/>
                  </a:lnTo>
                  <a:lnTo>
                    <a:pt x="543448" y="3410465"/>
                  </a:lnTo>
                  <a:lnTo>
                    <a:pt x="561238" y="3412694"/>
                  </a:lnTo>
                  <a:lnTo>
                    <a:pt x="579347" y="3415241"/>
                  </a:lnTo>
                  <a:lnTo>
                    <a:pt x="597455" y="3417152"/>
                  </a:lnTo>
                  <a:lnTo>
                    <a:pt x="615881" y="3418744"/>
                  </a:lnTo>
                  <a:lnTo>
                    <a:pt x="615881" y="3318446"/>
                  </a:lnTo>
                  <a:lnTo>
                    <a:pt x="634307" y="3320038"/>
                  </a:lnTo>
                  <a:lnTo>
                    <a:pt x="652415" y="3320993"/>
                  </a:lnTo>
                  <a:lnTo>
                    <a:pt x="670524" y="3321948"/>
                  </a:lnTo>
                  <a:lnTo>
                    <a:pt x="688950" y="3322585"/>
                  </a:lnTo>
                  <a:lnTo>
                    <a:pt x="688950" y="3422883"/>
                  </a:lnTo>
                  <a:lnTo>
                    <a:pt x="710235" y="3423520"/>
                  </a:lnTo>
                  <a:lnTo>
                    <a:pt x="732155" y="3423520"/>
                  </a:lnTo>
                  <a:lnTo>
                    <a:pt x="762018" y="3423201"/>
                  </a:lnTo>
                  <a:lnTo>
                    <a:pt x="762018" y="3322904"/>
                  </a:lnTo>
                  <a:lnTo>
                    <a:pt x="790928" y="3321948"/>
                  </a:lnTo>
                  <a:lnTo>
                    <a:pt x="818884" y="3320675"/>
                  </a:lnTo>
                  <a:lnTo>
                    <a:pt x="846524" y="3318446"/>
                  </a:lnTo>
                  <a:lnTo>
                    <a:pt x="873845" y="3315899"/>
                  </a:lnTo>
                  <a:lnTo>
                    <a:pt x="900531" y="3312715"/>
                  </a:lnTo>
                  <a:lnTo>
                    <a:pt x="926581" y="3309212"/>
                  </a:lnTo>
                  <a:lnTo>
                    <a:pt x="951996" y="3304755"/>
                  </a:lnTo>
                  <a:lnTo>
                    <a:pt x="976776" y="3299978"/>
                  </a:lnTo>
                  <a:lnTo>
                    <a:pt x="1000921" y="3294884"/>
                  </a:lnTo>
                  <a:lnTo>
                    <a:pt x="1023794" y="3289471"/>
                  </a:lnTo>
                  <a:lnTo>
                    <a:pt x="1046350" y="3283421"/>
                  </a:lnTo>
                  <a:lnTo>
                    <a:pt x="1067953" y="3277053"/>
                  </a:lnTo>
                  <a:lnTo>
                    <a:pt x="1088285" y="3270048"/>
                  </a:lnTo>
                  <a:lnTo>
                    <a:pt x="1108300" y="3263043"/>
                  </a:lnTo>
                  <a:lnTo>
                    <a:pt x="1126726" y="3255083"/>
                  </a:lnTo>
                  <a:lnTo>
                    <a:pt x="1144516" y="3247123"/>
                  </a:lnTo>
                  <a:lnTo>
                    <a:pt x="1144516" y="3349968"/>
                  </a:lnTo>
                  <a:lnTo>
                    <a:pt x="1152459" y="3346147"/>
                  </a:lnTo>
                  <a:lnTo>
                    <a:pt x="1159766" y="3342008"/>
                  </a:lnTo>
                  <a:lnTo>
                    <a:pt x="1167390" y="3337232"/>
                  </a:lnTo>
                  <a:lnTo>
                    <a:pt x="1175015" y="3332456"/>
                  </a:lnTo>
                  <a:lnTo>
                    <a:pt x="1182004" y="3327680"/>
                  </a:lnTo>
                  <a:lnTo>
                    <a:pt x="1188358" y="3322904"/>
                  </a:lnTo>
                  <a:lnTo>
                    <a:pt x="1194076" y="3318446"/>
                  </a:lnTo>
                  <a:lnTo>
                    <a:pt x="1199477" y="3313988"/>
                  </a:lnTo>
                  <a:lnTo>
                    <a:pt x="1199477" y="3215601"/>
                  </a:lnTo>
                  <a:lnTo>
                    <a:pt x="1206784" y="3209870"/>
                  </a:lnTo>
                  <a:lnTo>
                    <a:pt x="1213455" y="3204457"/>
                  </a:lnTo>
                  <a:lnTo>
                    <a:pt x="1220126" y="3198725"/>
                  </a:lnTo>
                  <a:lnTo>
                    <a:pt x="1226163" y="3192994"/>
                  </a:lnTo>
                  <a:lnTo>
                    <a:pt x="1232199" y="3186944"/>
                  </a:lnTo>
                  <a:lnTo>
                    <a:pt x="1237282" y="3181531"/>
                  </a:lnTo>
                  <a:lnTo>
                    <a:pt x="1242047" y="3175163"/>
                  </a:lnTo>
                  <a:lnTo>
                    <a:pt x="1246177" y="3169114"/>
                  </a:lnTo>
                  <a:lnTo>
                    <a:pt x="1250307" y="3162745"/>
                  </a:lnTo>
                  <a:lnTo>
                    <a:pt x="1253802" y="3157014"/>
                  </a:lnTo>
                  <a:lnTo>
                    <a:pt x="1256661" y="3150646"/>
                  </a:lnTo>
                  <a:lnTo>
                    <a:pt x="1258885" y="3144278"/>
                  </a:lnTo>
                  <a:lnTo>
                    <a:pt x="1260791" y="3137910"/>
                  </a:lnTo>
                  <a:lnTo>
                    <a:pt x="1262379" y="3131223"/>
                  </a:lnTo>
                  <a:lnTo>
                    <a:pt x="1263332" y="3124855"/>
                  </a:lnTo>
                  <a:lnTo>
                    <a:pt x="1263650" y="3118169"/>
                  </a:lnTo>
                  <a:lnTo>
                    <a:pt x="1263650" y="3251581"/>
                  </a:lnTo>
                  <a:lnTo>
                    <a:pt x="1263332" y="3251899"/>
                  </a:lnTo>
                  <a:lnTo>
                    <a:pt x="1263332" y="3255720"/>
                  </a:lnTo>
                  <a:lnTo>
                    <a:pt x="1263015" y="3259859"/>
                  </a:lnTo>
                  <a:lnTo>
                    <a:pt x="1262379" y="3264635"/>
                  </a:lnTo>
                  <a:lnTo>
                    <a:pt x="1261426" y="3269730"/>
                  </a:lnTo>
                  <a:lnTo>
                    <a:pt x="1260155" y="3274506"/>
                  </a:lnTo>
                  <a:lnTo>
                    <a:pt x="1258567" y="3279600"/>
                  </a:lnTo>
                  <a:lnTo>
                    <a:pt x="1256661" y="3284377"/>
                  </a:lnTo>
                  <a:lnTo>
                    <a:pt x="1254119" y="3289153"/>
                  </a:lnTo>
                  <a:lnTo>
                    <a:pt x="1251896" y="3294247"/>
                  </a:lnTo>
                  <a:lnTo>
                    <a:pt x="1248719" y="3299023"/>
                  </a:lnTo>
                  <a:lnTo>
                    <a:pt x="1245542" y="3303162"/>
                  </a:lnTo>
                  <a:lnTo>
                    <a:pt x="1242365" y="3307939"/>
                  </a:lnTo>
                  <a:lnTo>
                    <a:pt x="1238552" y="3312715"/>
                  </a:lnTo>
                  <a:lnTo>
                    <a:pt x="1234423" y="3317172"/>
                  </a:lnTo>
                  <a:lnTo>
                    <a:pt x="1225845" y="3326088"/>
                  </a:lnTo>
                  <a:lnTo>
                    <a:pt x="1215997" y="3335003"/>
                  </a:lnTo>
                  <a:lnTo>
                    <a:pt x="1204877" y="3343600"/>
                  </a:lnTo>
                  <a:lnTo>
                    <a:pt x="1192488" y="3351879"/>
                  </a:lnTo>
                  <a:lnTo>
                    <a:pt x="1179462" y="3360157"/>
                  </a:lnTo>
                  <a:lnTo>
                    <a:pt x="1165802" y="3367799"/>
                  </a:lnTo>
                  <a:lnTo>
                    <a:pt x="1150870" y="3375122"/>
                  </a:lnTo>
                  <a:lnTo>
                    <a:pt x="1134986" y="3382764"/>
                  </a:lnTo>
                  <a:lnTo>
                    <a:pt x="1118466" y="3389769"/>
                  </a:lnTo>
                  <a:lnTo>
                    <a:pt x="1100993" y="3396137"/>
                  </a:lnTo>
                  <a:lnTo>
                    <a:pt x="1082567" y="3402824"/>
                  </a:lnTo>
                  <a:lnTo>
                    <a:pt x="1063506" y="3408873"/>
                  </a:lnTo>
                  <a:lnTo>
                    <a:pt x="1043491" y="3414286"/>
                  </a:lnTo>
                  <a:lnTo>
                    <a:pt x="1022841" y="3420017"/>
                  </a:lnTo>
                  <a:lnTo>
                    <a:pt x="1001874" y="3424794"/>
                  </a:lnTo>
                  <a:lnTo>
                    <a:pt x="979953" y="3429570"/>
                  </a:lnTo>
                  <a:lnTo>
                    <a:pt x="957397" y="3433709"/>
                  </a:lnTo>
                  <a:lnTo>
                    <a:pt x="934524" y="3437848"/>
                  </a:lnTo>
                  <a:lnTo>
                    <a:pt x="910697" y="3441032"/>
                  </a:lnTo>
                  <a:lnTo>
                    <a:pt x="886235" y="3444216"/>
                  </a:lnTo>
                  <a:lnTo>
                    <a:pt x="861773" y="3446764"/>
                  </a:lnTo>
                  <a:lnTo>
                    <a:pt x="836675" y="3448992"/>
                  </a:lnTo>
                  <a:lnTo>
                    <a:pt x="810942" y="3450584"/>
                  </a:lnTo>
                  <a:lnTo>
                    <a:pt x="784892" y="3451540"/>
                  </a:lnTo>
                  <a:lnTo>
                    <a:pt x="758841" y="3452495"/>
                  </a:lnTo>
                  <a:lnTo>
                    <a:pt x="732155" y="3452813"/>
                  </a:lnTo>
                  <a:lnTo>
                    <a:pt x="704834" y="3452495"/>
                  </a:lnTo>
                  <a:lnTo>
                    <a:pt x="677513" y="3451540"/>
                  </a:lnTo>
                  <a:lnTo>
                    <a:pt x="651145" y="3450584"/>
                  </a:lnTo>
                  <a:lnTo>
                    <a:pt x="625094" y="3448356"/>
                  </a:lnTo>
                  <a:lnTo>
                    <a:pt x="599361" y="3446445"/>
                  </a:lnTo>
                  <a:lnTo>
                    <a:pt x="574264" y="3443579"/>
                  </a:lnTo>
                  <a:lnTo>
                    <a:pt x="549484" y="3440395"/>
                  </a:lnTo>
                  <a:lnTo>
                    <a:pt x="525339" y="3436893"/>
                  </a:lnTo>
                  <a:lnTo>
                    <a:pt x="501513" y="3433072"/>
                  </a:lnTo>
                  <a:lnTo>
                    <a:pt x="478639" y="3428296"/>
                  </a:lnTo>
                  <a:lnTo>
                    <a:pt x="456718" y="3423520"/>
                  </a:lnTo>
                  <a:lnTo>
                    <a:pt x="434798" y="3418425"/>
                  </a:lnTo>
                  <a:lnTo>
                    <a:pt x="413830" y="3412694"/>
                  </a:lnTo>
                  <a:lnTo>
                    <a:pt x="394134" y="3406963"/>
                  </a:lnTo>
                  <a:lnTo>
                    <a:pt x="374755" y="3400595"/>
                  </a:lnTo>
                  <a:lnTo>
                    <a:pt x="356329" y="3393908"/>
                  </a:lnTo>
                  <a:lnTo>
                    <a:pt x="338538" y="3386585"/>
                  </a:lnTo>
                  <a:lnTo>
                    <a:pt x="322018" y="3379580"/>
                  </a:lnTo>
                  <a:lnTo>
                    <a:pt x="306134" y="3372257"/>
                  </a:lnTo>
                  <a:lnTo>
                    <a:pt x="291520" y="3364296"/>
                  </a:lnTo>
                  <a:lnTo>
                    <a:pt x="277542" y="3356018"/>
                  </a:lnTo>
                  <a:lnTo>
                    <a:pt x="264834" y="3347421"/>
                  </a:lnTo>
                  <a:lnTo>
                    <a:pt x="253079" y="3338824"/>
                  </a:lnTo>
                  <a:lnTo>
                    <a:pt x="242278" y="3330227"/>
                  </a:lnTo>
                  <a:lnTo>
                    <a:pt x="237513" y="3325451"/>
                  </a:lnTo>
                  <a:lnTo>
                    <a:pt x="232747" y="3320675"/>
                  </a:lnTo>
                  <a:lnTo>
                    <a:pt x="228617" y="3316217"/>
                  </a:lnTo>
                  <a:lnTo>
                    <a:pt x="224487" y="3311441"/>
                  </a:lnTo>
                  <a:lnTo>
                    <a:pt x="220993" y="3306983"/>
                  </a:lnTo>
                  <a:lnTo>
                    <a:pt x="217498" y="3302207"/>
                  </a:lnTo>
                  <a:lnTo>
                    <a:pt x="214321" y="3297431"/>
                  </a:lnTo>
                  <a:lnTo>
                    <a:pt x="211462" y="3292337"/>
                  </a:lnTo>
                  <a:lnTo>
                    <a:pt x="208921" y="3287561"/>
                  </a:lnTo>
                  <a:lnTo>
                    <a:pt x="206697" y="3282148"/>
                  </a:lnTo>
                  <a:lnTo>
                    <a:pt x="204791" y="3277690"/>
                  </a:lnTo>
                  <a:lnTo>
                    <a:pt x="203202" y="3272277"/>
                  </a:lnTo>
                  <a:lnTo>
                    <a:pt x="201931" y="3267183"/>
                  </a:lnTo>
                  <a:lnTo>
                    <a:pt x="201296" y="3262088"/>
                  </a:lnTo>
                  <a:lnTo>
                    <a:pt x="200978" y="3256994"/>
                  </a:lnTo>
                  <a:lnTo>
                    <a:pt x="200343" y="3251899"/>
                  </a:lnTo>
                  <a:lnTo>
                    <a:pt x="200025" y="3251899"/>
                  </a:lnTo>
                  <a:lnTo>
                    <a:pt x="200025" y="3117850"/>
                  </a:lnTo>
                  <a:close/>
                  <a:moveTo>
                    <a:pt x="1263332" y="3111818"/>
                  </a:moveTo>
                  <a:lnTo>
                    <a:pt x="1263650" y="3117533"/>
                  </a:lnTo>
                  <a:lnTo>
                    <a:pt x="1263332" y="3119438"/>
                  </a:lnTo>
                  <a:lnTo>
                    <a:pt x="1263332" y="3116263"/>
                  </a:lnTo>
                  <a:lnTo>
                    <a:pt x="1263332" y="3111818"/>
                  </a:lnTo>
                  <a:close/>
                  <a:moveTo>
                    <a:pt x="1263253" y="3110548"/>
                  </a:moveTo>
                  <a:lnTo>
                    <a:pt x="1263332" y="3111183"/>
                  </a:lnTo>
                  <a:lnTo>
                    <a:pt x="1263332" y="3111818"/>
                  </a:lnTo>
                  <a:lnTo>
                    <a:pt x="1263253" y="3110548"/>
                  </a:lnTo>
                  <a:close/>
                  <a:moveTo>
                    <a:pt x="1892592" y="3107220"/>
                  </a:moveTo>
                  <a:lnTo>
                    <a:pt x="1892592" y="3210034"/>
                  </a:lnTo>
                  <a:lnTo>
                    <a:pt x="1913877" y="3210983"/>
                  </a:lnTo>
                  <a:lnTo>
                    <a:pt x="1935480" y="3210983"/>
                  </a:lnTo>
                  <a:lnTo>
                    <a:pt x="1965343" y="3210667"/>
                  </a:lnTo>
                  <a:lnTo>
                    <a:pt x="1965343" y="3107537"/>
                  </a:lnTo>
                  <a:lnTo>
                    <a:pt x="1935480" y="3107853"/>
                  </a:lnTo>
                  <a:lnTo>
                    <a:pt x="1913877" y="3107853"/>
                  </a:lnTo>
                  <a:lnTo>
                    <a:pt x="1892592" y="3107220"/>
                  </a:lnTo>
                  <a:close/>
                  <a:moveTo>
                    <a:pt x="200819" y="3107046"/>
                  </a:moveTo>
                  <a:lnTo>
                    <a:pt x="200378" y="3110133"/>
                  </a:lnTo>
                  <a:lnTo>
                    <a:pt x="200025" y="3115072"/>
                  </a:lnTo>
                  <a:lnTo>
                    <a:pt x="200025" y="3110751"/>
                  </a:lnTo>
                  <a:lnTo>
                    <a:pt x="200819" y="3107046"/>
                  </a:lnTo>
                  <a:close/>
                  <a:moveTo>
                    <a:pt x="2489519" y="3103562"/>
                  </a:moveTo>
                  <a:lnTo>
                    <a:pt x="2490471" y="3109906"/>
                  </a:lnTo>
                  <a:lnTo>
                    <a:pt x="2490788" y="3116568"/>
                  </a:lnTo>
                  <a:lnTo>
                    <a:pt x="2490788" y="3252652"/>
                  </a:lnTo>
                  <a:lnTo>
                    <a:pt x="2490471" y="3252969"/>
                  </a:lnTo>
                  <a:lnTo>
                    <a:pt x="2489836" y="3260899"/>
                  </a:lnTo>
                  <a:lnTo>
                    <a:pt x="2489519" y="3265657"/>
                  </a:lnTo>
                  <a:lnTo>
                    <a:pt x="2488250" y="3270733"/>
                  </a:lnTo>
                  <a:lnTo>
                    <a:pt x="2487298" y="3275491"/>
                  </a:lnTo>
                  <a:lnTo>
                    <a:pt x="2485711" y="3280566"/>
                  </a:lnTo>
                  <a:lnTo>
                    <a:pt x="2483490" y="3285325"/>
                  </a:lnTo>
                  <a:lnTo>
                    <a:pt x="2481269" y="3290083"/>
                  </a:lnTo>
                  <a:lnTo>
                    <a:pt x="2479048" y="3294841"/>
                  </a:lnTo>
                  <a:lnTo>
                    <a:pt x="2475874" y="3299599"/>
                  </a:lnTo>
                  <a:lnTo>
                    <a:pt x="2472701" y="3304357"/>
                  </a:lnTo>
                  <a:lnTo>
                    <a:pt x="2469528" y="3309115"/>
                  </a:lnTo>
                  <a:lnTo>
                    <a:pt x="2465403" y="3313874"/>
                  </a:lnTo>
                  <a:lnTo>
                    <a:pt x="2461595" y="3317997"/>
                  </a:lnTo>
                  <a:lnTo>
                    <a:pt x="2453028" y="3327196"/>
                  </a:lnTo>
                  <a:lnTo>
                    <a:pt x="2443191" y="3335761"/>
                  </a:lnTo>
                  <a:lnTo>
                    <a:pt x="2432086" y="3344643"/>
                  </a:lnTo>
                  <a:lnTo>
                    <a:pt x="2419710" y="3352891"/>
                  </a:lnTo>
                  <a:lnTo>
                    <a:pt x="2406701" y="3360504"/>
                  </a:lnTo>
                  <a:lnTo>
                    <a:pt x="2393056" y="3368434"/>
                  </a:lnTo>
                  <a:lnTo>
                    <a:pt x="2378143" y="3376047"/>
                  </a:lnTo>
                  <a:lnTo>
                    <a:pt x="2362277" y="3383660"/>
                  </a:lnTo>
                  <a:lnTo>
                    <a:pt x="2345777" y="3390322"/>
                  </a:lnTo>
                  <a:lnTo>
                    <a:pt x="2328325" y="3396983"/>
                  </a:lnTo>
                  <a:lnTo>
                    <a:pt x="2309921" y="3403327"/>
                  </a:lnTo>
                  <a:lnTo>
                    <a:pt x="2290882" y="3409671"/>
                  </a:lnTo>
                  <a:lnTo>
                    <a:pt x="2270892" y="3415064"/>
                  </a:lnTo>
                  <a:lnTo>
                    <a:pt x="2250267" y="3420139"/>
                  </a:lnTo>
                  <a:lnTo>
                    <a:pt x="2229324" y="3425215"/>
                  </a:lnTo>
                  <a:lnTo>
                    <a:pt x="2207430" y="3429973"/>
                  </a:lnTo>
                  <a:lnTo>
                    <a:pt x="2184901" y="3434414"/>
                  </a:lnTo>
                  <a:lnTo>
                    <a:pt x="2162054" y="3437903"/>
                  </a:lnTo>
                  <a:lnTo>
                    <a:pt x="2138256" y="3441393"/>
                  </a:lnTo>
                  <a:lnTo>
                    <a:pt x="2113823" y="3444565"/>
                  </a:lnTo>
                  <a:lnTo>
                    <a:pt x="2089390" y="3447102"/>
                  </a:lnTo>
                  <a:lnTo>
                    <a:pt x="2064323" y="3449006"/>
                  </a:lnTo>
                  <a:lnTo>
                    <a:pt x="2038621" y="3450909"/>
                  </a:lnTo>
                  <a:lnTo>
                    <a:pt x="2012601" y="3452178"/>
                  </a:lnTo>
                  <a:lnTo>
                    <a:pt x="1986582" y="3452812"/>
                  </a:lnTo>
                  <a:lnTo>
                    <a:pt x="1959928" y="3452812"/>
                  </a:lnTo>
                  <a:lnTo>
                    <a:pt x="1932639" y="3452812"/>
                  </a:lnTo>
                  <a:lnTo>
                    <a:pt x="1905350" y="3452178"/>
                  </a:lnTo>
                  <a:lnTo>
                    <a:pt x="1879014" y="3450592"/>
                  </a:lnTo>
                  <a:lnTo>
                    <a:pt x="1852994" y="3449006"/>
                  </a:lnTo>
                  <a:lnTo>
                    <a:pt x="1827292" y="3446468"/>
                  </a:lnTo>
                  <a:lnTo>
                    <a:pt x="1802224" y="3443930"/>
                  </a:lnTo>
                  <a:lnTo>
                    <a:pt x="1777157" y="3441075"/>
                  </a:lnTo>
                  <a:lnTo>
                    <a:pt x="1753359" y="3437269"/>
                  </a:lnTo>
                  <a:lnTo>
                    <a:pt x="1729560" y="3433145"/>
                  </a:lnTo>
                  <a:lnTo>
                    <a:pt x="1706714" y="3428704"/>
                  </a:lnTo>
                  <a:lnTo>
                    <a:pt x="1684502" y="3424263"/>
                  </a:lnTo>
                  <a:lnTo>
                    <a:pt x="1662925" y="3418871"/>
                  </a:lnTo>
                  <a:lnTo>
                    <a:pt x="1641983" y="3413478"/>
                  </a:lnTo>
                  <a:lnTo>
                    <a:pt x="1622309" y="3407134"/>
                  </a:lnTo>
                  <a:lnTo>
                    <a:pt x="1602953" y="3400790"/>
                  </a:lnTo>
                  <a:lnTo>
                    <a:pt x="1584549" y="3394445"/>
                  </a:lnTo>
                  <a:lnTo>
                    <a:pt x="1566780" y="3387467"/>
                  </a:lnTo>
                  <a:lnTo>
                    <a:pt x="1550280" y="3380488"/>
                  </a:lnTo>
                  <a:lnTo>
                    <a:pt x="1534414" y="3372558"/>
                  </a:lnTo>
                  <a:lnTo>
                    <a:pt x="1519501" y="3364945"/>
                  </a:lnTo>
                  <a:lnTo>
                    <a:pt x="1505539" y="3356697"/>
                  </a:lnTo>
                  <a:lnTo>
                    <a:pt x="1493164" y="3348450"/>
                  </a:lnTo>
                  <a:lnTo>
                    <a:pt x="1481106" y="3339885"/>
                  </a:lnTo>
                  <a:lnTo>
                    <a:pt x="1470635" y="3330686"/>
                  </a:lnTo>
                  <a:lnTo>
                    <a:pt x="1465875" y="3326245"/>
                  </a:lnTo>
                  <a:lnTo>
                    <a:pt x="1461116" y="3321487"/>
                  </a:lnTo>
                  <a:lnTo>
                    <a:pt x="1456673" y="3317363"/>
                  </a:lnTo>
                  <a:lnTo>
                    <a:pt x="1452866" y="3312605"/>
                  </a:lnTo>
                  <a:lnTo>
                    <a:pt x="1449375" y="3307847"/>
                  </a:lnTo>
                  <a:lnTo>
                    <a:pt x="1445885" y="3303088"/>
                  </a:lnTo>
                  <a:lnTo>
                    <a:pt x="1442712" y="3298013"/>
                  </a:lnTo>
                  <a:lnTo>
                    <a:pt x="1439856" y="3293255"/>
                  </a:lnTo>
                  <a:lnTo>
                    <a:pt x="1437000" y="3288497"/>
                  </a:lnTo>
                  <a:lnTo>
                    <a:pt x="1435096" y="3283421"/>
                  </a:lnTo>
                  <a:lnTo>
                    <a:pt x="1433192" y="3278346"/>
                  </a:lnTo>
                  <a:lnTo>
                    <a:pt x="1431606" y="3273588"/>
                  </a:lnTo>
                  <a:lnTo>
                    <a:pt x="1430337" y="3268512"/>
                  </a:lnTo>
                  <a:lnTo>
                    <a:pt x="1429702" y="3263437"/>
                  </a:lnTo>
                  <a:lnTo>
                    <a:pt x="1429385" y="3258044"/>
                  </a:lnTo>
                  <a:lnTo>
                    <a:pt x="1428750" y="3252969"/>
                  </a:lnTo>
                  <a:lnTo>
                    <a:pt x="1428750" y="3155268"/>
                  </a:lnTo>
                  <a:lnTo>
                    <a:pt x="1438269" y="3162881"/>
                  </a:lnTo>
                  <a:lnTo>
                    <a:pt x="1449058" y="3170177"/>
                  </a:lnTo>
                  <a:lnTo>
                    <a:pt x="1459846" y="3177473"/>
                  </a:lnTo>
                  <a:lnTo>
                    <a:pt x="1471270" y="3184134"/>
                  </a:lnTo>
                  <a:lnTo>
                    <a:pt x="1483645" y="3190795"/>
                  </a:lnTo>
                  <a:lnTo>
                    <a:pt x="1496337" y="3197140"/>
                  </a:lnTo>
                  <a:lnTo>
                    <a:pt x="1509347" y="3203484"/>
                  </a:lnTo>
                  <a:lnTo>
                    <a:pt x="1522674" y="3209194"/>
                  </a:lnTo>
                  <a:lnTo>
                    <a:pt x="1536953" y="3215221"/>
                  </a:lnTo>
                  <a:lnTo>
                    <a:pt x="1550915" y="3220613"/>
                  </a:lnTo>
                  <a:lnTo>
                    <a:pt x="1566145" y="3226006"/>
                  </a:lnTo>
                  <a:lnTo>
                    <a:pt x="1581376" y="3231081"/>
                  </a:lnTo>
                  <a:lnTo>
                    <a:pt x="1597242" y="3235839"/>
                  </a:lnTo>
                  <a:lnTo>
                    <a:pt x="1612790" y="3240598"/>
                  </a:lnTo>
                  <a:lnTo>
                    <a:pt x="1628973" y="3244721"/>
                  </a:lnTo>
                  <a:lnTo>
                    <a:pt x="1646108" y="3248845"/>
                  </a:lnTo>
                  <a:lnTo>
                    <a:pt x="1662608" y="3252652"/>
                  </a:lnTo>
                  <a:lnTo>
                    <a:pt x="1680060" y="3256141"/>
                  </a:lnTo>
                  <a:lnTo>
                    <a:pt x="1697195" y="3259313"/>
                  </a:lnTo>
                  <a:lnTo>
                    <a:pt x="1714964" y="3262485"/>
                  </a:lnTo>
                  <a:lnTo>
                    <a:pt x="1732733" y="3265657"/>
                  </a:lnTo>
                  <a:lnTo>
                    <a:pt x="1750820" y="3268195"/>
                  </a:lnTo>
                  <a:lnTo>
                    <a:pt x="1768907" y="3270416"/>
                  </a:lnTo>
                  <a:lnTo>
                    <a:pt x="1786993" y="3272636"/>
                  </a:lnTo>
                  <a:lnTo>
                    <a:pt x="1805715" y="3274857"/>
                  </a:lnTo>
                  <a:lnTo>
                    <a:pt x="1824119" y="3276443"/>
                  </a:lnTo>
                  <a:lnTo>
                    <a:pt x="1842840" y="3277394"/>
                  </a:lnTo>
                  <a:lnTo>
                    <a:pt x="1861561" y="3278663"/>
                  </a:lnTo>
                  <a:lnTo>
                    <a:pt x="1880283" y="3279615"/>
                  </a:lnTo>
                  <a:lnTo>
                    <a:pt x="1898687" y="3280249"/>
                  </a:lnTo>
                  <a:lnTo>
                    <a:pt x="1917725" y="3280566"/>
                  </a:lnTo>
                  <a:lnTo>
                    <a:pt x="1936129" y="3280566"/>
                  </a:lnTo>
                  <a:lnTo>
                    <a:pt x="1958658" y="3280566"/>
                  </a:lnTo>
                  <a:lnTo>
                    <a:pt x="1981187" y="3280249"/>
                  </a:lnTo>
                  <a:lnTo>
                    <a:pt x="2003399" y="3278980"/>
                  </a:lnTo>
                  <a:lnTo>
                    <a:pt x="2025928" y="3278029"/>
                  </a:lnTo>
                  <a:lnTo>
                    <a:pt x="2048140" y="3276443"/>
                  </a:lnTo>
                  <a:lnTo>
                    <a:pt x="2070034" y="3274222"/>
                  </a:lnTo>
                  <a:lnTo>
                    <a:pt x="2092246" y="3272002"/>
                  </a:lnTo>
                  <a:lnTo>
                    <a:pt x="2114458" y="3269464"/>
                  </a:lnTo>
                  <a:lnTo>
                    <a:pt x="2135718" y="3266609"/>
                  </a:lnTo>
                  <a:lnTo>
                    <a:pt x="2157295" y="3263437"/>
                  </a:lnTo>
                  <a:lnTo>
                    <a:pt x="2178237" y="3259313"/>
                  </a:lnTo>
                  <a:lnTo>
                    <a:pt x="2198545" y="3255507"/>
                  </a:lnTo>
                  <a:lnTo>
                    <a:pt x="2219170" y="3251066"/>
                  </a:lnTo>
                  <a:lnTo>
                    <a:pt x="2239161" y="3246307"/>
                  </a:lnTo>
                  <a:lnTo>
                    <a:pt x="2258517" y="3241232"/>
                  </a:lnTo>
                  <a:lnTo>
                    <a:pt x="2277555" y="3235839"/>
                  </a:lnTo>
                  <a:lnTo>
                    <a:pt x="2295959" y="3230130"/>
                  </a:lnTo>
                  <a:lnTo>
                    <a:pt x="2314046" y="3223785"/>
                  </a:lnTo>
                  <a:lnTo>
                    <a:pt x="2331498" y="3217441"/>
                  </a:lnTo>
                  <a:lnTo>
                    <a:pt x="2348316" y="3210780"/>
                  </a:lnTo>
                  <a:lnTo>
                    <a:pt x="2364498" y="3203801"/>
                  </a:lnTo>
                  <a:lnTo>
                    <a:pt x="2380047" y="3196188"/>
                  </a:lnTo>
                  <a:lnTo>
                    <a:pt x="2394643" y="3188575"/>
                  </a:lnTo>
                  <a:lnTo>
                    <a:pt x="2408605" y="3180645"/>
                  </a:lnTo>
                  <a:lnTo>
                    <a:pt x="2422249" y="3171763"/>
                  </a:lnTo>
                  <a:lnTo>
                    <a:pt x="2434307" y="3163198"/>
                  </a:lnTo>
                  <a:lnTo>
                    <a:pt x="2445730" y="3153999"/>
                  </a:lnTo>
                  <a:lnTo>
                    <a:pt x="2456518" y="3144800"/>
                  </a:lnTo>
                  <a:lnTo>
                    <a:pt x="2466355" y="3134966"/>
                  </a:lnTo>
                  <a:lnTo>
                    <a:pt x="2471115" y="3129574"/>
                  </a:lnTo>
                  <a:lnTo>
                    <a:pt x="2474922" y="3124498"/>
                  </a:lnTo>
                  <a:lnTo>
                    <a:pt x="2479365" y="3119423"/>
                  </a:lnTo>
                  <a:lnTo>
                    <a:pt x="2482855" y="3114347"/>
                  </a:lnTo>
                  <a:lnTo>
                    <a:pt x="2486346" y="3108955"/>
                  </a:lnTo>
                  <a:lnTo>
                    <a:pt x="2489519" y="3103562"/>
                  </a:lnTo>
                  <a:close/>
                  <a:moveTo>
                    <a:pt x="201789" y="3100564"/>
                  </a:moveTo>
                  <a:lnTo>
                    <a:pt x="201084" y="3105812"/>
                  </a:lnTo>
                  <a:lnTo>
                    <a:pt x="200819" y="3107046"/>
                  </a:lnTo>
                  <a:lnTo>
                    <a:pt x="201084" y="3105194"/>
                  </a:lnTo>
                  <a:lnTo>
                    <a:pt x="201789" y="3100564"/>
                  </a:lnTo>
                  <a:close/>
                  <a:moveTo>
                    <a:pt x="1260475" y="3095625"/>
                  </a:moveTo>
                  <a:lnTo>
                    <a:pt x="1262062" y="3101340"/>
                  </a:lnTo>
                  <a:lnTo>
                    <a:pt x="1263015" y="3106738"/>
                  </a:lnTo>
                  <a:lnTo>
                    <a:pt x="1263253" y="3110548"/>
                  </a:lnTo>
                  <a:lnTo>
                    <a:pt x="1262698" y="3106103"/>
                  </a:lnTo>
                  <a:lnTo>
                    <a:pt x="1261745" y="3100705"/>
                  </a:lnTo>
                  <a:lnTo>
                    <a:pt x="1260475" y="3095625"/>
                  </a:lnTo>
                  <a:close/>
                  <a:moveTo>
                    <a:pt x="1746773" y="3094566"/>
                  </a:moveTo>
                  <a:lnTo>
                    <a:pt x="1746773" y="3198013"/>
                  </a:lnTo>
                  <a:lnTo>
                    <a:pt x="1764563" y="3200227"/>
                  </a:lnTo>
                  <a:lnTo>
                    <a:pt x="1782671" y="3202758"/>
                  </a:lnTo>
                  <a:lnTo>
                    <a:pt x="1800780" y="3204656"/>
                  </a:lnTo>
                  <a:lnTo>
                    <a:pt x="1819841" y="3206238"/>
                  </a:lnTo>
                  <a:lnTo>
                    <a:pt x="1819841" y="3102791"/>
                  </a:lnTo>
                  <a:lnTo>
                    <a:pt x="1800780" y="3101210"/>
                  </a:lnTo>
                  <a:lnTo>
                    <a:pt x="1782671" y="3099312"/>
                  </a:lnTo>
                  <a:lnTo>
                    <a:pt x="1764563" y="3097097"/>
                  </a:lnTo>
                  <a:lnTo>
                    <a:pt x="1746773" y="3094566"/>
                  </a:lnTo>
                  <a:close/>
                  <a:moveTo>
                    <a:pt x="1600953" y="3061666"/>
                  </a:moveTo>
                  <a:lnTo>
                    <a:pt x="1600953" y="3166378"/>
                  </a:lnTo>
                  <a:lnTo>
                    <a:pt x="1618744" y="3171756"/>
                  </a:lnTo>
                  <a:lnTo>
                    <a:pt x="1636217" y="3176501"/>
                  </a:lnTo>
                  <a:lnTo>
                    <a:pt x="1654960" y="3180930"/>
                  </a:lnTo>
                  <a:lnTo>
                    <a:pt x="1673704" y="3185042"/>
                  </a:lnTo>
                  <a:lnTo>
                    <a:pt x="1673704" y="3080963"/>
                  </a:lnTo>
                  <a:lnTo>
                    <a:pt x="1654960" y="3076534"/>
                  </a:lnTo>
                  <a:lnTo>
                    <a:pt x="1636217" y="3071789"/>
                  </a:lnTo>
                  <a:lnTo>
                    <a:pt x="1618108" y="3066728"/>
                  </a:lnTo>
                  <a:lnTo>
                    <a:pt x="1600953" y="3061666"/>
                  </a:lnTo>
                  <a:close/>
                  <a:moveTo>
                    <a:pt x="3151360" y="3046095"/>
                  </a:moveTo>
                  <a:lnTo>
                    <a:pt x="3151360" y="3160713"/>
                  </a:lnTo>
                  <a:lnTo>
                    <a:pt x="3174848" y="3161665"/>
                  </a:lnTo>
                  <a:lnTo>
                    <a:pt x="3198972" y="3161665"/>
                  </a:lnTo>
                  <a:lnTo>
                    <a:pt x="3231983" y="3161348"/>
                  </a:lnTo>
                  <a:lnTo>
                    <a:pt x="3231983" y="3046413"/>
                  </a:lnTo>
                  <a:lnTo>
                    <a:pt x="3198972" y="3046730"/>
                  </a:lnTo>
                  <a:lnTo>
                    <a:pt x="3174848" y="3046413"/>
                  </a:lnTo>
                  <a:lnTo>
                    <a:pt x="3151360" y="3046095"/>
                  </a:lnTo>
                  <a:close/>
                  <a:moveTo>
                    <a:pt x="3815080" y="3040062"/>
                  </a:moveTo>
                  <a:lnTo>
                    <a:pt x="3816033" y="3047365"/>
                  </a:lnTo>
                  <a:lnTo>
                    <a:pt x="3816350" y="3054985"/>
                  </a:lnTo>
                  <a:lnTo>
                    <a:pt x="3816350" y="3206115"/>
                  </a:lnTo>
                  <a:lnTo>
                    <a:pt x="3816033" y="3206432"/>
                  </a:lnTo>
                  <a:lnTo>
                    <a:pt x="3815398" y="3214687"/>
                  </a:lnTo>
                  <a:lnTo>
                    <a:pt x="3814763" y="3220720"/>
                  </a:lnTo>
                  <a:lnTo>
                    <a:pt x="3813493" y="3226117"/>
                  </a:lnTo>
                  <a:lnTo>
                    <a:pt x="3811906" y="3231197"/>
                  </a:lnTo>
                  <a:lnTo>
                    <a:pt x="3810319" y="3236912"/>
                  </a:lnTo>
                  <a:lnTo>
                    <a:pt x="3808097" y="3242310"/>
                  </a:lnTo>
                  <a:lnTo>
                    <a:pt x="3805558" y="3248025"/>
                  </a:lnTo>
                  <a:lnTo>
                    <a:pt x="3803019" y="3253105"/>
                  </a:lnTo>
                  <a:lnTo>
                    <a:pt x="3799844" y="3258185"/>
                  </a:lnTo>
                  <a:lnTo>
                    <a:pt x="3796036" y="3263583"/>
                  </a:lnTo>
                  <a:lnTo>
                    <a:pt x="3792226" y="3268663"/>
                  </a:lnTo>
                  <a:lnTo>
                    <a:pt x="3788418" y="3274060"/>
                  </a:lnTo>
                  <a:lnTo>
                    <a:pt x="3783974" y="3278823"/>
                  </a:lnTo>
                  <a:lnTo>
                    <a:pt x="3779212" y="3283903"/>
                  </a:lnTo>
                  <a:lnTo>
                    <a:pt x="3774134" y="3288983"/>
                  </a:lnTo>
                  <a:lnTo>
                    <a:pt x="3768420" y="3293745"/>
                  </a:lnTo>
                  <a:lnTo>
                    <a:pt x="3763024" y="3298508"/>
                  </a:lnTo>
                  <a:lnTo>
                    <a:pt x="3750963" y="3307715"/>
                  </a:lnTo>
                  <a:lnTo>
                    <a:pt x="3737314" y="3317240"/>
                  </a:lnTo>
                  <a:lnTo>
                    <a:pt x="3722713" y="3326448"/>
                  </a:lnTo>
                  <a:lnTo>
                    <a:pt x="3707477" y="3335020"/>
                  </a:lnTo>
                  <a:lnTo>
                    <a:pt x="3690971" y="3343275"/>
                  </a:lnTo>
                  <a:lnTo>
                    <a:pt x="3673513" y="3351213"/>
                  </a:lnTo>
                  <a:lnTo>
                    <a:pt x="3655103" y="3359150"/>
                  </a:lnTo>
                  <a:lnTo>
                    <a:pt x="3635424" y="3366770"/>
                  </a:lnTo>
                  <a:lnTo>
                    <a:pt x="3615109" y="3373755"/>
                  </a:lnTo>
                  <a:lnTo>
                    <a:pt x="3593842" y="3380423"/>
                  </a:lnTo>
                  <a:lnTo>
                    <a:pt x="3571941" y="3386773"/>
                  </a:lnTo>
                  <a:lnTo>
                    <a:pt x="3549087" y="3392805"/>
                  </a:lnTo>
                  <a:lnTo>
                    <a:pt x="3525281" y="3398203"/>
                  </a:lnTo>
                  <a:lnTo>
                    <a:pt x="3501157" y="3403283"/>
                  </a:lnTo>
                  <a:lnTo>
                    <a:pt x="3476082" y="3408045"/>
                  </a:lnTo>
                  <a:lnTo>
                    <a:pt x="3450371" y="3411855"/>
                  </a:lnTo>
                  <a:lnTo>
                    <a:pt x="3424343" y="3415983"/>
                  </a:lnTo>
                  <a:lnTo>
                    <a:pt x="3397680" y="3419475"/>
                  </a:lnTo>
                  <a:lnTo>
                    <a:pt x="3370065" y="3422333"/>
                  </a:lnTo>
                  <a:lnTo>
                    <a:pt x="3341815" y="3424555"/>
                  </a:lnTo>
                  <a:lnTo>
                    <a:pt x="3313565" y="3426460"/>
                  </a:lnTo>
                  <a:lnTo>
                    <a:pt x="3284680" y="3427730"/>
                  </a:lnTo>
                  <a:lnTo>
                    <a:pt x="3255478" y="3428683"/>
                  </a:lnTo>
                  <a:lnTo>
                    <a:pt x="3225959" y="3429000"/>
                  </a:lnTo>
                  <a:lnTo>
                    <a:pt x="3195487" y="3428683"/>
                  </a:lnTo>
                  <a:lnTo>
                    <a:pt x="3165650" y="3427730"/>
                  </a:lnTo>
                  <a:lnTo>
                    <a:pt x="3136130" y="3426143"/>
                  </a:lnTo>
                  <a:lnTo>
                    <a:pt x="3106928" y="3424238"/>
                  </a:lnTo>
                  <a:lnTo>
                    <a:pt x="3078678" y="3422015"/>
                  </a:lnTo>
                  <a:lnTo>
                    <a:pt x="3050428" y="3418840"/>
                  </a:lnTo>
                  <a:lnTo>
                    <a:pt x="3022813" y="3415030"/>
                  </a:lnTo>
                  <a:lnTo>
                    <a:pt x="2996150" y="3411220"/>
                  </a:lnTo>
                  <a:lnTo>
                    <a:pt x="2970122" y="3406775"/>
                  </a:lnTo>
                  <a:lnTo>
                    <a:pt x="2944729" y="3402013"/>
                  </a:lnTo>
                  <a:lnTo>
                    <a:pt x="2919971" y="3396615"/>
                  </a:lnTo>
                  <a:lnTo>
                    <a:pt x="2895847" y="3390583"/>
                  </a:lnTo>
                  <a:lnTo>
                    <a:pt x="2872994" y="3384868"/>
                  </a:lnTo>
                  <a:lnTo>
                    <a:pt x="2850775" y="3378200"/>
                  </a:lnTo>
                  <a:lnTo>
                    <a:pt x="2829190" y="3370898"/>
                  </a:lnTo>
                  <a:lnTo>
                    <a:pt x="2808876" y="3363595"/>
                  </a:lnTo>
                  <a:lnTo>
                    <a:pt x="2789196" y="3355975"/>
                  </a:lnTo>
                  <a:lnTo>
                    <a:pt x="2770469" y="3347720"/>
                  </a:lnTo>
                  <a:lnTo>
                    <a:pt x="2753328" y="3339465"/>
                  </a:lnTo>
                  <a:lnTo>
                    <a:pt x="2736823" y="3330893"/>
                  </a:lnTo>
                  <a:lnTo>
                    <a:pt x="2721269" y="3321685"/>
                  </a:lnTo>
                  <a:lnTo>
                    <a:pt x="2706986" y="3312160"/>
                  </a:lnTo>
                  <a:lnTo>
                    <a:pt x="2693972" y="3302635"/>
                  </a:lnTo>
                  <a:lnTo>
                    <a:pt x="2688258" y="3297873"/>
                  </a:lnTo>
                  <a:lnTo>
                    <a:pt x="2682227" y="3292793"/>
                  </a:lnTo>
                  <a:lnTo>
                    <a:pt x="2676831" y="3287713"/>
                  </a:lnTo>
                  <a:lnTo>
                    <a:pt x="2671753" y="3282950"/>
                  </a:lnTo>
                  <a:lnTo>
                    <a:pt x="2666991" y="3277870"/>
                  </a:lnTo>
                  <a:lnTo>
                    <a:pt x="2662548" y="3272473"/>
                  </a:lnTo>
                  <a:lnTo>
                    <a:pt x="2658104" y="3267393"/>
                  </a:lnTo>
                  <a:lnTo>
                    <a:pt x="2654612" y="3261995"/>
                  </a:lnTo>
                  <a:lnTo>
                    <a:pt x="2651121" y="3256598"/>
                  </a:lnTo>
                  <a:lnTo>
                    <a:pt x="2647947" y="3251200"/>
                  </a:lnTo>
                  <a:lnTo>
                    <a:pt x="2645090" y="3245485"/>
                  </a:lnTo>
                  <a:lnTo>
                    <a:pt x="2642868" y="3240405"/>
                  </a:lnTo>
                  <a:lnTo>
                    <a:pt x="2640329" y="3234372"/>
                  </a:lnTo>
                  <a:lnTo>
                    <a:pt x="2638742" y="3228975"/>
                  </a:lnTo>
                  <a:lnTo>
                    <a:pt x="2637789" y="3223577"/>
                  </a:lnTo>
                  <a:lnTo>
                    <a:pt x="2636520" y="3217862"/>
                  </a:lnTo>
                  <a:lnTo>
                    <a:pt x="2636202" y="3212147"/>
                  </a:lnTo>
                  <a:lnTo>
                    <a:pt x="2635885" y="3206432"/>
                  </a:lnTo>
                  <a:lnTo>
                    <a:pt x="2635250" y="3206432"/>
                  </a:lnTo>
                  <a:lnTo>
                    <a:pt x="2635250" y="3097530"/>
                  </a:lnTo>
                  <a:lnTo>
                    <a:pt x="2646360" y="3105785"/>
                  </a:lnTo>
                  <a:lnTo>
                    <a:pt x="2657786" y="3114040"/>
                  </a:lnTo>
                  <a:lnTo>
                    <a:pt x="2670166" y="3121977"/>
                  </a:lnTo>
                  <a:lnTo>
                    <a:pt x="2683180" y="3129597"/>
                  </a:lnTo>
                  <a:lnTo>
                    <a:pt x="2696511" y="3136900"/>
                  </a:lnTo>
                  <a:lnTo>
                    <a:pt x="2710160" y="3144202"/>
                  </a:lnTo>
                  <a:lnTo>
                    <a:pt x="2724761" y="3151187"/>
                  </a:lnTo>
                  <a:lnTo>
                    <a:pt x="2740314" y="3157855"/>
                  </a:lnTo>
                  <a:lnTo>
                    <a:pt x="2755550" y="3164205"/>
                  </a:lnTo>
                  <a:lnTo>
                    <a:pt x="2771738" y="3170237"/>
                  </a:lnTo>
                  <a:lnTo>
                    <a:pt x="2788244" y="3176270"/>
                  </a:lnTo>
                  <a:lnTo>
                    <a:pt x="2805384" y="3181985"/>
                  </a:lnTo>
                  <a:lnTo>
                    <a:pt x="2822525" y="3187065"/>
                  </a:lnTo>
                  <a:lnTo>
                    <a:pt x="2840300" y="3192145"/>
                  </a:lnTo>
                  <a:lnTo>
                    <a:pt x="2858393" y="3196907"/>
                  </a:lnTo>
                  <a:lnTo>
                    <a:pt x="2877120" y="3201670"/>
                  </a:lnTo>
                  <a:lnTo>
                    <a:pt x="2895530" y="3205797"/>
                  </a:lnTo>
                  <a:lnTo>
                    <a:pt x="2914892" y="3209925"/>
                  </a:lnTo>
                  <a:lnTo>
                    <a:pt x="2934255" y="3213735"/>
                  </a:lnTo>
                  <a:lnTo>
                    <a:pt x="2953617" y="3217227"/>
                  </a:lnTo>
                  <a:lnTo>
                    <a:pt x="2973614" y="3220402"/>
                  </a:lnTo>
                  <a:lnTo>
                    <a:pt x="2993294" y="3222942"/>
                  </a:lnTo>
                  <a:lnTo>
                    <a:pt x="3013926" y="3225800"/>
                  </a:lnTo>
                  <a:lnTo>
                    <a:pt x="3033923" y="3228340"/>
                  </a:lnTo>
                  <a:lnTo>
                    <a:pt x="3054555" y="3230245"/>
                  </a:lnTo>
                  <a:lnTo>
                    <a:pt x="3074869" y="3232150"/>
                  </a:lnTo>
                  <a:lnTo>
                    <a:pt x="3095819" y="3233737"/>
                  </a:lnTo>
                  <a:lnTo>
                    <a:pt x="3116451" y="3235007"/>
                  </a:lnTo>
                  <a:lnTo>
                    <a:pt x="3137400" y="3235960"/>
                  </a:lnTo>
                  <a:lnTo>
                    <a:pt x="3158032" y="3236595"/>
                  </a:lnTo>
                  <a:lnTo>
                    <a:pt x="3178981" y="3237230"/>
                  </a:lnTo>
                  <a:lnTo>
                    <a:pt x="3199613" y="3237230"/>
                  </a:lnTo>
                  <a:lnTo>
                    <a:pt x="3224372" y="3236912"/>
                  </a:lnTo>
                  <a:lnTo>
                    <a:pt x="3249765" y="3236595"/>
                  </a:lnTo>
                  <a:lnTo>
                    <a:pt x="3274523" y="3235325"/>
                  </a:lnTo>
                  <a:lnTo>
                    <a:pt x="3299282" y="3234055"/>
                  </a:lnTo>
                  <a:lnTo>
                    <a:pt x="3324040" y="3232150"/>
                  </a:lnTo>
                  <a:lnTo>
                    <a:pt x="3348481" y="3230245"/>
                  </a:lnTo>
                  <a:lnTo>
                    <a:pt x="3372922" y="3227387"/>
                  </a:lnTo>
                  <a:lnTo>
                    <a:pt x="3397680" y="3224530"/>
                  </a:lnTo>
                  <a:lnTo>
                    <a:pt x="3421486" y="3221355"/>
                  </a:lnTo>
                  <a:lnTo>
                    <a:pt x="3445292" y="3217545"/>
                  </a:lnTo>
                  <a:lnTo>
                    <a:pt x="3468464" y="3213735"/>
                  </a:lnTo>
                  <a:lnTo>
                    <a:pt x="3491635" y="3208972"/>
                  </a:lnTo>
                  <a:lnTo>
                    <a:pt x="3514171" y="3204210"/>
                  </a:lnTo>
                  <a:lnTo>
                    <a:pt x="3536390" y="3199130"/>
                  </a:lnTo>
                  <a:lnTo>
                    <a:pt x="3557974" y="3193097"/>
                  </a:lnTo>
                  <a:lnTo>
                    <a:pt x="3579241" y="3187065"/>
                  </a:lnTo>
                  <a:lnTo>
                    <a:pt x="3599873" y="3180715"/>
                  </a:lnTo>
                  <a:lnTo>
                    <a:pt x="3619870" y="3174047"/>
                  </a:lnTo>
                  <a:lnTo>
                    <a:pt x="3639233" y="3167062"/>
                  </a:lnTo>
                  <a:lnTo>
                    <a:pt x="3657643" y="3159442"/>
                  </a:lnTo>
                  <a:lnTo>
                    <a:pt x="3676053" y="3151505"/>
                  </a:lnTo>
                  <a:lnTo>
                    <a:pt x="3692876" y="3143250"/>
                  </a:lnTo>
                  <a:lnTo>
                    <a:pt x="3709381" y="3134677"/>
                  </a:lnTo>
                  <a:lnTo>
                    <a:pt x="3724935" y="3125470"/>
                  </a:lnTo>
                  <a:lnTo>
                    <a:pt x="3739853" y="3116262"/>
                  </a:lnTo>
                  <a:lnTo>
                    <a:pt x="3753502" y="3106420"/>
                  </a:lnTo>
                  <a:lnTo>
                    <a:pt x="3766198" y="3096577"/>
                  </a:lnTo>
                  <a:lnTo>
                    <a:pt x="3772547" y="3090862"/>
                  </a:lnTo>
                  <a:lnTo>
                    <a:pt x="3777943" y="3085782"/>
                  </a:lnTo>
                  <a:lnTo>
                    <a:pt x="3783656" y="3080385"/>
                  </a:lnTo>
                  <a:lnTo>
                    <a:pt x="3789052" y="3074670"/>
                  </a:lnTo>
                  <a:lnTo>
                    <a:pt x="3793814" y="3069272"/>
                  </a:lnTo>
                  <a:lnTo>
                    <a:pt x="3798575" y="3063557"/>
                  </a:lnTo>
                  <a:lnTo>
                    <a:pt x="3803336" y="3057842"/>
                  </a:lnTo>
                  <a:lnTo>
                    <a:pt x="3807145" y="3051810"/>
                  </a:lnTo>
                  <a:lnTo>
                    <a:pt x="3811271" y="3045777"/>
                  </a:lnTo>
                  <a:lnTo>
                    <a:pt x="3815080" y="3040062"/>
                  </a:lnTo>
                  <a:close/>
                  <a:moveTo>
                    <a:pt x="2989478" y="3031808"/>
                  </a:moveTo>
                  <a:lnTo>
                    <a:pt x="2989478" y="3147378"/>
                  </a:lnTo>
                  <a:lnTo>
                    <a:pt x="3009158" y="3149918"/>
                  </a:lnTo>
                  <a:lnTo>
                    <a:pt x="3029472" y="3152140"/>
                  </a:lnTo>
                  <a:lnTo>
                    <a:pt x="3049469" y="3154363"/>
                  </a:lnTo>
                  <a:lnTo>
                    <a:pt x="3070419" y="3155950"/>
                  </a:lnTo>
                  <a:lnTo>
                    <a:pt x="3070419" y="3041333"/>
                  </a:lnTo>
                  <a:lnTo>
                    <a:pt x="3049469" y="3039428"/>
                  </a:lnTo>
                  <a:lnTo>
                    <a:pt x="3029472" y="3036888"/>
                  </a:lnTo>
                  <a:lnTo>
                    <a:pt x="3009158" y="3034665"/>
                  </a:lnTo>
                  <a:lnTo>
                    <a:pt x="2989478" y="3031808"/>
                  </a:lnTo>
                  <a:close/>
                  <a:moveTo>
                    <a:pt x="2402802" y="3022755"/>
                  </a:moveTo>
                  <a:lnTo>
                    <a:pt x="2397719" y="3026235"/>
                  </a:lnTo>
                  <a:lnTo>
                    <a:pt x="2391365" y="3029398"/>
                  </a:lnTo>
                  <a:lnTo>
                    <a:pt x="2383740" y="3032878"/>
                  </a:lnTo>
                  <a:lnTo>
                    <a:pt x="2376433" y="3036042"/>
                  </a:lnTo>
                  <a:lnTo>
                    <a:pt x="2360867" y="3042369"/>
                  </a:lnTo>
                  <a:lnTo>
                    <a:pt x="2347841" y="3047114"/>
                  </a:lnTo>
                  <a:lnTo>
                    <a:pt x="2347841" y="3137274"/>
                  </a:lnTo>
                  <a:lnTo>
                    <a:pt x="2355784" y="3133794"/>
                  </a:lnTo>
                  <a:lnTo>
                    <a:pt x="2363408" y="3129681"/>
                  </a:lnTo>
                  <a:lnTo>
                    <a:pt x="2371033" y="3125252"/>
                  </a:lnTo>
                  <a:lnTo>
                    <a:pt x="2378340" y="3120507"/>
                  </a:lnTo>
                  <a:lnTo>
                    <a:pt x="2385329" y="3115762"/>
                  </a:lnTo>
                  <a:lnTo>
                    <a:pt x="2391683" y="3111017"/>
                  </a:lnTo>
                  <a:lnTo>
                    <a:pt x="2397719" y="3106271"/>
                  </a:lnTo>
                  <a:lnTo>
                    <a:pt x="2402802" y="3101526"/>
                  </a:lnTo>
                  <a:lnTo>
                    <a:pt x="2402802" y="3022755"/>
                  </a:lnTo>
                  <a:close/>
                  <a:moveTo>
                    <a:pt x="698500" y="3017837"/>
                  </a:moveTo>
                  <a:lnTo>
                    <a:pt x="698500" y="3086100"/>
                  </a:lnTo>
                  <a:lnTo>
                    <a:pt x="684586" y="3083595"/>
                  </a:lnTo>
                  <a:lnTo>
                    <a:pt x="667825" y="3079838"/>
                  </a:lnTo>
                  <a:lnTo>
                    <a:pt x="659920" y="3077959"/>
                  </a:lnTo>
                  <a:lnTo>
                    <a:pt x="652962" y="3076393"/>
                  </a:lnTo>
                  <a:lnTo>
                    <a:pt x="646321" y="3074201"/>
                  </a:lnTo>
                  <a:lnTo>
                    <a:pt x="640313" y="3071696"/>
                  </a:lnTo>
                  <a:lnTo>
                    <a:pt x="634305" y="3069191"/>
                  </a:lnTo>
                  <a:lnTo>
                    <a:pt x="629245" y="3065433"/>
                  </a:lnTo>
                  <a:lnTo>
                    <a:pt x="626082" y="3063555"/>
                  </a:lnTo>
                  <a:lnTo>
                    <a:pt x="623869" y="3061363"/>
                  </a:lnTo>
                  <a:lnTo>
                    <a:pt x="622288" y="3058545"/>
                  </a:lnTo>
                  <a:lnTo>
                    <a:pt x="620706" y="3056353"/>
                  </a:lnTo>
                  <a:lnTo>
                    <a:pt x="619441" y="3053534"/>
                  </a:lnTo>
                  <a:lnTo>
                    <a:pt x="619125" y="3051029"/>
                  </a:lnTo>
                  <a:lnTo>
                    <a:pt x="619125" y="3048524"/>
                  </a:lnTo>
                  <a:lnTo>
                    <a:pt x="619441" y="3046019"/>
                  </a:lnTo>
                  <a:lnTo>
                    <a:pt x="620390" y="3043514"/>
                  </a:lnTo>
                  <a:lnTo>
                    <a:pt x="621971" y="3041009"/>
                  </a:lnTo>
                  <a:lnTo>
                    <a:pt x="623553" y="3038817"/>
                  </a:lnTo>
                  <a:lnTo>
                    <a:pt x="625766" y="3036312"/>
                  </a:lnTo>
                  <a:lnTo>
                    <a:pt x="628296" y="3034433"/>
                  </a:lnTo>
                  <a:lnTo>
                    <a:pt x="631142" y="3032555"/>
                  </a:lnTo>
                  <a:lnTo>
                    <a:pt x="634937" y="3030676"/>
                  </a:lnTo>
                  <a:lnTo>
                    <a:pt x="638732" y="3029110"/>
                  </a:lnTo>
                  <a:lnTo>
                    <a:pt x="645057" y="3026605"/>
                  </a:lnTo>
                  <a:lnTo>
                    <a:pt x="651697" y="3024726"/>
                  </a:lnTo>
                  <a:lnTo>
                    <a:pt x="658655" y="3023161"/>
                  </a:lnTo>
                  <a:lnTo>
                    <a:pt x="666244" y="3021595"/>
                  </a:lnTo>
                  <a:lnTo>
                    <a:pt x="674150" y="3020342"/>
                  </a:lnTo>
                  <a:lnTo>
                    <a:pt x="682056" y="3019403"/>
                  </a:lnTo>
                  <a:lnTo>
                    <a:pt x="698500" y="3017837"/>
                  </a:lnTo>
                  <a:close/>
                  <a:moveTo>
                    <a:pt x="2827597" y="2994977"/>
                  </a:moveTo>
                  <a:lnTo>
                    <a:pt x="2827597" y="3112135"/>
                  </a:lnTo>
                  <a:lnTo>
                    <a:pt x="2846959" y="3117850"/>
                  </a:lnTo>
                  <a:lnTo>
                    <a:pt x="2866956" y="3123248"/>
                  </a:lnTo>
                  <a:lnTo>
                    <a:pt x="2887588" y="3128010"/>
                  </a:lnTo>
                  <a:lnTo>
                    <a:pt x="2908220" y="3132773"/>
                  </a:lnTo>
                  <a:lnTo>
                    <a:pt x="2908220" y="3016885"/>
                  </a:lnTo>
                  <a:lnTo>
                    <a:pt x="2887588" y="3011805"/>
                  </a:lnTo>
                  <a:lnTo>
                    <a:pt x="2866956" y="3006725"/>
                  </a:lnTo>
                  <a:lnTo>
                    <a:pt x="2846959" y="3001010"/>
                  </a:lnTo>
                  <a:lnTo>
                    <a:pt x="2827597" y="2994977"/>
                  </a:lnTo>
                  <a:close/>
                  <a:moveTo>
                    <a:pt x="1455133" y="2986375"/>
                  </a:moveTo>
                  <a:lnTo>
                    <a:pt x="1455133" y="3092352"/>
                  </a:lnTo>
                  <a:lnTo>
                    <a:pt x="1457675" y="3094883"/>
                  </a:lnTo>
                  <a:lnTo>
                    <a:pt x="1460216" y="3097730"/>
                  </a:lnTo>
                  <a:lnTo>
                    <a:pt x="1466888" y="3103741"/>
                  </a:lnTo>
                  <a:lnTo>
                    <a:pt x="1475466" y="3110068"/>
                  </a:lnTo>
                  <a:lnTo>
                    <a:pt x="1484679" y="3116078"/>
                  </a:lnTo>
                  <a:lnTo>
                    <a:pt x="1495162" y="3122405"/>
                  </a:lnTo>
                  <a:lnTo>
                    <a:pt x="1505964" y="3128732"/>
                  </a:lnTo>
                  <a:lnTo>
                    <a:pt x="1517083" y="3134743"/>
                  </a:lnTo>
                  <a:lnTo>
                    <a:pt x="1528202" y="3139804"/>
                  </a:lnTo>
                  <a:lnTo>
                    <a:pt x="1528202" y="3033195"/>
                  </a:lnTo>
                  <a:lnTo>
                    <a:pt x="1517083" y="3027817"/>
                  </a:lnTo>
                  <a:lnTo>
                    <a:pt x="1506917" y="3022122"/>
                  </a:lnTo>
                  <a:lnTo>
                    <a:pt x="1497068" y="3016428"/>
                  </a:lnTo>
                  <a:lnTo>
                    <a:pt x="1487538" y="3010734"/>
                  </a:lnTo>
                  <a:lnTo>
                    <a:pt x="1478960" y="3005039"/>
                  </a:lnTo>
                  <a:lnTo>
                    <a:pt x="1470700" y="2998712"/>
                  </a:lnTo>
                  <a:lnTo>
                    <a:pt x="1462758" y="2992702"/>
                  </a:lnTo>
                  <a:lnTo>
                    <a:pt x="1455133" y="2986375"/>
                  </a:lnTo>
                  <a:close/>
                  <a:moveTo>
                    <a:pt x="711352" y="2965750"/>
                  </a:moveTo>
                  <a:lnTo>
                    <a:pt x="709129" y="2966067"/>
                  </a:lnTo>
                  <a:lnTo>
                    <a:pt x="706270" y="2966384"/>
                  </a:lnTo>
                  <a:lnTo>
                    <a:pt x="704047" y="2966702"/>
                  </a:lnTo>
                  <a:lnTo>
                    <a:pt x="701824" y="2967653"/>
                  </a:lnTo>
                  <a:lnTo>
                    <a:pt x="700236" y="2968288"/>
                  </a:lnTo>
                  <a:lnTo>
                    <a:pt x="699283" y="2969556"/>
                  </a:lnTo>
                  <a:lnTo>
                    <a:pt x="698330" y="2970191"/>
                  </a:lnTo>
                  <a:lnTo>
                    <a:pt x="698012" y="2971459"/>
                  </a:lnTo>
                  <a:lnTo>
                    <a:pt x="698012" y="2990491"/>
                  </a:lnTo>
                  <a:lnTo>
                    <a:pt x="683085" y="2991760"/>
                  </a:lnTo>
                  <a:lnTo>
                    <a:pt x="667839" y="2993346"/>
                  </a:lnTo>
                  <a:lnTo>
                    <a:pt x="653865" y="2995249"/>
                  </a:lnTo>
                  <a:lnTo>
                    <a:pt x="639890" y="2997786"/>
                  </a:lnTo>
                  <a:lnTo>
                    <a:pt x="626550" y="3000641"/>
                  </a:lnTo>
                  <a:lnTo>
                    <a:pt x="613846" y="3004130"/>
                  </a:lnTo>
                  <a:lnTo>
                    <a:pt x="602094" y="3007619"/>
                  </a:lnTo>
                  <a:lnTo>
                    <a:pt x="590978" y="3012060"/>
                  </a:lnTo>
                  <a:lnTo>
                    <a:pt x="583673" y="3015549"/>
                  </a:lnTo>
                  <a:lnTo>
                    <a:pt x="576368" y="3019355"/>
                  </a:lnTo>
                  <a:lnTo>
                    <a:pt x="570015" y="3023162"/>
                  </a:lnTo>
                  <a:lnTo>
                    <a:pt x="564616" y="3026968"/>
                  </a:lnTo>
                  <a:lnTo>
                    <a:pt x="559852" y="3031092"/>
                  </a:lnTo>
                  <a:lnTo>
                    <a:pt x="556041" y="3035215"/>
                  </a:lnTo>
                  <a:lnTo>
                    <a:pt x="552865" y="3039656"/>
                  </a:lnTo>
                  <a:lnTo>
                    <a:pt x="550324" y="3044096"/>
                  </a:lnTo>
                  <a:lnTo>
                    <a:pt x="548736" y="3048854"/>
                  </a:lnTo>
                  <a:lnTo>
                    <a:pt x="547783" y="3052978"/>
                  </a:lnTo>
                  <a:lnTo>
                    <a:pt x="547783" y="3057736"/>
                  </a:lnTo>
                  <a:lnTo>
                    <a:pt x="548736" y="3062176"/>
                  </a:lnTo>
                  <a:lnTo>
                    <a:pt x="550324" y="3066617"/>
                  </a:lnTo>
                  <a:lnTo>
                    <a:pt x="552865" y="3070741"/>
                  </a:lnTo>
                  <a:lnTo>
                    <a:pt x="556358" y="3075181"/>
                  </a:lnTo>
                  <a:lnTo>
                    <a:pt x="560805" y="3079622"/>
                  </a:lnTo>
                  <a:lnTo>
                    <a:pt x="564934" y="3083111"/>
                  </a:lnTo>
                  <a:lnTo>
                    <a:pt x="570015" y="3086917"/>
                  </a:lnTo>
                  <a:lnTo>
                    <a:pt x="576050" y="3090089"/>
                  </a:lnTo>
                  <a:lnTo>
                    <a:pt x="582720" y="3093578"/>
                  </a:lnTo>
                  <a:lnTo>
                    <a:pt x="589390" y="3096433"/>
                  </a:lnTo>
                  <a:lnTo>
                    <a:pt x="597012" y="3099288"/>
                  </a:lnTo>
                  <a:lnTo>
                    <a:pt x="605270" y="3101825"/>
                  </a:lnTo>
                  <a:lnTo>
                    <a:pt x="613528" y="3104046"/>
                  </a:lnTo>
                  <a:lnTo>
                    <a:pt x="645607" y="3110707"/>
                  </a:lnTo>
                  <a:lnTo>
                    <a:pt x="698012" y="3121808"/>
                  </a:lnTo>
                  <a:lnTo>
                    <a:pt x="698012" y="3203010"/>
                  </a:lnTo>
                  <a:lnTo>
                    <a:pt x="684673" y="3201424"/>
                  </a:lnTo>
                  <a:lnTo>
                    <a:pt x="672286" y="3199203"/>
                  </a:lnTo>
                  <a:lnTo>
                    <a:pt x="657993" y="3196983"/>
                  </a:lnTo>
                  <a:lnTo>
                    <a:pt x="643066" y="3193494"/>
                  </a:lnTo>
                  <a:lnTo>
                    <a:pt x="629409" y="3189370"/>
                  </a:lnTo>
                  <a:lnTo>
                    <a:pt x="617022" y="3185247"/>
                  </a:lnTo>
                  <a:lnTo>
                    <a:pt x="613846" y="3183978"/>
                  </a:lnTo>
                  <a:lnTo>
                    <a:pt x="610670" y="3182709"/>
                  </a:lnTo>
                  <a:lnTo>
                    <a:pt x="608129" y="3181441"/>
                  </a:lnTo>
                  <a:lnTo>
                    <a:pt x="608446" y="3181441"/>
                  </a:lnTo>
                  <a:lnTo>
                    <a:pt x="608129" y="3181123"/>
                  </a:lnTo>
                  <a:lnTo>
                    <a:pt x="604317" y="3179220"/>
                  </a:lnTo>
                  <a:lnTo>
                    <a:pt x="602412" y="3177951"/>
                  </a:lnTo>
                  <a:lnTo>
                    <a:pt x="600506" y="3177000"/>
                  </a:lnTo>
                  <a:lnTo>
                    <a:pt x="595424" y="3175731"/>
                  </a:lnTo>
                  <a:lnTo>
                    <a:pt x="590343" y="3174780"/>
                  </a:lnTo>
                  <a:lnTo>
                    <a:pt x="584308" y="3174780"/>
                  </a:lnTo>
                  <a:lnTo>
                    <a:pt x="578273" y="3175414"/>
                  </a:lnTo>
                  <a:lnTo>
                    <a:pt x="572556" y="3176048"/>
                  </a:lnTo>
                  <a:lnTo>
                    <a:pt x="566522" y="3177634"/>
                  </a:lnTo>
                  <a:lnTo>
                    <a:pt x="560805" y="3179220"/>
                  </a:lnTo>
                  <a:lnTo>
                    <a:pt x="555405" y="3181123"/>
                  </a:lnTo>
                  <a:lnTo>
                    <a:pt x="551277" y="3183661"/>
                  </a:lnTo>
                  <a:lnTo>
                    <a:pt x="547148" y="3185881"/>
                  </a:lnTo>
                  <a:lnTo>
                    <a:pt x="544607" y="3188736"/>
                  </a:lnTo>
                  <a:lnTo>
                    <a:pt x="543336" y="3190005"/>
                  </a:lnTo>
                  <a:lnTo>
                    <a:pt x="542383" y="3190956"/>
                  </a:lnTo>
                  <a:lnTo>
                    <a:pt x="542066" y="3192542"/>
                  </a:lnTo>
                  <a:lnTo>
                    <a:pt x="542066" y="3193811"/>
                  </a:lnTo>
                  <a:lnTo>
                    <a:pt x="542066" y="3195080"/>
                  </a:lnTo>
                  <a:lnTo>
                    <a:pt x="543019" y="3196031"/>
                  </a:lnTo>
                  <a:lnTo>
                    <a:pt x="543654" y="3197300"/>
                  </a:lnTo>
                  <a:lnTo>
                    <a:pt x="545242" y="3198569"/>
                  </a:lnTo>
                  <a:lnTo>
                    <a:pt x="550959" y="3202058"/>
                  </a:lnTo>
                  <a:lnTo>
                    <a:pt x="557629" y="3205547"/>
                  </a:lnTo>
                  <a:lnTo>
                    <a:pt x="564299" y="3208719"/>
                  </a:lnTo>
                  <a:lnTo>
                    <a:pt x="572239" y="3211891"/>
                  </a:lnTo>
                  <a:lnTo>
                    <a:pt x="580497" y="3214746"/>
                  </a:lnTo>
                  <a:lnTo>
                    <a:pt x="589072" y="3216966"/>
                  </a:lnTo>
                  <a:lnTo>
                    <a:pt x="598600" y="3219821"/>
                  </a:lnTo>
                  <a:lnTo>
                    <a:pt x="608446" y="3221724"/>
                  </a:lnTo>
                  <a:lnTo>
                    <a:pt x="618610" y="3223627"/>
                  </a:lnTo>
                  <a:lnTo>
                    <a:pt x="629409" y="3225847"/>
                  </a:lnTo>
                  <a:lnTo>
                    <a:pt x="651324" y="3229019"/>
                  </a:lnTo>
                  <a:lnTo>
                    <a:pt x="674192" y="3230923"/>
                  </a:lnTo>
                  <a:lnTo>
                    <a:pt x="698012" y="3232509"/>
                  </a:lnTo>
                  <a:lnTo>
                    <a:pt x="698012" y="3251223"/>
                  </a:lnTo>
                  <a:lnTo>
                    <a:pt x="698330" y="3252492"/>
                  </a:lnTo>
                  <a:lnTo>
                    <a:pt x="699283" y="3253443"/>
                  </a:lnTo>
                  <a:lnTo>
                    <a:pt x="700236" y="3254395"/>
                  </a:lnTo>
                  <a:lnTo>
                    <a:pt x="701824" y="3255346"/>
                  </a:lnTo>
                  <a:lnTo>
                    <a:pt x="704047" y="3255981"/>
                  </a:lnTo>
                  <a:lnTo>
                    <a:pt x="706270" y="3256298"/>
                  </a:lnTo>
                  <a:lnTo>
                    <a:pt x="709129" y="3256932"/>
                  </a:lnTo>
                  <a:lnTo>
                    <a:pt x="711352" y="3257249"/>
                  </a:lnTo>
                  <a:lnTo>
                    <a:pt x="758358" y="3257249"/>
                  </a:lnTo>
                  <a:lnTo>
                    <a:pt x="760581" y="3256932"/>
                  </a:lnTo>
                  <a:lnTo>
                    <a:pt x="763440" y="3256298"/>
                  </a:lnTo>
                  <a:lnTo>
                    <a:pt x="765345" y="3255981"/>
                  </a:lnTo>
                  <a:lnTo>
                    <a:pt x="767886" y="3255346"/>
                  </a:lnTo>
                  <a:lnTo>
                    <a:pt x="769474" y="3254395"/>
                  </a:lnTo>
                  <a:lnTo>
                    <a:pt x="770427" y="3253443"/>
                  </a:lnTo>
                  <a:lnTo>
                    <a:pt x="771380" y="3252492"/>
                  </a:lnTo>
                  <a:lnTo>
                    <a:pt x="771698" y="3251223"/>
                  </a:lnTo>
                  <a:lnTo>
                    <a:pt x="771698" y="3231874"/>
                  </a:lnTo>
                  <a:lnTo>
                    <a:pt x="786308" y="3230923"/>
                  </a:lnTo>
                  <a:lnTo>
                    <a:pt x="800600" y="3229654"/>
                  </a:lnTo>
                  <a:lnTo>
                    <a:pt x="814257" y="3228068"/>
                  </a:lnTo>
                  <a:lnTo>
                    <a:pt x="827279" y="3226165"/>
                  </a:lnTo>
                  <a:lnTo>
                    <a:pt x="839984" y="3223627"/>
                  </a:lnTo>
                  <a:lnTo>
                    <a:pt x="851418" y="3221090"/>
                  </a:lnTo>
                  <a:lnTo>
                    <a:pt x="862534" y="3217918"/>
                  </a:lnTo>
                  <a:lnTo>
                    <a:pt x="872062" y="3214746"/>
                  </a:lnTo>
                  <a:lnTo>
                    <a:pt x="880002" y="3211257"/>
                  </a:lnTo>
                  <a:lnTo>
                    <a:pt x="886990" y="3208085"/>
                  </a:lnTo>
                  <a:lnTo>
                    <a:pt x="893660" y="3204278"/>
                  </a:lnTo>
                  <a:lnTo>
                    <a:pt x="899694" y="3200472"/>
                  </a:lnTo>
                  <a:lnTo>
                    <a:pt x="904776" y="3196666"/>
                  </a:lnTo>
                  <a:lnTo>
                    <a:pt x="909540" y="3192542"/>
                  </a:lnTo>
                  <a:lnTo>
                    <a:pt x="913352" y="3188419"/>
                  </a:lnTo>
                  <a:lnTo>
                    <a:pt x="916528" y="3184295"/>
                  </a:lnTo>
                  <a:lnTo>
                    <a:pt x="919069" y="3179855"/>
                  </a:lnTo>
                  <a:lnTo>
                    <a:pt x="920657" y="3175414"/>
                  </a:lnTo>
                  <a:lnTo>
                    <a:pt x="921609" y="3170973"/>
                  </a:lnTo>
                  <a:lnTo>
                    <a:pt x="921927" y="3166533"/>
                  </a:lnTo>
                  <a:lnTo>
                    <a:pt x="921292" y="3161775"/>
                  </a:lnTo>
                  <a:lnTo>
                    <a:pt x="920021" y="3157651"/>
                  </a:lnTo>
                  <a:lnTo>
                    <a:pt x="917798" y="3153210"/>
                  </a:lnTo>
                  <a:lnTo>
                    <a:pt x="914622" y="3148453"/>
                  </a:lnTo>
                  <a:lnTo>
                    <a:pt x="912716" y="3146549"/>
                  </a:lnTo>
                  <a:lnTo>
                    <a:pt x="910493" y="3144012"/>
                  </a:lnTo>
                  <a:lnTo>
                    <a:pt x="905411" y="3139888"/>
                  </a:lnTo>
                  <a:lnTo>
                    <a:pt x="899059" y="3135765"/>
                  </a:lnTo>
                  <a:lnTo>
                    <a:pt x="892389" y="3132276"/>
                  </a:lnTo>
                  <a:lnTo>
                    <a:pt x="884449" y="3128787"/>
                  </a:lnTo>
                  <a:lnTo>
                    <a:pt x="876191" y="3125615"/>
                  </a:lnTo>
                  <a:lnTo>
                    <a:pt x="867298" y="3122443"/>
                  </a:lnTo>
                  <a:lnTo>
                    <a:pt x="857452" y="3119588"/>
                  </a:lnTo>
                  <a:lnTo>
                    <a:pt x="847606" y="3117051"/>
                  </a:lnTo>
                  <a:lnTo>
                    <a:pt x="836808" y="3114196"/>
                  </a:lnTo>
                  <a:lnTo>
                    <a:pt x="815528" y="3109438"/>
                  </a:lnTo>
                  <a:lnTo>
                    <a:pt x="793613" y="3104997"/>
                  </a:lnTo>
                  <a:lnTo>
                    <a:pt x="771698" y="3101191"/>
                  </a:lnTo>
                  <a:lnTo>
                    <a:pt x="771698" y="3019673"/>
                  </a:lnTo>
                  <a:lnTo>
                    <a:pt x="790754" y="3021893"/>
                  </a:lnTo>
                  <a:lnTo>
                    <a:pt x="797742" y="3023162"/>
                  </a:lnTo>
                  <a:lnTo>
                    <a:pt x="805047" y="3024748"/>
                  </a:lnTo>
                  <a:lnTo>
                    <a:pt x="819974" y="3028554"/>
                  </a:lnTo>
                  <a:lnTo>
                    <a:pt x="834584" y="3033312"/>
                  </a:lnTo>
                  <a:lnTo>
                    <a:pt x="846336" y="3037435"/>
                  </a:lnTo>
                  <a:lnTo>
                    <a:pt x="853006" y="3039973"/>
                  </a:lnTo>
                  <a:lnTo>
                    <a:pt x="855547" y="3041242"/>
                  </a:lnTo>
                  <a:lnTo>
                    <a:pt x="859358" y="3043779"/>
                  </a:lnTo>
                  <a:lnTo>
                    <a:pt x="861264" y="3044731"/>
                  </a:lnTo>
                  <a:lnTo>
                    <a:pt x="863169" y="3046000"/>
                  </a:lnTo>
                  <a:lnTo>
                    <a:pt x="867933" y="3047268"/>
                  </a:lnTo>
                  <a:lnTo>
                    <a:pt x="873650" y="3047903"/>
                  </a:lnTo>
                  <a:lnTo>
                    <a:pt x="879367" y="3048220"/>
                  </a:lnTo>
                  <a:lnTo>
                    <a:pt x="885402" y="3047586"/>
                  </a:lnTo>
                  <a:lnTo>
                    <a:pt x="891436" y="3046634"/>
                  </a:lnTo>
                  <a:lnTo>
                    <a:pt x="897153" y="3045682"/>
                  </a:lnTo>
                  <a:lnTo>
                    <a:pt x="902870" y="3043779"/>
                  </a:lnTo>
                  <a:lnTo>
                    <a:pt x="907952" y="3041559"/>
                  </a:lnTo>
                  <a:lnTo>
                    <a:pt x="912716" y="3039339"/>
                  </a:lnTo>
                  <a:lnTo>
                    <a:pt x="916528" y="3036801"/>
                  </a:lnTo>
                  <a:lnTo>
                    <a:pt x="919386" y="3034263"/>
                  </a:lnTo>
                  <a:lnTo>
                    <a:pt x="920657" y="3032995"/>
                  </a:lnTo>
                  <a:lnTo>
                    <a:pt x="921292" y="3031726"/>
                  </a:lnTo>
                  <a:lnTo>
                    <a:pt x="921609" y="3030140"/>
                  </a:lnTo>
                  <a:lnTo>
                    <a:pt x="921609" y="3029188"/>
                  </a:lnTo>
                  <a:lnTo>
                    <a:pt x="921292" y="3027920"/>
                  </a:lnTo>
                  <a:lnTo>
                    <a:pt x="920974" y="3026651"/>
                  </a:lnTo>
                  <a:lnTo>
                    <a:pt x="919704" y="3025382"/>
                  </a:lnTo>
                  <a:lnTo>
                    <a:pt x="918433" y="3024431"/>
                  </a:lnTo>
                  <a:lnTo>
                    <a:pt x="914304" y="3021576"/>
                  </a:lnTo>
                  <a:lnTo>
                    <a:pt x="909540" y="3018721"/>
                  </a:lnTo>
                  <a:lnTo>
                    <a:pt x="903823" y="3016501"/>
                  </a:lnTo>
                  <a:lnTo>
                    <a:pt x="898424" y="3013963"/>
                  </a:lnTo>
                  <a:lnTo>
                    <a:pt x="885402" y="3009205"/>
                  </a:lnTo>
                  <a:lnTo>
                    <a:pt x="871109" y="3005082"/>
                  </a:lnTo>
                  <a:lnTo>
                    <a:pt x="856182" y="3000958"/>
                  </a:lnTo>
                  <a:lnTo>
                    <a:pt x="840936" y="2997469"/>
                  </a:lnTo>
                  <a:lnTo>
                    <a:pt x="825374" y="2994614"/>
                  </a:lnTo>
                  <a:lnTo>
                    <a:pt x="810764" y="2992711"/>
                  </a:lnTo>
                  <a:lnTo>
                    <a:pt x="791389" y="2990808"/>
                  </a:lnTo>
                  <a:lnTo>
                    <a:pt x="771698" y="2989539"/>
                  </a:lnTo>
                  <a:lnTo>
                    <a:pt x="771698" y="2971459"/>
                  </a:lnTo>
                  <a:lnTo>
                    <a:pt x="771380" y="2970191"/>
                  </a:lnTo>
                  <a:lnTo>
                    <a:pt x="770427" y="2969556"/>
                  </a:lnTo>
                  <a:lnTo>
                    <a:pt x="769474" y="2968288"/>
                  </a:lnTo>
                  <a:lnTo>
                    <a:pt x="767886" y="2967653"/>
                  </a:lnTo>
                  <a:lnTo>
                    <a:pt x="765345" y="2966702"/>
                  </a:lnTo>
                  <a:lnTo>
                    <a:pt x="763440" y="2966384"/>
                  </a:lnTo>
                  <a:lnTo>
                    <a:pt x="760581" y="2966067"/>
                  </a:lnTo>
                  <a:lnTo>
                    <a:pt x="758358" y="2965750"/>
                  </a:lnTo>
                  <a:lnTo>
                    <a:pt x="711352" y="2965750"/>
                  </a:lnTo>
                  <a:close/>
                  <a:moveTo>
                    <a:pt x="3717945" y="2951797"/>
                  </a:moveTo>
                  <a:lnTo>
                    <a:pt x="3711914" y="2955607"/>
                  </a:lnTo>
                  <a:lnTo>
                    <a:pt x="3704931" y="2959100"/>
                  </a:lnTo>
                  <a:lnTo>
                    <a:pt x="3696678" y="2963227"/>
                  </a:lnTo>
                  <a:lnTo>
                    <a:pt x="3688425" y="2966720"/>
                  </a:lnTo>
                  <a:lnTo>
                    <a:pt x="3671285" y="2973387"/>
                  </a:lnTo>
                  <a:lnTo>
                    <a:pt x="3656684" y="2979102"/>
                  </a:lnTo>
                  <a:lnTo>
                    <a:pt x="3656684" y="3080068"/>
                  </a:lnTo>
                  <a:lnTo>
                    <a:pt x="3665254" y="3075623"/>
                  </a:lnTo>
                  <a:lnTo>
                    <a:pt x="3674142" y="3070860"/>
                  </a:lnTo>
                  <a:lnTo>
                    <a:pt x="3682394" y="3066098"/>
                  </a:lnTo>
                  <a:lnTo>
                    <a:pt x="3690647" y="3061018"/>
                  </a:lnTo>
                  <a:lnTo>
                    <a:pt x="3698582" y="3055620"/>
                  </a:lnTo>
                  <a:lnTo>
                    <a:pt x="3705566" y="3050223"/>
                  </a:lnTo>
                  <a:lnTo>
                    <a:pt x="3711914" y="3044825"/>
                  </a:lnTo>
                  <a:lnTo>
                    <a:pt x="3717945" y="3040063"/>
                  </a:lnTo>
                  <a:lnTo>
                    <a:pt x="3717945" y="2951797"/>
                  </a:lnTo>
                  <a:close/>
                  <a:moveTo>
                    <a:pt x="731996" y="2947987"/>
                  </a:moveTo>
                  <a:lnTo>
                    <a:pt x="755499" y="2948304"/>
                  </a:lnTo>
                  <a:lnTo>
                    <a:pt x="779003" y="2948939"/>
                  </a:lnTo>
                  <a:lnTo>
                    <a:pt x="801870" y="2949890"/>
                  </a:lnTo>
                  <a:lnTo>
                    <a:pt x="824103" y="2951476"/>
                  </a:lnTo>
                  <a:lnTo>
                    <a:pt x="846654" y="2953380"/>
                  </a:lnTo>
                  <a:lnTo>
                    <a:pt x="868569" y="2955283"/>
                  </a:lnTo>
                  <a:lnTo>
                    <a:pt x="889848" y="2958137"/>
                  </a:lnTo>
                  <a:lnTo>
                    <a:pt x="910493" y="2960992"/>
                  </a:lnTo>
                  <a:lnTo>
                    <a:pt x="930820" y="2964164"/>
                  </a:lnTo>
                  <a:lnTo>
                    <a:pt x="950512" y="2967970"/>
                  </a:lnTo>
                  <a:lnTo>
                    <a:pt x="969886" y="2971777"/>
                  </a:lnTo>
                  <a:lnTo>
                    <a:pt x="988308" y="2975900"/>
                  </a:lnTo>
                  <a:lnTo>
                    <a:pt x="1006411" y="2980658"/>
                  </a:lnTo>
                  <a:lnTo>
                    <a:pt x="1023880" y="2985416"/>
                  </a:lnTo>
                  <a:lnTo>
                    <a:pt x="1040396" y="2990491"/>
                  </a:lnTo>
                  <a:lnTo>
                    <a:pt x="1056594" y="2995883"/>
                  </a:lnTo>
                  <a:lnTo>
                    <a:pt x="1071521" y="3001593"/>
                  </a:lnTo>
                  <a:lnTo>
                    <a:pt x="1086131" y="3007302"/>
                  </a:lnTo>
                  <a:lnTo>
                    <a:pt x="1099471" y="3013646"/>
                  </a:lnTo>
                  <a:lnTo>
                    <a:pt x="1112493" y="3019990"/>
                  </a:lnTo>
                  <a:lnTo>
                    <a:pt x="1124562" y="3026651"/>
                  </a:lnTo>
                  <a:lnTo>
                    <a:pt x="1135678" y="3033629"/>
                  </a:lnTo>
                  <a:lnTo>
                    <a:pt x="1145842" y="3040925"/>
                  </a:lnTo>
                  <a:lnTo>
                    <a:pt x="1154735" y="3047903"/>
                  </a:lnTo>
                  <a:lnTo>
                    <a:pt x="1162993" y="3055515"/>
                  </a:lnTo>
                  <a:lnTo>
                    <a:pt x="1170298" y="3062811"/>
                  </a:lnTo>
                  <a:lnTo>
                    <a:pt x="1176650" y="3070741"/>
                  </a:lnTo>
                  <a:lnTo>
                    <a:pt x="1178873" y="3074864"/>
                  </a:lnTo>
                  <a:lnTo>
                    <a:pt x="1181732" y="3078670"/>
                  </a:lnTo>
                  <a:lnTo>
                    <a:pt x="1183638" y="3082794"/>
                  </a:lnTo>
                  <a:lnTo>
                    <a:pt x="1185543" y="3086600"/>
                  </a:lnTo>
                  <a:lnTo>
                    <a:pt x="1187131" y="3090406"/>
                  </a:lnTo>
                  <a:lnTo>
                    <a:pt x="1188402" y="3094847"/>
                  </a:lnTo>
                  <a:lnTo>
                    <a:pt x="1189672" y="3098653"/>
                  </a:lnTo>
                  <a:lnTo>
                    <a:pt x="1190307" y="3103094"/>
                  </a:lnTo>
                  <a:lnTo>
                    <a:pt x="1190625" y="3107535"/>
                  </a:lnTo>
                  <a:lnTo>
                    <a:pt x="1190625" y="3111341"/>
                  </a:lnTo>
                  <a:lnTo>
                    <a:pt x="1190625" y="3115782"/>
                  </a:lnTo>
                  <a:lnTo>
                    <a:pt x="1190307" y="3120223"/>
                  </a:lnTo>
                  <a:lnTo>
                    <a:pt x="1189672" y="3124029"/>
                  </a:lnTo>
                  <a:lnTo>
                    <a:pt x="1188402" y="3128470"/>
                  </a:lnTo>
                  <a:lnTo>
                    <a:pt x="1187131" y="3132276"/>
                  </a:lnTo>
                  <a:lnTo>
                    <a:pt x="1185543" y="3136399"/>
                  </a:lnTo>
                  <a:lnTo>
                    <a:pt x="1183638" y="3140523"/>
                  </a:lnTo>
                  <a:lnTo>
                    <a:pt x="1181732" y="3144646"/>
                  </a:lnTo>
                  <a:lnTo>
                    <a:pt x="1178873" y="3148453"/>
                  </a:lnTo>
                  <a:lnTo>
                    <a:pt x="1176650" y="3152259"/>
                  </a:lnTo>
                  <a:lnTo>
                    <a:pt x="1170298" y="3160189"/>
                  </a:lnTo>
                  <a:lnTo>
                    <a:pt x="1162993" y="3167801"/>
                  </a:lnTo>
                  <a:lnTo>
                    <a:pt x="1154735" y="3175414"/>
                  </a:lnTo>
                  <a:lnTo>
                    <a:pt x="1145842" y="3182392"/>
                  </a:lnTo>
                  <a:lnTo>
                    <a:pt x="1135678" y="3189370"/>
                  </a:lnTo>
                  <a:lnTo>
                    <a:pt x="1124562" y="3196031"/>
                  </a:lnTo>
                  <a:lnTo>
                    <a:pt x="1112493" y="3203010"/>
                  </a:lnTo>
                  <a:lnTo>
                    <a:pt x="1099471" y="3209671"/>
                  </a:lnTo>
                  <a:lnTo>
                    <a:pt x="1086131" y="3215380"/>
                  </a:lnTo>
                  <a:lnTo>
                    <a:pt x="1071521" y="3221407"/>
                  </a:lnTo>
                  <a:lnTo>
                    <a:pt x="1056594" y="3227433"/>
                  </a:lnTo>
                  <a:lnTo>
                    <a:pt x="1040396" y="3232509"/>
                  </a:lnTo>
                  <a:lnTo>
                    <a:pt x="1023880" y="3237584"/>
                  </a:lnTo>
                  <a:lnTo>
                    <a:pt x="1006411" y="3242659"/>
                  </a:lnTo>
                  <a:lnTo>
                    <a:pt x="988308" y="3247099"/>
                  </a:lnTo>
                  <a:lnTo>
                    <a:pt x="969886" y="3251223"/>
                  </a:lnTo>
                  <a:lnTo>
                    <a:pt x="950512" y="3255346"/>
                  </a:lnTo>
                  <a:lnTo>
                    <a:pt x="930820" y="3258835"/>
                  </a:lnTo>
                  <a:lnTo>
                    <a:pt x="910493" y="3262325"/>
                  </a:lnTo>
                  <a:lnTo>
                    <a:pt x="889848" y="3265179"/>
                  </a:lnTo>
                  <a:lnTo>
                    <a:pt x="868569" y="3268034"/>
                  </a:lnTo>
                  <a:lnTo>
                    <a:pt x="846654" y="3269937"/>
                  </a:lnTo>
                  <a:lnTo>
                    <a:pt x="824103" y="3271840"/>
                  </a:lnTo>
                  <a:lnTo>
                    <a:pt x="801870" y="3273426"/>
                  </a:lnTo>
                  <a:lnTo>
                    <a:pt x="779003" y="3274061"/>
                  </a:lnTo>
                  <a:lnTo>
                    <a:pt x="755499" y="3275012"/>
                  </a:lnTo>
                  <a:lnTo>
                    <a:pt x="731996" y="3275012"/>
                  </a:lnTo>
                  <a:lnTo>
                    <a:pt x="708176" y="3275012"/>
                  </a:lnTo>
                  <a:lnTo>
                    <a:pt x="684990" y="3274061"/>
                  </a:lnTo>
                  <a:lnTo>
                    <a:pt x="662122" y="3273426"/>
                  </a:lnTo>
                  <a:lnTo>
                    <a:pt x="639572" y="3271840"/>
                  </a:lnTo>
                  <a:lnTo>
                    <a:pt x="617022" y="3269937"/>
                  </a:lnTo>
                  <a:lnTo>
                    <a:pt x="595424" y="3268034"/>
                  </a:lnTo>
                  <a:lnTo>
                    <a:pt x="574144" y="3265179"/>
                  </a:lnTo>
                  <a:lnTo>
                    <a:pt x="553182" y="3262325"/>
                  </a:lnTo>
                  <a:lnTo>
                    <a:pt x="533173" y="3258835"/>
                  </a:lnTo>
                  <a:lnTo>
                    <a:pt x="513481" y="3255346"/>
                  </a:lnTo>
                  <a:lnTo>
                    <a:pt x="494107" y="3251223"/>
                  </a:lnTo>
                  <a:lnTo>
                    <a:pt x="475368" y="3247099"/>
                  </a:lnTo>
                  <a:lnTo>
                    <a:pt x="457264" y="3242659"/>
                  </a:lnTo>
                  <a:lnTo>
                    <a:pt x="439795" y="3237584"/>
                  </a:lnTo>
                  <a:lnTo>
                    <a:pt x="423280" y="3232509"/>
                  </a:lnTo>
                  <a:lnTo>
                    <a:pt x="407082" y="3227433"/>
                  </a:lnTo>
                  <a:lnTo>
                    <a:pt x="392154" y="3221407"/>
                  </a:lnTo>
                  <a:lnTo>
                    <a:pt x="377544" y="3215380"/>
                  </a:lnTo>
                  <a:lnTo>
                    <a:pt x="364204" y="3209671"/>
                  </a:lnTo>
                  <a:lnTo>
                    <a:pt x="351182" y="3203010"/>
                  </a:lnTo>
                  <a:lnTo>
                    <a:pt x="339431" y="3196031"/>
                  </a:lnTo>
                  <a:lnTo>
                    <a:pt x="328314" y="3189370"/>
                  </a:lnTo>
                  <a:lnTo>
                    <a:pt x="318151" y="3182392"/>
                  </a:lnTo>
                  <a:lnTo>
                    <a:pt x="308940" y="3175414"/>
                  </a:lnTo>
                  <a:lnTo>
                    <a:pt x="300682" y="3167801"/>
                  </a:lnTo>
                  <a:lnTo>
                    <a:pt x="293695" y="3160189"/>
                  </a:lnTo>
                  <a:lnTo>
                    <a:pt x="287343" y="3152259"/>
                  </a:lnTo>
                  <a:lnTo>
                    <a:pt x="284484" y="3148453"/>
                  </a:lnTo>
                  <a:lnTo>
                    <a:pt x="282261" y="3144646"/>
                  </a:lnTo>
                  <a:lnTo>
                    <a:pt x="280038" y="3140523"/>
                  </a:lnTo>
                  <a:lnTo>
                    <a:pt x="278132" y="3136399"/>
                  </a:lnTo>
                  <a:lnTo>
                    <a:pt x="276544" y="3132276"/>
                  </a:lnTo>
                  <a:lnTo>
                    <a:pt x="275274" y="3128470"/>
                  </a:lnTo>
                  <a:lnTo>
                    <a:pt x="274321" y="3124029"/>
                  </a:lnTo>
                  <a:lnTo>
                    <a:pt x="273368" y="3120223"/>
                  </a:lnTo>
                  <a:lnTo>
                    <a:pt x="273050" y="3115782"/>
                  </a:lnTo>
                  <a:lnTo>
                    <a:pt x="273050" y="3111341"/>
                  </a:lnTo>
                  <a:lnTo>
                    <a:pt x="273050" y="3107535"/>
                  </a:lnTo>
                  <a:lnTo>
                    <a:pt x="273368" y="3103094"/>
                  </a:lnTo>
                  <a:lnTo>
                    <a:pt x="274321" y="3098653"/>
                  </a:lnTo>
                  <a:lnTo>
                    <a:pt x="275274" y="3094847"/>
                  </a:lnTo>
                  <a:lnTo>
                    <a:pt x="276544" y="3090406"/>
                  </a:lnTo>
                  <a:lnTo>
                    <a:pt x="278132" y="3086600"/>
                  </a:lnTo>
                  <a:lnTo>
                    <a:pt x="280038" y="3082794"/>
                  </a:lnTo>
                  <a:lnTo>
                    <a:pt x="282261" y="3078670"/>
                  </a:lnTo>
                  <a:lnTo>
                    <a:pt x="284484" y="3074864"/>
                  </a:lnTo>
                  <a:lnTo>
                    <a:pt x="287343" y="3070741"/>
                  </a:lnTo>
                  <a:lnTo>
                    <a:pt x="293695" y="3062811"/>
                  </a:lnTo>
                  <a:lnTo>
                    <a:pt x="300682" y="3055515"/>
                  </a:lnTo>
                  <a:lnTo>
                    <a:pt x="308940" y="3047903"/>
                  </a:lnTo>
                  <a:lnTo>
                    <a:pt x="318151" y="3040925"/>
                  </a:lnTo>
                  <a:lnTo>
                    <a:pt x="328314" y="3033629"/>
                  </a:lnTo>
                  <a:lnTo>
                    <a:pt x="339431" y="3026651"/>
                  </a:lnTo>
                  <a:lnTo>
                    <a:pt x="351182" y="3019990"/>
                  </a:lnTo>
                  <a:lnTo>
                    <a:pt x="364204" y="3013646"/>
                  </a:lnTo>
                  <a:lnTo>
                    <a:pt x="377544" y="3007302"/>
                  </a:lnTo>
                  <a:lnTo>
                    <a:pt x="392154" y="3001593"/>
                  </a:lnTo>
                  <a:lnTo>
                    <a:pt x="407082" y="2995883"/>
                  </a:lnTo>
                  <a:lnTo>
                    <a:pt x="423280" y="2990491"/>
                  </a:lnTo>
                  <a:lnTo>
                    <a:pt x="439795" y="2985416"/>
                  </a:lnTo>
                  <a:lnTo>
                    <a:pt x="457264" y="2980658"/>
                  </a:lnTo>
                  <a:lnTo>
                    <a:pt x="475368" y="2975900"/>
                  </a:lnTo>
                  <a:lnTo>
                    <a:pt x="494107" y="2971777"/>
                  </a:lnTo>
                  <a:lnTo>
                    <a:pt x="513481" y="2967970"/>
                  </a:lnTo>
                  <a:lnTo>
                    <a:pt x="533173" y="2964164"/>
                  </a:lnTo>
                  <a:lnTo>
                    <a:pt x="553182" y="2960992"/>
                  </a:lnTo>
                  <a:lnTo>
                    <a:pt x="574144" y="2958137"/>
                  </a:lnTo>
                  <a:lnTo>
                    <a:pt x="595424" y="2955283"/>
                  </a:lnTo>
                  <a:lnTo>
                    <a:pt x="617022" y="2953380"/>
                  </a:lnTo>
                  <a:lnTo>
                    <a:pt x="639572" y="2951476"/>
                  </a:lnTo>
                  <a:lnTo>
                    <a:pt x="662122" y="2949890"/>
                  </a:lnTo>
                  <a:lnTo>
                    <a:pt x="684990" y="2948939"/>
                  </a:lnTo>
                  <a:lnTo>
                    <a:pt x="708176" y="2948304"/>
                  </a:lnTo>
                  <a:lnTo>
                    <a:pt x="731996" y="2947987"/>
                  </a:lnTo>
                  <a:close/>
                  <a:moveTo>
                    <a:pt x="2665715" y="2911157"/>
                  </a:moveTo>
                  <a:lnTo>
                    <a:pt x="2665715" y="3029585"/>
                  </a:lnTo>
                  <a:lnTo>
                    <a:pt x="2668254" y="3032125"/>
                  </a:lnTo>
                  <a:lnTo>
                    <a:pt x="2671429" y="3035300"/>
                  </a:lnTo>
                  <a:lnTo>
                    <a:pt x="2678729" y="3041650"/>
                  </a:lnTo>
                  <a:lnTo>
                    <a:pt x="2687934" y="3048635"/>
                  </a:lnTo>
                  <a:lnTo>
                    <a:pt x="2698726" y="3055938"/>
                  </a:lnTo>
                  <a:lnTo>
                    <a:pt x="2710153" y="3063240"/>
                  </a:lnTo>
                  <a:lnTo>
                    <a:pt x="2722215" y="3070225"/>
                  </a:lnTo>
                  <a:lnTo>
                    <a:pt x="2734594" y="3076258"/>
                  </a:lnTo>
                  <a:lnTo>
                    <a:pt x="2746656" y="3082290"/>
                  </a:lnTo>
                  <a:lnTo>
                    <a:pt x="2746656" y="2963227"/>
                  </a:lnTo>
                  <a:lnTo>
                    <a:pt x="2734594" y="2957195"/>
                  </a:lnTo>
                  <a:lnTo>
                    <a:pt x="2723167" y="2951480"/>
                  </a:lnTo>
                  <a:lnTo>
                    <a:pt x="2712058" y="2945130"/>
                  </a:lnTo>
                  <a:lnTo>
                    <a:pt x="2701583" y="2938462"/>
                  </a:lnTo>
                  <a:lnTo>
                    <a:pt x="2691743" y="2932112"/>
                  </a:lnTo>
                  <a:lnTo>
                    <a:pt x="2682538" y="2925445"/>
                  </a:lnTo>
                  <a:lnTo>
                    <a:pt x="2673650" y="2918142"/>
                  </a:lnTo>
                  <a:lnTo>
                    <a:pt x="2665715" y="2911157"/>
                  </a:lnTo>
                  <a:close/>
                  <a:moveTo>
                    <a:pt x="1404938" y="2890837"/>
                  </a:moveTo>
                  <a:lnTo>
                    <a:pt x="1408115" y="2896532"/>
                  </a:lnTo>
                  <a:lnTo>
                    <a:pt x="1411928" y="2901593"/>
                  </a:lnTo>
                  <a:lnTo>
                    <a:pt x="1415740" y="2906655"/>
                  </a:lnTo>
                  <a:lnTo>
                    <a:pt x="1419552" y="2911716"/>
                  </a:lnTo>
                  <a:lnTo>
                    <a:pt x="1424000" y="2916778"/>
                  </a:lnTo>
                  <a:lnTo>
                    <a:pt x="1428447" y="2922156"/>
                  </a:lnTo>
                  <a:lnTo>
                    <a:pt x="1438296" y="2931963"/>
                  </a:lnTo>
                  <a:lnTo>
                    <a:pt x="1448780" y="2941453"/>
                  </a:lnTo>
                  <a:lnTo>
                    <a:pt x="1460852" y="2950311"/>
                  </a:lnTo>
                  <a:lnTo>
                    <a:pt x="1472924" y="2958852"/>
                  </a:lnTo>
                  <a:lnTo>
                    <a:pt x="1486267" y="2967394"/>
                  </a:lnTo>
                  <a:lnTo>
                    <a:pt x="1500563" y="2975619"/>
                  </a:lnTo>
                  <a:lnTo>
                    <a:pt x="1515494" y="2983211"/>
                  </a:lnTo>
                  <a:lnTo>
                    <a:pt x="1531061" y="2990487"/>
                  </a:lnTo>
                  <a:lnTo>
                    <a:pt x="1547263" y="2997763"/>
                  </a:lnTo>
                  <a:lnTo>
                    <a:pt x="1564101" y="3004723"/>
                  </a:lnTo>
                  <a:lnTo>
                    <a:pt x="1581574" y="3010734"/>
                  </a:lnTo>
                  <a:lnTo>
                    <a:pt x="1599682" y="3017061"/>
                  </a:lnTo>
                  <a:lnTo>
                    <a:pt x="1618108" y="3022755"/>
                  </a:lnTo>
                  <a:lnTo>
                    <a:pt x="1637170" y="3028133"/>
                  </a:lnTo>
                  <a:lnTo>
                    <a:pt x="1656866" y="3033195"/>
                  </a:lnTo>
                  <a:lnTo>
                    <a:pt x="1676881" y="3037940"/>
                  </a:lnTo>
                  <a:lnTo>
                    <a:pt x="1697213" y="3042369"/>
                  </a:lnTo>
                  <a:lnTo>
                    <a:pt x="1718180" y="3046481"/>
                  </a:lnTo>
                  <a:lnTo>
                    <a:pt x="1738830" y="3050277"/>
                  </a:lnTo>
                  <a:lnTo>
                    <a:pt x="1760116" y="3053757"/>
                  </a:lnTo>
                  <a:lnTo>
                    <a:pt x="1782036" y="3056604"/>
                  </a:lnTo>
                  <a:lnTo>
                    <a:pt x="1803639" y="3059135"/>
                  </a:lnTo>
                  <a:lnTo>
                    <a:pt x="1825877" y="3061666"/>
                  </a:lnTo>
                  <a:lnTo>
                    <a:pt x="1847798" y="3063564"/>
                  </a:lnTo>
                  <a:lnTo>
                    <a:pt x="1870036" y="3065146"/>
                  </a:lnTo>
                  <a:lnTo>
                    <a:pt x="1891957" y="3066411"/>
                  </a:lnTo>
                  <a:lnTo>
                    <a:pt x="1914513" y="3067360"/>
                  </a:lnTo>
                  <a:lnTo>
                    <a:pt x="1936751" y="3067993"/>
                  </a:lnTo>
                  <a:lnTo>
                    <a:pt x="1959307" y="3067993"/>
                  </a:lnTo>
                  <a:lnTo>
                    <a:pt x="1978051" y="3067993"/>
                  </a:lnTo>
                  <a:lnTo>
                    <a:pt x="1996794" y="3067360"/>
                  </a:lnTo>
                  <a:lnTo>
                    <a:pt x="2015538" y="3067044"/>
                  </a:lnTo>
                  <a:lnTo>
                    <a:pt x="2034599" y="3065779"/>
                  </a:lnTo>
                  <a:lnTo>
                    <a:pt x="2053025" y="3064830"/>
                  </a:lnTo>
                  <a:lnTo>
                    <a:pt x="2071769" y="3063564"/>
                  </a:lnTo>
                  <a:lnTo>
                    <a:pt x="2090513" y="3061982"/>
                  </a:lnTo>
                  <a:lnTo>
                    <a:pt x="2108621" y="3060084"/>
                  </a:lnTo>
                  <a:lnTo>
                    <a:pt x="2127365" y="3058186"/>
                  </a:lnTo>
                  <a:lnTo>
                    <a:pt x="2145473" y="3055655"/>
                  </a:lnTo>
                  <a:lnTo>
                    <a:pt x="2163581" y="3052808"/>
                  </a:lnTo>
                  <a:lnTo>
                    <a:pt x="2181372" y="3050277"/>
                  </a:lnTo>
                  <a:lnTo>
                    <a:pt x="2199163" y="3047114"/>
                  </a:lnTo>
                  <a:lnTo>
                    <a:pt x="2216318" y="3043950"/>
                  </a:lnTo>
                  <a:lnTo>
                    <a:pt x="2233473" y="3040471"/>
                  </a:lnTo>
                  <a:lnTo>
                    <a:pt x="2250311" y="3036358"/>
                  </a:lnTo>
                  <a:lnTo>
                    <a:pt x="2266830" y="3032562"/>
                  </a:lnTo>
                  <a:lnTo>
                    <a:pt x="2283668" y="3028133"/>
                  </a:lnTo>
                  <a:lnTo>
                    <a:pt x="2299235" y="3023704"/>
                  </a:lnTo>
                  <a:lnTo>
                    <a:pt x="2315119" y="3018642"/>
                  </a:lnTo>
                  <a:lnTo>
                    <a:pt x="2330051" y="3013897"/>
                  </a:lnTo>
                  <a:lnTo>
                    <a:pt x="2344982" y="3008519"/>
                  </a:lnTo>
                  <a:lnTo>
                    <a:pt x="2359278" y="3003141"/>
                  </a:lnTo>
                  <a:lnTo>
                    <a:pt x="2373574" y="2997447"/>
                  </a:lnTo>
                  <a:lnTo>
                    <a:pt x="2386917" y="2991753"/>
                  </a:lnTo>
                  <a:lnTo>
                    <a:pt x="2399942" y="2985426"/>
                  </a:lnTo>
                  <a:lnTo>
                    <a:pt x="2412650" y="2979099"/>
                  </a:lnTo>
                  <a:lnTo>
                    <a:pt x="2424722" y="2972455"/>
                  </a:lnTo>
                  <a:lnTo>
                    <a:pt x="2436159" y="2965179"/>
                  </a:lnTo>
                  <a:lnTo>
                    <a:pt x="2446961" y="2958220"/>
                  </a:lnTo>
                  <a:lnTo>
                    <a:pt x="2457444" y="2950627"/>
                  </a:lnTo>
                  <a:lnTo>
                    <a:pt x="2466975" y="2943351"/>
                  </a:lnTo>
                  <a:lnTo>
                    <a:pt x="2466975" y="3039838"/>
                  </a:lnTo>
                  <a:lnTo>
                    <a:pt x="2466657" y="3040471"/>
                  </a:lnTo>
                  <a:lnTo>
                    <a:pt x="2466340" y="3048063"/>
                  </a:lnTo>
                  <a:lnTo>
                    <a:pt x="2466022" y="3052808"/>
                  </a:lnTo>
                  <a:lnTo>
                    <a:pt x="2464751" y="3058186"/>
                  </a:lnTo>
                  <a:lnTo>
                    <a:pt x="2463480" y="3062615"/>
                  </a:lnTo>
                  <a:lnTo>
                    <a:pt x="2461892" y="3067993"/>
                  </a:lnTo>
                  <a:lnTo>
                    <a:pt x="2459986" y="3072422"/>
                  </a:lnTo>
                  <a:lnTo>
                    <a:pt x="2457444" y="3077167"/>
                  </a:lnTo>
                  <a:lnTo>
                    <a:pt x="2455220" y="3081912"/>
                  </a:lnTo>
                  <a:lnTo>
                    <a:pt x="2452361" y="3086658"/>
                  </a:lnTo>
                  <a:lnTo>
                    <a:pt x="2449184" y="3091403"/>
                  </a:lnTo>
                  <a:lnTo>
                    <a:pt x="2445690" y="3096148"/>
                  </a:lnTo>
                  <a:lnTo>
                    <a:pt x="2441878" y="3100893"/>
                  </a:lnTo>
                  <a:lnTo>
                    <a:pt x="2437748" y="3105322"/>
                  </a:lnTo>
                  <a:lnTo>
                    <a:pt x="2429170" y="3114180"/>
                  </a:lnTo>
                  <a:lnTo>
                    <a:pt x="2419322" y="3123038"/>
                  </a:lnTo>
                  <a:lnTo>
                    <a:pt x="2408202" y="3131579"/>
                  </a:lnTo>
                  <a:lnTo>
                    <a:pt x="2396130" y="3139804"/>
                  </a:lnTo>
                  <a:lnTo>
                    <a:pt x="2383423" y="3147713"/>
                  </a:lnTo>
                  <a:lnTo>
                    <a:pt x="2369127" y="3155622"/>
                  </a:lnTo>
                  <a:lnTo>
                    <a:pt x="2354195" y="3162898"/>
                  </a:lnTo>
                  <a:lnTo>
                    <a:pt x="2338311" y="3170490"/>
                  </a:lnTo>
                  <a:lnTo>
                    <a:pt x="2321791" y="3177134"/>
                  </a:lnTo>
                  <a:lnTo>
                    <a:pt x="2304636" y="3183777"/>
                  </a:lnTo>
                  <a:lnTo>
                    <a:pt x="2285892" y="3190104"/>
                  </a:lnTo>
                  <a:lnTo>
                    <a:pt x="2266830" y="3196431"/>
                  </a:lnTo>
                  <a:lnTo>
                    <a:pt x="2247134" y="3201809"/>
                  </a:lnTo>
                  <a:lnTo>
                    <a:pt x="2226802" y="3207503"/>
                  </a:lnTo>
                  <a:lnTo>
                    <a:pt x="2205516" y="3212248"/>
                  </a:lnTo>
                  <a:lnTo>
                    <a:pt x="2183278" y="3216677"/>
                  </a:lnTo>
                  <a:lnTo>
                    <a:pt x="2160722" y="3221106"/>
                  </a:lnTo>
                  <a:lnTo>
                    <a:pt x="2137848" y="3224586"/>
                  </a:lnTo>
                  <a:lnTo>
                    <a:pt x="2114340" y="3228382"/>
                  </a:lnTo>
                  <a:lnTo>
                    <a:pt x="2089877" y="3231229"/>
                  </a:lnTo>
                  <a:lnTo>
                    <a:pt x="2065415" y="3233760"/>
                  </a:lnTo>
                  <a:lnTo>
                    <a:pt x="2040000" y="3235975"/>
                  </a:lnTo>
                  <a:lnTo>
                    <a:pt x="2014267" y="3237556"/>
                  </a:lnTo>
                  <a:lnTo>
                    <a:pt x="1988217" y="3238822"/>
                  </a:lnTo>
                  <a:lnTo>
                    <a:pt x="1962166" y="3239771"/>
                  </a:lnTo>
                  <a:lnTo>
                    <a:pt x="1935480" y="3240087"/>
                  </a:lnTo>
                  <a:lnTo>
                    <a:pt x="1908159" y="3239771"/>
                  </a:lnTo>
                  <a:lnTo>
                    <a:pt x="1881155" y="3238822"/>
                  </a:lnTo>
                  <a:lnTo>
                    <a:pt x="1854469" y="3237556"/>
                  </a:lnTo>
                  <a:lnTo>
                    <a:pt x="1828419" y="3235658"/>
                  </a:lnTo>
                  <a:lnTo>
                    <a:pt x="1803004" y="3233760"/>
                  </a:lnTo>
                  <a:lnTo>
                    <a:pt x="1777588" y="3230913"/>
                  </a:lnTo>
                  <a:lnTo>
                    <a:pt x="1752809" y="3227750"/>
                  </a:lnTo>
                  <a:lnTo>
                    <a:pt x="1728664" y="3224270"/>
                  </a:lnTo>
                  <a:lnTo>
                    <a:pt x="1705155" y="3220474"/>
                  </a:lnTo>
                  <a:lnTo>
                    <a:pt x="1682282" y="3215728"/>
                  </a:lnTo>
                  <a:lnTo>
                    <a:pt x="1660043" y="3210983"/>
                  </a:lnTo>
                  <a:lnTo>
                    <a:pt x="1638440" y="3205921"/>
                  </a:lnTo>
                  <a:lnTo>
                    <a:pt x="1617791" y="3200227"/>
                  </a:lnTo>
                  <a:lnTo>
                    <a:pt x="1597776" y="3194533"/>
                  </a:lnTo>
                  <a:lnTo>
                    <a:pt x="1578397" y="3188206"/>
                  </a:lnTo>
                  <a:lnTo>
                    <a:pt x="1559653" y="3181563"/>
                  </a:lnTo>
                  <a:lnTo>
                    <a:pt x="1542498" y="3174287"/>
                  </a:lnTo>
                  <a:lnTo>
                    <a:pt x="1525343" y="3167327"/>
                  </a:lnTo>
                  <a:lnTo>
                    <a:pt x="1509776" y="3159734"/>
                  </a:lnTo>
                  <a:lnTo>
                    <a:pt x="1495162" y="3151826"/>
                  </a:lnTo>
                  <a:lnTo>
                    <a:pt x="1481184" y="3143601"/>
                  </a:lnTo>
                  <a:lnTo>
                    <a:pt x="1468159" y="3135376"/>
                  </a:lnTo>
                  <a:lnTo>
                    <a:pt x="1456404" y="3126834"/>
                  </a:lnTo>
                  <a:lnTo>
                    <a:pt x="1445603" y="3117660"/>
                  </a:lnTo>
                  <a:lnTo>
                    <a:pt x="1440837" y="3113547"/>
                  </a:lnTo>
                  <a:lnTo>
                    <a:pt x="1436390" y="3108802"/>
                  </a:lnTo>
                  <a:lnTo>
                    <a:pt x="1431942" y="3104373"/>
                  </a:lnTo>
                  <a:lnTo>
                    <a:pt x="1428130" y="3099628"/>
                  </a:lnTo>
                  <a:lnTo>
                    <a:pt x="1424318" y="3094883"/>
                  </a:lnTo>
                  <a:lnTo>
                    <a:pt x="1420823" y="3090138"/>
                  </a:lnTo>
                  <a:lnTo>
                    <a:pt x="1417646" y="3085392"/>
                  </a:lnTo>
                  <a:lnTo>
                    <a:pt x="1415105" y="3080331"/>
                  </a:lnTo>
                  <a:lnTo>
                    <a:pt x="1412563" y="3075585"/>
                  </a:lnTo>
                  <a:lnTo>
                    <a:pt x="1410339" y="3070524"/>
                  </a:lnTo>
                  <a:lnTo>
                    <a:pt x="1408115" y="3065779"/>
                  </a:lnTo>
                  <a:lnTo>
                    <a:pt x="1407162" y="3060717"/>
                  </a:lnTo>
                  <a:lnTo>
                    <a:pt x="1405892" y="3055655"/>
                  </a:lnTo>
                  <a:lnTo>
                    <a:pt x="1404621" y="3050594"/>
                  </a:lnTo>
                  <a:lnTo>
                    <a:pt x="1404303" y="3045532"/>
                  </a:lnTo>
                  <a:lnTo>
                    <a:pt x="1404303" y="3040471"/>
                  </a:lnTo>
                  <a:lnTo>
                    <a:pt x="1403350" y="3040471"/>
                  </a:lnTo>
                  <a:lnTo>
                    <a:pt x="1403350" y="2909186"/>
                  </a:lnTo>
                  <a:lnTo>
                    <a:pt x="1403350" y="2905389"/>
                  </a:lnTo>
                  <a:lnTo>
                    <a:pt x="1403985" y="2898113"/>
                  </a:lnTo>
                  <a:lnTo>
                    <a:pt x="1404938" y="2890837"/>
                  </a:lnTo>
                  <a:close/>
                  <a:moveTo>
                    <a:pt x="2609850" y="2805112"/>
                  </a:moveTo>
                  <a:lnTo>
                    <a:pt x="2613342" y="2810827"/>
                  </a:lnTo>
                  <a:lnTo>
                    <a:pt x="2617468" y="2816860"/>
                  </a:lnTo>
                  <a:lnTo>
                    <a:pt x="2621594" y="2822257"/>
                  </a:lnTo>
                  <a:lnTo>
                    <a:pt x="2626038" y="2828290"/>
                  </a:lnTo>
                  <a:lnTo>
                    <a:pt x="2631117" y="2833687"/>
                  </a:lnTo>
                  <a:lnTo>
                    <a:pt x="2635878" y="2839402"/>
                  </a:lnTo>
                  <a:lnTo>
                    <a:pt x="2641274" y="2844800"/>
                  </a:lnTo>
                  <a:lnTo>
                    <a:pt x="2646988" y="2850515"/>
                  </a:lnTo>
                  <a:lnTo>
                    <a:pt x="2658732" y="2860675"/>
                  </a:lnTo>
                  <a:lnTo>
                    <a:pt x="2671746" y="2870835"/>
                  </a:lnTo>
                  <a:lnTo>
                    <a:pt x="2685712" y="2880677"/>
                  </a:lnTo>
                  <a:lnTo>
                    <a:pt x="2700631" y="2889885"/>
                  </a:lnTo>
                  <a:lnTo>
                    <a:pt x="2715867" y="2898775"/>
                  </a:lnTo>
                  <a:lnTo>
                    <a:pt x="2732372" y="2907665"/>
                  </a:lnTo>
                  <a:lnTo>
                    <a:pt x="2749830" y="2915920"/>
                  </a:lnTo>
                  <a:lnTo>
                    <a:pt x="2767923" y="2923857"/>
                  </a:lnTo>
                  <a:lnTo>
                    <a:pt x="2786650" y="2931160"/>
                  </a:lnTo>
                  <a:lnTo>
                    <a:pt x="2805695" y="2938780"/>
                  </a:lnTo>
                  <a:lnTo>
                    <a:pt x="2826009" y="2945447"/>
                  </a:lnTo>
                  <a:lnTo>
                    <a:pt x="2846959" y="2951797"/>
                  </a:lnTo>
                  <a:lnTo>
                    <a:pt x="2867591" y="2957512"/>
                  </a:lnTo>
                  <a:lnTo>
                    <a:pt x="2889492" y="2963545"/>
                  </a:lnTo>
                  <a:lnTo>
                    <a:pt x="2912029" y="2968625"/>
                  </a:lnTo>
                  <a:lnTo>
                    <a:pt x="2934248" y="2973705"/>
                  </a:lnTo>
                  <a:lnTo>
                    <a:pt x="2957102" y="2978150"/>
                  </a:lnTo>
                  <a:lnTo>
                    <a:pt x="2980908" y="2982595"/>
                  </a:lnTo>
                  <a:lnTo>
                    <a:pt x="3004396" y="2986087"/>
                  </a:lnTo>
                  <a:lnTo>
                    <a:pt x="3028203" y="2989580"/>
                  </a:lnTo>
                  <a:lnTo>
                    <a:pt x="3052644" y="2992437"/>
                  </a:lnTo>
                  <a:lnTo>
                    <a:pt x="3077084" y="2994977"/>
                  </a:lnTo>
                  <a:lnTo>
                    <a:pt x="3101525" y="2997200"/>
                  </a:lnTo>
                  <a:lnTo>
                    <a:pt x="3125966" y="2999105"/>
                  </a:lnTo>
                  <a:lnTo>
                    <a:pt x="3150725" y="3000375"/>
                  </a:lnTo>
                  <a:lnTo>
                    <a:pt x="3175800" y="3001327"/>
                  </a:lnTo>
                  <a:lnTo>
                    <a:pt x="3200559" y="3001962"/>
                  </a:lnTo>
                  <a:lnTo>
                    <a:pt x="3225317" y="3002280"/>
                  </a:lnTo>
                  <a:lnTo>
                    <a:pt x="3246266" y="3002280"/>
                  </a:lnTo>
                  <a:lnTo>
                    <a:pt x="3267216" y="3001962"/>
                  </a:lnTo>
                  <a:lnTo>
                    <a:pt x="3288165" y="3001010"/>
                  </a:lnTo>
                  <a:lnTo>
                    <a:pt x="3308797" y="2999740"/>
                  </a:lnTo>
                  <a:lnTo>
                    <a:pt x="3329429" y="2998787"/>
                  </a:lnTo>
                  <a:lnTo>
                    <a:pt x="3350378" y="2997200"/>
                  </a:lnTo>
                  <a:lnTo>
                    <a:pt x="3371010" y="2995612"/>
                  </a:lnTo>
                  <a:lnTo>
                    <a:pt x="3391325" y="2993707"/>
                  </a:lnTo>
                  <a:lnTo>
                    <a:pt x="3411957" y="2991167"/>
                  </a:lnTo>
                  <a:lnTo>
                    <a:pt x="3431954" y="2988310"/>
                  </a:lnTo>
                  <a:lnTo>
                    <a:pt x="3451951" y="2985770"/>
                  </a:lnTo>
                  <a:lnTo>
                    <a:pt x="3471948" y="2982595"/>
                  </a:lnTo>
                  <a:lnTo>
                    <a:pt x="3491628" y="2979102"/>
                  </a:lnTo>
                  <a:lnTo>
                    <a:pt x="3510990" y="2975292"/>
                  </a:lnTo>
                  <a:lnTo>
                    <a:pt x="3530035" y="2971482"/>
                  </a:lnTo>
                  <a:lnTo>
                    <a:pt x="3548763" y="2967037"/>
                  </a:lnTo>
                  <a:lnTo>
                    <a:pt x="3567173" y="2962275"/>
                  </a:lnTo>
                  <a:lnTo>
                    <a:pt x="3585265" y="2957512"/>
                  </a:lnTo>
                  <a:lnTo>
                    <a:pt x="3603041" y="2953067"/>
                  </a:lnTo>
                  <a:lnTo>
                    <a:pt x="3620498" y="2947352"/>
                  </a:lnTo>
                  <a:lnTo>
                    <a:pt x="3637004" y="2941955"/>
                  </a:lnTo>
                  <a:lnTo>
                    <a:pt x="3653510" y="2935922"/>
                  </a:lnTo>
                  <a:lnTo>
                    <a:pt x="3669698" y="2929890"/>
                  </a:lnTo>
                  <a:lnTo>
                    <a:pt x="3685251" y="2923857"/>
                  </a:lnTo>
                  <a:lnTo>
                    <a:pt x="3700170" y="2916872"/>
                  </a:lnTo>
                  <a:lnTo>
                    <a:pt x="3714770" y="2909887"/>
                  </a:lnTo>
                  <a:lnTo>
                    <a:pt x="3728419" y="2902902"/>
                  </a:lnTo>
                  <a:lnTo>
                    <a:pt x="3741751" y="2895282"/>
                  </a:lnTo>
                  <a:lnTo>
                    <a:pt x="3754765" y="2887980"/>
                  </a:lnTo>
                  <a:lnTo>
                    <a:pt x="3767144" y="2880042"/>
                  </a:lnTo>
                  <a:lnTo>
                    <a:pt x="3778571" y="2871787"/>
                  </a:lnTo>
                  <a:lnTo>
                    <a:pt x="3789363" y="2863532"/>
                  </a:lnTo>
                  <a:lnTo>
                    <a:pt x="3789363" y="2971165"/>
                  </a:lnTo>
                  <a:lnTo>
                    <a:pt x="3788728" y="2971482"/>
                  </a:lnTo>
                  <a:lnTo>
                    <a:pt x="3788728" y="2975927"/>
                  </a:lnTo>
                  <a:lnTo>
                    <a:pt x="3788411" y="2980055"/>
                  </a:lnTo>
                  <a:lnTo>
                    <a:pt x="3787776" y="2985770"/>
                  </a:lnTo>
                  <a:lnTo>
                    <a:pt x="3786506" y="2991167"/>
                  </a:lnTo>
                  <a:lnTo>
                    <a:pt x="3785237" y="2996247"/>
                  </a:lnTo>
                  <a:lnTo>
                    <a:pt x="3783332" y="3001962"/>
                  </a:lnTo>
                  <a:lnTo>
                    <a:pt x="3781428" y="3007360"/>
                  </a:lnTo>
                  <a:lnTo>
                    <a:pt x="3778571" y="3012758"/>
                  </a:lnTo>
                  <a:lnTo>
                    <a:pt x="3775714" y="3018155"/>
                  </a:lnTo>
                  <a:lnTo>
                    <a:pt x="3772540" y="3023235"/>
                  </a:lnTo>
                  <a:lnTo>
                    <a:pt x="3769048" y="3028633"/>
                  </a:lnTo>
                  <a:lnTo>
                    <a:pt x="3765557" y="3033713"/>
                  </a:lnTo>
                  <a:lnTo>
                    <a:pt x="3761113" y="3038793"/>
                  </a:lnTo>
                  <a:lnTo>
                    <a:pt x="3756987" y="3043555"/>
                  </a:lnTo>
                  <a:lnTo>
                    <a:pt x="3752226" y="3048635"/>
                  </a:lnTo>
                  <a:lnTo>
                    <a:pt x="3747147" y="3054033"/>
                  </a:lnTo>
                  <a:lnTo>
                    <a:pt x="3741433" y="3058795"/>
                  </a:lnTo>
                  <a:lnTo>
                    <a:pt x="3736037" y="3063240"/>
                  </a:lnTo>
                  <a:lnTo>
                    <a:pt x="3723658" y="3072765"/>
                  </a:lnTo>
                  <a:lnTo>
                    <a:pt x="3710327" y="3082290"/>
                  </a:lnTo>
                  <a:lnTo>
                    <a:pt x="3696043" y="3090863"/>
                  </a:lnTo>
                  <a:lnTo>
                    <a:pt x="3680490" y="3099753"/>
                  </a:lnTo>
                  <a:lnTo>
                    <a:pt x="3663667" y="3108325"/>
                  </a:lnTo>
                  <a:lnTo>
                    <a:pt x="3646526" y="3116263"/>
                  </a:lnTo>
                  <a:lnTo>
                    <a:pt x="3627799" y="3124200"/>
                  </a:lnTo>
                  <a:lnTo>
                    <a:pt x="3608754" y="3131503"/>
                  </a:lnTo>
                  <a:lnTo>
                    <a:pt x="3588122" y="3138170"/>
                  </a:lnTo>
                  <a:lnTo>
                    <a:pt x="3566855" y="3145155"/>
                  </a:lnTo>
                  <a:lnTo>
                    <a:pt x="3544636" y="3151188"/>
                  </a:lnTo>
                  <a:lnTo>
                    <a:pt x="3522417" y="3157538"/>
                  </a:lnTo>
                  <a:lnTo>
                    <a:pt x="3498611" y="3163253"/>
                  </a:lnTo>
                  <a:lnTo>
                    <a:pt x="3474170" y="3168333"/>
                  </a:lnTo>
                  <a:lnTo>
                    <a:pt x="3449412" y="3172778"/>
                  </a:lnTo>
                  <a:lnTo>
                    <a:pt x="3423701" y="3176905"/>
                  </a:lnTo>
                  <a:lnTo>
                    <a:pt x="3397356" y="3181033"/>
                  </a:lnTo>
                  <a:lnTo>
                    <a:pt x="3370376" y="3184208"/>
                  </a:lnTo>
                  <a:lnTo>
                    <a:pt x="3343395" y="3187383"/>
                  </a:lnTo>
                  <a:lnTo>
                    <a:pt x="3315146" y="3189605"/>
                  </a:lnTo>
                  <a:lnTo>
                    <a:pt x="3286896" y="3191193"/>
                  </a:lnTo>
                  <a:lnTo>
                    <a:pt x="3258011" y="3192780"/>
                  </a:lnTo>
                  <a:lnTo>
                    <a:pt x="3228491" y="3193415"/>
                  </a:lnTo>
                  <a:lnTo>
                    <a:pt x="3198972" y="3194050"/>
                  </a:lnTo>
                  <a:lnTo>
                    <a:pt x="3168500" y="3193415"/>
                  </a:lnTo>
                  <a:lnTo>
                    <a:pt x="3138663" y="3192780"/>
                  </a:lnTo>
                  <a:lnTo>
                    <a:pt x="3109143" y="3191193"/>
                  </a:lnTo>
                  <a:lnTo>
                    <a:pt x="3080259" y="3189288"/>
                  </a:lnTo>
                  <a:lnTo>
                    <a:pt x="3051374" y="3186748"/>
                  </a:lnTo>
                  <a:lnTo>
                    <a:pt x="3023441" y="3183573"/>
                  </a:lnTo>
                  <a:lnTo>
                    <a:pt x="2996144" y="3180080"/>
                  </a:lnTo>
                  <a:lnTo>
                    <a:pt x="2969481" y="3176270"/>
                  </a:lnTo>
                  <a:lnTo>
                    <a:pt x="2943453" y="3171825"/>
                  </a:lnTo>
                  <a:lnTo>
                    <a:pt x="2917742" y="3167063"/>
                  </a:lnTo>
                  <a:lnTo>
                    <a:pt x="2892984" y="3161665"/>
                  </a:lnTo>
                  <a:lnTo>
                    <a:pt x="2869178" y="3155633"/>
                  </a:lnTo>
                  <a:lnTo>
                    <a:pt x="2846007" y="3149918"/>
                  </a:lnTo>
                  <a:lnTo>
                    <a:pt x="2823470" y="3142933"/>
                  </a:lnTo>
                  <a:lnTo>
                    <a:pt x="2802203" y="3135948"/>
                  </a:lnTo>
                  <a:lnTo>
                    <a:pt x="2781889" y="3128328"/>
                  </a:lnTo>
                  <a:lnTo>
                    <a:pt x="2762527" y="3121025"/>
                  </a:lnTo>
                  <a:lnTo>
                    <a:pt x="2743799" y="3112770"/>
                  </a:lnTo>
                  <a:lnTo>
                    <a:pt x="2726024" y="3104515"/>
                  </a:lnTo>
                  <a:lnTo>
                    <a:pt x="2709518" y="3095625"/>
                  </a:lnTo>
                  <a:lnTo>
                    <a:pt x="2694600" y="3086735"/>
                  </a:lnTo>
                  <a:lnTo>
                    <a:pt x="2679999" y="3077210"/>
                  </a:lnTo>
                  <a:lnTo>
                    <a:pt x="2666985" y="3067685"/>
                  </a:lnTo>
                  <a:lnTo>
                    <a:pt x="2660954" y="3062923"/>
                  </a:lnTo>
                  <a:lnTo>
                    <a:pt x="2655240" y="3057843"/>
                  </a:lnTo>
                  <a:lnTo>
                    <a:pt x="2650162" y="3052763"/>
                  </a:lnTo>
                  <a:lnTo>
                    <a:pt x="2645083" y="3048000"/>
                  </a:lnTo>
                  <a:lnTo>
                    <a:pt x="2639687" y="3042603"/>
                  </a:lnTo>
                  <a:lnTo>
                    <a:pt x="2635561" y="3037205"/>
                  </a:lnTo>
                  <a:lnTo>
                    <a:pt x="2631434" y="3032125"/>
                  </a:lnTo>
                  <a:lnTo>
                    <a:pt x="2627625" y="3027045"/>
                  </a:lnTo>
                  <a:lnTo>
                    <a:pt x="2624134" y="3021648"/>
                  </a:lnTo>
                  <a:lnTo>
                    <a:pt x="2620960" y="3015933"/>
                  </a:lnTo>
                  <a:lnTo>
                    <a:pt x="2618103" y="3010535"/>
                  </a:lnTo>
                  <a:lnTo>
                    <a:pt x="2615881" y="3005137"/>
                  </a:lnTo>
                  <a:lnTo>
                    <a:pt x="2613659" y="2999422"/>
                  </a:lnTo>
                  <a:lnTo>
                    <a:pt x="2612072" y="2994025"/>
                  </a:lnTo>
                  <a:lnTo>
                    <a:pt x="2610485" y="2988310"/>
                  </a:lnTo>
                  <a:lnTo>
                    <a:pt x="2609850" y="2982912"/>
                  </a:lnTo>
                  <a:lnTo>
                    <a:pt x="2609215" y="2976880"/>
                  </a:lnTo>
                  <a:lnTo>
                    <a:pt x="2609215" y="2971482"/>
                  </a:lnTo>
                  <a:lnTo>
                    <a:pt x="2608580" y="2971482"/>
                  </a:lnTo>
                  <a:lnTo>
                    <a:pt x="2608580" y="2825115"/>
                  </a:lnTo>
                  <a:lnTo>
                    <a:pt x="2608263" y="2821305"/>
                  </a:lnTo>
                  <a:lnTo>
                    <a:pt x="2608580" y="2812732"/>
                  </a:lnTo>
                  <a:lnTo>
                    <a:pt x="2609850" y="2805112"/>
                  </a:lnTo>
                  <a:close/>
                  <a:moveTo>
                    <a:pt x="3151360" y="2793804"/>
                  </a:moveTo>
                  <a:lnTo>
                    <a:pt x="3151360" y="2908645"/>
                  </a:lnTo>
                  <a:lnTo>
                    <a:pt x="3174848" y="2908962"/>
                  </a:lnTo>
                  <a:lnTo>
                    <a:pt x="3198972" y="2909280"/>
                  </a:lnTo>
                  <a:lnTo>
                    <a:pt x="3231983" y="2908962"/>
                  </a:lnTo>
                  <a:lnTo>
                    <a:pt x="3231983" y="2794121"/>
                  </a:lnTo>
                  <a:lnTo>
                    <a:pt x="3198972" y="2794755"/>
                  </a:lnTo>
                  <a:lnTo>
                    <a:pt x="3174848" y="2794121"/>
                  </a:lnTo>
                  <a:lnTo>
                    <a:pt x="3151360" y="2793804"/>
                  </a:lnTo>
                  <a:close/>
                  <a:moveTo>
                    <a:pt x="2989478" y="2779528"/>
                  </a:moveTo>
                  <a:lnTo>
                    <a:pt x="2989478" y="2894687"/>
                  </a:lnTo>
                  <a:lnTo>
                    <a:pt x="3009158" y="2897542"/>
                  </a:lnTo>
                  <a:lnTo>
                    <a:pt x="3029472" y="2899762"/>
                  </a:lnTo>
                  <a:lnTo>
                    <a:pt x="3049469" y="2902300"/>
                  </a:lnTo>
                  <a:lnTo>
                    <a:pt x="3070419" y="2903887"/>
                  </a:lnTo>
                  <a:lnTo>
                    <a:pt x="3070419" y="2789045"/>
                  </a:lnTo>
                  <a:lnTo>
                    <a:pt x="3049469" y="2787142"/>
                  </a:lnTo>
                  <a:lnTo>
                    <a:pt x="3029472" y="2784921"/>
                  </a:lnTo>
                  <a:lnTo>
                    <a:pt x="3009158" y="2782383"/>
                  </a:lnTo>
                  <a:lnTo>
                    <a:pt x="2989478" y="2779528"/>
                  </a:lnTo>
                  <a:close/>
                  <a:moveTo>
                    <a:pt x="2827597" y="2743045"/>
                  </a:moveTo>
                  <a:lnTo>
                    <a:pt x="2827597" y="2859790"/>
                  </a:lnTo>
                  <a:lnTo>
                    <a:pt x="2846959" y="2865500"/>
                  </a:lnTo>
                  <a:lnTo>
                    <a:pt x="2866956" y="2870576"/>
                  </a:lnTo>
                  <a:lnTo>
                    <a:pt x="2887588" y="2875969"/>
                  </a:lnTo>
                  <a:lnTo>
                    <a:pt x="2908220" y="2880411"/>
                  </a:lnTo>
                  <a:lnTo>
                    <a:pt x="2908220" y="2764618"/>
                  </a:lnTo>
                  <a:lnTo>
                    <a:pt x="2887588" y="2759542"/>
                  </a:lnTo>
                  <a:lnTo>
                    <a:pt x="2866956" y="2754466"/>
                  </a:lnTo>
                  <a:lnTo>
                    <a:pt x="2846959" y="2748755"/>
                  </a:lnTo>
                  <a:lnTo>
                    <a:pt x="2827597" y="2743045"/>
                  </a:lnTo>
                  <a:close/>
                  <a:moveTo>
                    <a:pt x="1998663" y="2711450"/>
                  </a:moveTo>
                  <a:lnTo>
                    <a:pt x="2032589" y="2718179"/>
                  </a:lnTo>
                  <a:lnTo>
                    <a:pt x="2039311" y="2719781"/>
                  </a:lnTo>
                  <a:lnTo>
                    <a:pt x="2045072" y="2721383"/>
                  </a:lnTo>
                  <a:lnTo>
                    <a:pt x="2050513" y="2723306"/>
                  </a:lnTo>
                  <a:lnTo>
                    <a:pt x="2054674" y="2725228"/>
                  </a:lnTo>
                  <a:lnTo>
                    <a:pt x="2058834" y="2727791"/>
                  </a:lnTo>
                  <a:lnTo>
                    <a:pt x="2062675" y="2730034"/>
                  </a:lnTo>
                  <a:lnTo>
                    <a:pt x="2069716" y="2735161"/>
                  </a:lnTo>
                  <a:lnTo>
                    <a:pt x="2072597" y="2738045"/>
                  </a:lnTo>
                  <a:lnTo>
                    <a:pt x="2074517" y="2740287"/>
                  </a:lnTo>
                  <a:lnTo>
                    <a:pt x="2076118" y="2742851"/>
                  </a:lnTo>
                  <a:lnTo>
                    <a:pt x="2077398" y="2745734"/>
                  </a:lnTo>
                  <a:lnTo>
                    <a:pt x="2078038" y="2747977"/>
                  </a:lnTo>
                  <a:lnTo>
                    <a:pt x="2078038" y="2750861"/>
                  </a:lnTo>
                  <a:lnTo>
                    <a:pt x="2077718" y="2753104"/>
                  </a:lnTo>
                  <a:lnTo>
                    <a:pt x="2077078" y="2755988"/>
                  </a:lnTo>
                  <a:lnTo>
                    <a:pt x="2075478" y="2758231"/>
                  </a:lnTo>
                  <a:lnTo>
                    <a:pt x="2073877" y="2760794"/>
                  </a:lnTo>
                  <a:lnTo>
                    <a:pt x="2071317" y="2763037"/>
                  </a:lnTo>
                  <a:lnTo>
                    <a:pt x="2068756" y="2764959"/>
                  </a:lnTo>
                  <a:lnTo>
                    <a:pt x="2065876" y="2767522"/>
                  </a:lnTo>
                  <a:lnTo>
                    <a:pt x="2062355" y="2769445"/>
                  </a:lnTo>
                  <a:lnTo>
                    <a:pt x="2058194" y="2771047"/>
                  </a:lnTo>
                  <a:lnTo>
                    <a:pt x="2054354" y="2772649"/>
                  </a:lnTo>
                  <a:lnTo>
                    <a:pt x="2048272" y="2774572"/>
                  </a:lnTo>
                  <a:lnTo>
                    <a:pt x="2041871" y="2776174"/>
                  </a:lnTo>
                  <a:lnTo>
                    <a:pt x="2035790" y="2777776"/>
                  </a:lnTo>
                  <a:lnTo>
                    <a:pt x="2028429" y="2779057"/>
                  </a:lnTo>
                  <a:lnTo>
                    <a:pt x="2014026" y="2780659"/>
                  </a:lnTo>
                  <a:lnTo>
                    <a:pt x="1998663" y="2781300"/>
                  </a:lnTo>
                  <a:lnTo>
                    <a:pt x="1998663" y="2711450"/>
                  </a:lnTo>
                  <a:close/>
                  <a:moveTo>
                    <a:pt x="3717945" y="2699583"/>
                  </a:moveTo>
                  <a:lnTo>
                    <a:pt x="3711914" y="2703073"/>
                  </a:lnTo>
                  <a:lnTo>
                    <a:pt x="3704931" y="2707197"/>
                  </a:lnTo>
                  <a:lnTo>
                    <a:pt x="3696678" y="2710686"/>
                  </a:lnTo>
                  <a:lnTo>
                    <a:pt x="3688425" y="2714493"/>
                  </a:lnTo>
                  <a:lnTo>
                    <a:pt x="3671285" y="2721155"/>
                  </a:lnTo>
                  <a:lnTo>
                    <a:pt x="3656684" y="2726866"/>
                  </a:lnTo>
                  <a:lnTo>
                    <a:pt x="3656684" y="2827749"/>
                  </a:lnTo>
                  <a:lnTo>
                    <a:pt x="3665254" y="2823307"/>
                  </a:lnTo>
                  <a:lnTo>
                    <a:pt x="3674142" y="2818549"/>
                  </a:lnTo>
                  <a:lnTo>
                    <a:pt x="3682394" y="2813790"/>
                  </a:lnTo>
                  <a:lnTo>
                    <a:pt x="3690647" y="2808714"/>
                  </a:lnTo>
                  <a:lnTo>
                    <a:pt x="3698582" y="2803321"/>
                  </a:lnTo>
                  <a:lnTo>
                    <a:pt x="3705566" y="2798245"/>
                  </a:lnTo>
                  <a:lnTo>
                    <a:pt x="3711914" y="2792535"/>
                  </a:lnTo>
                  <a:lnTo>
                    <a:pt x="3717945" y="2787776"/>
                  </a:lnTo>
                  <a:lnTo>
                    <a:pt x="3717945" y="2699583"/>
                  </a:lnTo>
                  <a:close/>
                  <a:moveTo>
                    <a:pt x="2490788" y="2694304"/>
                  </a:moveTo>
                  <a:lnTo>
                    <a:pt x="2490788" y="2826893"/>
                  </a:lnTo>
                  <a:lnTo>
                    <a:pt x="2490471" y="2827210"/>
                  </a:lnTo>
                  <a:lnTo>
                    <a:pt x="2489836" y="2835140"/>
                  </a:lnTo>
                  <a:lnTo>
                    <a:pt x="2489519" y="2839898"/>
                  </a:lnTo>
                  <a:lnTo>
                    <a:pt x="2488250" y="2844973"/>
                  </a:lnTo>
                  <a:lnTo>
                    <a:pt x="2487298" y="2849731"/>
                  </a:lnTo>
                  <a:lnTo>
                    <a:pt x="2485711" y="2854807"/>
                  </a:lnTo>
                  <a:lnTo>
                    <a:pt x="2483490" y="2859565"/>
                  </a:lnTo>
                  <a:lnTo>
                    <a:pt x="2481269" y="2864323"/>
                  </a:lnTo>
                  <a:lnTo>
                    <a:pt x="2479048" y="2869080"/>
                  </a:lnTo>
                  <a:lnTo>
                    <a:pt x="2475874" y="2873838"/>
                  </a:lnTo>
                  <a:lnTo>
                    <a:pt x="2472701" y="2878279"/>
                  </a:lnTo>
                  <a:lnTo>
                    <a:pt x="2469528" y="2883037"/>
                  </a:lnTo>
                  <a:lnTo>
                    <a:pt x="2465403" y="2887795"/>
                  </a:lnTo>
                  <a:lnTo>
                    <a:pt x="2461595" y="2892236"/>
                  </a:lnTo>
                  <a:lnTo>
                    <a:pt x="2453028" y="2901435"/>
                  </a:lnTo>
                  <a:lnTo>
                    <a:pt x="2443191" y="2909999"/>
                  </a:lnTo>
                  <a:lnTo>
                    <a:pt x="2432086" y="2918563"/>
                  </a:lnTo>
                  <a:lnTo>
                    <a:pt x="2419710" y="2926811"/>
                  </a:lnTo>
                  <a:lnTo>
                    <a:pt x="2406701" y="2934740"/>
                  </a:lnTo>
                  <a:lnTo>
                    <a:pt x="2393056" y="2942670"/>
                  </a:lnTo>
                  <a:lnTo>
                    <a:pt x="2378143" y="2950283"/>
                  </a:lnTo>
                  <a:lnTo>
                    <a:pt x="2362277" y="2957579"/>
                  </a:lnTo>
                  <a:lnTo>
                    <a:pt x="2345777" y="2964240"/>
                  </a:lnTo>
                  <a:lnTo>
                    <a:pt x="2328325" y="2970901"/>
                  </a:lnTo>
                  <a:lnTo>
                    <a:pt x="2309921" y="2977245"/>
                  </a:lnTo>
                  <a:lnTo>
                    <a:pt x="2290882" y="2983589"/>
                  </a:lnTo>
                  <a:lnTo>
                    <a:pt x="2270892" y="2989298"/>
                  </a:lnTo>
                  <a:lnTo>
                    <a:pt x="2250267" y="2994691"/>
                  </a:lnTo>
                  <a:lnTo>
                    <a:pt x="2229324" y="2999449"/>
                  </a:lnTo>
                  <a:lnTo>
                    <a:pt x="2207430" y="3004207"/>
                  </a:lnTo>
                  <a:lnTo>
                    <a:pt x="2184901" y="3008330"/>
                  </a:lnTo>
                  <a:lnTo>
                    <a:pt x="2162054" y="3012137"/>
                  </a:lnTo>
                  <a:lnTo>
                    <a:pt x="2138256" y="3015626"/>
                  </a:lnTo>
                  <a:lnTo>
                    <a:pt x="2113823" y="3018798"/>
                  </a:lnTo>
                  <a:lnTo>
                    <a:pt x="2089390" y="3021018"/>
                  </a:lnTo>
                  <a:lnTo>
                    <a:pt x="2064323" y="3023556"/>
                  </a:lnTo>
                  <a:lnTo>
                    <a:pt x="2038621" y="3025142"/>
                  </a:lnTo>
                  <a:lnTo>
                    <a:pt x="2012601" y="3026093"/>
                  </a:lnTo>
                  <a:lnTo>
                    <a:pt x="1986582" y="3027045"/>
                  </a:lnTo>
                  <a:lnTo>
                    <a:pt x="1959928" y="3027362"/>
                  </a:lnTo>
                  <a:lnTo>
                    <a:pt x="1932639" y="3027045"/>
                  </a:lnTo>
                  <a:lnTo>
                    <a:pt x="1905350" y="3026093"/>
                  </a:lnTo>
                  <a:lnTo>
                    <a:pt x="1879014" y="3025142"/>
                  </a:lnTo>
                  <a:lnTo>
                    <a:pt x="1852994" y="3022921"/>
                  </a:lnTo>
                  <a:lnTo>
                    <a:pt x="1827292" y="3021018"/>
                  </a:lnTo>
                  <a:lnTo>
                    <a:pt x="1802224" y="3018481"/>
                  </a:lnTo>
                  <a:lnTo>
                    <a:pt x="1777157" y="3015309"/>
                  </a:lnTo>
                  <a:lnTo>
                    <a:pt x="1753359" y="3011502"/>
                  </a:lnTo>
                  <a:lnTo>
                    <a:pt x="1729560" y="3007379"/>
                  </a:lnTo>
                  <a:lnTo>
                    <a:pt x="1706714" y="3002938"/>
                  </a:lnTo>
                  <a:lnTo>
                    <a:pt x="1684502" y="2998180"/>
                  </a:lnTo>
                  <a:lnTo>
                    <a:pt x="1662925" y="2993105"/>
                  </a:lnTo>
                  <a:lnTo>
                    <a:pt x="1641983" y="2987712"/>
                  </a:lnTo>
                  <a:lnTo>
                    <a:pt x="1622309" y="2981686"/>
                  </a:lnTo>
                  <a:lnTo>
                    <a:pt x="1602953" y="2975342"/>
                  </a:lnTo>
                  <a:lnTo>
                    <a:pt x="1584549" y="2968681"/>
                  </a:lnTo>
                  <a:lnTo>
                    <a:pt x="1566780" y="2961702"/>
                  </a:lnTo>
                  <a:lnTo>
                    <a:pt x="1550280" y="2954407"/>
                  </a:lnTo>
                  <a:lnTo>
                    <a:pt x="1534414" y="2947111"/>
                  </a:lnTo>
                  <a:lnTo>
                    <a:pt x="1519501" y="2939181"/>
                  </a:lnTo>
                  <a:lnTo>
                    <a:pt x="1505539" y="2930934"/>
                  </a:lnTo>
                  <a:lnTo>
                    <a:pt x="1493164" y="2922687"/>
                  </a:lnTo>
                  <a:lnTo>
                    <a:pt x="1481106" y="2913805"/>
                  </a:lnTo>
                  <a:lnTo>
                    <a:pt x="1470635" y="2904924"/>
                  </a:lnTo>
                  <a:lnTo>
                    <a:pt x="1465875" y="2900483"/>
                  </a:lnTo>
                  <a:lnTo>
                    <a:pt x="1461116" y="2895725"/>
                  </a:lnTo>
                  <a:lnTo>
                    <a:pt x="1456673" y="2891284"/>
                  </a:lnTo>
                  <a:lnTo>
                    <a:pt x="1452866" y="2886844"/>
                  </a:lnTo>
                  <a:lnTo>
                    <a:pt x="1449375" y="2882086"/>
                  </a:lnTo>
                  <a:lnTo>
                    <a:pt x="1445885" y="2877328"/>
                  </a:lnTo>
                  <a:lnTo>
                    <a:pt x="1442712" y="2872252"/>
                  </a:lnTo>
                  <a:lnTo>
                    <a:pt x="1439856" y="2867494"/>
                  </a:lnTo>
                  <a:lnTo>
                    <a:pt x="1437000" y="2862737"/>
                  </a:lnTo>
                  <a:lnTo>
                    <a:pt x="1435096" y="2857661"/>
                  </a:lnTo>
                  <a:lnTo>
                    <a:pt x="1433192" y="2852269"/>
                  </a:lnTo>
                  <a:lnTo>
                    <a:pt x="1431606" y="2847828"/>
                  </a:lnTo>
                  <a:lnTo>
                    <a:pt x="1430337" y="2842436"/>
                  </a:lnTo>
                  <a:lnTo>
                    <a:pt x="1429702" y="2837361"/>
                  </a:lnTo>
                  <a:lnTo>
                    <a:pt x="1429385" y="2832286"/>
                  </a:lnTo>
                  <a:lnTo>
                    <a:pt x="1428750" y="2827210"/>
                  </a:lnTo>
                  <a:lnTo>
                    <a:pt x="1428750" y="2700014"/>
                  </a:lnTo>
                  <a:lnTo>
                    <a:pt x="1429702" y="2705406"/>
                  </a:lnTo>
                  <a:lnTo>
                    <a:pt x="1430654" y="2711433"/>
                  </a:lnTo>
                  <a:lnTo>
                    <a:pt x="1432240" y="2716825"/>
                  </a:lnTo>
                  <a:lnTo>
                    <a:pt x="1434462" y="2722218"/>
                  </a:lnTo>
                  <a:lnTo>
                    <a:pt x="1436683" y="2728245"/>
                  </a:lnTo>
                  <a:lnTo>
                    <a:pt x="1439539" y="2733320"/>
                  </a:lnTo>
                  <a:lnTo>
                    <a:pt x="1442712" y="2739029"/>
                  </a:lnTo>
                  <a:lnTo>
                    <a:pt x="1446202" y="2744422"/>
                  </a:lnTo>
                  <a:lnTo>
                    <a:pt x="1449692" y="2749497"/>
                  </a:lnTo>
                  <a:lnTo>
                    <a:pt x="1454135" y="2755206"/>
                  </a:lnTo>
                  <a:lnTo>
                    <a:pt x="1458894" y="2760282"/>
                  </a:lnTo>
                  <a:lnTo>
                    <a:pt x="1463654" y="2765357"/>
                  </a:lnTo>
                  <a:lnTo>
                    <a:pt x="1468731" y="2770432"/>
                  </a:lnTo>
                  <a:lnTo>
                    <a:pt x="1474125" y="2775507"/>
                  </a:lnTo>
                  <a:lnTo>
                    <a:pt x="1480154" y="2780265"/>
                  </a:lnTo>
                  <a:lnTo>
                    <a:pt x="1480154" y="2879231"/>
                  </a:lnTo>
                  <a:lnTo>
                    <a:pt x="1482375" y="2882086"/>
                  </a:lnTo>
                  <a:lnTo>
                    <a:pt x="1484914" y="2884623"/>
                  </a:lnTo>
                  <a:lnTo>
                    <a:pt x="1491895" y="2890650"/>
                  </a:lnTo>
                  <a:lnTo>
                    <a:pt x="1500145" y="2896994"/>
                  </a:lnTo>
                  <a:lnTo>
                    <a:pt x="1509664" y="2903338"/>
                  </a:lnTo>
                  <a:lnTo>
                    <a:pt x="1519818" y="2909682"/>
                  </a:lnTo>
                  <a:lnTo>
                    <a:pt x="1530924" y="2915709"/>
                  </a:lnTo>
                  <a:lnTo>
                    <a:pt x="1542030" y="2921735"/>
                  </a:lnTo>
                  <a:lnTo>
                    <a:pt x="1553136" y="2926811"/>
                  </a:lnTo>
                  <a:lnTo>
                    <a:pt x="1553136" y="2824673"/>
                  </a:lnTo>
                  <a:lnTo>
                    <a:pt x="1569953" y="2832286"/>
                  </a:lnTo>
                  <a:lnTo>
                    <a:pt x="1587723" y="2839264"/>
                  </a:lnTo>
                  <a:lnTo>
                    <a:pt x="1606127" y="2846242"/>
                  </a:lnTo>
                  <a:lnTo>
                    <a:pt x="1625482" y="2852269"/>
                  </a:lnTo>
                  <a:lnTo>
                    <a:pt x="1625482" y="2953772"/>
                  </a:lnTo>
                  <a:lnTo>
                    <a:pt x="1642935" y="2958847"/>
                  </a:lnTo>
                  <a:lnTo>
                    <a:pt x="1661021" y="2963605"/>
                  </a:lnTo>
                  <a:lnTo>
                    <a:pt x="1679425" y="2968363"/>
                  </a:lnTo>
                  <a:lnTo>
                    <a:pt x="1698464" y="2972487"/>
                  </a:lnTo>
                  <a:lnTo>
                    <a:pt x="1698464" y="2871618"/>
                  </a:lnTo>
                  <a:lnTo>
                    <a:pt x="1716233" y="2875424"/>
                  </a:lnTo>
                  <a:lnTo>
                    <a:pt x="1734320" y="2878914"/>
                  </a:lnTo>
                  <a:lnTo>
                    <a:pt x="1752407" y="2882086"/>
                  </a:lnTo>
                  <a:lnTo>
                    <a:pt x="1771445" y="2885258"/>
                  </a:lnTo>
                  <a:lnTo>
                    <a:pt x="1771445" y="2985175"/>
                  </a:lnTo>
                  <a:lnTo>
                    <a:pt x="1789215" y="2987712"/>
                  </a:lnTo>
                  <a:lnTo>
                    <a:pt x="1807301" y="2989933"/>
                  </a:lnTo>
                  <a:lnTo>
                    <a:pt x="1825388" y="2991836"/>
                  </a:lnTo>
                  <a:lnTo>
                    <a:pt x="1843792" y="2993422"/>
                  </a:lnTo>
                  <a:lnTo>
                    <a:pt x="1843792" y="2893505"/>
                  </a:lnTo>
                  <a:lnTo>
                    <a:pt x="1861879" y="2895091"/>
                  </a:lnTo>
                  <a:lnTo>
                    <a:pt x="1880283" y="2896042"/>
                  </a:lnTo>
                  <a:lnTo>
                    <a:pt x="1898369" y="2896994"/>
                  </a:lnTo>
                  <a:lnTo>
                    <a:pt x="1916773" y="2897628"/>
                  </a:lnTo>
                  <a:lnTo>
                    <a:pt x="1916773" y="2997546"/>
                  </a:lnTo>
                  <a:lnTo>
                    <a:pt x="1938033" y="2997863"/>
                  </a:lnTo>
                  <a:lnTo>
                    <a:pt x="1959928" y="2998180"/>
                  </a:lnTo>
                  <a:lnTo>
                    <a:pt x="1989755" y="2997863"/>
                  </a:lnTo>
                  <a:lnTo>
                    <a:pt x="1989755" y="2898263"/>
                  </a:lnTo>
                  <a:lnTo>
                    <a:pt x="2018630" y="2896994"/>
                  </a:lnTo>
                  <a:lnTo>
                    <a:pt x="2046553" y="2895408"/>
                  </a:lnTo>
                  <a:lnTo>
                    <a:pt x="2074159" y="2893505"/>
                  </a:lnTo>
                  <a:lnTo>
                    <a:pt x="2101448" y="2890967"/>
                  </a:lnTo>
                  <a:lnTo>
                    <a:pt x="2128102" y="2887795"/>
                  </a:lnTo>
                  <a:lnTo>
                    <a:pt x="2154122" y="2883989"/>
                  </a:lnTo>
                  <a:lnTo>
                    <a:pt x="2179189" y="2879865"/>
                  </a:lnTo>
                  <a:lnTo>
                    <a:pt x="2204257" y="2875424"/>
                  </a:lnTo>
                  <a:lnTo>
                    <a:pt x="2228372" y="2870032"/>
                  </a:lnTo>
                  <a:lnTo>
                    <a:pt x="2251219" y="2864640"/>
                  </a:lnTo>
                  <a:lnTo>
                    <a:pt x="2273430" y="2858613"/>
                  </a:lnTo>
                  <a:lnTo>
                    <a:pt x="2294690" y="2851952"/>
                  </a:lnTo>
                  <a:lnTo>
                    <a:pt x="2315633" y="2845291"/>
                  </a:lnTo>
                  <a:lnTo>
                    <a:pt x="2335306" y="2838312"/>
                  </a:lnTo>
                  <a:lnTo>
                    <a:pt x="2354027" y="2830382"/>
                  </a:lnTo>
                  <a:lnTo>
                    <a:pt x="2371797" y="2822452"/>
                  </a:lnTo>
                  <a:lnTo>
                    <a:pt x="2371797" y="2924590"/>
                  </a:lnTo>
                  <a:lnTo>
                    <a:pt x="2379729" y="2921101"/>
                  </a:lnTo>
                  <a:lnTo>
                    <a:pt x="2387028" y="2916660"/>
                  </a:lnTo>
                  <a:lnTo>
                    <a:pt x="2394643" y="2912219"/>
                  </a:lnTo>
                  <a:lnTo>
                    <a:pt x="2401941" y="2907461"/>
                  </a:lnTo>
                  <a:lnTo>
                    <a:pt x="2409239" y="2902703"/>
                  </a:lnTo>
                  <a:lnTo>
                    <a:pt x="2415585" y="2898263"/>
                  </a:lnTo>
                  <a:lnTo>
                    <a:pt x="2421297" y="2893505"/>
                  </a:lnTo>
                  <a:lnTo>
                    <a:pt x="2426374" y="2889064"/>
                  </a:lnTo>
                  <a:lnTo>
                    <a:pt x="2426374" y="2791050"/>
                  </a:lnTo>
                  <a:lnTo>
                    <a:pt x="2433989" y="2785340"/>
                  </a:lnTo>
                  <a:lnTo>
                    <a:pt x="2440653" y="2779948"/>
                  </a:lnTo>
                  <a:lnTo>
                    <a:pt x="2447316" y="2774238"/>
                  </a:lnTo>
                  <a:lnTo>
                    <a:pt x="2453345" y="2768529"/>
                  </a:lnTo>
                  <a:lnTo>
                    <a:pt x="2459057" y="2762819"/>
                  </a:lnTo>
                  <a:lnTo>
                    <a:pt x="2464451" y="2757110"/>
                  </a:lnTo>
                  <a:lnTo>
                    <a:pt x="2469211" y="2751083"/>
                  </a:lnTo>
                  <a:lnTo>
                    <a:pt x="2473336" y="2744739"/>
                  </a:lnTo>
                  <a:lnTo>
                    <a:pt x="2477461" y="2739029"/>
                  </a:lnTo>
                  <a:lnTo>
                    <a:pt x="2480634" y="2732685"/>
                  </a:lnTo>
                  <a:lnTo>
                    <a:pt x="2483490" y="2726341"/>
                  </a:lnTo>
                  <a:lnTo>
                    <a:pt x="2486028" y="2719997"/>
                  </a:lnTo>
                  <a:lnTo>
                    <a:pt x="2487932" y="2713654"/>
                  </a:lnTo>
                  <a:lnTo>
                    <a:pt x="2489519" y="2707310"/>
                  </a:lnTo>
                  <a:lnTo>
                    <a:pt x="2490471" y="2700966"/>
                  </a:lnTo>
                  <a:lnTo>
                    <a:pt x="2490788" y="2694304"/>
                  </a:lnTo>
                  <a:close/>
                  <a:moveTo>
                    <a:pt x="2490470" y="2686155"/>
                  </a:moveTo>
                  <a:lnTo>
                    <a:pt x="2490788" y="2691795"/>
                  </a:lnTo>
                  <a:lnTo>
                    <a:pt x="2490470" y="2693988"/>
                  </a:lnTo>
                  <a:lnTo>
                    <a:pt x="2490470" y="2690542"/>
                  </a:lnTo>
                  <a:lnTo>
                    <a:pt x="2490470" y="2686155"/>
                  </a:lnTo>
                  <a:close/>
                  <a:moveTo>
                    <a:pt x="2490416" y="2685242"/>
                  </a:moveTo>
                  <a:lnTo>
                    <a:pt x="2490470" y="2685528"/>
                  </a:lnTo>
                  <a:lnTo>
                    <a:pt x="2490470" y="2686155"/>
                  </a:lnTo>
                  <a:lnTo>
                    <a:pt x="2490416" y="2685242"/>
                  </a:lnTo>
                  <a:close/>
                  <a:moveTo>
                    <a:pt x="1427957" y="2683026"/>
                  </a:moveTo>
                  <a:lnTo>
                    <a:pt x="1427516" y="2686071"/>
                  </a:lnTo>
                  <a:lnTo>
                    <a:pt x="1427516" y="2690943"/>
                  </a:lnTo>
                  <a:lnTo>
                    <a:pt x="1427516" y="2693987"/>
                  </a:lnTo>
                  <a:lnTo>
                    <a:pt x="1427163" y="2692161"/>
                  </a:lnTo>
                  <a:lnTo>
                    <a:pt x="1427163" y="2686680"/>
                  </a:lnTo>
                  <a:lnTo>
                    <a:pt x="1427957" y="2683026"/>
                  </a:lnTo>
                  <a:close/>
                  <a:moveTo>
                    <a:pt x="1430338" y="2671762"/>
                  </a:moveTo>
                  <a:lnTo>
                    <a:pt x="1428927" y="2676633"/>
                  </a:lnTo>
                  <a:lnTo>
                    <a:pt x="1428221" y="2681809"/>
                  </a:lnTo>
                  <a:lnTo>
                    <a:pt x="1427957" y="2683026"/>
                  </a:lnTo>
                  <a:lnTo>
                    <a:pt x="1428221" y="2681200"/>
                  </a:lnTo>
                  <a:lnTo>
                    <a:pt x="1428927" y="2676329"/>
                  </a:lnTo>
                  <a:lnTo>
                    <a:pt x="1430338" y="2671762"/>
                  </a:lnTo>
                  <a:close/>
                  <a:moveTo>
                    <a:pt x="2487613" y="2670175"/>
                  </a:moveTo>
                  <a:lnTo>
                    <a:pt x="2489200" y="2675815"/>
                  </a:lnTo>
                  <a:lnTo>
                    <a:pt x="2490153" y="2680828"/>
                  </a:lnTo>
                  <a:lnTo>
                    <a:pt x="2490416" y="2685242"/>
                  </a:lnTo>
                  <a:lnTo>
                    <a:pt x="2489518" y="2680515"/>
                  </a:lnTo>
                  <a:lnTo>
                    <a:pt x="2488883" y="2675502"/>
                  </a:lnTo>
                  <a:lnTo>
                    <a:pt x="2487613" y="2670175"/>
                  </a:lnTo>
                  <a:close/>
                  <a:moveTo>
                    <a:pt x="2665715" y="2659293"/>
                  </a:moveTo>
                  <a:lnTo>
                    <a:pt x="2665715" y="2777307"/>
                  </a:lnTo>
                  <a:lnTo>
                    <a:pt x="2668254" y="2780162"/>
                  </a:lnTo>
                  <a:lnTo>
                    <a:pt x="2671429" y="2783335"/>
                  </a:lnTo>
                  <a:lnTo>
                    <a:pt x="2678729" y="2789362"/>
                  </a:lnTo>
                  <a:lnTo>
                    <a:pt x="2687934" y="2796659"/>
                  </a:lnTo>
                  <a:lnTo>
                    <a:pt x="2698726" y="2803638"/>
                  </a:lnTo>
                  <a:lnTo>
                    <a:pt x="2710153" y="2810935"/>
                  </a:lnTo>
                  <a:lnTo>
                    <a:pt x="2722215" y="2817914"/>
                  </a:lnTo>
                  <a:lnTo>
                    <a:pt x="2734594" y="2824259"/>
                  </a:lnTo>
                  <a:lnTo>
                    <a:pt x="2746656" y="2829969"/>
                  </a:lnTo>
                  <a:lnTo>
                    <a:pt x="2746656" y="2711004"/>
                  </a:lnTo>
                  <a:lnTo>
                    <a:pt x="2734594" y="2705293"/>
                  </a:lnTo>
                  <a:lnTo>
                    <a:pt x="2723167" y="2699266"/>
                  </a:lnTo>
                  <a:lnTo>
                    <a:pt x="2712058" y="2692921"/>
                  </a:lnTo>
                  <a:lnTo>
                    <a:pt x="2701583" y="2686259"/>
                  </a:lnTo>
                  <a:lnTo>
                    <a:pt x="2691743" y="2679914"/>
                  </a:lnTo>
                  <a:lnTo>
                    <a:pt x="2682538" y="2673252"/>
                  </a:lnTo>
                  <a:lnTo>
                    <a:pt x="2673650" y="2666273"/>
                  </a:lnTo>
                  <a:lnTo>
                    <a:pt x="2665715" y="2659293"/>
                  </a:lnTo>
                  <a:close/>
                  <a:moveTo>
                    <a:pt x="1925638" y="2592387"/>
                  </a:moveTo>
                  <a:lnTo>
                    <a:pt x="1925638" y="2662237"/>
                  </a:lnTo>
                  <a:lnTo>
                    <a:pt x="1911407" y="2659674"/>
                  </a:lnTo>
                  <a:lnTo>
                    <a:pt x="1894963" y="2655829"/>
                  </a:lnTo>
                  <a:lnTo>
                    <a:pt x="1887057" y="2653907"/>
                  </a:lnTo>
                  <a:lnTo>
                    <a:pt x="1880100" y="2652304"/>
                  </a:lnTo>
                  <a:lnTo>
                    <a:pt x="1873459" y="2650062"/>
                  </a:lnTo>
                  <a:lnTo>
                    <a:pt x="1867451" y="2647498"/>
                  </a:lnTo>
                  <a:lnTo>
                    <a:pt x="1861442" y="2644935"/>
                  </a:lnTo>
                  <a:lnTo>
                    <a:pt x="1856383" y="2641090"/>
                  </a:lnTo>
                  <a:lnTo>
                    <a:pt x="1853220" y="2639168"/>
                  </a:lnTo>
                  <a:lnTo>
                    <a:pt x="1851007" y="2636925"/>
                  </a:lnTo>
                  <a:lnTo>
                    <a:pt x="1848793" y="2634041"/>
                  </a:lnTo>
                  <a:lnTo>
                    <a:pt x="1847844" y="2631798"/>
                  </a:lnTo>
                  <a:lnTo>
                    <a:pt x="1846579" y="2628914"/>
                  </a:lnTo>
                  <a:lnTo>
                    <a:pt x="1846263" y="2626671"/>
                  </a:lnTo>
                  <a:lnTo>
                    <a:pt x="1846263" y="2623788"/>
                  </a:lnTo>
                  <a:lnTo>
                    <a:pt x="1846579" y="2621224"/>
                  </a:lnTo>
                  <a:lnTo>
                    <a:pt x="1847528" y="2618661"/>
                  </a:lnTo>
                  <a:lnTo>
                    <a:pt x="1848477" y="2616098"/>
                  </a:lnTo>
                  <a:lnTo>
                    <a:pt x="1850374" y="2613855"/>
                  </a:lnTo>
                  <a:lnTo>
                    <a:pt x="1852588" y="2611292"/>
                  </a:lnTo>
                  <a:lnTo>
                    <a:pt x="1855118" y="2609369"/>
                  </a:lnTo>
                  <a:lnTo>
                    <a:pt x="1858280" y="2607447"/>
                  </a:lnTo>
                  <a:lnTo>
                    <a:pt x="1861759" y="2605524"/>
                  </a:lnTo>
                  <a:lnTo>
                    <a:pt x="1865870" y="2603922"/>
                  </a:lnTo>
                  <a:lnTo>
                    <a:pt x="1872194" y="2601359"/>
                  </a:lnTo>
                  <a:lnTo>
                    <a:pt x="1878835" y="2599436"/>
                  </a:lnTo>
                  <a:lnTo>
                    <a:pt x="1885792" y="2597834"/>
                  </a:lnTo>
                  <a:lnTo>
                    <a:pt x="1893382" y="2596232"/>
                  </a:lnTo>
                  <a:lnTo>
                    <a:pt x="1901288" y="2594951"/>
                  </a:lnTo>
                  <a:lnTo>
                    <a:pt x="1909194" y="2593989"/>
                  </a:lnTo>
                  <a:lnTo>
                    <a:pt x="1925638" y="2592387"/>
                  </a:lnTo>
                  <a:close/>
                  <a:moveTo>
                    <a:pt x="3178346" y="2558733"/>
                  </a:moveTo>
                  <a:lnTo>
                    <a:pt x="3178346" y="2673668"/>
                  </a:lnTo>
                  <a:lnTo>
                    <a:pt x="3201835" y="2674303"/>
                  </a:lnTo>
                  <a:lnTo>
                    <a:pt x="3225959" y="2674303"/>
                  </a:lnTo>
                  <a:lnTo>
                    <a:pt x="3258970" y="2673986"/>
                  </a:lnTo>
                  <a:lnTo>
                    <a:pt x="3258970" y="2559368"/>
                  </a:lnTo>
                  <a:lnTo>
                    <a:pt x="3225641" y="2559686"/>
                  </a:lnTo>
                  <a:lnTo>
                    <a:pt x="3201835" y="2559368"/>
                  </a:lnTo>
                  <a:lnTo>
                    <a:pt x="3178346" y="2558733"/>
                  </a:lnTo>
                  <a:close/>
                  <a:moveTo>
                    <a:pt x="2609850" y="2552700"/>
                  </a:moveTo>
                  <a:lnTo>
                    <a:pt x="2613342" y="2559045"/>
                  </a:lnTo>
                  <a:lnTo>
                    <a:pt x="2617468" y="2564438"/>
                  </a:lnTo>
                  <a:lnTo>
                    <a:pt x="2621594" y="2570466"/>
                  </a:lnTo>
                  <a:lnTo>
                    <a:pt x="2626038" y="2576176"/>
                  </a:lnTo>
                  <a:lnTo>
                    <a:pt x="2631117" y="2581886"/>
                  </a:lnTo>
                  <a:lnTo>
                    <a:pt x="2635878" y="2587280"/>
                  </a:lnTo>
                  <a:lnTo>
                    <a:pt x="2641274" y="2592673"/>
                  </a:lnTo>
                  <a:lnTo>
                    <a:pt x="2646988" y="2598383"/>
                  </a:lnTo>
                  <a:lnTo>
                    <a:pt x="2658732" y="2608535"/>
                  </a:lnTo>
                  <a:lnTo>
                    <a:pt x="2671746" y="2618686"/>
                  </a:lnTo>
                  <a:lnTo>
                    <a:pt x="2685712" y="2628204"/>
                  </a:lnTo>
                  <a:lnTo>
                    <a:pt x="2700631" y="2637721"/>
                  </a:lnTo>
                  <a:lnTo>
                    <a:pt x="2715867" y="2646921"/>
                  </a:lnTo>
                  <a:lnTo>
                    <a:pt x="2732372" y="2655486"/>
                  </a:lnTo>
                  <a:lnTo>
                    <a:pt x="2749830" y="2663735"/>
                  </a:lnTo>
                  <a:lnTo>
                    <a:pt x="2767923" y="2671666"/>
                  </a:lnTo>
                  <a:lnTo>
                    <a:pt x="2786650" y="2679280"/>
                  </a:lnTo>
                  <a:lnTo>
                    <a:pt x="2805695" y="2686576"/>
                  </a:lnTo>
                  <a:lnTo>
                    <a:pt x="2826009" y="2693238"/>
                  </a:lnTo>
                  <a:lnTo>
                    <a:pt x="2846959" y="2699583"/>
                  </a:lnTo>
                  <a:lnTo>
                    <a:pt x="2867591" y="2705611"/>
                  </a:lnTo>
                  <a:lnTo>
                    <a:pt x="2889492" y="2711321"/>
                  </a:lnTo>
                  <a:lnTo>
                    <a:pt x="2912029" y="2716714"/>
                  </a:lnTo>
                  <a:lnTo>
                    <a:pt x="2934248" y="2721790"/>
                  </a:lnTo>
                  <a:lnTo>
                    <a:pt x="2957102" y="2725914"/>
                  </a:lnTo>
                  <a:lnTo>
                    <a:pt x="2980908" y="2730355"/>
                  </a:lnTo>
                  <a:lnTo>
                    <a:pt x="3004396" y="2733845"/>
                  </a:lnTo>
                  <a:lnTo>
                    <a:pt x="3028203" y="2737335"/>
                  </a:lnTo>
                  <a:lnTo>
                    <a:pt x="3052644" y="2740190"/>
                  </a:lnTo>
                  <a:lnTo>
                    <a:pt x="3077084" y="2743045"/>
                  </a:lnTo>
                  <a:lnTo>
                    <a:pt x="3101525" y="2744949"/>
                  </a:lnTo>
                  <a:lnTo>
                    <a:pt x="3125966" y="2746852"/>
                  </a:lnTo>
                  <a:lnTo>
                    <a:pt x="3150725" y="2748121"/>
                  </a:lnTo>
                  <a:lnTo>
                    <a:pt x="3175800" y="2749390"/>
                  </a:lnTo>
                  <a:lnTo>
                    <a:pt x="3200559" y="2750024"/>
                  </a:lnTo>
                  <a:lnTo>
                    <a:pt x="3225317" y="2750024"/>
                  </a:lnTo>
                  <a:lnTo>
                    <a:pt x="3246266" y="2750024"/>
                  </a:lnTo>
                  <a:lnTo>
                    <a:pt x="3267216" y="2749707"/>
                  </a:lnTo>
                  <a:lnTo>
                    <a:pt x="3288165" y="2748755"/>
                  </a:lnTo>
                  <a:lnTo>
                    <a:pt x="3308797" y="2747804"/>
                  </a:lnTo>
                  <a:lnTo>
                    <a:pt x="3329429" y="2746535"/>
                  </a:lnTo>
                  <a:lnTo>
                    <a:pt x="3350378" y="2744949"/>
                  </a:lnTo>
                  <a:lnTo>
                    <a:pt x="3371010" y="2743362"/>
                  </a:lnTo>
                  <a:lnTo>
                    <a:pt x="3391325" y="2741459"/>
                  </a:lnTo>
                  <a:lnTo>
                    <a:pt x="3411957" y="2738921"/>
                  </a:lnTo>
                  <a:lnTo>
                    <a:pt x="3431954" y="2736383"/>
                  </a:lnTo>
                  <a:lnTo>
                    <a:pt x="3451951" y="2733528"/>
                  </a:lnTo>
                  <a:lnTo>
                    <a:pt x="3471948" y="2730355"/>
                  </a:lnTo>
                  <a:lnTo>
                    <a:pt x="3491628" y="2726866"/>
                  </a:lnTo>
                  <a:lnTo>
                    <a:pt x="3510990" y="2723376"/>
                  </a:lnTo>
                  <a:lnTo>
                    <a:pt x="3530035" y="2719252"/>
                  </a:lnTo>
                  <a:lnTo>
                    <a:pt x="3548763" y="2715128"/>
                  </a:lnTo>
                  <a:lnTo>
                    <a:pt x="3567173" y="2710369"/>
                  </a:lnTo>
                  <a:lnTo>
                    <a:pt x="3585265" y="2705611"/>
                  </a:lnTo>
                  <a:lnTo>
                    <a:pt x="3603041" y="2700852"/>
                  </a:lnTo>
                  <a:lnTo>
                    <a:pt x="3620498" y="2695142"/>
                  </a:lnTo>
                  <a:lnTo>
                    <a:pt x="3637004" y="2689749"/>
                  </a:lnTo>
                  <a:lnTo>
                    <a:pt x="3653510" y="2683721"/>
                  </a:lnTo>
                  <a:lnTo>
                    <a:pt x="3669698" y="2678011"/>
                  </a:lnTo>
                  <a:lnTo>
                    <a:pt x="3685251" y="2671349"/>
                  </a:lnTo>
                  <a:lnTo>
                    <a:pt x="3700170" y="2665004"/>
                  </a:lnTo>
                  <a:lnTo>
                    <a:pt x="3714770" y="2657707"/>
                  </a:lnTo>
                  <a:lnTo>
                    <a:pt x="3728419" y="2650728"/>
                  </a:lnTo>
                  <a:lnTo>
                    <a:pt x="3741751" y="2643114"/>
                  </a:lnTo>
                  <a:lnTo>
                    <a:pt x="3754765" y="2635818"/>
                  </a:lnTo>
                  <a:lnTo>
                    <a:pt x="3767144" y="2627886"/>
                  </a:lnTo>
                  <a:lnTo>
                    <a:pt x="3778571" y="2619638"/>
                  </a:lnTo>
                  <a:lnTo>
                    <a:pt x="3789363" y="2611073"/>
                  </a:lnTo>
                  <a:lnTo>
                    <a:pt x="3789363" y="2718935"/>
                  </a:lnTo>
                  <a:lnTo>
                    <a:pt x="3788728" y="2718935"/>
                  </a:lnTo>
                  <a:lnTo>
                    <a:pt x="3788411" y="2728135"/>
                  </a:lnTo>
                  <a:lnTo>
                    <a:pt x="3787776" y="2733528"/>
                  </a:lnTo>
                  <a:lnTo>
                    <a:pt x="3786506" y="2738921"/>
                  </a:lnTo>
                  <a:lnTo>
                    <a:pt x="3785237" y="2744314"/>
                  </a:lnTo>
                  <a:lnTo>
                    <a:pt x="3783332" y="2749707"/>
                  </a:lnTo>
                  <a:lnTo>
                    <a:pt x="3781428" y="2755100"/>
                  </a:lnTo>
                  <a:lnTo>
                    <a:pt x="3778571" y="2760811"/>
                  </a:lnTo>
                  <a:lnTo>
                    <a:pt x="3775714" y="2765886"/>
                  </a:lnTo>
                  <a:lnTo>
                    <a:pt x="3772540" y="2770962"/>
                  </a:lnTo>
                  <a:lnTo>
                    <a:pt x="3769048" y="2776355"/>
                  </a:lnTo>
                  <a:lnTo>
                    <a:pt x="3765557" y="2781749"/>
                  </a:lnTo>
                  <a:lnTo>
                    <a:pt x="3761113" y="2786824"/>
                  </a:lnTo>
                  <a:lnTo>
                    <a:pt x="3756987" y="2791583"/>
                  </a:lnTo>
                  <a:lnTo>
                    <a:pt x="3752226" y="2796659"/>
                  </a:lnTo>
                  <a:lnTo>
                    <a:pt x="3747147" y="2801735"/>
                  </a:lnTo>
                  <a:lnTo>
                    <a:pt x="3741433" y="2806493"/>
                  </a:lnTo>
                  <a:lnTo>
                    <a:pt x="3736037" y="2811252"/>
                  </a:lnTo>
                  <a:lnTo>
                    <a:pt x="3723658" y="2820769"/>
                  </a:lnTo>
                  <a:lnTo>
                    <a:pt x="3710327" y="2829969"/>
                  </a:lnTo>
                  <a:lnTo>
                    <a:pt x="3696043" y="2838852"/>
                  </a:lnTo>
                  <a:lnTo>
                    <a:pt x="3680490" y="2847418"/>
                  </a:lnTo>
                  <a:lnTo>
                    <a:pt x="3663667" y="2855983"/>
                  </a:lnTo>
                  <a:lnTo>
                    <a:pt x="3646526" y="2863914"/>
                  </a:lnTo>
                  <a:lnTo>
                    <a:pt x="3627799" y="2871845"/>
                  </a:lnTo>
                  <a:lnTo>
                    <a:pt x="3608754" y="2879459"/>
                  </a:lnTo>
                  <a:lnTo>
                    <a:pt x="3588122" y="2886121"/>
                  </a:lnTo>
                  <a:lnTo>
                    <a:pt x="3566855" y="2892783"/>
                  </a:lnTo>
                  <a:lnTo>
                    <a:pt x="3544636" y="2899128"/>
                  </a:lnTo>
                  <a:lnTo>
                    <a:pt x="3522417" y="2905473"/>
                  </a:lnTo>
                  <a:lnTo>
                    <a:pt x="3498611" y="2910866"/>
                  </a:lnTo>
                  <a:lnTo>
                    <a:pt x="3474170" y="2915942"/>
                  </a:lnTo>
                  <a:lnTo>
                    <a:pt x="3449412" y="2920383"/>
                  </a:lnTo>
                  <a:lnTo>
                    <a:pt x="3423701" y="2924824"/>
                  </a:lnTo>
                  <a:lnTo>
                    <a:pt x="3397356" y="2928631"/>
                  </a:lnTo>
                  <a:lnTo>
                    <a:pt x="3370376" y="2931804"/>
                  </a:lnTo>
                  <a:lnTo>
                    <a:pt x="3343395" y="2934976"/>
                  </a:lnTo>
                  <a:lnTo>
                    <a:pt x="3315146" y="2937197"/>
                  </a:lnTo>
                  <a:lnTo>
                    <a:pt x="3286896" y="2938783"/>
                  </a:lnTo>
                  <a:lnTo>
                    <a:pt x="3258011" y="2940369"/>
                  </a:lnTo>
                  <a:lnTo>
                    <a:pt x="3228491" y="2941321"/>
                  </a:lnTo>
                  <a:lnTo>
                    <a:pt x="3198972" y="2941638"/>
                  </a:lnTo>
                  <a:lnTo>
                    <a:pt x="3168500" y="2941321"/>
                  </a:lnTo>
                  <a:lnTo>
                    <a:pt x="3138663" y="2940369"/>
                  </a:lnTo>
                  <a:lnTo>
                    <a:pt x="3109143" y="2938783"/>
                  </a:lnTo>
                  <a:lnTo>
                    <a:pt x="3080259" y="2936880"/>
                  </a:lnTo>
                  <a:lnTo>
                    <a:pt x="3051374" y="2934659"/>
                  </a:lnTo>
                  <a:lnTo>
                    <a:pt x="3023441" y="2931487"/>
                  </a:lnTo>
                  <a:lnTo>
                    <a:pt x="2996144" y="2927997"/>
                  </a:lnTo>
                  <a:lnTo>
                    <a:pt x="2969481" y="2923873"/>
                  </a:lnTo>
                  <a:lnTo>
                    <a:pt x="2943453" y="2919431"/>
                  </a:lnTo>
                  <a:lnTo>
                    <a:pt x="2917742" y="2914355"/>
                  </a:lnTo>
                  <a:lnTo>
                    <a:pt x="2892984" y="2909280"/>
                  </a:lnTo>
                  <a:lnTo>
                    <a:pt x="2869178" y="2903252"/>
                  </a:lnTo>
                  <a:lnTo>
                    <a:pt x="2846007" y="2897224"/>
                  </a:lnTo>
                  <a:lnTo>
                    <a:pt x="2823470" y="2890880"/>
                  </a:lnTo>
                  <a:lnTo>
                    <a:pt x="2802203" y="2883583"/>
                  </a:lnTo>
                  <a:lnTo>
                    <a:pt x="2781889" y="2876286"/>
                  </a:lnTo>
                  <a:lnTo>
                    <a:pt x="2762527" y="2868673"/>
                  </a:lnTo>
                  <a:lnTo>
                    <a:pt x="2743799" y="2860424"/>
                  </a:lnTo>
                  <a:lnTo>
                    <a:pt x="2726024" y="2852176"/>
                  </a:lnTo>
                  <a:lnTo>
                    <a:pt x="2709518" y="2843611"/>
                  </a:lnTo>
                  <a:lnTo>
                    <a:pt x="2694600" y="2834411"/>
                  </a:lnTo>
                  <a:lnTo>
                    <a:pt x="2679999" y="2824893"/>
                  </a:lnTo>
                  <a:lnTo>
                    <a:pt x="2666985" y="2815376"/>
                  </a:lnTo>
                  <a:lnTo>
                    <a:pt x="2660954" y="2810935"/>
                  </a:lnTo>
                  <a:lnTo>
                    <a:pt x="2655240" y="2805542"/>
                  </a:lnTo>
                  <a:lnTo>
                    <a:pt x="2650162" y="2800466"/>
                  </a:lnTo>
                  <a:lnTo>
                    <a:pt x="2645083" y="2795390"/>
                  </a:lnTo>
                  <a:lnTo>
                    <a:pt x="2639687" y="2790314"/>
                  </a:lnTo>
                  <a:lnTo>
                    <a:pt x="2635561" y="2785238"/>
                  </a:lnTo>
                  <a:lnTo>
                    <a:pt x="2631434" y="2780162"/>
                  </a:lnTo>
                  <a:lnTo>
                    <a:pt x="2627625" y="2774452"/>
                  </a:lnTo>
                  <a:lnTo>
                    <a:pt x="2624134" y="2769376"/>
                  </a:lnTo>
                  <a:lnTo>
                    <a:pt x="2620960" y="2763983"/>
                  </a:lnTo>
                  <a:lnTo>
                    <a:pt x="2618103" y="2758273"/>
                  </a:lnTo>
                  <a:lnTo>
                    <a:pt x="2615881" y="2752880"/>
                  </a:lnTo>
                  <a:lnTo>
                    <a:pt x="2613659" y="2747169"/>
                  </a:lnTo>
                  <a:lnTo>
                    <a:pt x="2612072" y="2741776"/>
                  </a:lnTo>
                  <a:lnTo>
                    <a:pt x="2610485" y="2736383"/>
                  </a:lnTo>
                  <a:lnTo>
                    <a:pt x="2609850" y="2730355"/>
                  </a:lnTo>
                  <a:lnTo>
                    <a:pt x="2609215" y="2724962"/>
                  </a:lnTo>
                  <a:lnTo>
                    <a:pt x="2609215" y="2718935"/>
                  </a:lnTo>
                  <a:lnTo>
                    <a:pt x="2608580" y="2719252"/>
                  </a:lnTo>
                  <a:lnTo>
                    <a:pt x="2608580" y="2573004"/>
                  </a:lnTo>
                  <a:lnTo>
                    <a:pt x="2608263" y="2569197"/>
                  </a:lnTo>
                  <a:lnTo>
                    <a:pt x="2608580" y="2560949"/>
                  </a:lnTo>
                  <a:lnTo>
                    <a:pt x="2609850" y="2552700"/>
                  </a:lnTo>
                  <a:close/>
                  <a:moveTo>
                    <a:pt x="3016148" y="2544763"/>
                  </a:moveTo>
                  <a:lnTo>
                    <a:pt x="3016148" y="2660333"/>
                  </a:lnTo>
                  <a:lnTo>
                    <a:pt x="3035827" y="2662556"/>
                  </a:lnTo>
                  <a:lnTo>
                    <a:pt x="3056142" y="2665096"/>
                  </a:lnTo>
                  <a:lnTo>
                    <a:pt x="3076456" y="2667318"/>
                  </a:lnTo>
                  <a:lnTo>
                    <a:pt x="3097406" y="2669223"/>
                  </a:lnTo>
                  <a:lnTo>
                    <a:pt x="3097406" y="2553971"/>
                  </a:lnTo>
                  <a:lnTo>
                    <a:pt x="3076456" y="2552066"/>
                  </a:lnTo>
                  <a:lnTo>
                    <a:pt x="3056142" y="2549843"/>
                  </a:lnTo>
                  <a:lnTo>
                    <a:pt x="3035827" y="2547303"/>
                  </a:lnTo>
                  <a:lnTo>
                    <a:pt x="3016148" y="2544763"/>
                  </a:lnTo>
                  <a:close/>
                  <a:moveTo>
                    <a:pt x="1938656" y="2540386"/>
                  </a:moveTo>
                  <a:lnTo>
                    <a:pt x="1936433" y="2540705"/>
                  </a:lnTo>
                  <a:lnTo>
                    <a:pt x="1933576" y="2540705"/>
                  </a:lnTo>
                  <a:lnTo>
                    <a:pt x="1931036" y="2541342"/>
                  </a:lnTo>
                  <a:lnTo>
                    <a:pt x="1929130" y="2542299"/>
                  </a:lnTo>
                  <a:lnTo>
                    <a:pt x="1927543" y="2542936"/>
                  </a:lnTo>
                  <a:lnTo>
                    <a:pt x="1926273" y="2543892"/>
                  </a:lnTo>
                  <a:lnTo>
                    <a:pt x="1925638" y="2545167"/>
                  </a:lnTo>
                  <a:lnTo>
                    <a:pt x="1925320" y="2546123"/>
                  </a:lnTo>
                  <a:lnTo>
                    <a:pt x="1925320" y="2565247"/>
                  </a:lnTo>
                  <a:lnTo>
                    <a:pt x="1910398" y="2566522"/>
                  </a:lnTo>
                  <a:lnTo>
                    <a:pt x="1895158" y="2568116"/>
                  </a:lnTo>
                  <a:lnTo>
                    <a:pt x="1881188" y="2570028"/>
                  </a:lnTo>
                  <a:lnTo>
                    <a:pt x="1867218" y="2572897"/>
                  </a:lnTo>
                  <a:lnTo>
                    <a:pt x="1853883" y="2575447"/>
                  </a:lnTo>
                  <a:lnTo>
                    <a:pt x="1841183" y="2578634"/>
                  </a:lnTo>
                  <a:lnTo>
                    <a:pt x="1829436" y="2582778"/>
                  </a:lnTo>
                  <a:lnTo>
                    <a:pt x="1818323" y="2586602"/>
                  </a:lnTo>
                  <a:lnTo>
                    <a:pt x="1810703" y="2590108"/>
                  </a:lnTo>
                  <a:lnTo>
                    <a:pt x="1803718" y="2594252"/>
                  </a:lnTo>
                  <a:lnTo>
                    <a:pt x="1797368" y="2598077"/>
                  </a:lnTo>
                  <a:lnTo>
                    <a:pt x="1791970" y="2601902"/>
                  </a:lnTo>
                  <a:lnTo>
                    <a:pt x="1787208" y="2606045"/>
                  </a:lnTo>
                  <a:lnTo>
                    <a:pt x="1783398" y="2610507"/>
                  </a:lnTo>
                  <a:lnTo>
                    <a:pt x="1780223" y="2614651"/>
                  </a:lnTo>
                  <a:lnTo>
                    <a:pt x="1777683" y="2619113"/>
                  </a:lnTo>
                  <a:lnTo>
                    <a:pt x="1776096" y="2623894"/>
                  </a:lnTo>
                  <a:lnTo>
                    <a:pt x="1775460" y="2628038"/>
                  </a:lnTo>
                  <a:lnTo>
                    <a:pt x="1775460" y="2632500"/>
                  </a:lnTo>
                  <a:lnTo>
                    <a:pt x="1776096" y="2637281"/>
                  </a:lnTo>
                  <a:lnTo>
                    <a:pt x="1777683" y="2641743"/>
                  </a:lnTo>
                  <a:lnTo>
                    <a:pt x="1780223" y="2645887"/>
                  </a:lnTo>
                  <a:lnTo>
                    <a:pt x="1783716" y="2650349"/>
                  </a:lnTo>
                  <a:lnTo>
                    <a:pt x="1787526" y="2654811"/>
                  </a:lnTo>
                  <a:lnTo>
                    <a:pt x="1792288" y="2658317"/>
                  </a:lnTo>
                  <a:lnTo>
                    <a:pt x="1797368" y="2661823"/>
                  </a:lnTo>
                  <a:lnTo>
                    <a:pt x="1803400" y="2665329"/>
                  </a:lnTo>
                  <a:lnTo>
                    <a:pt x="1809750" y="2668517"/>
                  </a:lnTo>
                  <a:lnTo>
                    <a:pt x="1816736" y="2671704"/>
                  </a:lnTo>
                  <a:lnTo>
                    <a:pt x="1824356" y="2674573"/>
                  </a:lnTo>
                  <a:lnTo>
                    <a:pt x="1832610" y="2677441"/>
                  </a:lnTo>
                  <a:lnTo>
                    <a:pt x="1840866" y="2679354"/>
                  </a:lnTo>
                  <a:lnTo>
                    <a:pt x="1872933" y="2686047"/>
                  </a:lnTo>
                  <a:lnTo>
                    <a:pt x="1925320" y="2696565"/>
                  </a:lnTo>
                  <a:lnTo>
                    <a:pt x="1925320" y="2778798"/>
                  </a:lnTo>
                  <a:lnTo>
                    <a:pt x="1911668" y="2777204"/>
                  </a:lnTo>
                  <a:lnTo>
                    <a:pt x="1899603" y="2774973"/>
                  </a:lnTo>
                  <a:lnTo>
                    <a:pt x="1885316" y="2772742"/>
                  </a:lnTo>
                  <a:lnTo>
                    <a:pt x="1870393" y="2769236"/>
                  </a:lnTo>
                  <a:lnTo>
                    <a:pt x="1856740" y="2765093"/>
                  </a:lnTo>
                  <a:lnTo>
                    <a:pt x="1844676" y="2760949"/>
                  </a:lnTo>
                  <a:lnTo>
                    <a:pt x="1841183" y="2759674"/>
                  </a:lnTo>
                  <a:lnTo>
                    <a:pt x="1838008" y="2758399"/>
                  </a:lnTo>
                  <a:lnTo>
                    <a:pt x="1835786" y="2757443"/>
                  </a:lnTo>
                  <a:lnTo>
                    <a:pt x="1835150" y="2756805"/>
                  </a:lnTo>
                  <a:lnTo>
                    <a:pt x="1831658" y="2754893"/>
                  </a:lnTo>
                  <a:lnTo>
                    <a:pt x="1829753" y="2753618"/>
                  </a:lnTo>
                  <a:lnTo>
                    <a:pt x="1827848" y="2752662"/>
                  </a:lnTo>
                  <a:lnTo>
                    <a:pt x="1822768" y="2751387"/>
                  </a:lnTo>
                  <a:lnTo>
                    <a:pt x="1817688" y="2750431"/>
                  </a:lnTo>
                  <a:lnTo>
                    <a:pt x="1811656" y="2750112"/>
                  </a:lnTo>
                  <a:lnTo>
                    <a:pt x="1805623" y="2751068"/>
                  </a:lnTo>
                  <a:lnTo>
                    <a:pt x="1799908" y="2751706"/>
                  </a:lnTo>
                  <a:lnTo>
                    <a:pt x="1793876" y="2752981"/>
                  </a:lnTo>
                  <a:lnTo>
                    <a:pt x="1787843" y="2754893"/>
                  </a:lnTo>
                  <a:lnTo>
                    <a:pt x="1782763" y="2756805"/>
                  </a:lnTo>
                  <a:lnTo>
                    <a:pt x="1778636" y="2759355"/>
                  </a:lnTo>
                  <a:lnTo>
                    <a:pt x="1774508" y="2761586"/>
                  </a:lnTo>
                  <a:lnTo>
                    <a:pt x="1771650" y="2764455"/>
                  </a:lnTo>
                  <a:lnTo>
                    <a:pt x="1770698" y="2765730"/>
                  </a:lnTo>
                  <a:lnTo>
                    <a:pt x="1769746" y="2766686"/>
                  </a:lnTo>
                  <a:lnTo>
                    <a:pt x="1769428" y="2767961"/>
                  </a:lnTo>
                  <a:lnTo>
                    <a:pt x="1769428" y="2769555"/>
                  </a:lnTo>
                  <a:lnTo>
                    <a:pt x="1769428" y="2770830"/>
                  </a:lnTo>
                  <a:lnTo>
                    <a:pt x="1770380" y="2772105"/>
                  </a:lnTo>
                  <a:lnTo>
                    <a:pt x="1771016" y="2773061"/>
                  </a:lnTo>
                  <a:lnTo>
                    <a:pt x="1772603" y="2774336"/>
                  </a:lnTo>
                  <a:lnTo>
                    <a:pt x="1778000" y="2777842"/>
                  </a:lnTo>
                  <a:lnTo>
                    <a:pt x="1784668" y="2781348"/>
                  </a:lnTo>
                  <a:lnTo>
                    <a:pt x="1791970" y="2784535"/>
                  </a:lnTo>
                  <a:lnTo>
                    <a:pt x="1799273" y="2787723"/>
                  </a:lnTo>
                  <a:lnTo>
                    <a:pt x="1807846" y="2790591"/>
                  </a:lnTo>
                  <a:lnTo>
                    <a:pt x="1816418" y="2792822"/>
                  </a:lnTo>
                  <a:lnTo>
                    <a:pt x="1825943" y="2795691"/>
                  </a:lnTo>
                  <a:lnTo>
                    <a:pt x="1835786" y="2797603"/>
                  </a:lnTo>
                  <a:lnTo>
                    <a:pt x="1845946" y="2799516"/>
                  </a:lnTo>
                  <a:lnTo>
                    <a:pt x="1856740" y="2801747"/>
                  </a:lnTo>
                  <a:lnTo>
                    <a:pt x="1878648" y="2804934"/>
                  </a:lnTo>
                  <a:lnTo>
                    <a:pt x="1901508" y="2806846"/>
                  </a:lnTo>
                  <a:lnTo>
                    <a:pt x="1925320" y="2808440"/>
                  </a:lnTo>
                  <a:lnTo>
                    <a:pt x="1925320" y="2827245"/>
                  </a:lnTo>
                  <a:lnTo>
                    <a:pt x="1925638" y="2828520"/>
                  </a:lnTo>
                  <a:lnTo>
                    <a:pt x="1926273" y="2829476"/>
                  </a:lnTo>
                  <a:lnTo>
                    <a:pt x="1927543" y="2830433"/>
                  </a:lnTo>
                  <a:lnTo>
                    <a:pt x="1929130" y="2831389"/>
                  </a:lnTo>
                  <a:lnTo>
                    <a:pt x="1931036" y="2832026"/>
                  </a:lnTo>
                  <a:lnTo>
                    <a:pt x="1933576" y="2832664"/>
                  </a:lnTo>
                  <a:lnTo>
                    <a:pt x="1938656" y="2832982"/>
                  </a:lnTo>
                  <a:lnTo>
                    <a:pt x="1985328" y="2832982"/>
                  </a:lnTo>
                  <a:lnTo>
                    <a:pt x="1990726" y="2832664"/>
                  </a:lnTo>
                  <a:lnTo>
                    <a:pt x="1992630" y="2832026"/>
                  </a:lnTo>
                  <a:lnTo>
                    <a:pt x="1995170" y="2831389"/>
                  </a:lnTo>
                  <a:lnTo>
                    <a:pt x="1996758" y="2830433"/>
                  </a:lnTo>
                  <a:lnTo>
                    <a:pt x="1997710" y="2829476"/>
                  </a:lnTo>
                  <a:lnTo>
                    <a:pt x="1998663" y="2828520"/>
                  </a:lnTo>
                  <a:lnTo>
                    <a:pt x="1998980" y="2827245"/>
                  </a:lnTo>
                  <a:lnTo>
                    <a:pt x="1998980" y="2808121"/>
                  </a:lnTo>
                  <a:lnTo>
                    <a:pt x="2013586" y="2806846"/>
                  </a:lnTo>
                  <a:lnTo>
                    <a:pt x="2027873" y="2805572"/>
                  </a:lnTo>
                  <a:lnTo>
                    <a:pt x="2041526" y="2803978"/>
                  </a:lnTo>
                  <a:lnTo>
                    <a:pt x="2054543" y="2801747"/>
                  </a:lnTo>
                  <a:lnTo>
                    <a:pt x="2067243" y="2799197"/>
                  </a:lnTo>
                  <a:lnTo>
                    <a:pt x="2078673" y="2796966"/>
                  </a:lnTo>
                  <a:lnTo>
                    <a:pt x="2089786" y="2793778"/>
                  </a:lnTo>
                  <a:lnTo>
                    <a:pt x="2099310" y="2790272"/>
                  </a:lnTo>
                  <a:lnTo>
                    <a:pt x="2106930" y="2787085"/>
                  </a:lnTo>
                  <a:lnTo>
                    <a:pt x="2114233" y="2783898"/>
                  </a:lnTo>
                  <a:lnTo>
                    <a:pt x="2120900" y="2779754"/>
                  </a:lnTo>
                  <a:lnTo>
                    <a:pt x="2126933" y="2776248"/>
                  </a:lnTo>
                  <a:lnTo>
                    <a:pt x="2132013" y="2772423"/>
                  </a:lnTo>
                  <a:lnTo>
                    <a:pt x="2136776" y="2768280"/>
                  </a:lnTo>
                  <a:lnTo>
                    <a:pt x="2140586" y="2764136"/>
                  </a:lnTo>
                  <a:lnTo>
                    <a:pt x="2143760" y="2759674"/>
                  </a:lnTo>
                  <a:lnTo>
                    <a:pt x="2145983" y="2755212"/>
                  </a:lnTo>
                  <a:lnTo>
                    <a:pt x="2147570" y="2751068"/>
                  </a:lnTo>
                  <a:lnTo>
                    <a:pt x="2148840" y="2746606"/>
                  </a:lnTo>
                  <a:lnTo>
                    <a:pt x="2149158" y="2742144"/>
                  </a:lnTo>
                  <a:lnTo>
                    <a:pt x="2148523" y="2737363"/>
                  </a:lnTo>
                  <a:lnTo>
                    <a:pt x="2147253" y="2733219"/>
                  </a:lnTo>
                  <a:lnTo>
                    <a:pt x="2145030" y="2728757"/>
                  </a:lnTo>
                  <a:lnTo>
                    <a:pt x="2141856" y="2723976"/>
                  </a:lnTo>
                  <a:lnTo>
                    <a:pt x="2140268" y="2721745"/>
                  </a:lnTo>
                  <a:lnTo>
                    <a:pt x="2137728" y="2719833"/>
                  </a:lnTo>
                  <a:lnTo>
                    <a:pt x="2132648" y="2715370"/>
                  </a:lnTo>
                  <a:lnTo>
                    <a:pt x="2126298" y="2711227"/>
                  </a:lnTo>
                  <a:lnTo>
                    <a:pt x="2119630" y="2707721"/>
                  </a:lnTo>
                  <a:lnTo>
                    <a:pt x="2111693" y="2704215"/>
                  </a:lnTo>
                  <a:lnTo>
                    <a:pt x="2103438" y="2701027"/>
                  </a:lnTo>
                  <a:lnTo>
                    <a:pt x="2094548" y="2697840"/>
                  </a:lnTo>
                  <a:lnTo>
                    <a:pt x="2084706" y="2694653"/>
                  </a:lnTo>
                  <a:lnTo>
                    <a:pt x="2074863" y="2692103"/>
                  </a:lnTo>
                  <a:lnTo>
                    <a:pt x="2064068" y="2689553"/>
                  </a:lnTo>
                  <a:lnTo>
                    <a:pt x="2042796" y="2684772"/>
                  </a:lnTo>
                  <a:lnTo>
                    <a:pt x="2020570" y="2680310"/>
                  </a:lnTo>
                  <a:lnTo>
                    <a:pt x="1998980" y="2676485"/>
                  </a:lnTo>
                  <a:lnTo>
                    <a:pt x="1998980" y="2594571"/>
                  </a:lnTo>
                  <a:lnTo>
                    <a:pt x="2018030" y="2596802"/>
                  </a:lnTo>
                  <a:lnTo>
                    <a:pt x="2025016" y="2598077"/>
                  </a:lnTo>
                  <a:lnTo>
                    <a:pt x="2032000" y="2599670"/>
                  </a:lnTo>
                  <a:lnTo>
                    <a:pt x="2047240" y="2603495"/>
                  </a:lnTo>
                  <a:lnTo>
                    <a:pt x="2061846" y="2607958"/>
                  </a:lnTo>
                  <a:lnTo>
                    <a:pt x="2073593" y="2612420"/>
                  </a:lnTo>
                  <a:lnTo>
                    <a:pt x="2080260" y="2614970"/>
                  </a:lnTo>
                  <a:lnTo>
                    <a:pt x="2082483" y="2616245"/>
                  </a:lnTo>
                  <a:lnTo>
                    <a:pt x="2083118" y="2616245"/>
                  </a:lnTo>
                  <a:lnTo>
                    <a:pt x="2086610" y="2618794"/>
                  </a:lnTo>
                  <a:lnTo>
                    <a:pt x="2088516" y="2619751"/>
                  </a:lnTo>
                  <a:lnTo>
                    <a:pt x="2090420" y="2621026"/>
                  </a:lnTo>
                  <a:lnTo>
                    <a:pt x="2095183" y="2622300"/>
                  </a:lnTo>
                  <a:lnTo>
                    <a:pt x="2100898" y="2622938"/>
                  </a:lnTo>
                  <a:lnTo>
                    <a:pt x="2106613" y="2622938"/>
                  </a:lnTo>
                  <a:lnTo>
                    <a:pt x="2112646" y="2622619"/>
                  </a:lnTo>
                  <a:lnTo>
                    <a:pt x="2118360" y="2621982"/>
                  </a:lnTo>
                  <a:lnTo>
                    <a:pt x="2124393" y="2620388"/>
                  </a:lnTo>
                  <a:lnTo>
                    <a:pt x="2129790" y="2618794"/>
                  </a:lnTo>
                  <a:lnTo>
                    <a:pt x="2135188" y="2616563"/>
                  </a:lnTo>
                  <a:lnTo>
                    <a:pt x="2139633" y="2614332"/>
                  </a:lnTo>
                  <a:lnTo>
                    <a:pt x="2143760" y="2612101"/>
                  </a:lnTo>
                  <a:lnTo>
                    <a:pt x="2146618" y="2609232"/>
                  </a:lnTo>
                  <a:lnTo>
                    <a:pt x="2147570" y="2607958"/>
                  </a:lnTo>
                  <a:lnTo>
                    <a:pt x="2148523" y="2606683"/>
                  </a:lnTo>
                  <a:lnTo>
                    <a:pt x="2148840" y="2605089"/>
                  </a:lnTo>
                  <a:lnTo>
                    <a:pt x="2148840" y="2604133"/>
                  </a:lnTo>
                  <a:lnTo>
                    <a:pt x="2148523" y="2602858"/>
                  </a:lnTo>
                  <a:lnTo>
                    <a:pt x="2148206" y="2601583"/>
                  </a:lnTo>
                  <a:lnTo>
                    <a:pt x="2146936" y="2600627"/>
                  </a:lnTo>
                  <a:lnTo>
                    <a:pt x="2145666" y="2599352"/>
                  </a:lnTo>
                  <a:lnTo>
                    <a:pt x="2141220" y="2596483"/>
                  </a:lnTo>
                  <a:lnTo>
                    <a:pt x="2136776" y="2593615"/>
                  </a:lnTo>
                  <a:lnTo>
                    <a:pt x="2131060" y="2591383"/>
                  </a:lnTo>
                  <a:lnTo>
                    <a:pt x="2125663" y="2588515"/>
                  </a:lnTo>
                  <a:lnTo>
                    <a:pt x="2112646" y="2583734"/>
                  </a:lnTo>
                  <a:lnTo>
                    <a:pt x="2098358" y="2579590"/>
                  </a:lnTo>
                  <a:lnTo>
                    <a:pt x="2083436" y="2575766"/>
                  </a:lnTo>
                  <a:lnTo>
                    <a:pt x="2067878" y="2572259"/>
                  </a:lnTo>
                  <a:lnTo>
                    <a:pt x="2052638" y="2569710"/>
                  </a:lnTo>
                  <a:lnTo>
                    <a:pt x="2038033" y="2567479"/>
                  </a:lnTo>
                  <a:lnTo>
                    <a:pt x="2018666" y="2565566"/>
                  </a:lnTo>
                  <a:lnTo>
                    <a:pt x="1998980" y="2564291"/>
                  </a:lnTo>
                  <a:lnTo>
                    <a:pt x="1998980" y="2546123"/>
                  </a:lnTo>
                  <a:lnTo>
                    <a:pt x="1998663" y="2545167"/>
                  </a:lnTo>
                  <a:lnTo>
                    <a:pt x="1997710" y="2543892"/>
                  </a:lnTo>
                  <a:lnTo>
                    <a:pt x="1996758" y="2542936"/>
                  </a:lnTo>
                  <a:lnTo>
                    <a:pt x="1995170" y="2542299"/>
                  </a:lnTo>
                  <a:lnTo>
                    <a:pt x="1992630" y="2541342"/>
                  </a:lnTo>
                  <a:lnTo>
                    <a:pt x="1990726" y="2540705"/>
                  </a:lnTo>
                  <a:lnTo>
                    <a:pt x="1987868" y="2540705"/>
                  </a:lnTo>
                  <a:lnTo>
                    <a:pt x="1985328" y="2540386"/>
                  </a:lnTo>
                  <a:lnTo>
                    <a:pt x="1938656" y="2540386"/>
                  </a:lnTo>
                  <a:close/>
                  <a:moveTo>
                    <a:pt x="1959293" y="2522537"/>
                  </a:moveTo>
                  <a:lnTo>
                    <a:pt x="1982788" y="2522856"/>
                  </a:lnTo>
                  <a:lnTo>
                    <a:pt x="2005966" y="2523493"/>
                  </a:lnTo>
                  <a:lnTo>
                    <a:pt x="2028826" y="2524450"/>
                  </a:lnTo>
                  <a:lnTo>
                    <a:pt x="2051368" y="2526043"/>
                  </a:lnTo>
                  <a:lnTo>
                    <a:pt x="2073910" y="2527637"/>
                  </a:lnTo>
                  <a:lnTo>
                    <a:pt x="2095500" y="2529868"/>
                  </a:lnTo>
                  <a:lnTo>
                    <a:pt x="2116773" y="2532737"/>
                  </a:lnTo>
                  <a:lnTo>
                    <a:pt x="2137728" y="2535605"/>
                  </a:lnTo>
                  <a:lnTo>
                    <a:pt x="2158048" y="2538793"/>
                  </a:lnTo>
                  <a:lnTo>
                    <a:pt x="2177733" y="2542299"/>
                  </a:lnTo>
                  <a:lnTo>
                    <a:pt x="2197100" y="2546123"/>
                  </a:lnTo>
                  <a:lnTo>
                    <a:pt x="2215516" y="2550586"/>
                  </a:lnTo>
                  <a:lnTo>
                    <a:pt x="2233613" y="2555367"/>
                  </a:lnTo>
                  <a:lnTo>
                    <a:pt x="2251076" y="2560148"/>
                  </a:lnTo>
                  <a:lnTo>
                    <a:pt x="2267586" y="2565247"/>
                  </a:lnTo>
                  <a:lnTo>
                    <a:pt x="2283778" y="2570666"/>
                  </a:lnTo>
                  <a:lnTo>
                    <a:pt x="2298700" y="2576403"/>
                  </a:lnTo>
                  <a:lnTo>
                    <a:pt x="2313306" y="2582140"/>
                  </a:lnTo>
                  <a:lnTo>
                    <a:pt x="2326640" y="2588515"/>
                  </a:lnTo>
                  <a:lnTo>
                    <a:pt x="2339658" y="2594889"/>
                  </a:lnTo>
                  <a:lnTo>
                    <a:pt x="2351723" y="2601583"/>
                  </a:lnTo>
                  <a:lnTo>
                    <a:pt x="2362518" y="2608914"/>
                  </a:lnTo>
                  <a:lnTo>
                    <a:pt x="2372996" y="2615607"/>
                  </a:lnTo>
                  <a:lnTo>
                    <a:pt x="2381886" y="2622938"/>
                  </a:lnTo>
                  <a:lnTo>
                    <a:pt x="2390140" y="2630587"/>
                  </a:lnTo>
                  <a:lnTo>
                    <a:pt x="2397443" y="2638237"/>
                  </a:lnTo>
                  <a:lnTo>
                    <a:pt x="2403793" y="2645568"/>
                  </a:lnTo>
                  <a:lnTo>
                    <a:pt x="2406016" y="2649711"/>
                  </a:lnTo>
                  <a:lnTo>
                    <a:pt x="2408873" y="2653855"/>
                  </a:lnTo>
                  <a:lnTo>
                    <a:pt x="2410778" y="2657998"/>
                  </a:lnTo>
                  <a:lnTo>
                    <a:pt x="2412683" y="2661823"/>
                  </a:lnTo>
                  <a:lnTo>
                    <a:pt x="2414270" y="2665967"/>
                  </a:lnTo>
                  <a:lnTo>
                    <a:pt x="2415540" y="2670110"/>
                  </a:lnTo>
                  <a:lnTo>
                    <a:pt x="2416810" y="2674254"/>
                  </a:lnTo>
                  <a:lnTo>
                    <a:pt x="2417446" y="2678397"/>
                  </a:lnTo>
                  <a:lnTo>
                    <a:pt x="2417763" y="2682541"/>
                  </a:lnTo>
                  <a:lnTo>
                    <a:pt x="2417763" y="2686684"/>
                  </a:lnTo>
                  <a:lnTo>
                    <a:pt x="2417763" y="2691147"/>
                  </a:lnTo>
                  <a:lnTo>
                    <a:pt x="2417446" y="2694971"/>
                  </a:lnTo>
                  <a:lnTo>
                    <a:pt x="2416810" y="2699434"/>
                  </a:lnTo>
                  <a:lnTo>
                    <a:pt x="2415540" y="2703896"/>
                  </a:lnTo>
                  <a:lnTo>
                    <a:pt x="2414270" y="2707721"/>
                  </a:lnTo>
                  <a:lnTo>
                    <a:pt x="2412683" y="2711864"/>
                  </a:lnTo>
                  <a:lnTo>
                    <a:pt x="2410778" y="2716008"/>
                  </a:lnTo>
                  <a:lnTo>
                    <a:pt x="2408873" y="2720151"/>
                  </a:lnTo>
                  <a:lnTo>
                    <a:pt x="2406016" y="2723976"/>
                  </a:lnTo>
                  <a:lnTo>
                    <a:pt x="2403793" y="2728120"/>
                  </a:lnTo>
                  <a:lnTo>
                    <a:pt x="2397443" y="2735769"/>
                  </a:lnTo>
                  <a:lnTo>
                    <a:pt x="2390140" y="2743419"/>
                  </a:lnTo>
                  <a:lnTo>
                    <a:pt x="2381886" y="2751068"/>
                  </a:lnTo>
                  <a:lnTo>
                    <a:pt x="2372996" y="2758080"/>
                  </a:lnTo>
                  <a:lnTo>
                    <a:pt x="2362518" y="2765093"/>
                  </a:lnTo>
                  <a:lnTo>
                    <a:pt x="2351723" y="2772105"/>
                  </a:lnTo>
                  <a:lnTo>
                    <a:pt x="2339658" y="2778798"/>
                  </a:lnTo>
                  <a:lnTo>
                    <a:pt x="2326640" y="2785173"/>
                  </a:lnTo>
                  <a:lnTo>
                    <a:pt x="2313306" y="2791229"/>
                  </a:lnTo>
                  <a:lnTo>
                    <a:pt x="2298700" y="2797284"/>
                  </a:lnTo>
                  <a:lnTo>
                    <a:pt x="2283778" y="2803340"/>
                  </a:lnTo>
                  <a:lnTo>
                    <a:pt x="2267586" y="2808440"/>
                  </a:lnTo>
                  <a:lnTo>
                    <a:pt x="2251076" y="2813540"/>
                  </a:lnTo>
                  <a:lnTo>
                    <a:pt x="2233613" y="2818640"/>
                  </a:lnTo>
                  <a:lnTo>
                    <a:pt x="2215516" y="2823102"/>
                  </a:lnTo>
                  <a:lnTo>
                    <a:pt x="2197100" y="2827245"/>
                  </a:lnTo>
                  <a:lnTo>
                    <a:pt x="2177733" y="2831389"/>
                  </a:lnTo>
                  <a:lnTo>
                    <a:pt x="2158048" y="2834895"/>
                  </a:lnTo>
                  <a:lnTo>
                    <a:pt x="2137728" y="2838401"/>
                  </a:lnTo>
                  <a:lnTo>
                    <a:pt x="2116773" y="2841270"/>
                  </a:lnTo>
                  <a:lnTo>
                    <a:pt x="2095500" y="2844138"/>
                  </a:lnTo>
                  <a:lnTo>
                    <a:pt x="2073910" y="2846051"/>
                  </a:lnTo>
                  <a:lnTo>
                    <a:pt x="2051368" y="2847963"/>
                  </a:lnTo>
                  <a:lnTo>
                    <a:pt x="2028826" y="2849238"/>
                  </a:lnTo>
                  <a:lnTo>
                    <a:pt x="2005966" y="2850513"/>
                  </a:lnTo>
                  <a:lnTo>
                    <a:pt x="1982788" y="2851150"/>
                  </a:lnTo>
                  <a:lnTo>
                    <a:pt x="1959293" y="2851150"/>
                  </a:lnTo>
                  <a:lnTo>
                    <a:pt x="1935480" y="2851150"/>
                  </a:lnTo>
                  <a:lnTo>
                    <a:pt x="1912303" y="2850513"/>
                  </a:lnTo>
                  <a:lnTo>
                    <a:pt x="1889443" y="2849238"/>
                  </a:lnTo>
                  <a:lnTo>
                    <a:pt x="1866900" y="2847963"/>
                  </a:lnTo>
                  <a:lnTo>
                    <a:pt x="1844358" y="2846051"/>
                  </a:lnTo>
                  <a:lnTo>
                    <a:pt x="1822768" y="2844138"/>
                  </a:lnTo>
                  <a:lnTo>
                    <a:pt x="1801496" y="2841270"/>
                  </a:lnTo>
                  <a:lnTo>
                    <a:pt x="1780540" y="2838401"/>
                  </a:lnTo>
                  <a:lnTo>
                    <a:pt x="1760220" y="2834895"/>
                  </a:lnTo>
                  <a:lnTo>
                    <a:pt x="1740536" y="2831389"/>
                  </a:lnTo>
                  <a:lnTo>
                    <a:pt x="1721168" y="2827245"/>
                  </a:lnTo>
                  <a:lnTo>
                    <a:pt x="1702753" y="2823102"/>
                  </a:lnTo>
                  <a:lnTo>
                    <a:pt x="1684656" y="2818640"/>
                  </a:lnTo>
                  <a:lnTo>
                    <a:pt x="1667193" y="2813540"/>
                  </a:lnTo>
                  <a:lnTo>
                    <a:pt x="1650683" y="2808440"/>
                  </a:lnTo>
                  <a:lnTo>
                    <a:pt x="1634490" y="2803340"/>
                  </a:lnTo>
                  <a:lnTo>
                    <a:pt x="1619568" y="2797284"/>
                  </a:lnTo>
                  <a:lnTo>
                    <a:pt x="1604963" y="2791229"/>
                  </a:lnTo>
                  <a:lnTo>
                    <a:pt x="1591628" y="2785173"/>
                  </a:lnTo>
                  <a:lnTo>
                    <a:pt x="1578610" y="2778798"/>
                  </a:lnTo>
                  <a:lnTo>
                    <a:pt x="1566863" y="2772105"/>
                  </a:lnTo>
                  <a:lnTo>
                    <a:pt x="1555750" y="2765093"/>
                  </a:lnTo>
                  <a:lnTo>
                    <a:pt x="1545273" y="2758080"/>
                  </a:lnTo>
                  <a:lnTo>
                    <a:pt x="1536383" y="2751068"/>
                  </a:lnTo>
                  <a:lnTo>
                    <a:pt x="1528128" y="2743419"/>
                  </a:lnTo>
                  <a:lnTo>
                    <a:pt x="1520826" y="2735769"/>
                  </a:lnTo>
                  <a:lnTo>
                    <a:pt x="1514793" y="2728120"/>
                  </a:lnTo>
                  <a:lnTo>
                    <a:pt x="1511936" y="2723976"/>
                  </a:lnTo>
                  <a:lnTo>
                    <a:pt x="1509396" y="2720151"/>
                  </a:lnTo>
                  <a:lnTo>
                    <a:pt x="1507490" y="2716008"/>
                  </a:lnTo>
                  <a:lnTo>
                    <a:pt x="1505586" y="2711864"/>
                  </a:lnTo>
                  <a:lnTo>
                    <a:pt x="1503998" y="2707721"/>
                  </a:lnTo>
                  <a:lnTo>
                    <a:pt x="1502410" y="2703896"/>
                  </a:lnTo>
                  <a:lnTo>
                    <a:pt x="1501776" y="2699434"/>
                  </a:lnTo>
                  <a:lnTo>
                    <a:pt x="1500823" y="2694971"/>
                  </a:lnTo>
                  <a:lnTo>
                    <a:pt x="1500506" y="2691147"/>
                  </a:lnTo>
                  <a:lnTo>
                    <a:pt x="1500188" y="2686684"/>
                  </a:lnTo>
                  <a:lnTo>
                    <a:pt x="1500506" y="2682541"/>
                  </a:lnTo>
                  <a:lnTo>
                    <a:pt x="1500823" y="2678397"/>
                  </a:lnTo>
                  <a:lnTo>
                    <a:pt x="1501776" y="2674254"/>
                  </a:lnTo>
                  <a:lnTo>
                    <a:pt x="1502410" y="2670110"/>
                  </a:lnTo>
                  <a:lnTo>
                    <a:pt x="1503998" y="2665967"/>
                  </a:lnTo>
                  <a:lnTo>
                    <a:pt x="1505586" y="2661823"/>
                  </a:lnTo>
                  <a:lnTo>
                    <a:pt x="1507490" y="2657998"/>
                  </a:lnTo>
                  <a:lnTo>
                    <a:pt x="1509396" y="2653855"/>
                  </a:lnTo>
                  <a:lnTo>
                    <a:pt x="1511936" y="2649711"/>
                  </a:lnTo>
                  <a:lnTo>
                    <a:pt x="1514793" y="2645568"/>
                  </a:lnTo>
                  <a:lnTo>
                    <a:pt x="1520826" y="2638237"/>
                  </a:lnTo>
                  <a:lnTo>
                    <a:pt x="1528128" y="2630587"/>
                  </a:lnTo>
                  <a:lnTo>
                    <a:pt x="1536383" y="2622938"/>
                  </a:lnTo>
                  <a:lnTo>
                    <a:pt x="1545273" y="2615607"/>
                  </a:lnTo>
                  <a:lnTo>
                    <a:pt x="1555750" y="2608914"/>
                  </a:lnTo>
                  <a:lnTo>
                    <a:pt x="1566863" y="2601583"/>
                  </a:lnTo>
                  <a:lnTo>
                    <a:pt x="1578610" y="2594889"/>
                  </a:lnTo>
                  <a:lnTo>
                    <a:pt x="1591628" y="2588515"/>
                  </a:lnTo>
                  <a:lnTo>
                    <a:pt x="1604963" y="2582140"/>
                  </a:lnTo>
                  <a:lnTo>
                    <a:pt x="1619568" y="2576403"/>
                  </a:lnTo>
                  <a:lnTo>
                    <a:pt x="1634490" y="2570666"/>
                  </a:lnTo>
                  <a:lnTo>
                    <a:pt x="1650683" y="2565247"/>
                  </a:lnTo>
                  <a:lnTo>
                    <a:pt x="1667193" y="2560148"/>
                  </a:lnTo>
                  <a:lnTo>
                    <a:pt x="1684656" y="2555367"/>
                  </a:lnTo>
                  <a:lnTo>
                    <a:pt x="1702753" y="2550586"/>
                  </a:lnTo>
                  <a:lnTo>
                    <a:pt x="1721168" y="2546123"/>
                  </a:lnTo>
                  <a:lnTo>
                    <a:pt x="1740536" y="2542299"/>
                  </a:lnTo>
                  <a:lnTo>
                    <a:pt x="1760220" y="2538793"/>
                  </a:lnTo>
                  <a:lnTo>
                    <a:pt x="1780540" y="2535605"/>
                  </a:lnTo>
                  <a:lnTo>
                    <a:pt x="1801496" y="2532737"/>
                  </a:lnTo>
                  <a:lnTo>
                    <a:pt x="1822768" y="2529868"/>
                  </a:lnTo>
                  <a:lnTo>
                    <a:pt x="1844358" y="2527637"/>
                  </a:lnTo>
                  <a:lnTo>
                    <a:pt x="1866900" y="2526043"/>
                  </a:lnTo>
                  <a:lnTo>
                    <a:pt x="1889443" y="2524450"/>
                  </a:lnTo>
                  <a:lnTo>
                    <a:pt x="1912303" y="2523493"/>
                  </a:lnTo>
                  <a:lnTo>
                    <a:pt x="1935480" y="2522856"/>
                  </a:lnTo>
                  <a:lnTo>
                    <a:pt x="1959293" y="2522537"/>
                  </a:lnTo>
                  <a:close/>
                  <a:moveTo>
                    <a:pt x="2854584" y="2507933"/>
                  </a:moveTo>
                  <a:lnTo>
                    <a:pt x="2854584" y="2625091"/>
                  </a:lnTo>
                  <a:lnTo>
                    <a:pt x="2873946" y="2630488"/>
                  </a:lnTo>
                  <a:lnTo>
                    <a:pt x="2893626" y="2636203"/>
                  </a:lnTo>
                  <a:lnTo>
                    <a:pt x="2914258" y="2640966"/>
                  </a:lnTo>
                  <a:lnTo>
                    <a:pt x="2935524" y="2645728"/>
                  </a:lnTo>
                  <a:lnTo>
                    <a:pt x="2935524" y="2529523"/>
                  </a:lnTo>
                  <a:lnTo>
                    <a:pt x="2914258" y="2524761"/>
                  </a:lnTo>
                  <a:lnTo>
                    <a:pt x="2893626" y="2519363"/>
                  </a:lnTo>
                  <a:lnTo>
                    <a:pt x="2873946" y="2513965"/>
                  </a:lnTo>
                  <a:lnTo>
                    <a:pt x="2854584" y="2507933"/>
                  </a:lnTo>
                  <a:close/>
                  <a:moveTo>
                    <a:pt x="2692385" y="2444750"/>
                  </a:moveTo>
                  <a:lnTo>
                    <a:pt x="2692385" y="2542223"/>
                  </a:lnTo>
                  <a:lnTo>
                    <a:pt x="2695241" y="2545081"/>
                  </a:lnTo>
                  <a:lnTo>
                    <a:pt x="2698098" y="2548256"/>
                  </a:lnTo>
                  <a:lnTo>
                    <a:pt x="2705399" y="2554923"/>
                  </a:lnTo>
                  <a:lnTo>
                    <a:pt x="2714921" y="2561591"/>
                  </a:lnTo>
                  <a:lnTo>
                    <a:pt x="2725078" y="2568576"/>
                  </a:lnTo>
                  <a:lnTo>
                    <a:pt x="2737140" y="2576196"/>
                  </a:lnTo>
                  <a:lnTo>
                    <a:pt x="2748884" y="2582863"/>
                  </a:lnTo>
                  <a:lnTo>
                    <a:pt x="2761581" y="2589213"/>
                  </a:lnTo>
                  <a:lnTo>
                    <a:pt x="2773325" y="2595246"/>
                  </a:lnTo>
                  <a:lnTo>
                    <a:pt x="2773325" y="2486343"/>
                  </a:lnTo>
                  <a:lnTo>
                    <a:pt x="2758407" y="2480628"/>
                  </a:lnTo>
                  <a:lnTo>
                    <a:pt x="2744441" y="2475230"/>
                  </a:lnTo>
                  <a:lnTo>
                    <a:pt x="2732379" y="2469198"/>
                  </a:lnTo>
                  <a:lnTo>
                    <a:pt x="2721269" y="2464118"/>
                  </a:lnTo>
                  <a:lnTo>
                    <a:pt x="2712064" y="2458720"/>
                  </a:lnTo>
                  <a:lnTo>
                    <a:pt x="2704446" y="2453958"/>
                  </a:lnTo>
                  <a:lnTo>
                    <a:pt x="2697781" y="2449195"/>
                  </a:lnTo>
                  <a:lnTo>
                    <a:pt x="2692385" y="2444750"/>
                  </a:lnTo>
                  <a:close/>
                  <a:moveTo>
                    <a:pt x="3744614" y="2439353"/>
                  </a:moveTo>
                  <a:lnTo>
                    <a:pt x="3737949" y="2444433"/>
                  </a:lnTo>
                  <a:lnTo>
                    <a:pt x="3730648" y="2449195"/>
                  </a:lnTo>
                  <a:lnTo>
                    <a:pt x="3722713" y="2454275"/>
                  </a:lnTo>
                  <a:lnTo>
                    <a:pt x="3715095" y="2459038"/>
                  </a:lnTo>
                  <a:lnTo>
                    <a:pt x="3706524" y="2462848"/>
                  </a:lnTo>
                  <a:lnTo>
                    <a:pt x="3698907" y="2466975"/>
                  </a:lnTo>
                  <a:lnTo>
                    <a:pt x="3691289" y="2470468"/>
                  </a:lnTo>
                  <a:lnTo>
                    <a:pt x="3683671" y="2473325"/>
                  </a:lnTo>
                  <a:lnTo>
                    <a:pt x="3683671" y="2592706"/>
                  </a:lnTo>
                  <a:lnTo>
                    <a:pt x="3692558" y="2588578"/>
                  </a:lnTo>
                  <a:lnTo>
                    <a:pt x="3701128" y="2583816"/>
                  </a:lnTo>
                  <a:lnTo>
                    <a:pt x="3709381" y="2579053"/>
                  </a:lnTo>
                  <a:lnTo>
                    <a:pt x="3717634" y="2573973"/>
                  </a:lnTo>
                  <a:lnTo>
                    <a:pt x="3725252" y="2568258"/>
                  </a:lnTo>
                  <a:lnTo>
                    <a:pt x="3732235" y="2563178"/>
                  </a:lnTo>
                  <a:lnTo>
                    <a:pt x="3738901" y="2557781"/>
                  </a:lnTo>
                  <a:lnTo>
                    <a:pt x="3744614" y="2553018"/>
                  </a:lnTo>
                  <a:lnTo>
                    <a:pt x="3744614" y="2439353"/>
                  </a:lnTo>
                  <a:close/>
                  <a:moveTo>
                    <a:pt x="3151360" y="2322195"/>
                  </a:moveTo>
                  <a:lnTo>
                    <a:pt x="3151360" y="2437130"/>
                  </a:lnTo>
                  <a:lnTo>
                    <a:pt x="3174848" y="2437765"/>
                  </a:lnTo>
                  <a:lnTo>
                    <a:pt x="3198972" y="2437765"/>
                  </a:lnTo>
                  <a:lnTo>
                    <a:pt x="3215477" y="2437765"/>
                  </a:lnTo>
                  <a:lnTo>
                    <a:pt x="3231983" y="2437448"/>
                  </a:lnTo>
                  <a:lnTo>
                    <a:pt x="3231983" y="2322512"/>
                  </a:lnTo>
                  <a:lnTo>
                    <a:pt x="3198972" y="2323147"/>
                  </a:lnTo>
                  <a:lnTo>
                    <a:pt x="3174848" y="2323147"/>
                  </a:lnTo>
                  <a:lnTo>
                    <a:pt x="3151360" y="2322195"/>
                  </a:lnTo>
                  <a:close/>
                  <a:moveTo>
                    <a:pt x="3815080" y="2317750"/>
                  </a:moveTo>
                  <a:lnTo>
                    <a:pt x="3816033" y="2325370"/>
                  </a:lnTo>
                  <a:lnTo>
                    <a:pt x="3816350" y="2332673"/>
                  </a:lnTo>
                  <a:lnTo>
                    <a:pt x="3816350" y="2483803"/>
                  </a:lnTo>
                  <a:lnTo>
                    <a:pt x="3816033" y="2484438"/>
                  </a:lnTo>
                  <a:lnTo>
                    <a:pt x="3815398" y="2493010"/>
                  </a:lnTo>
                  <a:lnTo>
                    <a:pt x="3814763" y="2498408"/>
                  </a:lnTo>
                  <a:lnTo>
                    <a:pt x="3813493" y="2504123"/>
                  </a:lnTo>
                  <a:lnTo>
                    <a:pt x="3811906" y="2509520"/>
                  </a:lnTo>
                  <a:lnTo>
                    <a:pt x="3810319" y="2514600"/>
                  </a:lnTo>
                  <a:lnTo>
                    <a:pt x="3808097" y="2520316"/>
                  </a:lnTo>
                  <a:lnTo>
                    <a:pt x="3805558" y="2525713"/>
                  </a:lnTo>
                  <a:lnTo>
                    <a:pt x="3803019" y="2530793"/>
                  </a:lnTo>
                  <a:lnTo>
                    <a:pt x="3799844" y="2536508"/>
                  </a:lnTo>
                  <a:lnTo>
                    <a:pt x="3796036" y="2541588"/>
                  </a:lnTo>
                  <a:lnTo>
                    <a:pt x="3792226" y="2546668"/>
                  </a:lnTo>
                  <a:lnTo>
                    <a:pt x="3788418" y="2551748"/>
                  </a:lnTo>
                  <a:lnTo>
                    <a:pt x="3783974" y="2556828"/>
                  </a:lnTo>
                  <a:lnTo>
                    <a:pt x="3779212" y="2561591"/>
                  </a:lnTo>
                  <a:lnTo>
                    <a:pt x="3774134" y="2566671"/>
                  </a:lnTo>
                  <a:lnTo>
                    <a:pt x="3768420" y="2571433"/>
                  </a:lnTo>
                  <a:lnTo>
                    <a:pt x="3763024" y="2576513"/>
                  </a:lnTo>
                  <a:lnTo>
                    <a:pt x="3750963" y="2586038"/>
                  </a:lnTo>
                  <a:lnTo>
                    <a:pt x="3737314" y="2595246"/>
                  </a:lnTo>
                  <a:lnTo>
                    <a:pt x="3722713" y="2604136"/>
                  </a:lnTo>
                  <a:lnTo>
                    <a:pt x="3707477" y="2613026"/>
                  </a:lnTo>
                  <a:lnTo>
                    <a:pt x="3690971" y="2621281"/>
                  </a:lnTo>
                  <a:lnTo>
                    <a:pt x="3673513" y="2628901"/>
                  </a:lnTo>
                  <a:lnTo>
                    <a:pt x="3655103" y="2636838"/>
                  </a:lnTo>
                  <a:lnTo>
                    <a:pt x="3635424" y="2644458"/>
                  </a:lnTo>
                  <a:lnTo>
                    <a:pt x="3615109" y="2651443"/>
                  </a:lnTo>
                  <a:lnTo>
                    <a:pt x="3593842" y="2658111"/>
                  </a:lnTo>
                  <a:lnTo>
                    <a:pt x="3571941" y="2664461"/>
                  </a:lnTo>
                  <a:lnTo>
                    <a:pt x="3549087" y="2670493"/>
                  </a:lnTo>
                  <a:lnTo>
                    <a:pt x="3525281" y="2675891"/>
                  </a:lnTo>
                  <a:lnTo>
                    <a:pt x="3501157" y="2680971"/>
                  </a:lnTo>
                  <a:lnTo>
                    <a:pt x="3476082" y="2685733"/>
                  </a:lnTo>
                  <a:lnTo>
                    <a:pt x="3450371" y="2689861"/>
                  </a:lnTo>
                  <a:lnTo>
                    <a:pt x="3424343" y="2693671"/>
                  </a:lnTo>
                  <a:lnTo>
                    <a:pt x="3397680" y="2697163"/>
                  </a:lnTo>
                  <a:lnTo>
                    <a:pt x="3370065" y="2700021"/>
                  </a:lnTo>
                  <a:lnTo>
                    <a:pt x="3341815" y="2702561"/>
                  </a:lnTo>
                  <a:lnTo>
                    <a:pt x="3313565" y="2704466"/>
                  </a:lnTo>
                  <a:lnTo>
                    <a:pt x="3284680" y="2705736"/>
                  </a:lnTo>
                  <a:lnTo>
                    <a:pt x="3255478" y="2706371"/>
                  </a:lnTo>
                  <a:lnTo>
                    <a:pt x="3225959" y="2706688"/>
                  </a:lnTo>
                  <a:lnTo>
                    <a:pt x="3195487" y="2706371"/>
                  </a:lnTo>
                  <a:lnTo>
                    <a:pt x="3165650" y="2705736"/>
                  </a:lnTo>
                  <a:lnTo>
                    <a:pt x="3136130" y="2704148"/>
                  </a:lnTo>
                  <a:lnTo>
                    <a:pt x="3106928" y="2701926"/>
                  </a:lnTo>
                  <a:lnTo>
                    <a:pt x="3078678" y="2699703"/>
                  </a:lnTo>
                  <a:lnTo>
                    <a:pt x="3050428" y="2696528"/>
                  </a:lnTo>
                  <a:lnTo>
                    <a:pt x="3022813" y="2693353"/>
                  </a:lnTo>
                  <a:lnTo>
                    <a:pt x="2996150" y="2688908"/>
                  </a:lnTo>
                  <a:lnTo>
                    <a:pt x="2970122" y="2684781"/>
                  </a:lnTo>
                  <a:lnTo>
                    <a:pt x="2944729" y="2680018"/>
                  </a:lnTo>
                  <a:lnTo>
                    <a:pt x="2919971" y="2674303"/>
                  </a:lnTo>
                  <a:lnTo>
                    <a:pt x="2895847" y="2668588"/>
                  </a:lnTo>
                  <a:lnTo>
                    <a:pt x="2872994" y="2662556"/>
                  </a:lnTo>
                  <a:lnTo>
                    <a:pt x="2850775" y="2655888"/>
                  </a:lnTo>
                  <a:lnTo>
                    <a:pt x="2829190" y="2648903"/>
                  </a:lnTo>
                  <a:lnTo>
                    <a:pt x="2808876" y="2641601"/>
                  </a:lnTo>
                  <a:lnTo>
                    <a:pt x="2789196" y="2633663"/>
                  </a:lnTo>
                  <a:lnTo>
                    <a:pt x="2770469" y="2625408"/>
                  </a:lnTo>
                  <a:lnTo>
                    <a:pt x="2753328" y="2617153"/>
                  </a:lnTo>
                  <a:lnTo>
                    <a:pt x="2736823" y="2608581"/>
                  </a:lnTo>
                  <a:lnTo>
                    <a:pt x="2721269" y="2599373"/>
                  </a:lnTo>
                  <a:lnTo>
                    <a:pt x="2706986" y="2590483"/>
                  </a:lnTo>
                  <a:lnTo>
                    <a:pt x="2693972" y="2580641"/>
                  </a:lnTo>
                  <a:lnTo>
                    <a:pt x="2688258" y="2575878"/>
                  </a:lnTo>
                  <a:lnTo>
                    <a:pt x="2682227" y="2570798"/>
                  </a:lnTo>
                  <a:lnTo>
                    <a:pt x="2676831" y="2566036"/>
                  </a:lnTo>
                  <a:lnTo>
                    <a:pt x="2671753" y="2560956"/>
                  </a:lnTo>
                  <a:lnTo>
                    <a:pt x="2666991" y="2555558"/>
                  </a:lnTo>
                  <a:lnTo>
                    <a:pt x="2662548" y="2550161"/>
                  </a:lnTo>
                  <a:lnTo>
                    <a:pt x="2658104" y="2545081"/>
                  </a:lnTo>
                  <a:lnTo>
                    <a:pt x="2654612" y="2540001"/>
                  </a:lnTo>
                  <a:lnTo>
                    <a:pt x="2651121" y="2534286"/>
                  </a:lnTo>
                  <a:lnTo>
                    <a:pt x="2647947" y="2528888"/>
                  </a:lnTo>
                  <a:lnTo>
                    <a:pt x="2645090" y="2523808"/>
                  </a:lnTo>
                  <a:lnTo>
                    <a:pt x="2642868" y="2518093"/>
                  </a:lnTo>
                  <a:lnTo>
                    <a:pt x="2640329" y="2512695"/>
                  </a:lnTo>
                  <a:lnTo>
                    <a:pt x="2638742" y="2506663"/>
                  </a:lnTo>
                  <a:lnTo>
                    <a:pt x="2637789" y="2501265"/>
                  </a:lnTo>
                  <a:lnTo>
                    <a:pt x="2636520" y="2495868"/>
                  </a:lnTo>
                  <a:lnTo>
                    <a:pt x="2636202" y="2489835"/>
                  </a:lnTo>
                  <a:lnTo>
                    <a:pt x="2635885" y="2484438"/>
                  </a:lnTo>
                  <a:lnTo>
                    <a:pt x="2635250" y="2484438"/>
                  </a:lnTo>
                  <a:lnTo>
                    <a:pt x="2635250" y="2375535"/>
                  </a:lnTo>
                  <a:lnTo>
                    <a:pt x="2646360" y="2383790"/>
                  </a:lnTo>
                  <a:lnTo>
                    <a:pt x="2657786" y="2392045"/>
                  </a:lnTo>
                  <a:lnTo>
                    <a:pt x="2670166" y="2399983"/>
                  </a:lnTo>
                  <a:lnTo>
                    <a:pt x="2683180" y="2407285"/>
                  </a:lnTo>
                  <a:lnTo>
                    <a:pt x="2696511" y="2414905"/>
                  </a:lnTo>
                  <a:lnTo>
                    <a:pt x="2710160" y="2421890"/>
                  </a:lnTo>
                  <a:lnTo>
                    <a:pt x="2724761" y="2429193"/>
                  </a:lnTo>
                  <a:lnTo>
                    <a:pt x="2740314" y="2435860"/>
                  </a:lnTo>
                  <a:lnTo>
                    <a:pt x="2755550" y="2442210"/>
                  </a:lnTo>
                  <a:lnTo>
                    <a:pt x="2771738" y="2448243"/>
                  </a:lnTo>
                  <a:lnTo>
                    <a:pt x="2788244" y="2453958"/>
                  </a:lnTo>
                  <a:lnTo>
                    <a:pt x="2805384" y="2459673"/>
                  </a:lnTo>
                  <a:lnTo>
                    <a:pt x="2822525" y="2465070"/>
                  </a:lnTo>
                  <a:lnTo>
                    <a:pt x="2840300" y="2470150"/>
                  </a:lnTo>
                  <a:lnTo>
                    <a:pt x="2858393" y="2474913"/>
                  </a:lnTo>
                  <a:lnTo>
                    <a:pt x="2877120" y="2479675"/>
                  </a:lnTo>
                  <a:lnTo>
                    <a:pt x="2895530" y="2483803"/>
                  </a:lnTo>
                  <a:lnTo>
                    <a:pt x="2914892" y="2487930"/>
                  </a:lnTo>
                  <a:lnTo>
                    <a:pt x="2934255" y="2491423"/>
                  </a:lnTo>
                  <a:lnTo>
                    <a:pt x="2953617" y="2494915"/>
                  </a:lnTo>
                  <a:lnTo>
                    <a:pt x="2973614" y="2498090"/>
                  </a:lnTo>
                  <a:lnTo>
                    <a:pt x="2993294" y="2501265"/>
                  </a:lnTo>
                  <a:lnTo>
                    <a:pt x="3013926" y="2503488"/>
                  </a:lnTo>
                  <a:lnTo>
                    <a:pt x="3033923" y="2506028"/>
                  </a:lnTo>
                  <a:lnTo>
                    <a:pt x="3054555" y="2508250"/>
                  </a:lnTo>
                  <a:lnTo>
                    <a:pt x="3074869" y="2509838"/>
                  </a:lnTo>
                  <a:lnTo>
                    <a:pt x="3095819" y="2511425"/>
                  </a:lnTo>
                  <a:lnTo>
                    <a:pt x="3116451" y="2512695"/>
                  </a:lnTo>
                  <a:lnTo>
                    <a:pt x="3137400" y="2513965"/>
                  </a:lnTo>
                  <a:lnTo>
                    <a:pt x="3158032" y="2514600"/>
                  </a:lnTo>
                  <a:lnTo>
                    <a:pt x="3178981" y="2514918"/>
                  </a:lnTo>
                  <a:lnTo>
                    <a:pt x="3199613" y="2514918"/>
                  </a:lnTo>
                  <a:lnTo>
                    <a:pt x="3224372" y="2514918"/>
                  </a:lnTo>
                  <a:lnTo>
                    <a:pt x="3249765" y="2514283"/>
                  </a:lnTo>
                  <a:lnTo>
                    <a:pt x="3274523" y="2513330"/>
                  </a:lnTo>
                  <a:lnTo>
                    <a:pt x="3299282" y="2511743"/>
                  </a:lnTo>
                  <a:lnTo>
                    <a:pt x="3324040" y="2510473"/>
                  </a:lnTo>
                  <a:lnTo>
                    <a:pt x="3348481" y="2507933"/>
                  </a:lnTo>
                  <a:lnTo>
                    <a:pt x="3372922" y="2505710"/>
                  </a:lnTo>
                  <a:lnTo>
                    <a:pt x="3397680" y="2502535"/>
                  </a:lnTo>
                  <a:lnTo>
                    <a:pt x="3421486" y="2499360"/>
                  </a:lnTo>
                  <a:lnTo>
                    <a:pt x="3445292" y="2495233"/>
                  </a:lnTo>
                  <a:lnTo>
                    <a:pt x="3468464" y="2491423"/>
                  </a:lnTo>
                  <a:lnTo>
                    <a:pt x="3491635" y="2486978"/>
                  </a:lnTo>
                  <a:lnTo>
                    <a:pt x="3514171" y="2481898"/>
                  </a:lnTo>
                  <a:lnTo>
                    <a:pt x="3536390" y="2476818"/>
                  </a:lnTo>
                  <a:lnTo>
                    <a:pt x="3557974" y="2471420"/>
                  </a:lnTo>
                  <a:lnTo>
                    <a:pt x="3579241" y="2465070"/>
                  </a:lnTo>
                  <a:lnTo>
                    <a:pt x="3599873" y="2458720"/>
                  </a:lnTo>
                  <a:lnTo>
                    <a:pt x="3619870" y="2452053"/>
                  </a:lnTo>
                  <a:lnTo>
                    <a:pt x="3639233" y="2444750"/>
                  </a:lnTo>
                  <a:lnTo>
                    <a:pt x="3657643" y="2437448"/>
                  </a:lnTo>
                  <a:lnTo>
                    <a:pt x="3676053" y="2429510"/>
                  </a:lnTo>
                  <a:lnTo>
                    <a:pt x="3692876" y="2421255"/>
                  </a:lnTo>
                  <a:lnTo>
                    <a:pt x="3709381" y="2412365"/>
                  </a:lnTo>
                  <a:lnTo>
                    <a:pt x="3724935" y="2403475"/>
                  </a:lnTo>
                  <a:lnTo>
                    <a:pt x="3739853" y="2393950"/>
                  </a:lnTo>
                  <a:lnTo>
                    <a:pt x="3753502" y="2384108"/>
                  </a:lnTo>
                  <a:lnTo>
                    <a:pt x="3766198" y="2374265"/>
                  </a:lnTo>
                  <a:lnTo>
                    <a:pt x="3772547" y="2368550"/>
                  </a:lnTo>
                  <a:lnTo>
                    <a:pt x="3777943" y="2363470"/>
                  </a:lnTo>
                  <a:lnTo>
                    <a:pt x="3783656" y="2358073"/>
                  </a:lnTo>
                  <a:lnTo>
                    <a:pt x="3789052" y="2352675"/>
                  </a:lnTo>
                  <a:lnTo>
                    <a:pt x="3793814" y="2346960"/>
                  </a:lnTo>
                  <a:lnTo>
                    <a:pt x="3798575" y="2341563"/>
                  </a:lnTo>
                  <a:lnTo>
                    <a:pt x="3803336" y="2335530"/>
                  </a:lnTo>
                  <a:lnTo>
                    <a:pt x="3807145" y="2329498"/>
                  </a:lnTo>
                  <a:lnTo>
                    <a:pt x="3811271" y="2323783"/>
                  </a:lnTo>
                  <a:lnTo>
                    <a:pt x="3815080" y="2317750"/>
                  </a:lnTo>
                  <a:close/>
                  <a:moveTo>
                    <a:pt x="2989478" y="2307907"/>
                  </a:moveTo>
                  <a:lnTo>
                    <a:pt x="2989478" y="2423478"/>
                  </a:lnTo>
                  <a:lnTo>
                    <a:pt x="3009158" y="2426018"/>
                  </a:lnTo>
                  <a:lnTo>
                    <a:pt x="3029472" y="2428240"/>
                  </a:lnTo>
                  <a:lnTo>
                    <a:pt x="3049469" y="2430780"/>
                  </a:lnTo>
                  <a:lnTo>
                    <a:pt x="3070419" y="2432685"/>
                  </a:lnTo>
                  <a:lnTo>
                    <a:pt x="3070419" y="2317432"/>
                  </a:lnTo>
                  <a:lnTo>
                    <a:pt x="3049469" y="2315527"/>
                  </a:lnTo>
                  <a:lnTo>
                    <a:pt x="3029472" y="2313305"/>
                  </a:lnTo>
                  <a:lnTo>
                    <a:pt x="3009158" y="2310765"/>
                  </a:lnTo>
                  <a:lnTo>
                    <a:pt x="2989478" y="2307907"/>
                  </a:lnTo>
                  <a:close/>
                  <a:moveTo>
                    <a:pt x="2827597" y="2271395"/>
                  </a:moveTo>
                  <a:lnTo>
                    <a:pt x="2827597" y="2388553"/>
                  </a:lnTo>
                  <a:lnTo>
                    <a:pt x="2846959" y="2393950"/>
                  </a:lnTo>
                  <a:lnTo>
                    <a:pt x="2866956" y="2399665"/>
                  </a:lnTo>
                  <a:lnTo>
                    <a:pt x="2887588" y="2404428"/>
                  </a:lnTo>
                  <a:lnTo>
                    <a:pt x="2908220" y="2408873"/>
                  </a:lnTo>
                  <a:lnTo>
                    <a:pt x="2908220" y="2292985"/>
                  </a:lnTo>
                  <a:lnTo>
                    <a:pt x="2887588" y="2288222"/>
                  </a:lnTo>
                  <a:lnTo>
                    <a:pt x="2866956" y="2282825"/>
                  </a:lnTo>
                  <a:lnTo>
                    <a:pt x="2846959" y="2277110"/>
                  </a:lnTo>
                  <a:lnTo>
                    <a:pt x="2827597" y="2271395"/>
                  </a:lnTo>
                  <a:close/>
                  <a:moveTo>
                    <a:pt x="3717945" y="2227897"/>
                  </a:moveTo>
                  <a:lnTo>
                    <a:pt x="3711914" y="2232025"/>
                  </a:lnTo>
                  <a:lnTo>
                    <a:pt x="3704931" y="2235517"/>
                  </a:lnTo>
                  <a:lnTo>
                    <a:pt x="3696678" y="2239327"/>
                  </a:lnTo>
                  <a:lnTo>
                    <a:pt x="3688425" y="2242820"/>
                  </a:lnTo>
                  <a:lnTo>
                    <a:pt x="3671285" y="2249487"/>
                  </a:lnTo>
                  <a:lnTo>
                    <a:pt x="3656684" y="2255202"/>
                  </a:lnTo>
                  <a:lnTo>
                    <a:pt x="3656684" y="2356167"/>
                  </a:lnTo>
                  <a:lnTo>
                    <a:pt x="3665254" y="2351722"/>
                  </a:lnTo>
                  <a:lnTo>
                    <a:pt x="3674142" y="2347595"/>
                  </a:lnTo>
                  <a:lnTo>
                    <a:pt x="3682394" y="2342197"/>
                  </a:lnTo>
                  <a:lnTo>
                    <a:pt x="3690647" y="2337117"/>
                  </a:lnTo>
                  <a:lnTo>
                    <a:pt x="3698582" y="2331720"/>
                  </a:lnTo>
                  <a:lnTo>
                    <a:pt x="3705566" y="2326640"/>
                  </a:lnTo>
                  <a:lnTo>
                    <a:pt x="3711914" y="2321560"/>
                  </a:lnTo>
                  <a:lnTo>
                    <a:pt x="3717945" y="2316162"/>
                  </a:lnTo>
                  <a:lnTo>
                    <a:pt x="3717945" y="2227897"/>
                  </a:lnTo>
                  <a:close/>
                  <a:moveTo>
                    <a:pt x="2665715" y="2187575"/>
                  </a:moveTo>
                  <a:lnTo>
                    <a:pt x="2665715" y="2305685"/>
                  </a:lnTo>
                  <a:lnTo>
                    <a:pt x="2668254" y="2308542"/>
                  </a:lnTo>
                  <a:lnTo>
                    <a:pt x="2671429" y="2311717"/>
                  </a:lnTo>
                  <a:lnTo>
                    <a:pt x="2678729" y="2318385"/>
                  </a:lnTo>
                  <a:lnTo>
                    <a:pt x="2687934" y="2325052"/>
                  </a:lnTo>
                  <a:lnTo>
                    <a:pt x="2698726" y="2332037"/>
                  </a:lnTo>
                  <a:lnTo>
                    <a:pt x="2710153" y="2339657"/>
                  </a:lnTo>
                  <a:lnTo>
                    <a:pt x="2722215" y="2346325"/>
                  </a:lnTo>
                  <a:lnTo>
                    <a:pt x="2734594" y="2352675"/>
                  </a:lnTo>
                  <a:lnTo>
                    <a:pt x="2746656" y="2358390"/>
                  </a:lnTo>
                  <a:lnTo>
                    <a:pt x="2746656" y="2239327"/>
                  </a:lnTo>
                  <a:lnTo>
                    <a:pt x="2734594" y="2233612"/>
                  </a:lnTo>
                  <a:lnTo>
                    <a:pt x="2723167" y="2227580"/>
                  </a:lnTo>
                  <a:lnTo>
                    <a:pt x="2712058" y="2221230"/>
                  </a:lnTo>
                  <a:lnTo>
                    <a:pt x="2701583" y="2214562"/>
                  </a:lnTo>
                  <a:lnTo>
                    <a:pt x="2691743" y="2208212"/>
                  </a:lnTo>
                  <a:lnTo>
                    <a:pt x="2682538" y="2201545"/>
                  </a:lnTo>
                  <a:lnTo>
                    <a:pt x="2673650" y="2194560"/>
                  </a:lnTo>
                  <a:lnTo>
                    <a:pt x="2665715" y="2187575"/>
                  </a:lnTo>
                  <a:close/>
                  <a:moveTo>
                    <a:pt x="2609850" y="2081212"/>
                  </a:moveTo>
                  <a:lnTo>
                    <a:pt x="2613342" y="2087245"/>
                  </a:lnTo>
                  <a:lnTo>
                    <a:pt x="2617468" y="2092960"/>
                  </a:lnTo>
                  <a:lnTo>
                    <a:pt x="2621594" y="2098675"/>
                  </a:lnTo>
                  <a:lnTo>
                    <a:pt x="2626038" y="2104390"/>
                  </a:lnTo>
                  <a:lnTo>
                    <a:pt x="2631117" y="2110105"/>
                  </a:lnTo>
                  <a:lnTo>
                    <a:pt x="2635878" y="2115502"/>
                  </a:lnTo>
                  <a:lnTo>
                    <a:pt x="2641274" y="2120900"/>
                  </a:lnTo>
                  <a:lnTo>
                    <a:pt x="2646988" y="2126615"/>
                  </a:lnTo>
                  <a:lnTo>
                    <a:pt x="2658732" y="2136775"/>
                  </a:lnTo>
                  <a:lnTo>
                    <a:pt x="2671746" y="2146935"/>
                  </a:lnTo>
                  <a:lnTo>
                    <a:pt x="2685712" y="2157095"/>
                  </a:lnTo>
                  <a:lnTo>
                    <a:pt x="2700631" y="2165985"/>
                  </a:lnTo>
                  <a:lnTo>
                    <a:pt x="2715867" y="2175192"/>
                  </a:lnTo>
                  <a:lnTo>
                    <a:pt x="2732372" y="2183765"/>
                  </a:lnTo>
                  <a:lnTo>
                    <a:pt x="2749830" y="2192020"/>
                  </a:lnTo>
                  <a:lnTo>
                    <a:pt x="2767923" y="2199957"/>
                  </a:lnTo>
                  <a:lnTo>
                    <a:pt x="2786650" y="2207895"/>
                  </a:lnTo>
                  <a:lnTo>
                    <a:pt x="2805695" y="2214880"/>
                  </a:lnTo>
                  <a:lnTo>
                    <a:pt x="2826009" y="2221547"/>
                  </a:lnTo>
                  <a:lnTo>
                    <a:pt x="2846959" y="2227897"/>
                  </a:lnTo>
                  <a:lnTo>
                    <a:pt x="2867591" y="2234247"/>
                  </a:lnTo>
                  <a:lnTo>
                    <a:pt x="2889492" y="2239645"/>
                  </a:lnTo>
                  <a:lnTo>
                    <a:pt x="2912029" y="2245042"/>
                  </a:lnTo>
                  <a:lnTo>
                    <a:pt x="2934248" y="2250122"/>
                  </a:lnTo>
                  <a:lnTo>
                    <a:pt x="2957102" y="2254250"/>
                  </a:lnTo>
                  <a:lnTo>
                    <a:pt x="2980908" y="2258695"/>
                  </a:lnTo>
                  <a:lnTo>
                    <a:pt x="3004396" y="2262187"/>
                  </a:lnTo>
                  <a:lnTo>
                    <a:pt x="3028203" y="2265680"/>
                  </a:lnTo>
                  <a:lnTo>
                    <a:pt x="3052644" y="2268537"/>
                  </a:lnTo>
                  <a:lnTo>
                    <a:pt x="3077084" y="2271395"/>
                  </a:lnTo>
                  <a:lnTo>
                    <a:pt x="3101525" y="2273300"/>
                  </a:lnTo>
                  <a:lnTo>
                    <a:pt x="3125966" y="2275205"/>
                  </a:lnTo>
                  <a:lnTo>
                    <a:pt x="3150725" y="2276792"/>
                  </a:lnTo>
                  <a:lnTo>
                    <a:pt x="3175800" y="2277745"/>
                  </a:lnTo>
                  <a:lnTo>
                    <a:pt x="3200559" y="2278380"/>
                  </a:lnTo>
                  <a:lnTo>
                    <a:pt x="3225317" y="2278380"/>
                  </a:lnTo>
                  <a:lnTo>
                    <a:pt x="3246266" y="2278380"/>
                  </a:lnTo>
                  <a:lnTo>
                    <a:pt x="3267216" y="2278062"/>
                  </a:lnTo>
                  <a:lnTo>
                    <a:pt x="3288165" y="2277110"/>
                  </a:lnTo>
                  <a:lnTo>
                    <a:pt x="3308797" y="2276157"/>
                  </a:lnTo>
                  <a:lnTo>
                    <a:pt x="3329429" y="2274887"/>
                  </a:lnTo>
                  <a:lnTo>
                    <a:pt x="3350378" y="2273300"/>
                  </a:lnTo>
                  <a:lnTo>
                    <a:pt x="3371010" y="2271712"/>
                  </a:lnTo>
                  <a:lnTo>
                    <a:pt x="3391325" y="2269807"/>
                  </a:lnTo>
                  <a:lnTo>
                    <a:pt x="3411957" y="2267267"/>
                  </a:lnTo>
                  <a:lnTo>
                    <a:pt x="3431954" y="2264727"/>
                  </a:lnTo>
                  <a:lnTo>
                    <a:pt x="3451951" y="2261870"/>
                  </a:lnTo>
                  <a:lnTo>
                    <a:pt x="3471948" y="2258695"/>
                  </a:lnTo>
                  <a:lnTo>
                    <a:pt x="3491628" y="2255202"/>
                  </a:lnTo>
                  <a:lnTo>
                    <a:pt x="3510990" y="2251710"/>
                  </a:lnTo>
                  <a:lnTo>
                    <a:pt x="3530035" y="2247582"/>
                  </a:lnTo>
                  <a:lnTo>
                    <a:pt x="3548763" y="2243455"/>
                  </a:lnTo>
                  <a:lnTo>
                    <a:pt x="3567173" y="2239010"/>
                  </a:lnTo>
                  <a:lnTo>
                    <a:pt x="3585265" y="2233930"/>
                  </a:lnTo>
                  <a:lnTo>
                    <a:pt x="3603041" y="2229167"/>
                  </a:lnTo>
                  <a:lnTo>
                    <a:pt x="3620498" y="2223452"/>
                  </a:lnTo>
                  <a:lnTo>
                    <a:pt x="3637004" y="2218055"/>
                  </a:lnTo>
                  <a:lnTo>
                    <a:pt x="3653510" y="2212022"/>
                  </a:lnTo>
                  <a:lnTo>
                    <a:pt x="3669698" y="2206307"/>
                  </a:lnTo>
                  <a:lnTo>
                    <a:pt x="3685251" y="2199957"/>
                  </a:lnTo>
                  <a:lnTo>
                    <a:pt x="3700170" y="2193290"/>
                  </a:lnTo>
                  <a:lnTo>
                    <a:pt x="3714770" y="2185987"/>
                  </a:lnTo>
                  <a:lnTo>
                    <a:pt x="3728419" y="2179002"/>
                  </a:lnTo>
                  <a:lnTo>
                    <a:pt x="3741751" y="2171382"/>
                  </a:lnTo>
                  <a:lnTo>
                    <a:pt x="3754765" y="2164080"/>
                  </a:lnTo>
                  <a:lnTo>
                    <a:pt x="3767144" y="2156142"/>
                  </a:lnTo>
                  <a:lnTo>
                    <a:pt x="3778571" y="2147887"/>
                  </a:lnTo>
                  <a:lnTo>
                    <a:pt x="3789363" y="2139632"/>
                  </a:lnTo>
                  <a:lnTo>
                    <a:pt x="3789363" y="2247265"/>
                  </a:lnTo>
                  <a:lnTo>
                    <a:pt x="3788728" y="2247582"/>
                  </a:lnTo>
                  <a:lnTo>
                    <a:pt x="3788728" y="2252027"/>
                  </a:lnTo>
                  <a:lnTo>
                    <a:pt x="3788411" y="2256472"/>
                  </a:lnTo>
                  <a:lnTo>
                    <a:pt x="3787776" y="2261870"/>
                  </a:lnTo>
                  <a:lnTo>
                    <a:pt x="3786506" y="2267267"/>
                  </a:lnTo>
                  <a:lnTo>
                    <a:pt x="3785237" y="2272982"/>
                  </a:lnTo>
                  <a:lnTo>
                    <a:pt x="3783332" y="2278062"/>
                  </a:lnTo>
                  <a:lnTo>
                    <a:pt x="3781428" y="2283460"/>
                  </a:lnTo>
                  <a:lnTo>
                    <a:pt x="3778571" y="2289175"/>
                  </a:lnTo>
                  <a:lnTo>
                    <a:pt x="3775714" y="2294255"/>
                  </a:lnTo>
                  <a:lnTo>
                    <a:pt x="3772540" y="2299335"/>
                  </a:lnTo>
                  <a:lnTo>
                    <a:pt x="3769048" y="2304732"/>
                  </a:lnTo>
                  <a:lnTo>
                    <a:pt x="3765557" y="2310130"/>
                  </a:lnTo>
                  <a:lnTo>
                    <a:pt x="3761113" y="2315210"/>
                  </a:lnTo>
                  <a:lnTo>
                    <a:pt x="3756987" y="2320290"/>
                  </a:lnTo>
                  <a:lnTo>
                    <a:pt x="3752226" y="2325052"/>
                  </a:lnTo>
                  <a:lnTo>
                    <a:pt x="3747147" y="2330132"/>
                  </a:lnTo>
                  <a:lnTo>
                    <a:pt x="3741433" y="2334895"/>
                  </a:lnTo>
                  <a:lnTo>
                    <a:pt x="3736037" y="2339975"/>
                  </a:lnTo>
                  <a:lnTo>
                    <a:pt x="3723658" y="2349500"/>
                  </a:lnTo>
                  <a:lnTo>
                    <a:pt x="3710327" y="2358390"/>
                  </a:lnTo>
                  <a:lnTo>
                    <a:pt x="3696043" y="2367598"/>
                  </a:lnTo>
                  <a:lnTo>
                    <a:pt x="3680490" y="2376170"/>
                  </a:lnTo>
                  <a:lnTo>
                    <a:pt x="3663667" y="2384425"/>
                  </a:lnTo>
                  <a:lnTo>
                    <a:pt x="3646526" y="2392363"/>
                  </a:lnTo>
                  <a:lnTo>
                    <a:pt x="3627799" y="2400300"/>
                  </a:lnTo>
                  <a:lnTo>
                    <a:pt x="3608754" y="2407920"/>
                  </a:lnTo>
                  <a:lnTo>
                    <a:pt x="3588122" y="2414905"/>
                  </a:lnTo>
                  <a:lnTo>
                    <a:pt x="3566855" y="2421573"/>
                  </a:lnTo>
                  <a:lnTo>
                    <a:pt x="3544636" y="2427923"/>
                  </a:lnTo>
                  <a:lnTo>
                    <a:pt x="3522417" y="2433955"/>
                  </a:lnTo>
                  <a:lnTo>
                    <a:pt x="3498611" y="2439353"/>
                  </a:lnTo>
                  <a:lnTo>
                    <a:pt x="3474170" y="2444433"/>
                  </a:lnTo>
                  <a:lnTo>
                    <a:pt x="3449412" y="2449195"/>
                  </a:lnTo>
                  <a:lnTo>
                    <a:pt x="3423701" y="2453323"/>
                  </a:lnTo>
                  <a:lnTo>
                    <a:pt x="3397356" y="2457133"/>
                  </a:lnTo>
                  <a:lnTo>
                    <a:pt x="3370376" y="2460625"/>
                  </a:lnTo>
                  <a:lnTo>
                    <a:pt x="3343395" y="2463483"/>
                  </a:lnTo>
                  <a:lnTo>
                    <a:pt x="3315146" y="2465705"/>
                  </a:lnTo>
                  <a:lnTo>
                    <a:pt x="3286896" y="2467928"/>
                  </a:lnTo>
                  <a:lnTo>
                    <a:pt x="3258011" y="2468880"/>
                  </a:lnTo>
                  <a:lnTo>
                    <a:pt x="3228491" y="2469833"/>
                  </a:lnTo>
                  <a:lnTo>
                    <a:pt x="3198972" y="2470150"/>
                  </a:lnTo>
                  <a:lnTo>
                    <a:pt x="3168500" y="2469833"/>
                  </a:lnTo>
                  <a:lnTo>
                    <a:pt x="3138663" y="2468880"/>
                  </a:lnTo>
                  <a:lnTo>
                    <a:pt x="3109143" y="2467293"/>
                  </a:lnTo>
                  <a:lnTo>
                    <a:pt x="3080259" y="2465388"/>
                  </a:lnTo>
                  <a:lnTo>
                    <a:pt x="3051374" y="2463165"/>
                  </a:lnTo>
                  <a:lnTo>
                    <a:pt x="3023441" y="2459990"/>
                  </a:lnTo>
                  <a:lnTo>
                    <a:pt x="2996144" y="2456815"/>
                  </a:lnTo>
                  <a:lnTo>
                    <a:pt x="2969481" y="2452370"/>
                  </a:lnTo>
                  <a:lnTo>
                    <a:pt x="2943453" y="2447925"/>
                  </a:lnTo>
                  <a:lnTo>
                    <a:pt x="2917742" y="2443480"/>
                  </a:lnTo>
                  <a:lnTo>
                    <a:pt x="2892984" y="2437765"/>
                  </a:lnTo>
                  <a:lnTo>
                    <a:pt x="2869178" y="2432050"/>
                  </a:lnTo>
                  <a:lnTo>
                    <a:pt x="2846007" y="2426018"/>
                  </a:lnTo>
                  <a:lnTo>
                    <a:pt x="2823470" y="2419350"/>
                  </a:lnTo>
                  <a:lnTo>
                    <a:pt x="2802203" y="2412048"/>
                  </a:lnTo>
                  <a:lnTo>
                    <a:pt x="2781889" y="2405063"/>
                  </a:lnTo>
                  <a:lnTo>
                    <a:pt x="2762527" y="2397125"/>
                  </a:lnTo>
                  <a:lnTo>
                    <a:pt x="2743799" y="2389188"/>
                  </a:lnTo>
                  <a:lnTo>
                    <a:pt x="2726024" y="2380615"/>
                  </a:lnTo>
                  <a:lnTo>
                    <a:pt x="2709518" y="2372043"/>
                  </a:lnTo>
                  <a:lnTo>
                    <a:pt x="2694600" y="2362835"/>
                  </a:lnTo>
                  <a:lnTo>
                    <a:pt x="2679999" y="2353945"/>
                  </a:lnTo>
                  <a:lnTo>
                    <a:pt x="2666985" y="2343785"/>
                  </a:lnTo>
                  <a:lnTo>
                    <a:pt x="2660954" y="2339340"/>
                  </a:lnTo>
                  <a:lnTo>
                    <a:pt x="2655240" y="2333942"/>
                  </a:lnTo>
                  <a:lnTo>
                    <a:pt x="2650162" y="2328862"/>
                  </a:lnTo>
                  <a:lnTo>
                    <a:pt x="2645083" y="2324100"/>
                  </a:lnTo>
                  <a:lnTo>
                    <a:pt x="2639687" y="2319020"/>
                  </a:lnTo>
                  <a:lnTo>
                    <a:pt x="2635561" y="2313622"/>
                  </a:lnTo>
                  <a:lnTo>
                    <a:pt x="2631434" y="2308542"/>
                  </a:lnTo>
                  <a:lnTo>
                    <a:pt x="2627625" y="2303145"/>
                  </a:lnTo>
                  <a:lnTo>
                    <a:pt x="2624134" y="2297747"/>
                  </a:lnTo>
                  <a:lnTo>
                    <a:pt x="2620960" y="2292350"/>
                  </a:lnTo>
                  <a:lnTo>
                    <a:pt x="2618103" y="2286635"/>
                  </a:lnTo>
                  <a:lnTo>
                    <a:pt x="2615881" y="2281555"/>
                  </a:lnTo>
                  <a:lnTo>
                    <a:pt x="2613659" y="2275840"/>
                  </a:lnTo>
                  <a:lnTo>
                    <a:pt x="2612072" y="2270125"/>
                  </a:lnTo>
                  <a:lnTo>
                    <a:pt x="2610485" y="2264727"/>
                  </a:lnTo>
                  <a:lnTo>
                    <a:pt x="2609850" y="2259012"/>
                  </a:lnTo>
                  <a:lnTo>
                    <a:pt x="2609215" y="2253297"/>
                  </a:lnTo>
                  <a:lnTo>
                    <a:pt x="2609215" y="2247582"/>
                  </a:lnTo>
                  <a:lnTo>
                    <a:pt x="2608580" y="2247582"/>
                  </a:lnTo>
                  <a:lnTo>
                    <a:pt x="2608580" y="2101215"/>
                  </a:lnTo>
                  <a:lnTo>
                    <a:pt x="2608263" y="2097405"/>
                  </a:lnTo>
                  <a:lnTo>
                    <a:pt x="2608580" y="2089150"/>
                  </a:lnTo>
                  <a:lnTo>
                    <a:pt x="2609850" y="2081212"/>
                  </a:lnTo>
                  <a:close/>
                  <a:moveTo>
                    <a:pt x="3270250" y="1882775"/>
                  </a:moveTo>
                  <a:lnTo>
                    <a:pt x="3307579" y="1890615"/>
                  </a:lnTo>
                  <a:lnTo>
                    <a:pt x="3314856" y="1892183"/>
                  </a:lnTo>
                  <a:lnTo>
                    <a:pt x="3321499" y="1894064"/>
                  </a:lnTo>
                  <a:lnTo>
                    <a:pt x="3326877" y="1895945"/>
                  </a:lnTo>
                  <a:lnTo>
                    <a:pt x="3331622" y="1898141"/>
                  </a:lnTo>
                  <a:lnTo>
                    <a:pt x="3336367" y="1900649"/>
                  </a:lnTo>
                  <a:lnTo>
                    <a:pt x="3340164" y="1902844"/>
                  </a:lnTo>
                  <a:lnTo>
                    <a:pt x="3348389" y="1908802"/>
                  </a:lnTo>
                  <a:lnTo>
                    <a:pt x="3351236" y="1911625"/>
                  </a:lnTo>
                  <a:lnTo>
                    <a:pt x="3353767" y="1914133"/>
                  </a:lnTo>
                  <a:lnTo>
                    <a:pt x="3355665" y="1916955"/>
                  </a:lnTo>
                  <a:lnTo>
                    <a:pt x="3356930" y="1919778"/>
                  </a:lnTo>
                  <a:lnTo>
                    <a:pt x="3357563" y="1922913"/>
                  </a:lnTo>
                  <a:lnTo>
                    <a:pt x="3357563" y="1925422"/>
                  </a:lnTo>
                  <a:lnTo>
                    <a:pt x="3357247" y="1928244"/>
                  </a:lnTo>
                  <a:lnTo>
                    <a:pt x="3355981" y="1931066"/>
                  </a:lnTo>
                  <a:lnTo>
                    <a:pt x="3354716" y="1933889"/>
                  </a:lnTo>
                  <a:lnTo>
                    <a:pt x="3352818" y="1936397"/>
                  </a:lnTo>
                  <a:lnTo>
                    <a:pt x="3350603" y="1939220"/>
                  </a:lnTo>
                  <a:lnTo>
                    <a:pt x="3347440" y="1941415"/>
                  </a:lnTo>
                  <a:lnTo>
                    <a:pt x="3344276" y="1943923"/>
                  </a:lnTo>
                  <a:lnTo>
                    <a:pt x="3340164" y="1945805"/>
                  </a:lnTo>
                  <a:lnTo>
                    <a:pt x="3336051" y="1947686"/>
                  </a:lnTo>
                  <a:lnTo>
                    <a:pt x="3331306" y="1949568"/>
                  </a:lnTo>
                  <a:lnTo>
                    <a:pt x="3324979" y="1951763"/>
                  </a:lnTo>
                  <a:lnTo>
                    <a:pt x="3318335" y="1953644"/>
                  </a:lnTo>
                  <a:lnTo>
                    <a:pt x="3310743" y="1955212"/>
                  </a:lnTo>
                  <a:lnTo>
                    <a:pt x="3303467" y="1956466"/>
                  </a:lnTo>
                  <a:lnTo>
                    <a:pt x="3295558" y="1957094"/>
                  </a:lnTo>
                  <a:lnTo>
                    <a:pt x="3287333" y="1958034"/>
                  </a:lnTo>
                  <a:lnTo>
                    <a:pt x="3270250" y="1958975"/>
                  </a:lnTo>
                  <a:lnTo>
                    <a:pt x="3270250" y="1882775"/>
                  </a:lnTo>
                  <a:close/>
                  <a:moveTo>
                    <a:pt x="2635250" y="1862137"/>
                  </a:moveTo>
                  <a:lnTo>
                    <a:pt x="2635885" y="1868810"/>
                  </a:lnTo>
                  <a:lnTo>
                    <a:pt x="2636520" y="1875166"/>
                  </a:lnTo>
                  <a:lnTo>
                    <a:pt x="2637789" y="1881521"/>
                  </a:lnTo>
                  <a:lnTo>
                    <a:pt x="2639694" y="1887559"/>
                  </a:lnTo>
                  <a:lnTo>
                    <a:pt x="2641598" y="1893914"/>
                  </a:lnTo>
                  <a:lnTo>
                    <a:pt x="2644455" y="1900270"/>
                  </a:lnTo>
                  <a:lnTo>
                    <a:pt x="2647629" y="1906307"/>
                  </a:lnTo>
                  <a:lnTo>
                    <a:pt x="2650803" y="1912663"/>
                  </a:lnTo>
                  <a:lnTo>
                    <a:pt x="2654612" y="1918383"/>
                  </a:lnTo>
                  <a:lnTo>
                    <a:pt x="2659056" y="1924420"/>
                  </a:lnTo>
                  <a:lnTo>
                    <a:pt x="2663817" y="1930458"/>
                  </a:lnTo>
                  <a:lnTo>
                    <a:pt x="2668896" y="1936178"/>
                  </a:lnTo>
                  <a:lnTo>
                    <a:pt x="2673975" y="1941898"/>
                  </a:lnTo>
                  <a:lnTo>
                    <a:pt x="2680005" y="1947618"/>
                  </a:lnTo>
                  <a:lnTo>
                    <a:pt x="2686354" y="1953338"/>
                  </a:lnTo>
                  <a:lnTo>
                    <a:pt x="2692385" y="1958740"/>
                  </a:lnTo>
                  <a:lnTo>
                    <a:pt x="2692385" y="2069006"/>
                  </a:lnTo>
                  <a:lnTo>
                    <a:pt x="2695241" y="2071549"/>
                  </a:lnTo>
                  <a:lnTo>
                    <a:pt x="2698098" y="2074726"/>
                  </a:lnTo>
                  <a:lnTo>
                    <a:pt x="2705399" y="2081400"/>
                  </a:lnTo>
                  <a:lnTo>
                    <a:pt x="2714921" y="2088391"/>
                  </a:lnTo>
                  <a:lnTo>
                    <a:pt x="2725078" y="2095699"/>
                  </a:lnTo>
                  <a:lnTo>
                    <a:pt x="2737140" y="2103008"/>
                  </a:lnTo>
                  <a:lnTo>
                    <a:pt x="2748884" y="2109681"/>
                  </a:lnTo>
                  <a:lnTo>
                    <a:pt x="2761581" y="2116354"/>
                  </a:lnTo>
                  <a:lnTo>
                    <a:pt x="2773325" y="2121757"/>
                  </a:lnTo>
                  <a:lnTo>
                    <a:pt x="2773325" y="2007994"/>
                  </a:lnTo>
                  <a:lnTo>
                    <a:pt x="2792370" y="2016256"/>
                  </a:lnTo>
                  <a:lnTo>
                    <a:pt x="2812050" y="2024201"/>
                  </a:lnTo>
                  <a:lnTo>
                    <a:pt x="2832999" y="2031827"/>
                  </a:lnTo>
                  <a:lnTo>
                    <a:pt x="2854584" y="2038818"/>
                  </a:lnTo>
                  <a:lnTo>
                    <a:pt x="2854584" y="2151945"/>
                  </a:lnTo>
                  <a:lnTo>
                    <a:pt x="2873946" y="2157347"/>
                  </a:lnTo>
                  <a:lnTo>
                    <a:pt x="2893626" y="2162749"/>
                  </a:lnTo>
                  <a:lnTo>
                    <a:pt x="2914258" y="2167516"/>
                  </a:lnTo>
                  <a:lnTo>
                    <a:pt x="2935524" y="2172282"/>
                  </a:lnTo>
                  <a:lnTo>
                    <a:pt x="2935524" y="2060744"/>
                  </a:lnTo>
                  <a:lnTo>
                    <a:pt x="2955204" y="2064558"/>
                  </a:lnTo>
                  <a:lnTo>
                    <a:pt x="2974884" y="2068371"/>
                  </a:lnTo>
                  <a:lnTo>
                    <a:pt x="2995198" y="2071549"/>
                  </a:lnTo>
                  <a:lnTo>
                    <a:pt x="3016148" y="2075362"/>
                  </a:lnTo>
                  <a:lnTo>
                    <a:pt x="3016148" y="2186900"/>
                  </a:lnTo>
                  <a:lnTo>
                    <a:pt x="3035827" y="2189442"/>
                  </a:lnTo>
                  <a:lnTo>
                    <a:pt x="3056142" y="2191666"/>
                  </a:lnTo>
                  <a:lnTo>
                    <a:pt x="3076456" y="2194208"/>
                  </a:lnTo>
                  <a:lnTo>
                    <a:pt x="3097406" y="2196115"/>
                  </a:lnTo>
                  <a:lnTo>
                    <a:pt x="3097406" y="2084577"/>
                  </a:lnTo>
                  <a:lnTo>
                    <a:pt x="3117085" y="2086166"/>
                  </a:lnTo>
                  <a:lnTo>
                    <a:pt x="3137400" y="2087437"/>
                  </a:lnTo>
                  <a:lnTo>
                    <a:pt x="3157715" y="2088708"/>
                  </a:lnTo>
                  <a:lnTo>
                    <a:pt x="3178346" y="2089344"/>
                  </a:lnTo>
                  <a:lnTo>
                    <a:pt x="3178346" y="2200246"/>
                  </a:lnTo>
                  <a:lnTo>
                    <a:pt x="3201835" y="2201199"/>
                  </a:lnTo>
                  <a:lnTo>
                    <a:pt x="3225959" y="2201199"/>
                  </a:lnTo>
                  <a:lnTo>
                    <a:pt x="3258970" y="2200882"/>
                  </a:lnTo>
                  <a:lnTo>
                    <a:pt x="3258970" y="2089344"/>
                  </a:lnTo>
                  <a:lnTo>
                    <a:pt x="3291029" y="2088708"/>
                  </a:lnTo>
                  <a:lnTo>
                    <a:pt x="3322135" y="2087119"/>
                  </a:lnTo>
                  <a:lnTo>
                    <a:pt x="3352925" y="2084577"/>
                  </a:lnTo>
                  <a:lnTo>
                    <a:pt x="3383396" y="2082035"/>
                  </a:lnTo>
                  <a:lnTo>
                    <a:pt x="3412916" y="2078540"/>
                  </a:lnTo>
                  <a:lnTo>
                    <a:pt x="3441801" y="2074091"/>
                  </a:lnTo>
                  <a:lnTo>
                    <a:pt x="3470051" y="2069642"/>
                  </a:lnTo>
                  <a:lnTo>
                    <a:pt x="3497348" y="2064558"/>
                  </a:lnTo>
                  <a:lnTo>
                    <a:pt x="3524011" y="2058520"/>
                  </a:lnTo>
                  <a:lnTo>
                    <a:pt x="3549722" y="2052482"/>
                  </a:lnTo>
                  <a:lnTo>
                    <a:pt x="3574480" y="2046127"/>
                  </a:lnTo>
                  <a:lnTo>
                    <a:pt x="3598604" y="2038500"/>
                  </a:lnTo>
                  <a:lnTo>
                    <a:pt x="3621457" y="2030874"/>
                  </a:lnTo>
                  <a:lnTo>
                    <a:pt x="3643042" y="2023247"/>
                  </a:lnTo>
                  <a:lnTo>
                    <a:pt x="3663991" y="2014350"/>
                  </a:lnTo>
                  <a:lnTo>
                    <a:pt x="3683671" y="2005770"/>
                  </a:lnTo>
                  <a:lnTo>
                    <a:pt x="3683671" y="2119532"/>
                  </a:lnTo>
                  <a:lnTo>
                    <a:pt x="3692558" y="2115083"/>
                  </a:lnTo>
                  <a:lnTo>
                    <a:pt x="3701128" y="2110635"/>
                  </a:lnTo>
                  <a:lnTo>
                    <a:pt x="3709381" y="2105550"/>
                  </a:lnTo>
                  <a:lnTo>
                    <a:pt x="3717634" y="2100466"/>
                  </a:lnTo>
                  <a:lnTo>
                    <a:pt x="3725252" y="2095064"/>
                  </a:lnTo>
                  <a:lnTo>
                    <a:pt x="3732235" y="2089979"/>
                  </a:lnTo>
                  <a:lnTo>
                    <a:pt x="3738901" y="2084577"/>
                  </a:lnTo>
                  <a:lnTo>
                    <a:pt x="3744614" y="2079493"/>
                  </a:lnTo>
                  <a:lnTo>
                    <a:pt x="3744614" y="1970179"/>
                  </a:lnTo>
                  <a:lnTo>
                    <a:pt x="3752867" y="1964142"/>
                  </a:lnTo>
                  <a:lnTo>
                    <a:pt x="3760802" y="1958104"/>
                  </a:lnTo>
                  <a:lnTo>
                    <a:pt x="3767786" y="1951749"/>
                  </a:lnTo>
                  <a:lnTo>
                    <a:pt x="3774769" y="1945393"/>
                  </a:lnTo>
                  <a:lnTo>
                    <a:pt x="3781117" y="1939038"/>
                  </a:lnTo>
                  <a:lnTo>
                    <a:pt x="3786830" y="1932365"/>
                  </a:lnTo>
                  <a:lnTo>
                    <a:pt x="3792226" y="1925691"/>
                  </a:lnTo>
                  <a:lnTo>
                    <a:pt x="3796988" y="1919018"/>
                  </a:lnTo>
                  <a:lnTo>
                    <a:pt x="3801432" y="1912027"/>
                  </a:lnTo>
                  <a:lnTo>
                    <a:pt x="3805240" y="1905354"/>
                  </a:lnTo>
                  <a:lnTo>
                    <a:pt x="3808415" y="1898363"/>
                  </a:lnTo>
                  <a:lnTo>
                    <a:pt x="3811271" y="1891372"/>
                  </a:lnTo>
                  <a:lnTo>
                    <a:pt x="3813176" y="1884063"/>
                  </a:lnTo>
                  <a:lnTo>
                    <a:pt x="3814763" y="1877072"/>
                  </a:lnTo>
                  <a:lnTo>
                    <a:pt x="3816033" y="1869446"/>
                  </a:lnTo>
                  <a:lnTo>
                    <a:pt x="3816350" y="1862455"/>
                  </a:lnTo>
                  <a:lnTo>
                    <a:pt x="3816350" y="2010536"/>
                  </a:lnTo>
                  <a:lnTo>
                    <a:pt x="3816033" y="2010854"/>
                  </a:lnTo>
                  <a:lnTo>
                    <a:pt x="3815398" y="2019434"/>
                  </a:lnTo>
                  <a:lnTo>
                    <a:pt x="3814763" y="2025154"/>
                  </a:lnTo>
                  <a:lnTo>
                    <a:pt x="3813493" y="2030556"/>
                  </a:lnTo>
                  <a:lnTo>
                    <a:pt x="3811906" y="2036276"/>
                  </a:lnTo>
                  <a:lnTo>
                    <a:pt x="3810319" y="2041678"/>
                  </a:lnTo>
                  <a:lnTo>
                    <a:pt x="3808097" y="2046762"/>
                  </a:lnTo>
                  <a:lnTo>
                    <a:pt x="3805558" y="2052482"/>
                  </a:lnTo>
                  <a:lnTo>
                    <a:pt x="3803019" y="2057567"/>
                  </a:lnTo>
                  <a:lnTo>
                    <a:pt x="3799844" y="2062969"/>
                  </a:lnTo>
                  <a:lnTo>
                    <a:pt x="3796036" y="2068053"/>
                  </a:lnTo>
                  <a:lnTo>
                    <a:pt x="3792226" y="2073137"/>
                  </a:lnTo>
                  <a:lnTo>
                    <a:pt x="3788418" y="2078540"/>
                  </a:lnTo>
                  <a:lnTo>
                    <a:pt x="3783974" y="2083624"/>
                  </a:lnTo>
                  <a:lnTo>
                    <a:pt x="3779212" y="2088391"/>
                  </a:lnTo>
                  <a:lnTo>
                    <a:pt x="3774134" y="2093475"/>
                  </a:lnTo>
                  <a:lnTo>
                    <a:pt x="3768420" y="2098241"/>
                  </a:lnTo>
                  <a:lnTo>
                    <a:pt x="3763024" y="2103326"/>
                  </a:lnTo>
                  <a:lnTo>
                    <a:pt x="3750963" y="2112859"/>
                  </a:lnTo>
                  <a:lnTo>
                    <a:pt x="3737314" y="2121757"/>
                  </a:lnTo>
                  <a:lnTo>
                    <a:pt x="3722713" y="2130972"/>
                  </a:lnTo>
                  <a:lnTo>
                    <a:pt x="3707477" y="2139552"/>
                  </a:lnTo>
                  <a:lnTo>
                    <a:pt x="3690971" y="2147814"/>
                  </a:lnTo>
                  <a:lnTo>
                    <a:pt x="3673513" y="2156076"/>
                  </a:lnTo>
                  <a:lnTo>
                    <a:pt x="3655103" y="2163702"/>
                  </a:lnTo>
                  <a:lnTo>
                    <a:pt x="3635424" y="2171011"/>
                  </a:lnTo>
                  <a:lnTo>
                    <a:pt x="3615109" y="2178320"/>
                  </a:lnTo>
                  <a:lnTo>
                    <a:pt x="3593842" y="2184993"/>
                  </a:lnTo>
                  <a:lnTo>
                    <a:pt x="3571941" y="2191349"/>
                  </a:lnTo>
                  <a:lnTo>
                    <a:pt x="3549087" y="2197068"/>
                  </a:lnTo>
                  <a:lnTo>
                    <a:pt x="3525281" y="2202788"/>
                  </a:lnTo>
                  <a:lnTo>
                    <a:pt x="3501157" y="2207873"/>
                  </a:lnTo>
                  <a:lnTo>
                    <a:pt x="3476082" y="2212639"/>
                  </a:lnTo>
                  <a:lnTo>
                    <a:pt x="3450371" y="2217088"/>
                  </a:lnTo>
                  <a:lnTo>
                    <a:pt x="3424343" y="2220584"/>
                  </a:lnTo>
                  <a:lnTo>
                    <a:pt x="3397680" y="2224079"/>
                  </a:lnTo>
                  <a:lnTo>
                    <a:pt x="3370065" y="2226939"/>
                  </a:lnTo>
                  <a:lnTo>
                    <a:pt x="3341815" y="2229163"/>
                  </a:lnTo>
                  <a:lnTo>
                    <a:pt x="3313565" y="2231070"/>
                  </a:lnTo>
                  <a:lnTo>
                    <a:pt x="3284680" y="2232341"/>
                  </a:lnTo>
                  <a:lnTo>
                    <a:pt x="3255478" y="2233294"/>
                  </a:lnTo>
                  <a:lnTo>
                    <a:pt x="3225959" y="2233612"/>
                  </a:lnTo>
                  <a:lnTo>
                    <a:pt x="3195487" y="2233294"/>
                  </a:lnTo>
                  <a:lnTo>
                    <a:pt x="3165650" y="2232341"/>
                  </a:lnTo>
                  <a:lnTo>
                    <a:pt x="3136130" y="2231070"/>
                  </a:lnTo>
                  <a:lnTo>
                    <a:pt x="3106928" y="2229163"/>
                  </a:lnTo>
                  <a:lnTo>
                    <a:pt x="3078678" y="2226303"/>
                  </a:lnTo>
                  <a:lnTo>
                    <a:pt x="3050428" y="2223761"/>
                  </a:lnTo>
                  <a:lnTo>
                    <a:pt x="3022813" y="2220266"/>
                  </a:lnTo>
                  <a:lnTo>
                    <a:pt x="2996150" y="2216135"/>
                  </a:lnTo>
                  <a:lnTo>
                    <a:pt x="2970122" y="2211368"/>
                  </a:lnTo>
                  <a:lnTo>
                    <a:pt x="2944729" y="2206602"/>
                  </a:lnTo>
                  <a:lnTo>
                    <a:pt x="2919971" y="2201199"/>
                  </a:lnTo>
                  <a:lnTo>
                    <a:pt x="2895847" y="2195797"/>
                  </a:lnTo>
                  <a:lnTo>
                    <a:pt x="2872994" y="2189442"/>
                  </a:lnTo>
                  <a:lnTo>
                    <a:pt x="2850775" y="2182769"/>
                  </a:lnTo>
                  <a:lnTo>
                    <a:pt x="2829190" y="2175460"/>
                  </a:lnTo>
                  <a:lnTo>
                    <a:pt x="2808876" y="2168469"/>
                  </a:lnTo>
                  <a:lnTo>
                    <a:pt x="2789196" y="2160525"/>
                  </a:lnTo>
                  <a:lnTo>
                    <a:pt x="2770469" y="2152580"/>
                  </a:lnTo>
                  <a:lnTo>
                    <a:pt x="2753328" y="2144001"/>
                  </a:lnTo>
                  <a:lnTo>
                    <a:pt x="2736823" y="2135103"/>
                  </a:lnTo>
                  <a:lnTo>
                    <a:pt x="2721269" y="2126205"/>
                  </a:lnTo>
                  <a:lnTo>
                    <a:pt x="2706986" y="2116990"/>
                  </a:lnTo>
                  <a:lnTo>
                    <a:pt x="2693972" y="2107139"/>
                  </a:lnTo>
                  <a:lnTo>
                    <a:pt x="2688258" y="2102372"/>
                  </a:lnTo>
                  <a:lnTo>
                    <a:pt x="2682227" y="2097288"/>
                  </a:lnTo>
                  <a:lnTo>
                    <a:pt x="2676831" y="2092522"/>
                  </a:lnTo>
                  <a:lnTo>
                    <a:pt x="2671753" y="2087437"/>
                  </a:lnTo>
                  <a:lnTo>
                    <a:pt x="2666991" y="2082353"/>
                  </a:lnTo>
                  <a:lnTo>
                    <a:pt x="2662548" y="2076951"/>
                  </a:lnTo>
                  <a:lnTo>
                    <a:pt x="2658104" y="2071549"/>
                  </a:lnTo>
                  <a:lnTo>
                    <a:pt x="2654612" y="2066464"/>
                  </a:lnTo>
                  <a:lnTo>
                    <a:pt x="2651121" y="2061062"/>
                  </a:lnTo>
                  <a:lnTo>
                    <a:pt x="2647947" y="2055342"/>
                  </a:lnTo>
                  <a:lnTo>
                    <a:pt x="2645090" y="2050258"/>
                  </a:lnTo>
                  <a:lnTo>
                    <a:pt x="2642868" y="2044856"/>
                  </a:lnTo>
                  <a:lnTo>
                    <a:pt x="2640329" y="2039454"/>
                  </a:lnTo>
                  <a:lnTo>
                    <a:pt x="2638742" y="2033416"/>
                  </a:lnTo>
                  <a:lnTo>
                    <a:pt x="2637789" y="2027696"/>
                  </a:lnTo>
                  <a:lnTo>
                    <a:pt x="2636520" y="2022294"/>
                  </a:lnTo>
                  <a:lnTo>
                    <a:pt x="2636202" y="2016256"/>
                  </a:lnTo>
                  <a:lnTo>
                    <a:pt x="2635885" y="2010854"/>
                  </a:lnTo>
                  <a:lnTo>
                    <a:pt x="2635250" y="2010854"/>
                  </a:lnTo>
                  <a:lnTo>
                    <a:pt x="2635250" y="1862137"/>
                  </a:lnTo>
                  <a:close/>
                  <a:moveTo>
                    <a:pt x="3815353" y="1849331"/>
                  </a:moveTo>
                  <a:lnTo>
                    <a:pt x="3816061" y="1854393"/>
                  </a:lnTo>
                  <a:lnTo>
                    <a:pt x="3816350" y="1860279"/>
                  </a:lnTo>
                  <a:lnTo>
                    <a:pt x="3816061" y="1862137"/>
                  </a:lnTo>
                  <a:lnTo>
                    <a:pt x="3816061" y="1859040"/>
                  </a:lnTo>
                  <a:lnTo>
                    <a:pt x="3815773" y="1853154"/>
                  </a:lnTo>
                  <a:lnTo>
                    <a:pt x="3815353" y="1849331"/>
                  </a:lnTo>
                  <a:close/>
                  <a:moveTo>
                    <a:pt x="2636143" y="1848861"/>
                  </a:moveTo>
                  <a:lnTo>
                    <a:pt x="2635885" y="1853247"/>
                  </a:lnTo>
                  <a:lnTo>
                    <a:pt x="2635250" y="1859280"/>
                  </a:lnTo>
                  <a:lnTo>
                    <a:pt x="2635250" y="1854517"/>
                  </a:lnTo>
                  <a:lnTo>
                    <a:pt x="2636143" y="1848861"/>
                  </a:lnTo>
                  <a:close/>
                  <a:moveTo>
                    <a:pt x="3814618" y="1842622"/>
                  </a:moveTo>
                  <a:lnTo>
                    <a:pt x="3815195" y="1847888"/>
                  </a:lnTo>
                  <a:lnTo>
                    <a:pt x="3815353" y="1849331"/>
                  </a:lnTo>
                  <a:lnTo>
                    <a:pt x="3815195" y="1848198"/>
                  </a:lnTo>
                  <a:lnTo>
                    <a:pt x="3814618" y="1842622"/>
                  </a:lnTo>
                  <a:close/>
                  <a:moveTo>
                    <a:pt x="2638425" y="1836737"/>
                  </a:moveTo>
                  <a:lnTo>
                    <a:pt x="2636838" y="1842770"/>
                  </a:lnTo>
                  <a:lnTo>
                    <a:pt x="2636202" y="1848485"/>
                  </a:lnTo>
                  <a:lnTo>
                    <a:pt x="2636143" y="1848861"/>
                  </a:lnTo>
                  <a:lnTo>
                    <a:pt x="2636202" y="1847850"/>
                  </a:lnTo>
                  <a:lnTo>
                    <a:pt x="2636838" y="1842452"/>
                  </a:lnTo>
                  <a:lnTo>
                    <a:pt x="2638425" y="1836737"/>
                  </a:lnTo>
                  <a:close/>
                  <a:moveTo>
                    <a:pt x="3187700" y="1751012"/>
                  </a:moveTo>
                  <a:lnTo>
                    <a:pt x="3187700" y="1827212"/>
                  </a:lnTo>
                  <a:lnTo>
                    <a:pt x="3172031" y="1824063"/>
                  </a:lnTo>
                  <a:lnTo>
                    <a:pt x="3153163" y="1820285"/>
                  </a:lnTo>
                  <a:lnTo>
                    <a:pt x="3144209" y="1818396"/>
                  </a:lnTo>
                  <a:lnTo>
                    <a:pt x="3136535" y="1816191"/>
                  </a:lnTo>
                  <a:lnTo>
                    <a:pt x="3129179" y="1813987"/>
                  </a:lnTo>
                  <a:lnTo>
                    <a:pt x="3122144" y="1811153"/>
                  </a:lnTo>
                  <a:lnTo>
                    <a:pt x="3115749" y="1808005"/>
                  </a:lnTo>
                  <a:lnTo>
                    <a:pt x="3109673" y="1804541"/>
                  </a:lnTo>
                  <a:lnTo>
                    <a:pt x="3106475" y="1801707"/>
                  </a:lnTo>
                  <a:lnTo>
                    <a:pt x="3103917" y="1799503"/>
                  </a:lnTo>
                  <a:lnTo>
                    <a:pt x="3101998" y="1796669"/>
                  </a:lnTo>
                  <a:lnTo>
                    <a:pt x="3100399" y="1793835"/>
                  </a:lnTo>
                  <a:lnTo>
                    <a:pt x="3099120" y="1791001"/>
                  </a:lnTo>
                  <a:lnTo>
                    <a:pt x="3098800" y="1788167"/>
                  </a:lnTo>
                  <a:lnTo>
                    <a:pt x="3098800" y="1785334"/>
                  </a:lnTo>
                  <a:lnTo>
                    <a:pt x="3099120" y="1782500"/>
                  </a:lnTo>
                  <a:lnTo>
                    <a:pt x="3099759" y="1779351"/>
                  </a:lnTo>
                  <a:lnTo>
                    <a:pt x="3101358" y="1777147"/>
                  </a:lnTo>
                  <a:lnTo>
                    <a:pt x="3103597" y="1774313"/>
                  </a:lnTo>
                  <a:lnTo>
                    <a:pt x="3105835" y="1771794"/>
                  </a:lnTo>
                  <a:lnTo>
                    <a:pt x="3108713" y="1769275"/>
                  </a:lnTo>
                  <a:lnTo>
                    <a:pt x="3112231" y="1767386"/>
                  </a:lnTo>
                  <a:lnTo>
                    <a:pt x="3116068" y="1765182"/>
                  </a:lnTo>
                  <a:lnTo>
                    <a:pt x="3120545" y="1763607"/>
                  </a:lnTo>
                  <a:lnTo>
                    <a:pt x="3127581" y="1760773"/>
                  </a:lnTo>
                  <a:lnTo>
                    <a:pt x="3135255" y="1758884"/>
                  </a:lnTo>
                  <a:lnTo>
                    <a:pt x="3143250" y="1756680"/>
                  </a:lnTo>
                  <a:lnTo>
                    <a:pt x="3151564" y="1755106"/>
                  </a:lnTo>
                  <a:lnTo>
                    <a:pt x="3160199" y="1753531"/>
                  </a:lnTo>
                  <a:lnTo>
                    <a:pt x="3169472" y="1752587"/>
                  </a:lnTo>
                  <a:lnTo>
                    <a:pt x="3178426" y="1751642"/>
                  </a:lnTo>
                  <a:lnTo>
                    <a:pt x="3187700" y="1751012"/>
                  </a:lnTo>
                  <a:close/>
                  <a:moveTo>
                    <a:pt x="3203106" y="1692876"/>
                  </a:moveTo>
                  <a:lnTo>
                    <a:pt x="3200250" y="1693193"/>
                  </a:lnTo>
                  <a:lnTo>
                    <a:pt x="3197710" y="1693827"/>
                  </a:lnTo>
                  <a:lnTo>
                    <a:pt x="3194854" y="1694144"/>
                  </a:lnTo>
                  <a:lnTo>
                    <a:pt x="3192949" y="1694778"/>
                  </a:lnTo>
                  <a:lnTo>
                    <a:pt x="3191045" y="1696045"/>
                  </a:lnTo>
                  <a:lnTo>
                    <a:pt x="3189458" y="1697313"/>
                  </a:lnTo>
                  <a:lnTo>
                    <a:pt x="3188506" y="1698581"/>
                  </a:lnTo>
                  <a:lnTo>
                    <a:pt x="3188188" y="1699532"/>
                  </a:lnTo>
                  <a:lnTo>
                    <a:pt x="3188188" y="1720450"/>
                  </a:lnTo>
                  <a:lnTo>
                    <a:pt x="3171684" y="1721718"/>
                  </a:lnTo>
                  <a:lnTo>
                    <a:pt x="3155179" y="1723620"/>
                  </a:lnTo>
                  <a:lnTo>
                    <a:pt x="3139309" y="1726155"/>
                  </a:lnTo>
                  <a:lnTo>
                    <a:pt x="3123756" y="1728691"/>
                  </a:lnTo>
                  <a:lnTo>
                    <a:pt x="3108838" y="1731860"/>
                  </a:lnTo>
                  <a:lnTo>
                    <a:pt x="3095190" y="1735347"/>
                  </a:lnTo>
                  <a:lnTo>
                    <a:pt x="3081542" y="1739784"/>
                  </a:lnTo>
                  <a:lnTo>
                    <a:pt x="3069480" y="1744538"/>
                  </a:lnTo>
                  <a:lnTo>
                    <a:pt x="3061228" y="1748342"/>
                  </a:lnTo>
                  <a:lnTo>
                    <a:pt x="3053293" y="1752462"/>
                  </a:lnTo>
                  <a:lnTo>
                    <a:pt x="3046310" y="1756582"/>
                  </a:lnTo>
                  <a:lnTo>
                    <a:pt x="3040280" y="1761019"/>
                  </a:lnTo>
                  <a:lnTo>
                    <a:pt x="3034884" y="1765774"/>
                  </a:lnTo>
                  <a:lnTo>
                    <a:pt x="3030440" y="1770528"/>
                  </a:lnTo>
                  <a:lnTo>
                    <a:pt x="3026949" y="1775282"/>
                  </a:lnTo>
                  <a:lnTo>
                    <a:pt x="3024092" y="1780353"/>
                  </a:lnTo>
                  <a:lnTo>
                    <a:pt x="3022505" y="1785107"/>
                  </a:lnTo>
                  <a:lnTo>
                    <a:pt x="3021235" y="1790179"/>
                  </a:lnTo>
                  <a:lnTo>
                    <a:pt x="3021235" y="1794933"/>
                  </a:lnTo>
                  <a:lnTo>
                    <a:pt x="3022505" y="1800004"/>
                  </a:lnTo>
                  <a:lnTo>
                    <a:pt x="3024092" y="1805075"/>
                  </a:lnTo>
                  <a:lnTo>
                    <a:pt x="3026949" y="1809829"/>
                  </a:lnTo>
                  <a:lnTo>
                    <a:pt x="3030758" y="1814583"/>
                  </a:lnTo>
                  <a:lnTo>
                    <a:pt x="3035519" y="1819338"/>
                  </a:lnTo>
                  <a:lnTo>
                    <a:pt x="3040597" y="1823775"/>
                  </a:lnTo>
                  <a:lnTo>
                    <a:pt x="3046310" y="1827578"/>
                  </a:lnTo>
                  <a:lnTo>
                    <a:pt x="3052976" y="1831065"/>
                  </a:lnTo>
                  <a:lnTo>
                    <a:pt x="3059958" y="1835185"/>
                  </a:lnTo>
                  <a:lnTo>
                    <a:pt x="3067893" y="1838354"/>
                  </a:lnTo>
                  <a:lnTo>
                    <a:pt x="3076146" y="1841524"/>
                  </a:lnTo>
                  <a:lnTo>
                    <a:pt x="3084716" y="1844059"/>
                  </a:lnTo>
                  <a:lnTo>
                    <a:pt x="3094555" y="1846595"/>
                  </a:lnTo>
                  <a:lnTo>
                    <a:pt x="3130104" y="1853885"/>
                  </a:lnTo>
                  <a:lnTo>
                    <a:pt x="3188188" y="1865929"/>
                  </a:lnTo>
                  <a:lnTo>
                    <a:pt x="3188188" y="1956259"/>
                  </a:lnTo>
                  <a:lnTo>
                    <a:pt x="3173588" y="1954357"/>
                  </a:lnTo>
                  <a:lnTo>
                    <a:pt x="3159305" y="1952455"/>
                  </a:lnTo>
                  <a:lnTo>
                    <a:pt x="3152005" y="1951187"/>
                  </a:lnTo>
                  <a:lnTo>
                    <a:pt x="3144070" y="1949603"/>
                  </a:lnTo>
                  <a:lnTo>
                    <a:pt x="3127565" y="1945799"/>
                  </a:lnTo>
                  <a:lnTo>
                    <a:pt x="3111695" y="1941362"/>
                  </a:lnTo>
                  <a:lnTo>
                    <a:pt x="3098681" y="1936608"/>
                  </a:lnTo>
                  <a:lnTo>
                    <a:pt x="3095190" y="1935657"/>
                  </a:lnTo>
                  <a:lnTo>
                    <a:pt x="3091699" y="1934072"/>
                  </a:lnTo>
                  <a:lnTo>
                    <a:pt x="3088842" y="1932805"/>
                  </a:lnTo>
                  <a:lnTo>
                    <a:pt x="3088524" y="1932488"/>
                  </a:lnTo>
                  <a:lnTo>
                    <a:pt x="3084398" y="1929952"/>
                  </a:lnTo>
                  <a:lnTo>
                    <a:pt x="3082176" y="1928684"/>
                  </a:lnTo>
                  <a:lnTo>
                    <a:pt x="3079637" y="1927733"/>
                  </a:lnTo>
                  <a:lnTo>
                    <a:pt x="3077415" y="1926783"/>
                  </a:lnTo>
                  <a:lnTo>
                    <a:pt x="3074559" y="1926149"/>
                  </a:lnTo>
                  <a:lnTo>
                    <a:pt x="3068211" y="1925198"/>
                  </a:lnTo>
                  <a:lnTo>
                    <a:pt x="3061863" y="1924881"/>
                  </a:lnTo>
                  <a:lnTo>
                    <a:pt x="3055197" y="1925515"/>
                  </a:lnTo>
                  <a:lnTo>
                    <a:pt x="3048532" y="1926466"/>
                  </a:lnTo>
                  <a:lnTo>
                    <a:pt x="3042184" y="1928050"/>
                  </a:lnTo>
                  <a:lnTo>
                    <a:pt x="3035836" y="1929952"/>
                  </a:lnTo>
                  <a:lnTo>
                    <a:pt x="3030123" y="1932488"/>
                  </a:lnTo>
                  <a:lnTo>
                    <a:pt x="3025044" y="1934706"/>
                  </a:lnTo>
                  <a:lnTo>
                    <a:pt x="3020918" y="1937559"/>
                  </a:lnTo>
                  <a:lnTo>
                    <a:pt x="3017427" y="1940728"/>
                  </a:lnTo>
                  <a:lnTo>
                    <a:pt x="3016157" y="1941679"/>
                  </a:lnTo>
                  <a:lnTo>
                    <a:pt x="3015522" y="1943264"/>
                  </a:lnTo>
                  <a:lnTo>
                    <a:pt x="3015205" y="1944849"/>
                  </a:lnTo>
                  <a:lnTo>
                    <a:pt x="3015205" y="1946116"/>
                  </a:lnTo>
                  <a:lnTo>
                    <a:pt x="3015205" y="1947701"/>
                  </a:lnTo>
                  <a:lnTo>
                    <a:pt x="3015840" y="1948969"/>
                  </a:lnTo>
                  <a:lnTo>
                    <a:pt x="3017109" y="1950554"/>
                  </a:lnTo>
                  <a:lnTo>
                    <a:pt x="3018696" y="1951504"/>
                  </a:lnTo>
                  <a:lnTo>
                    <a:pt x="3025044" y="1955625"/>
                  </a:lnTo>
                  <a:lnTo>
                    <a:pt x="3032027" y="1959428"/>
                  </a:lnTo>
                  <a:lnTo>
                    <a:pt x="3039962" y="1962915"/>
                  </a:lnTo>
                  <a:lnTo>
                    <a:pt x="3048532" y="1966084"/>
                  </a:lnTo>
                  <a:lnTo>
                    <a:pt x="3057737" y="1969253"/>
                  </a:lnTo>
                  <a:lnTo>
                    <a:pt x="3067576" y="1972106"/>
                  </a:lnTo>
                  <a:lnTo>
                    <a:pt x="3077733" y="1974959"/>
                  </a:lnTo>
                  <a:lnTo>
                    <a:pt x="3088842" y="1977177"/>
                  </a:lnTo>
                  <a:lnTo>
                    <a:pt x="3100268" y="1979713"/>
                  </a:lnTo>
                  <a:lnTo>
                    <a:pt x="3111695" y="1981614"/>
                  </a:lnTo>
                  <a:lnTo>
                    <a:pt x="3123756" y="1983516"/>
                  </a:lnTo>
                  <a:lnTo>
                    <a:pt x="3136452" y="1985101"/>
                  </a:lnTo>
                  <a:lnTo>
                    <a:pt x="3149148" y="1986369"/>
                  </a:lnTo>
                  <a:lnTo>
                    <a:pt x="3162162" y="1987636"/>
                  </a:lnTo>
                  <a:lnTo>
                    <a:pt x="3188188" y="1989538"/>
                  </a:lnTo>
                  <a:lnTo>
                    <a:pt x="3188188" y="2009823"/>
                  </a:lnTo>
                  <a:lnTo>
                    <a:pt x="3188506" y="2011407"/>
                  </a:lnTo>
                  <a:lnTo>
                    <a:pt x="3189458" y="2012675"/>
                  </a:lnTo>
                  <a:lnTo>
                    <a:pt x="3191045" y="2013626"/>
                  </a:lnTo>
                  <a:lnTo>
                    <a:pt x="3192949" y="2014577"/>
                  </a:lnTo>
                  <a:lnTo>
                    <a:pt x="3194854" y="2015528"/>
                  </a:lnTo>
                  <a:lnTo>
                    <a:pt x="3197710" y="2015845"/>
                  </a:lnTo>
                  <a:lnTo>
                    <a:pt x="3200250" y="2016162"/>
                  </a:lnTo>
                  <a:lnTo>
                    <a:pt x="3203106" y="2016479"/>
                  </a:lnTo>
                  <a:lnTo>
                    <a:pt x="3254843" y="2016479"/>
                  </a:lnTo>
                  <a:lnTo>
                    <a:pt x="3258017" y="2016162"/>
                  </a:lnTo>
                  <a:lnTo>
                    <a:pt x="3260556" y="2015845"/>
                  </a:lnTo>
                  <a:lnTo>
                    <a:pt x="3263413" y="2015528"/>
                  </a:lnTo>
                  <a:lnTo>
                    <a:pt x="3265317" y="2014577"/>
                  </a:lnTo>
                  <a:lnTo>
                    <a:pt x="3267539" y="2013626"/>
                  </a:lnTo>
                  <a:lnTo>
                    <a:pt x="3269126" y="2012675"/>
                  </a:lnTo>
                  <a:lnTo>
                    <a:pt x="3269761" y="2011407"/>
                  </a:lnTo>
                  <a:lnTo>
                    <a:pt x="3270078" y="2009823"/>
                  </a:lnTo>
                  <a:lnTo>
                    <a:pt x="3270078" y="1988587"/>
                  </a:lnTo>
                  <a:lnTo>
                    <a:pt x="3286265" y="1987636"/>
                  </a:lnTo>
                  <a:lnTo>
                    <a:pt x="3302136" y="1986369"/>
                  </a:lnTo>
                  <a:lnTo>
                    <a:pt x="3317371" y="1984467"/>
                  </a:lnTo>
                  <a:lnTo>
                    <a:pt x="3331971" y="1981931"/>
                  </a:lnTo>
                  <a:lnTo>
                    <a:pt x="3345937" y="1979079"/>
                  </a:lnTo>
                  <a:lnTo>
                    <a:pt x="3358950" y="1976543"/>
                  </a:lnTo>
                  <a:lnTo>
                    <a:pt x="3370694" y="1973057"/>
                  </a:lnTo>
                  <a:lnTo>
                    <a:pt x="3381486" y="1968937"/>
                  </a:lnTo>
                  <a:lnTo>
                    <a:pt x="3390056" y="1965450"/>
                  </a:lnTo>
                  <a:lnTo>
                    <a:pt x="3398308" y="1961964"/>
                  </a:lnTo>
                  <a:lnTo>
                    <a:pt x="3405291" y="1957843"/>
                  </a:lnTo>
                  <a:lnTo>
                    <a:pt x="3411956" y="1953723"/>
                  </a:lnTo>
                  <a:lnTo>
                    <a:pt x="3417670" y="1949286"/>
                  </a:lnTo>
                  <a:lnTo>
                    <a:pt x="3422748" y="1944849"/>
                  </a:lnTo>
                  <a:lnTo>
                    <a:pt x="3427192" y="1940094"/>
                  </a:lnTo>
                  <a:lnTo>
                    <a:pt x="3430683" y="1935657"/>
                  </a:lnTo>
                  <a:lnTo>
                    <a:pt x="3433540" y="1930903"/>
                  </a:lnTo>
                  <a:lnTo>
                    <a:pt x="3435444" y="1926149"/>
                  </a:lnTo>
                  <a:lnTo>
                    <a:pt x="3436396" y="1921078"/>
                  </a:lnTo>
                  <a:lnTo>
                    <a:pt x="3437031" y="1916323"/>
                  </a:lnTo>
                  <a:lnTo>
                    <a:pt x="3436079" y="1910935"/>
                  </a:lnTo>
                  <a:lnTo>
                    <a:pt x="3434492" y="1905864"/>
                  </a:lnTo>
                  <a:lnTo>
                    <a:pt x="3432270" y="1901110"/>
                  </a:lnTo>
                  <a:lnTo>
                    <a:pt x="3429096" y="1896039"/>
                  </a:lnTo>
                  <a:lnTo>
                    <a:pt x="3426557" y="1893820"/>
                  </a:lnTo>
                  <a:lnTo>
                    <a:pt x="3424335" y="1890968"/>
                  </a:lnTo>
                  <a:lnTo>
                    <a:pt x="3418304" y="1886530"/>
                  </a:lnTo>
                  <a:lnTo>
                    <a:pt x="3411639" y="1882093"/>
                  </a:lnTo>
                  <a:lnTo>
                    <a:pt x="3404339" y="1877973"/>
                  </a:lnTo>
                  <a:lnTo>
                    <a:pt x="3395451" y="1874169"/>
                  </a:lnTo>
                  <a:lnTo>
                    <a:pt x="3385929" y="1870683"/>
                  </a:lnTo>
                  <a:lnTo>
                    <a:pt x="3375772" y="1866880"/>
                  </a:lnTo>
                  <a:lnTo>
                    <a:pt x="3365298" y="1863710"/>
                  </a:lnTo>
                  <a:lnTo>
                    <a:pt x="3354189" y="1860541"/>
                  </a:lnTo>
                  <a:lnTo>
                    <a:pt x="3342763" y="1858005"/>
                  </a:lnTo>
                  <a:lnTo>
                    <a:pt x="3318640" y="1852300"/>
                  </a:lnTo>
                  <a:lnTo>
                    <a:pt x="3294200" y="1847546"/>
                  </a:lnTo>
                  <a:lnTo>
                    <a:pt x="3270078" y="1843426"/>
                  </a:lnTo>
                  <a:lnTo>
                    <a:pt x="3270078" y="1752779"/>
                  </a:lnTo>
                  <a:lnTo>
                    <a:pt x="3291026" y="1755631"/>
                  </a:lnTo>
                  <a:lnTo>
                    <a:pt x="3298961" y="1756582"/>
                  </a:lnTo>
                  <a:lnTo>
                    <a:pt x="3306896" y="1758801"/>
                  </a:lnTo>
                  <a:lnTo>
                    <a:pt x="3323719" y="1762921"/>
                  </a:lnTo>
                  <a:lnTo>
                    <a:pt x="3339589" y="1767992"/>
                  </a:lnTo>
                  <a:lnTo>
                    <a:pt x="3352920" y="1772746"/>
                  </a:lnTo>
                  <a:lnTo>
                    <a:pt x="3360537" y="1775599"/>
                  </a:lnTo>
                  <a:lnTo>
                    <a:pt x="3363076" y="1777184"/>
                  </a:lnTo>
                  <a:lnTo>
                    <a:pt x="3367203" y="1779402"/>
                  </a:lnTo>
                  <a:lnTo>
                    <a:pt x="3369424" y="1780670"/>
                  </a:lnTo>
                  <a:lnTo>
                    <a:pt x="3371964" y="1781938"/>
                  </a:lnTo>
                  <a:lnTo>
                    <a:pt x="3374186" y="1783206"/>
                  </a:lnTo>
                  <a:lnTo>
                    <a:pt x="3377042" y="1783523"/>
                  </a:lnTo>
                  <a:lnTo>
                    <a:pt x="3383390" y="1784157"/>
                  </a:lnTo>
                  <a:lnTo>
                    <a:pt x="3389738" y="1784790"/>
                  </a:lnTo>
                  <a:lnTo>
                    <a:pt x="3396404" y="1784157"/>
                  </a:lnTo>
                  <a:lnTo>
                    <a:pt x="3403069" y="1783206"/>
                  </a:lnTo>
                  <a:lnTo>
                    <a:pt x="3409417" y="1781621"/>
                  </a:lnTo>
                  <a:lnTo>
                    <a:pt x="3415765" y="1779402"/>
                  </a:lnTo>
                  <a:lnTo>
                    <a:pt x="3421478" y="1777184"/>
                  </a:lnTo>
                  <a:lnTo>
                    <a:pt x="3426557" y="1774965"/>
                  </a:lnTo>
                  <a:lnTo>
                    <a:pt x="3430683" y="1772113"/>
                  </a:lnTo>
                  <a:lnTo>
                    <a:pt x="3434174" y="1769260"/>
                  </a:lnTo>
                  <a:lnTo>
                    <a:pt x="3435127" y="1767675"/>
                  </a:lnTo>
                  <a:lnTo>
                    <a:pt x="3436079" y="1766091"/>
                  </a:lnTo>
                  <a:lnTo>
                    <a:pt x="3436396" y="1765140"/>
                  </a:lnTo>
                  <a:lnTo>
                    <a:pt x="3436396" y="1763555"/>
                  </a:lnTo>
                  <a:lnTo>
                    <a:pt x="3436079" y="1761970"/>
                  </a:lnTo>
                  <a:lnTo>
                    <a:pt x="3435761" y="1760702"/>
                  </a:lnTo>
                  <a:lnTo>
                    <a:pt x="3434492" y="1759118"/>
                  </a:lnTo>
                  <a:lnTo>
                    <a:pt x="3432905" y="1757850"/>
                  </a:lnTo>
                  <a:lnTo>
                    <a:pt x="3428144" y="1754997"/>
                  </a:lnTo>
                  <a:lnTo>
                    <a:pt x="3423065" y="1752145"/>
                  </a:lnTo>
                  <a:lnTo>
                    <a:pt x="3417352" y="1749292"/>
                  </a:lnTo>
                  <a:lnTo>
                    <a:pt x="3410369" y="1746440"/>
                  </a:lnTo>
                  <a:lnTo>
                    <a:pt x="3403386" y="1743587"/>
                  </a:lnTo>
                  <a:lnTo>
                    <a:pt x="3396404" y="1741369"/>
                  </a:lnTo>
                  <a:lnTo>
                    <a:pt x="3380534" y="1736614"/>
                  </a:lnTo>
                  <a:lnTo>
                    <a:pt x="3363711" y="1732177"/>
                  </a:lnTo>
                  <a:lnTo>
                    <a:pt x="3346572" y="1728374"/>
                  </a:lnTo>
                  <a:lnTo>
                    <a:pt x="3329749" y="1725204"/>
                  </a:lnTo>
                  <a:lnTo>
                    <a:pt x="3313562" y="1723303"/>
                  </a:lnTo>
                  <a:lnTo>
                    <a:pt x="3292296" y="1720767"/>
                  </a:lnTo>
                  <a:lnTo>
                    <a:pt x="3270078" y="1719182"/>
                  </a:lnTo>
                  <a:lnTo>
                    <a:pt x="3270078" y="1699532"/>
                  </a:lnTo>
                  <a:lnTo>
                    <a:pt x="3269761" y="1698581"/>
                  </a:lnTo>
                  <a:lnTo>
                    <a:pt x="3269126" y="1697313"/>
                  </a:lnTo>
                  <a:lnTo>
                    <a:pt x="3267539" y="1696045"/>
                  </a:lnTo>
                  <a:lnTo>
                    <a:pt x="3265317" y="1694778"/>
                  </a:lnTo>
                  <a:lnTo>
                    <a:pt x="3263413" y="1694144"/>
                  </a:lnTo>
                  <a:lnTo>
                    <a:pt x="3260556" y="1693827"/>
                  </a:lnTo>
                  <a:lnTo>
                    <a:pt x="3258017" y="1693193"/>
                  </a:lnTo>
                  <a:lnTo>
                    <a:pt x="3254843" y="1692876"/>
                  </a:lnTo>
                  <a:lnTo>
                    <a:pt x="3203106" y="1692876"/>
                  </a:lnTo>
                  <a:close/>
                  <a:moveTo>
                    <a:pt x="3225959" y="1673225"/>
                  </a:moveTo>
                  <a:lnTo>
                    <a:pt x="3251986" y="1673542"/>
                  </a:lnTo>
                  <a:lnTo>
                    <a:pt x="3278013" y="1674493"/>
                  </a:lnTo>
                  <a:lnTo>
                    <a:pt x="3303722" y="1675444"/>
                  </a:lnTo>
                  <a:lnTo>
                    <a:pt x="3328480" y="1677028"/>
                  </a:lnTo>
                  <a:lnTo>
                    <a:pt x="3353237" y="1679247"/>
                  </a:lnTo>
                  <a:lnTo>
                    <a:pt x="3377360" y="1681466"/>
                  </a:lnTo>
                  <a:lnTo>
                    <a:pt x="3401165" y="1684318"/>
                  </a:lnTo>
                  <a:lnTo>
                    <a:pt x="3424335" y="1687805"/>
                  </a:lnTo>
                  <a:lnTo>
                    <a:pt x="3446870" y="1691291"/>
                  </a:lnTo>
                  <a:lnTo>
                    <a:pt x="3468771" y="1695411"/>
                  </a:lnTo>
                  <a:lnTo>
                    <a:pt x="3490037" y="1699532"/>
                  </a:lnTo>
                  <a:lnTo>
                    <a:pt x="3510668" y="1704286"/>
                  </a:lnTo>
                  <a:lnTo>
                    <a:pt x="3530664" y="1709357"/>
                  </a:lnTo>
                  <a:lnTo>
                    <a:pt x="3550026" y="1715062"/>
                  </a:lnTo>
                  <a:lnTo>
                    <a:pt x="3568752" y="1720450"/>
                  </a:lnTo>
                  <a:lnTo>
                    <a:pt x="3586527" y="1726789"/>
                  </a:lnTo>
                  <a:lnTo>
                    <a:pt x="3603349" y="1733128"/>
                  </a:lnTo>
                  <a:lnTo>
                    <a:pt x="3619219" y="1739467"/>
                  </a:lnTo>
                  <a:lnTo>
                    <a:pt x="3634454" y="1746440"/>
                  </a:lnTo>
                  <a:lnTo>
                    <a:pt x="3648738" y="1753413"/>
                  </a:lnTo>
                  <a:lnTo>
                    <a:pt x="3661751" y="1760702"/>
                  </a:lnTo>
                  <a:lnTo>
                    <a:pt x="3673812" y="1768626"/>
                  </a:lnTo>
                  <a:lnTo>
                    <a:pt x="3685239" y="1776550"/>
                  </a:lnTo>
                  <a:lnTo>
                    <a:pt x="3695713" y="1784157"/>
                  </a:lnTo>
                  <a:lnTo>
                    <a:pt x="3704600" y="1792397"/>
                  </a:lnTo>
                  <a:lnTo>
                    <a:pt x="3708726" y="1796834"/>
                  </a:lnTo>
                  <a:lnTo>
                    <a:pt x="3712535" y="1800955"/>
                  </a:lnTo>
                  <a:lnTo>
                    <a:pt x="3716027" y="1805075"/>
                  </a:lnTo>
                  <a:lnTo>
                    <a:pt x="3719518" y="1809512"/>
                  </a:lnTo>
                  <a:lnTo>
                    <a:pt x="3722375" y="1813950"/>
                  </a:lnTo>
                  <a:lnTo>
                    <a:pt x="3725231" y="1818704"/>
                  </a:lnTo>
                  <a:lnTo>
                    <a:pt x="3727453" y="1822824"/>
                  </a:lnTo>
                  <a:lnTo>
                    <a:pt x="3729357" y="1827261"/>
                  </a:lnTo>
                  <a:lnTo>
                    <a:pt x="3731579" y="1832015"/>
                  </a:lnTo>
                  <a:lnTo>
                    <a:pt x="3733166" y="1836136"/>
                  </a:lnTo>
                  <a:lnTo>
                    <a:pt x="3733801" y="1840890"/>
                  </a:lnTo>
                  <a:lnTo>
                    <a:pt x="3735071" y="1845644"/>
                  </a:lnTo>
                  <a:lnTo>
                    <a:pt x="3735388" y="1850081"/>
                  </a:lnTo>
                  <a:lnTo>
                    <a:pt x="3735388" y="1854836"/>
                  </a:lnTo>
                  <a:lnTo>
                    <a:pt x="3735388" y="1859590"/>
                  </a:lnTo>
                  <a:lnTo>
                    <a:pt x="3735071" y="1864344"/>
                  </a:lnTo>
                  <a:lnTo>
                    <a:pt x="3733801" y="1869098"/>
                  </a:lnTo>
                  <a:lnTo>
                    <a:pt x="3733166" y="1873219"/>
                  </a:lnTo>
                  <a:lnTo>
                    <a:pt x="3731579" y="1877973"/>
                  </a:lnTo>
                  <a:lnTo>
                    <a:pt x="3729357" y="1882727"/>
                  </a:lnTo>
                  <a:lnTo>
                    <a:pt x="3727453" y="1887164"/>
                  </a:lnTo>
                  <a:lnTo>
                    <a:pt x="3725231" y="1891285"/>
                  </a:lnTo>
                  <a:lnTo>
                    <a:pt x="3722375" y="1895722"/>
                  </a:lnTo>
                  <a:lnTo>
                    <a:pt x="3719518" y="1900476"/>
                  </a:lnTo>
                  <a:lnTo>
                    <a:pt x="3716027" y="1904913"/>
                  </a:lnTo>
                  <a:lnTo>
                    <a:pt x="3712535" y="1908717"/>
                  </a:lnTo>
                  <a:lnTo>
                    <a:pt x="3708726" y="1913154"/>
                  </a:lnTo>
                  <a:lnTo>
                    <a:pt x="3704600" y="1917274"/>
                  </a:lnTo>
                  <a:lnTo>
                    <a:pt x="3695713" y="1925515"/>
                  </a:lnTo>
                  <a:lnTo>
                    <a:pt x="3685239" y="1933438"/>
                  </a:lnTo>
                  <a:lnTo>
                    <a:pt x="3673812" y="1941362"/>
                  </a:lnTo>
                  <a:lnTo>
                    <a:pt x="3661751" y="1948969"/>
                  </a:lnTo>
                  <a:lnTo>
                    <a:pt x="3648738" y="1956259"/>
                  </a:lnTo>
                  <a:lnTo>
                    <a:pt x="3634454" y="1963548"/>
                  </a:lnTo>
                  <a:lnTo>
                    <a:pt x="3619219" y="1970521"/>
                  </a:lnTo>
                  <a:lnTo>
                    <a:pt x="3603349" y="1976860"/>
                  </a:lnTo>
                  <a:lnTo>
                    <a:pt x="3586527" y="1983199"/>
                  </a:lnTo>
                  <a:lnTo>
                    <a:pt x="3568752" y="1989538"/>
                  </a:lnTo>
                  <a:lnTo>
                    <a:pt x="3550026" y="1994926"/>
                  </a:lnTo>
                  <a:lnTo>
                    <a:pt x="3530664" y="2000631"/>
                  </a:lnTo>
                  <a:lnTo>
                    <a:pt x="3510668" y="2005702"/>
                  </a:lnTo>
                  <a:lnTo>
                    <a:pt x="3490037" y="2010457"/>
                  </a:lnTo>
                  <a:lnTo>
                    <a:pt x="3468771" y="2014577"/>
                  </a:lnTo>
                  <a:lnTo>
                    <a:pt x="3446870" y="2018697"/>
                  </a:lnTo>
                  <a:lnTo>
                    <a:pt x="3424335" y="2022184"/>
                  </a:lnTo>
                  <a:lnTo>
                    <a:pt x="3401165" y="2025670"/>
                  </a:lnTo>
                  <a:lnTo>
                    <a:pt x="3377360" y="2028523"/>
                  </a:lnTo>
                  <a:lnTo>
                    <a:pt x="3353237" y="2030741"/>
                  </a:lnTo>
                  <a:lnTo>
                    <a:pt x="3328480" y="2032643"/>
                  </a:lnTo>
                  <a:lnTo>
                    <a:pt x="3303722" y="2034228"/>
                  </a:lnTo>
                  <a:lnTo>
                    <a:pt x="3278013" y="2035495"/>
                  </a:lnTo>
                  <a:lnTo>
                    <a:pt x="3251986" y="2036446"/>
                  </a:lnTo>
                  <a:lnTo>
                    <a:pt x="3225959" y="2036763"/>
                  </a:lnTo>
                  <a:lnTo>
                    <a:pt x="3199615" y="2036446"/>
                  </a:lnTo>
                  <a:lnTo>
                    <a:pt x="3173905" y="2035495"/>
                  </a:lnTo>
                  <a:lnTo>
                    <a:pt x="3148196" y="2034228"/>
                  </a:lnTo>
                  <a:lnTo>
                    <a:pt x="3123121" y="2032643"/>
                  </a:lnTo>
                  <a:lnTo>
                    <a:pt x="3098681" y="2030741"/>
                  </a:lnTo>
                  <a:lnTo>
                    <a:pt x="3074241" y="2028523"/>
                  </a:lnTo>
                  <a:lnTo>
                    <a:pt x="3050436" y="2025670"/>
                  </a:lnTo>
                  <a:lnTo>
                    <a:pt x="3027584" y="2022184"/>
                  </a:lnTo>
                  <a:lnTo>
                    <a:pt x="3004731" y="2018697"/>
                  </a:lnTo>
                  <a:lnTo>
                    <a:pt x="2983147" y="2014577"/>
                  </a:lnTo>
                  <a:lnTo>
                    <a:pt x="2961564" y="2010457"/>
                  </a:lnTo>
                  <a:lnTo>
                    <a:pt x="2940933" y="2005702"/>
                  </a:lnTo>
                  <a:lnTo>
                    <a:pt x="2920937" y="2000631"/>
                  </a:lnTo>
                  <a:lnTo>
                    <a:pt x="2901575" y="1994926"/>
                  </a:lnTo>
                  <a:lnTo>
                    <a:pt x="2883483" y="1989538"/>
                  </a:lnTo>
                  <a:lnTo>
                    <a:pt x="2865709" y="1983199"/>
                  </a:lnTo>
                  <a:lnTo>
                    <a:pt x="2848569" y="1976860"/>
                  </a:lnTo>
                  <a:lnTo>
                    <a:pt x="2832382" y="1970521"/>
                  </a:lnTo>
                  <a:lnTo>
                    <a:pt x="2817464" y="1963548"/>
                  </a:lnTo>
                  <a:lnTo>
                    <a:pt x="2803181" y="1956259"/>
                  </a:lnTo>
                  <a:lnTo>
                    <a:pt x="2789850" y="1948969"/>
                  </a:lnTo>
                  <a:lnTo>
                    <a:pt x="2777789" y="1941362"/>
                  </a:lnTo>
                  <a:lnTo>
                    <a:pt x="2766362" y="1933438"/>
                  </a:lnTo>
                  <a:lnTo>
                    <a:pt x="2755888" y="1925515"/>
                  </a:lnTo>
                  <a:lnTo>
                    <a:pt x="2747001" y="1917274"/>
                  </a:lnTo>
                  <a:lnTo>
                    <a:pt x="2742875" y="1913154"/>
                  </a:lnTo>
                  <a:lnTo>
                    <a:pt x="2739066" y="1908717"/>
                  </a:lnTo>
                  <a:lnTo>
                    <a:pt x="2735574" y="1904913"/>
                  </a:lnTo>
                  <a:lnTo>
                    <a:pt x="2732400" y="1900476"/>
                  </a:lnTo>
                  <a:lnTo>
                    <a:pt x="2729226" y="1895722"/>
                  </a:lnTo>
                  <a:lnTo>
                    <a:pt x="2726370" y="1891285"/>
                  </a:lnTo>
                  <a:lnTo>
                    <a:pt x="2724148" y="1887164"/>
                  </a:lnTo>
                  <a:lnTo>
                    <a:pt x="2722244" y="1882727"/>
                  </a:lnTo>
                  <a:lnTo>
                    <a:pt x="2720022" y="1877973"/>
                  </a:lnTo>
                  <a:lnTo>
                    <a:pt x="2718435" y="1873219"/>
                  </a:lnTo>
                  <a:lnTo>
                    <a:pt x="2717800" y="1869098"/>
                  </a:lnTo>
                  <a:lnTo>
                    <a:pt x="2716530" y="1864344"/>
                  </a:lnTo>
                  <a:lnTo>
                    <a:pt x="2716213" y="1859590"/>
                  </a:lnTo>
                  <a:lnTo>
                    <a:pt x="2716213" y="1854836"/>
                  </a:lnTo>
                  <a:lnTo>
                    <a:pt x="2716213" y="1850081"/>
                  </a:lnTo>
                  <a:lnTo>
                    <a:pt x="2716530" y="1845644"/>
                  </a:lnTo>
                  <a:lnTo>
                    <a:pt x="2717800" y="1840890"/>
                  </a:lnTo>
                  <a:lnTo>
                    <a:pt x="2718435" y="1836136"/>
                  </a:lnTo>
                  <a:lnTo>
                    <a:pt x="2720022" y="1832015"/>
                  </a:lnTo>
                  <a:lnTo>
                    <a:pt x="2722244" y="1827261"/>
                  </a:lnTo>
                  <a:lnTo>
                    <a:pt x="2724148" y="1822824"/>
                  </a:lnTo>
                  <a:lnTo>
                    <a:pt x="2726370" y="1818704"/>
                  </a:lnTo>
                  <a:lnTo>
                    <a:pt x="2729226" y="1813950"/>
                  </a:lnTo>
                  <a:lnTo>
                    <a:pt x="2732400" y="1809512"/>
                  </a:lnTo>
                  <a:lnTo>
                    <a:pt x="2735574" y="1805075"/>
                  </a:lnTo>
                  <a:lnTo>
                    <a:pt x="2739066" y="1800955"/>
                  </a:lnTo>
                  <a:lnTo>
                    <a:pt x="2742875" y="1796834"/>
                  </a:lnTo>
                  <a:lnTo>
                    <a:pt x="2747001" y="1792397"/>
                  </a:lnTo>
                  <a:lnTo>
                    <a:pt x="2755888" y="1784157"/>
                  </a:lnTo>
                  <a:lnTo>
                    <a:pt x="2766362" y="1776550"/>
                  </a:lnTo>
                  <a:lnTo>
                    <a:pt x="2777789" y="1768626"/>
                  </a:lnTo>
                  <a:lnTo>
                    <a:pt x="2789850" y="1760702"/>
                  </a:lnTo>
                  <a:lnTo>
                    <a:pt x="2803181" y="1753413"/>
                  </a:lnTo>
                  <a:lnTo>
                    <a:pt x="2817464" y="1746440"/>
                  </a:lnTo>
                  <a:lnTo>
                    <a:pt x="2832382" y="1739467"/>
                  </a:lnTo>
                  <a:lnTo>
                    <a:pt x="2848569" y="1733128"/>
                  </a:lnTo>
                  <a:lnTo>
                    <a:pt x="2865709" y="1726789"/>
                  </a:lnTo>
                  <a:lnTo>
                    <a:pt x="2883483" y="1720450"/>
                  </a:lnTo>
                  <a:lnTo>
                    <a:pt x="2901575" y="1715062"/>
                  </a:lnTo>
                  <a:lnTo>
                    <a:pt x="2920937" y="1709357"/>
                  </a:lnTo>
                  <a:lnTo>
                    <a:pt x="2940933" y="1704286"/>
                  </a:lnTo>
                  <a:lnTo>
                    <a:pt x="2961564" y="1699532"/>
                  </a:lnTo>
                  <a:lnTo>
                    <a:pt x="2983147" y="1695411"/>
                  </a:lnTo>
                  <a:lnTo>
                    <a:pt x="3004731" y="1691291"/>
                  </a:lnTo>
                  <a:lnTo>
                    <a:pt x="3027584" y="1687805"/>
                  </a:lnTo>
                  <a:lnTo>
                    <a:pt x="3050436" y="1684318"/>
                  </a:lnTo>
                  <a:lnTo>
                    <a:pt x="3074241" y="1681466"/>
                  </a:lnTo>
                  <a:lnTo>
                    <a:pt x="3098681" y="1679247"/>
                  </a:lnTo>
                  <a:lnTo>
                    <a:pt x="3123121" y="1677028"/>
                  </a:lnTo>
                  <a:lnTo>
                    <a:pt x="3148196" y="1675444"/>
                  </a:lnTo>
                  <a:lnTo>
                    <a:pt x="3173905" y="1674493"/>
                  </a:lnTo>
                  <a:lnTo>
                    <a:pt x="3199615" y="1673542"/>
                  </a:lnTo>
                  <a:lnTo>
                    <a:pt x="3225959" y="1673225"/>
                  </a:lnTo>
                  <a:close/>
                  <a:moveTo>
                    <a:pt x="3454389" y="0"/>
                  </a:moveTo>
                  <a:lnTo>
                    <a:pt x="3461374" y="0"/>
                  </a:lnTo>
                  <a:lnTo>
                    <a:pt x="3468995" y="635"/>
                  </a:lnTo>
                  <a:lnTo>
                    <a:pt x="3475981" y="1587"/>
                  </a:lnTo>
                  <a:lnTo>
                    <a:pt x="3482966" y="3174"/>
                  </a:lnTo>
                  <a:lnTo>
                    <a:pt x="3490270" y="5079"/>
                  </a:lnTo>
                  <a:lnTo>
                    <a:pt x="3497255" y="7300"/>
                  </a:lnTo>
                  <a:lnTo>
                    <a:pt x="3503923" y="9839"/>
                  </a:lnTo>
                  <a:lnTo>
                    <a:pt x="3510591" y="13013"/>
                  </a:lnTo>
                  <a:lnTo>
                    <a:pt x="3517259" y="16505"/>
                  </a:lnTo>
                  <a:lnTo>
                    <a:pt x="3523610" y="20314"/>
                  </a:lnTo>
                  <a:lnTo>
                    <a:pt x="3529643" y="24757"/>
                  </a:lnTo>
                  <a:lnTo>
                    <a:pt x="3535676" y="29518"/>
                  </a:lnTo>
                  <a:lnTo>
                    <a:pt x="3541074" y="34596"/>
                  </a:lnTo>
                  <a:lnTo>
                    <a:pt x="3546472" y="39992"/>
                  </a:lnTo>
                  <a:lnTo>
                    <a:pt x="3551235" y="45705"/>
                  </a:lnTo>
                  <a:lnTo>
                    <a:pt x="3555998" y="51418"/>
                  </a:lnTo>
                  <a:lnTo>
                    <a:pt x="3560443" y="57766"/>
                  </a:lnTo>
                  <a:lnTo>
                    <a:pt x="3564254" y="64113"/>
                  </a:lnTo>
                  <a:lnTo>
                    <a:pt x="3567746" y="70779"/>
                  </a:lnTo>
                  <a:lnTo>
                    <a:pt x="3570922" y="77444"/>
                  </a:lnTo>
                  <a:lnTo>
                    <a:pt x="3573462" y="84109"/>
                  </a:lnTo>
                  <a:lnTo>
                    <a:pt x="3575684" y="91410"/>
                  </a:lnTo>
                  <a:lnTo>
                    <a:pt x="3577590" y="98709"/>
                  </a:lnTo>
                  <a:lnTo>
                    <a:pt x="3579177" y="106009"/>
                  </a:lnTo>
                  <a:lnTo>
                    <a:pt x="3580448" y="113309"/>
                  </a:lnTo>
                  <a:lnTo>
                    <a:pt x="3580765" y="120927"/>
                  </a:lnTo>
                  <a:lnTo>
                    <a:pt x="3581400" y="128544"/>
                  </a:lnTo>
                  <a:lnTo>
                    <a:pt x="3580765" y="136162"/>
                  </a:lnTo>
                  <a:lnTo>
                    <a:pt x="3530913" y="1012801"/>
                  </a:lnTo>
                  <a:lnTo>
                    <a:pt x="3529960" y="1019149"/>
                  </a:lnTo>
                  <a:lnTo>
                    <a:pt x="3529326" y="1025814"/>
                  </a:lnTo>
                  <a:lnTo>
                    <a:pt x="3528055" y="1032162"/>
                  </a:lnTo>
                  <a:lnTo>
                    <a:pt x="3526785" y="1038510"/>
                  </a:lnTo>
                  <a:lnTo>
                    <a:pt x="3524880" y="1044541"/>
                  </a:lnTo>
                  <a:lnTo>
                    <a:pt x="3522975" y="1050254"/>
                  </a:lnTo>
                  <a:lnTo>
                    <a:pt x="3520434" y="1056284"/>
                  </a:lnTo>
                  <a:lnTo>
                    <a:pt x="3518212" y="1062315"/>
                  </a:lnTo>
                  <a:lnTo>
                    <a:pt x="3515354" y="1067710"/>
                  </a:lnTo>
                  <a:lnTo>
                    <a:pt x="3512179" y="1072789"/>
                  </a:lnTo>
                  <a:lnTo>
                    <a:pt x="3508686" y="1077867"/>
                  </a:lnTo>
                  <a:lnTo>
                    <a:pt x="3505193" y="1083263"/>
                  </a:lnTo>
                  <a:lnTo>
                    <a:pt x="3501700" y="1087706"/>
                  </a:lnTo>
                  <a:lnTo>
                    <a:pt x="3497572" y="1092467"/>
                  </a:lnTo>
                  <a:lnTo>
                    <a:pt x="3493445" y="1096910"/>
                  </a:lnTo>
                  <a:lnTo>
                    <a:pt x="3488999" y="1101354"/>
                  </a:lnTo>
                  <a:lnTo>
                    <a:pt x="3484554" y="1105163"/>
                  </a:lnTo>
                  <a:lnTo>
                    <a:pt x="3479791" y="1108654"/>
                  </a:lnTo>
                  <a:lnTo>
                    <a:pt x="3474710" y="1112463"/>
                  </a:lnTo>
                  <a:lnTo>
                    <a:pt x="3469630" y="1115319"/>
                  </a:lnTo>
                  <a:lnTo>
                    <a:pt x="3464550" y="1118493"/>
                  </a:lnTo>
                  <a:lnTo>
                    <a:pt x="3459152" y="1121350"/>
                  </a:lnTo>
                  <a:lnTo>
                    <a:pt x="3453436" y="1123889"/>
                  </a:lnTo>
                  <a:lnTo>
                    <a:pt x="3448038" y="1126111"/>
                  </a:lnTo>
                  <a:lnTo>
                    <a:pt x="3442005" y="1128015"/>
                  </a:lnTo>
                  <a:lnTo>
                    <a:pt x="3435972" y="1129602"/>
                  </a:lnTo>
                  <a:lnTo>
                    <a:pt x="3430256" y="1130871"/>
                  </a:lnTo>
                  <a:lnTo>
                    <a:pt x="3423906" y="1132141"/>
                  </a:lnTo>
                  <a:lnTo>
                    <a:pt x="3417873" y="1132776"/>
                  </a:lnTo>
                  <a:lnTo>
                    <a:pt x="3411522" y="1133093"/>
                  </a:lnTo>
                  <a:lnTo>
                    <a:pt x="3405490" y="1133093"/>
                  </a:lnTo>
                  <a:lnTo>
                    <a:pt x="3398504" y="1132776"/>
                  </a:lnTo>
                  <a:lnTo>
                    <a:pt x="3392471" y="1132458"/>
                  </a:lnTo>
                  <a:lnTo>
                    <a:pt x="3386120" y="1131189"/>
                  </a:lnTo>
                  <a:lnTo>
                    <a:pt x="3379770" y="1129919"/>
                  </a:lnTo>
                  <a:lnTo>
                    <a:pt x="3373736" y="1128332"/>
                  </a:lnTo>
                  <a:lnTo>
                    <a:pt x="3368021" y="1126745"/>
                  </a:lnTo>
                  <a:lnTo>
                    <a:pt x="3361988" y="1124524"/>
                  </a:lnTo>
                  <a:lnTo>
                    <a:pt x="3356590" y="1122302"/>
                  </a:lnTo>
                  <a:lnTo>
                    <a:pt x="3350874" y="1119763"/>
                  </a:lnTo>
                  <a:lnTo>
                    <a:pt x="3345476" y="1116589"/>
                  </a:lnTo>
                  <a:lnTo>
                    <a:pt x="3340396" y="1113415"/>
                  </a:lnTo>
                  <a:lnTo>
                    <a:pt x="3334998" y="1109924"/>
                  </a:lnTo>
                  <a:lnTo>
                    <a:pt x="3330553" y="1106432"/>
                  </a:lnTo>
                  <a:lnTo>
                    <a:pt x="3325790" y="1102306"/>
                  </a:lnTo>
                  <a:lnTo>
                    <a:pt x="3321344" y="1098497"/>
                  </a:lnTo>
                  <a:lnTo>
                    <a:pt x="3316899" y="1094054"/>
                  </a:lnTo>
                  <a:lnTo>
                    <a:pt x="3312771" y="1089293"/>
                  </a:lnTo>
                  <a:lnTo>
                    <a:pt x="3308961" y="1084849"/>
                  </a:lnTo>
                  <a:lnTo>
                    <a:pt x="3305150" y="1080089"/>
                  </a:lnTo>
                  <a:lnTo>
                    <a:pt x="3301975" y="1074693"/>
                  </a:lnTo>
                  <a:lnTo>
                    <a:pt x="3298482" y="1069615"/>
                  </a:lnTo>
                  <a:lnTo>
                    <a:pt x="3295625" y="1064219"/>
                  </a:lnTo>
                  <a:lnTo>
                    <a:pt x="3293084" y="1058823"/>
                  </a:lnTo>
                  <a:lnTo>
                    <a:pt x="3290544" y="1053110"/>
                  </a:lnTo>
                  <a:lnTo>
                    <a:pt x="3288639" y="1047397"/>
                  </a:lnTo>
                  <a:lnTo>
                    <a:pt x="3286734" y="1041367"/>
                  </a:lnTo>
                  <a:lnTo>
                    <a:pt x="3285146" y="1035019"/>
                  </a:lnTo>
                  <a:lnTo>
                    <a:pt x="3283558" y="1028988"/>
                  </a:lnTo>
                  <a:lnTo>
                    <a:pt x="3282606" y="1022640"/>
                  </a:lnTo>
                  <a:lnTo>
                    <a:pt x="3281971" y="1015975"/>
                  </a:lnTo>
                  <a:lnTo>
                    <a:pt x="3281654" y="1009627"/>
                  </a:lnTo>
                  <a:lnTo>
                    <a:pt x="3281018" y="1003597"/>
                  </a:lnTo>
                  <a:lnTo>
                    <a:pt x="3281654" y="996614"/>
                  </a:lnTo>
                  <a:lnTo>
                    <a:pt x="3306103" y="573529"/>
                  </a:lnTo>
                  <a:lnTo>
                    <a:pt x="3299118" y="568768"/>
                  </a:lnTo>
                  <a:lnTo>
                    <a:pt x="2057582" y="2162081"/>
                  </a:lnTo>
                  <a:lnTo>
                    <a:pt x="2052502" y="2168112"/>
                  </a:lnTo>
                  <a:lnTo>
                    <a:pt x="2047422" y="2173825"/>
                  </a:lnTo>
                  <a:lnTo>
                    <a:pt x="2042024" y="2178903"/>
                  </a:lnTo>
                  <a:lnTo>
                    <a:pt x="2036626" y="2183981"/>
                  </a:lnTo>
                  <a:lnTo>
                    <a:pt x="2030592" y="2188742"/>
                  </a:lnTo>
                  <a:lnTo>
                    <a:pt x="2024877" y="2193186"/>
                  </a:lnTo>
                  <a:lnTo>
                    <a:pt x="2018844" y="2197629"/>
                  </a:lnTo>
                  <a:lnTo>
                    <a:pt x="2012493" y="2201121"/>
                  </a:lnTo>
                  <a:lnTo>
                    <a:pt x="2006143" y="2204612"/>
                  </a:lnTo>
                  <a:lnTo>
                    <a:pt x="1999475" y="2207786"/>
                  </a:lnTo>
                  <a:lnTo>
                    <a:pt x="1992807" y="2210642"/>
                  </a:lnTo>
                  <a:lnTo>
                    <a:pt x="1986139" y="2213182"/>
                  </a:lnTo>
                  <a:lnTo>
                    <a:pt x="1979470" y="2215403"/>
                  </a:lnTo>
                  <a:lnTo>
                    <a:pt x="1972485" y="2217308"/>
                  </a:lnTo>
                  <a:lnTo>
                    <a:pt x="1965499" y="2218577"/>
                  </a:lnTo>
                  <a:lnTo>
                    <a:pt x="1958514" y="2219529"/>
                  </a:lnTo>
                  <a:lnTo>
                    <a:pt x="1951528" y="2220482"/>
                  </a:lnTo>
                  <a:lnTo>
                    <a:pt x="1944225" y="2221116"/>
                  </a:lnTo>
                  <a:lnTo>
                    <a:pt x="1937239" y="2221116"/>
                  </a:lnTo>
                  <a:lnTo>
                    <a:pt x="1929619" y="2221116"/>
                  </a:lnTo>
                  <a:lnTo>
                    <a:pt x="1922633" y="2220482"/>
                  </a:lnTo>
                  <a:lnTo>
                    <a:pt x="1915647" y="2219529"/>
                  </a:lnTo>
                  <a:lnTo>
                    <a:pt x="1908344" y="2218577"/>
                  </a:lnTo>
                  <a:lnTo>
                    <a:pt x="1901358" y="2216990"/>
                  </a:lnTo>
                  <a:lnTo>
                    <a:pt x="1894690" y="2214769"/>
                  </a:lnTo>
                  <a:lnTo>
                    <a:pt x="1887387" y="2212547"/>
                  </a:lnTo>
                  <a:lnTo>
                    <a:pt x="1880402" y="2210008"/>
                  </a:lnTo>
                  <a:lnTo>
                    <a:pt x="1873734" y="2207151"/>
                  </a:lnTo>
                  <a:lnTo>
                    <a:pt x="1867066" y="2203977"/>
                  </a:lnTo>
                  <a:lnTo>
                    <a:pt x="1860715" y="2199851"/>
                  </a:lnTo>
                  <a:lnTo>
                    <a:pt x="1854047" y="2196042"/>
                  </a:lnTo>
                  <a:lnTo>
                    <a:pt x="1847696" y="2191599"/>
                  </a:lnTo>
                  <a:lnTo>
                    <a:pt x="1229469" y="1731062"/>
                  </a:lnTo>
                  <a:lnTo>
                    <a:pt x="271487" y="2768937"/>
                  </a:lnTo>
                  <a:lnTo>
                    <a:pt x="266406" y="2774967"/>
                  </a:lnTo>
                  <a:lnTo>
                    <a:pt x="260691" y="2780680"/>
                  </a:lnTo>
                  <a:lnTo>
                    <a:pt x="254975" y="2785759"/>
                  </a:lnTo>
                  <a:lnTo>
                    <a:pt x="248942" y="2791154"/>
                  </a:lnTo>
                  <a:lnTo>
                    <a:pt x="242592" y="2795915"/>
                  </a:lnTo>
                  <a:lnTo>
                    <a:pt x="236241" y="2800041"/>
                  </a:lnTo>
                  <a:lnTo>
                    <a:pt x="230208" y="2804167"/>
                  </a:lnTo>
                  <a:lnTo>
                    <a:pt x="223223" y="2807659"/>
                  </a:lnTo>
                  <a:lnTo>
                    <a:pt x="216554" y="2810833"/>
                  </a:lnTo>
                  <a:lnTo>
                    <a:pt x="209886" y="2814007"/>
                  </a:lnTo>
                  <a:lnTo>
                    <a:pt x="202901" y="2816228"/>
                  </a:lnTo>
                  <a:lnTo>
                    <a:pt x="195915" y="2818767"/>
                  </a:lnTo>
                  <a:lnTo>
                    <a:pt x="188612" y="2820354"/>
                  </a:lnTo>
                  <a:lnTo>
                    <a:pt x="181309" y="2821941"/>
                  </a:lnTo>
                  <a:lnTo>
                    <a:pt x="174006" y="2822894"/>
                  </a:lnTo>
                  <a:lnTo>
                    <a:pt x="166703" y="2823846"/>
                  </a:lnTo>
                  <a:lnTo>
                    <a:pt x="159082" y="2824163"/>
                  </a:lnTo>
                  <a:lnTo>
                    <a:pt x="152096" y="2824163"/>
                  </a:lnTo>
                  <a:lnTo>
                    <a:pt x="144476" y="2823846"/>
                  </a:lnTo>
                  <a:lnTo>
                    <a:pt x="136855" y="2823528"/>
                  </a:lnTo>
                  <a:lnTo>
                    <a:pt x="129552" y="2822259"/>
                  </a:lnTo>
                  <a:lnTo>
                    <a:pt x="122249" y="2820672"/>
                  </a:lnTo>
                  <a:lnTo>
                    <a:pt x="114945" y="2819085"/>
                  </a:lnTo>
                  <a:lnTo>
                    <a:pt x="107642" y="2816546"/>
                  </a:lnTo>
                  <a:lnTo>
                    <a:pt x="100657" y="2814324"/>
                  </a:lnTo>
                  <a:lnTo>
                    <a:pt x="93671" y="2811467"/>
                  </a:lnTo>
                  <a:lnTo>
                    <a:pt x="87003" y="2807976"/>
                  </a:lnTo>
                  <a:lnTo>
                    <a:pt x="80335" y="2804485"/>
                  </a:lnTo>
                  <a:lnTo>
                    <a:pt x="73349" y="2800359"/>
                  </a:lnTo>
                  <a:lnTo>
                    <a:pt x="66681" y="2796233"/>
                  </a:lnTo>
                  <a:lnTo>
                    <a:pt x="60331" y="2791472"/>
                  </a:lnTo>
                  <a:lnTo>
                    <a:pt x="54298" y="2785759"/>
                  </a:lnTo>
                  <a:lnTo>
                    <a:pt x="48265" y="2780680"/>
                  </a:lnTo>
                  <a:lnTo>
                    <a:pt x="42867" y="2774967"/>
                  </a:lnTo>
                  <a:lnTo>
                    <a:pt x="37469" y="2768937"/>
                  </a:lnTo>
                  <a:lnTo>
                    <a:pt x="32388" y="2762906"/>
                  </a:lnTo>
                  <a:lnTo>
                    <a:pt x="28260" y="2756876"/>
                  </a:lnTo>
                  <a:lnTo>
                    <a:pt x="23815" y="2749893"/>
                  </a:lnTo>
                  <a:lnTo>
                    <a:pt x="19687" y="2743228"/>
                  </a:lnTo>
                  <a:lnTo>
                    <a:pt x="16194" y="2736563"/>
                  </a:lnTo>
                  <a:lnTo>
                    <a:pt x="13019" y="2729580"/>
                  </a:lnTo>
                  <a:lnTo>
                    <a:pt x="10479" y="2722280"/>
                  </a:lnTo>
                  <a:lnTo>
                    <a:pt x="7938" y="2715297"/>
                  </a:lnTo>
                  <a:lnTo>
                    <a:pt x="5716" y="2708315"/>
                  </a:lnTo>
                  <a:lnTo>
                    <a:pt x="3811" y="2700697"/>
                  </a:lnTo>
                  <a:lnTo>
                    <a:pt x="2540" y="2693080"/>
                  </a:lnTo>
                  <a:lnTo>
                    <a:pt x="1270" y="2685780"/>
                  </a:lnTo>
                  <a:lnTo>
                    <a:pt x="635" y="2678162"/>
                  </a:lnTo>
                  <a:lnTo>
                    <a:pt x="0" y="2670228"/>
                  </a:lnTo>
                  <a:lnTo>
                    <a:pt x="0" y="2662927"/>
                  </a:lnTo>
                  <a:lnTo>
                    <a:pt x="0" y="2655310"/>
                  </a:lnTo>
                  <a:lnTo>
                    <a:pt x="953" y="2648010"/>
                  </a:lnTo>
                  <a:lnTo>
                    <a:pt x="1588" y="2640075"/>
                  </a:lnTo>
                  <a:lnTo>
                    <a:pt x="3176" y="2632458"/>
                  </a:lnTo>
                  <a:lnTo>
                    <a:pt x="4763" y="2625158"/>
                  </a:lnTo>
                  <a:lnTo>
                    <a:pt x="6668" y="2617858"/>
                  </a:lnTo>
                  <a:lnTo>
                    <a:pt x="9526" y="2610558"/>
                  </a:lnTo>
                  <a:lnTo>
                    <a:pt x="12384" y="2603258"/>
                  </a:lnTo>
                  <a:lnTo>
                    <a:pt x="15559" y="2596275"/>
                  </a:lnTo>
                  <a:lnTo>
                    <a:pt x="19052" y="2588975"/>
                  </a:lnTo>
                  <a:lnTo>
                    <a:pt x="22545" y="2582310"/>
                  </a:lnTo>
                  <a:lnTo>
                    <a:pt x="26990" y="2575644"/>
                  </a:lnTo>
                  <a:lnTo>
                    <a:pt x="31753" y="2569297"/>
                  </a:lnTo>
                  <a:lnTo>
                    <a:pt x="36516" y="2562631"/>
                  </a:lnTo>
                  <a:lnTo>
                    <a:pt x="1086264" y="1414621"/>
                  </a:lnTo>
                  <a:lnTo>
                    <a:pt x="1091027" y="1408908"/>
                  </a:lnTo>
                  <a:lnTo>
                    <a:pt x="1096742" y="1403829"/>
                  </a:lnTo>
                  <a:lnTo>
                    <a:pt x="1101823" y="1398751"/>
                  </a:lnTo>
                  <a:lnTo>
                    <a:pt x="1107221" y="1393990"/>
                  </a:lnTo>
                  <a:lnTo>
                    <a:pt x="1113254" y="1389229"/>
                  </a:lnTo>
                  <a:lnTo>
                    <a:pt x="1119287" y="1385103"/>
                  </a:lnTo>
                  <a:lnTo>
                    <a:pt x="1125002" y="1381295"/>
                  </a:lnTo>
                  <a:lnTo>
                    <a:pt x="1131353" y="1377803"/>
                  </a:lnTo>
                  <a:lnTo>
                    <a:pt x="1137703" y="1374629"/>
                  </a:lnTo>
                  <a:lnTo>
                    <a:pt x="1144054" y="1371455"/>
                  </a:lnTo>
                  <a:lnTo>
                    <a:pt x="1150722" y="1368599"/>
                  </a:lnTo>
                  <a:lnTo>
                    <a:pt x="1157390" y="1366694"/>
                  </a:lnTo>
                  <a:lnTo>
                    <a:pt x="1164058" y="1364790"/>
                  </a:lnTo>
                  <a:lnTo>
                    <a:pt x="1170726" y="1362568"/>
                  </a:lnTo>
                  <a:lnTo>
                    <a:pt x="1177394" y="1361616"/>
                  </a:lnTo>
                  <a:lnTo>
                    <a:pt x="1184698" y="1360347"/>
                  </a:lnTo>
                  <a:lnTo>
                    <a:pt x="1191683" y="1360029"/>
                  </a:lnTo>
                  <a:lnTo>
                    <a:pt x="1198351" y="1359712"/>
                  </a:lnTo>
                  <a:lnTo>
                    <a:pt x="1205654" y="1359077"/>
                  </a:lnTo>
                  <a:lnTo>
                    <a:pt x="1212640" y="1359712"/>
                  </a:lnTo>
                  <a:lnTo>
                    <a:pt x="1219626" y="1360347"/>
                  </a:lnTo>
                  <a:lnTo>
                    <a:pt x="1226294" y="1361299"/>
                  </a:lnTo>
                  <a:lnTo>
                    <a:pt x="1233597" y="1362251"/>
                  </a:lnTo>
                  <a:lnTo>
                    <a:pt x="1240582" y="1363838"/>
                  </a:lnTo>
                  <a:lnTo>
                    <a:pt x="1247251" y="1365742"/>
                  </a:lnTo>
                  <a:lnTo>
                    <a:pt x="1253919" y="1368281"/>
                  </a:lnTo>
                  <a:lnTo>
                    <a:pt x="1260904" y="1371138"/>
                  </a:lnTo>
                  <a:lnTo>
                    <a:pt x="1267572" y="1373677"/>
                  </a:lnTo>
                  <a:lnTo>
                    <a:pt x="1274240" y="1376851"/>
                  </a:lnTo>
                  <a:lnTo>
                    <a:pt x="1280591" y="1380977"/>
                  </a:lnTo>
                  <a:lnTo>
                    <a:pt x="1286942" y="1384786"/>
                  </a:lnTo>
                  <a:lnTo>
                    <a:pt x="1292975" y="1389229"/>
                  </a:lnTo>
                  <a:lnTo>
                    <a:pt x="1907709" y="1846910"/>
                  </a:lnTo>
                  <a:lnTo>
                    <a:pt x="3043507" y="389124"/>
                  </a:lnTo>
                  <a:lnTo>
                    <a:pt x="3023186" y="374841"/>
                  </a:lnTo>
                  <a:lnTo>
                    <a:pt x="2660568" y="470377"/>
                  </a:lnTo>
                  <a:lnTo>
                    <a:pt x="2654853" y="471646"/>
                  </a:lnTo>
                  <a:lnTo>
                    <a:pt x="2648502" y="472598"/>
                  </a:lnTo>
                  <a:lnTo>
                    <a:pt x="2642152" y="473551"/>
                  </a:lnTo>
                  <a:lnTo>
                    <a:pt x="2635801" y="473868"/>
                  </a:lnTo>
                  <a:lnTo>
                    <a:pt x="2629450" y="474185"/>
                  </a:lnTo>
                  <a:lnTo>
                    <a:pt x="2623418" y="473868"/>
                  </a:lnTo>
                  <a:lnTo>
                    <a:pt x="2617384" y="473551"/>
                  </a:lnTo>
                  <a:lnTo>
                    <a:pt x="2611352" y="472598"/>
                  </a:lnTo>
                  <a:lnTo>
                    <a:pt x="2605318" y="471964"/>
                  </a:lnTo>
                  <a:lnTo>
                    <a:pt x="2599603" y="470377"/>
                  </a:lnTo>
                  <a:lnTo>
                    <a:pt x="2593570" y="468790"/>
                  </a:lnTo>
                  <a:lnTo>
                    <a:pt x="2587537" y="466885"/>
                  </a:lnTo>
                  <a:lnTo>
                    <a:pt x="2582139" y="464346"/>
                  </a:lnTo>
                  <a:lnTo>
                    <a:pt x="2576741" y="462124"/>
                  </a:lnTo>
                  <a:lnTo>
                    <a:pt x="2571660" y="459268"/>
                  </a:lnTo>
                  <a:lnTo>
                    <a:pt x="2565945" y="456094"/>
                  </a:lnTo>
                  <a:lnTo>
                    <a:pt x="2560864" y="452920"/>
                  </a:lnTo>
                  <a:lnTo>
                    <a:pt x="2556102" y="449429"/>
                  </a:lnTo>
                  <a:lnTo>
                    <a:pt x="2551339" y="445937"/>
                  </a:lnTo>
                  <a:lnTo>
                    <a:pt x="2546576" y="441811"/>
                  </a:lnTo>
                  <a:lnTo>
                    <a:pt x="2542448" y="437685"/>
                  </a:lnTo>
                  <a:lnTo>
                    <a:pt x="2538002" y="433242"/>
                  </a:lnTo>
                  <a:lnTo>
                    <a:pt x="2533875" y="428481"/>
                  </a:lnTo>
                  <a:lnTo>
                    <a:pt x="2530064" y="423402"/>
                  </a:lnTo>
                  <a:lnTo>
                    <a:pt x="2526572" y="418324"/>
                  </a:lnTo>
                  <a:lnTo>
                    <a:pt x="2523396" y="413246"/>
                  </a:lnTo>
                  <a:lnTo>
                    <a:pt x="2520221" y="407533"/>
                  </a:lnTo>
                  <a:lnTo>
                    <a:pt x="2517363" y="402137"/>
                  </a:lnTo>
                  <a:lnTo>
                    <a:pt x="2514823" y="396107"/>
                  </a:lnTo>
                  <a:lnTo>
                    <a:pt x="2512283" y="390394"/>
                  </a:lnTo>
                  <a:lnTo>
                    <a:pt x="2510378" y="384046"/>
                  </a:lnTo>
                  <a:lnTo>
                    <a:pt x="2508472" y="377698"/>
                  </a:lnTo>
                  <a:lnTo>
                    <a:pt x="2507202" y="371350"/>
                  </a:lnTo>
                  <a:lnTo>
                    <a:pt x="2505932" y="364685"/>
                  </a:lnTo>
                  <a:lnTo>
                    <a:pt x="2505297" y="358337"/>
                  </a:lnTo>
                  <a:lnTo>
                    <a:pt x="2504980" y="351989"/>
                  </a:lnTo>
                  <a:lnTo>
                    <a:pt x="2504344" y="345641"/>
                  </a:lnTo>
                  <a:lnTo>
                    <a:pt x="2504344" y="339293"/>
                  </a:lnTo>
                  <a:lnTo>
                    <a:pt x="2505297" y="332946"/>
                  </a:lnTo>
                  <a:lnTo>
                    <a:pt x="2505615" y="326915"/>
                  </a:lnTo>
                  <a:lnTo>
                    <a:pt x="2506885" y="320567"/>
                  </a:lnTo>
                  <a:lnTo>
                    <a:pt x="2508155" y="314537"/>
                  </a:lnTo>
                  <a:lnTo>
                    <a:pt x="2509425" y="308506"/>
                  </a:lnTo>
                  <a:lnTo>
                    <a:pt x="2511648" y="302793"/>
                  </a:lnTo>
                  <a:lnTo>
                    <a:pt x="2513870" y="296763"/>
                  </a:lnTo>
                  <a:lnTo>
                    <a:pt x="2516410" y="291367"/>
                  </a:lnTo>
                  <a:lnTo>
                    <a:pt x="2518633" y="285654"/>
                  </a:lnTo>
                  <a:lnTo>
                    <a:pt x="2521808" y="280576"/>
                  </a:lnTo>
                  <a:lnTo>
                    <a:pt x="2524984" y="275180"/>
                  </a:lnTo>
                  <a:lnTo>
                    <a:pt x="2528159" y="270102"/>
                  </a:lnTo>
                  <a:lnTo>
                    <a:pt x="2531970" y="265341"/>
                  </a:lnTo>
                  <a:lnTo>
                    <a:pt x="2535462" y="260580"/>
                  </a:lnTo>
                  <a:lnTo>
                    <a:pt x="2539908" y="256136"/>
                  </a:lnTo>
                  <a:lnTo>
                    <a:pt x="2544353" y="251693"/>
                  </a:lnTo>
                  <a:lnTo>
                    <a:pt x="2548481" y="247567"/>
                  </a:lnTo>
                  <a:lnTo>
                    <a:pt x="2553244" y="243441"/>
                  </a:lnTo>
                  <a:lnTo>
                    <a:pt x="2558642" y="239949"/>
                  </a:lnTo>
                  <a:lnTo>
                    <a:pt x="2563722" y="236458"/>
                  </a:lnTo>
                  <a:lnTo>
                    <a:pt x="2568803" y="233284"/>
                  </a:lnTo>
                  <a:lnTo>
                    <a:pt x="2574201" y="230428"/>
                  </a:lnTo>
                  <a:lnTo>
                    <a:pt x="2579916" y="227889"/>
                  </a:lnTo>
                  <a:lnTo>
                    <a:pt x="2585632" y="225349"/>
                  </a:lnTo>
                  <a:lnTo>
                    <a:pt x="2591982" y="223445"/>
                  </a:lnTo>
                  <a:lnTo>
                    <a:pt x="2598015" y="221541"/>
                  </a:lnTo>
                  <a:lnTo>
                    <a:pt x="3425176" y="4126"/>
                  </a:lnTo>
                  <a:lnTo>
                    <a:pt x="3432162" y="2222"/>
                  </a:lnTo>
                  <a:lnTo>
                    <a:pt x="3439782" y="952"/>
                  </a:lnTo>
                  <a:lnTo>
                    <a:pt x="3446768" y="318"/>
                  </a:lnTo>
                  <a:lnTo>
                    <a:pt x="3454389" y="0"/>
                  </a:lnTo>
                  <a:close/>
                </a:path>
              </a:pathLst>
            </a:custGeom>
            <a:grpFill/>
            <a:ln>
              <a:noFill/>
            </a:ln>
            <a:extLst/>
          </p:spPr>
          <p:txBody>
            <a:bodyPr anchor="ctr">
              <a:scene3d>
                <a:camera prst="orthographicFront"/>
                <a:lightRig rig="threePt" dir="t"/>
              </a:scene3d>
              <a:sp3d contourW="12700">
                <a:contourClr>
                  <a:srgbClr val="FFFFFF"/>
                </a:contourClr>
              </a:sp3d>
            </a:bodyPr>
            <a:lstStyle/>
            <a:p>
              <a:pPr algn="ctr">
                <a:defRPr/>
              </a:pPr>
              <a:endParaRPr lang="zh-CN" altLang="en-US" sz="2400" dirty="0">
                <a:solidFill>
                  <a:schemeClr val="bg1"/>
                </a:solidFill>
                <a:ea typeface="微软雅黑" pitchFamily="34" charset="-122"/>
              </a:endParaRPr>
            </a:p>
          </p:txBody>
        </p:sp>
      </p:grpSp>
      <p:pic>
        <p:nvPicPr>
          <p:cNvPr id="8" name="Sofia Jannok、Kelly Sweet - Liekkas+We Are On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9014" y="0"/>
            <a:ext cx="487363" cy="487363"/>
          </a:xfrm>
          <a:prstGeom prst="rect">
            <a:avLst/>
          </a:prstGeom>
        </p:spPr>
      </p:pic>
      <p:sp>
        <p:nvSpPr>
          <p:cNvPr id="9" name="文本框 8"/>
          <p:cNvSpPr txBox="1"/>
          <p:nvPr/>
        </p:nvSpPr>
        <p:spPr>
          <a:xfrm>
            <a:off x="5254580" y="4913722"/>
            <a:ext cx="3757760" cy="369332"/>
          </a:xfrm>
          <a:prstGeom prst="rect">
            <a:avLst/>
          </a:prstGeom>
          <a:noFill/>
        </p:spPr>
        <p:txBody>
          <a:bodyPr wrap="none"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汇报人：千库网   时间：</a:t>
            </a:r>
            <a:r>
              <a:rPr lang="en-US" altLang="zh-CN" dirty="0">
                <a:solidFill>
                  <a:schemeClr val="bg1"/>
                </a:solidFill>
                <a:latin typeface="微软雅黑" panose="020B0503020204020204" pitchFamily="34" charset="-122"/>
                <a:ea typeface="微软雅黑" panose="020B0503020204020204" pitchFamily="34" charset="-122"/>
              </a:rPr>
              <a:t>XX</a:t>
            </a:r>
            <a:r>
              <a:rPr lang="zh-CN" altLang="en-US" dirty="0">
                <a:solidFill>
                  <a:schemeClr val="bg1"/>
                </a:solidFill>
                <a:latin typeface="微软雅黑" panose="020B0503020204020204" pitchFamily="34" charset="-122"/>
                <a:ea typeface="微软雅黑" panose="020B0503020204020204" pitchFamily="34" charset="-122"/>
              </a:rPr>
              <a:t>年</a:t>
            </a:r>
            <a:r>
              <a:rPr lang="en-US" altLang="zh-CN" dirty="0">
                <a:solidFill>
                  <a:schemeClr val="bg1"/>
                </a:solidFill>
                <a:latin typeface="微软雅黑" panose="020B0503020204020204" pitchFamily="34" charset="-122"/>
                <a:ea typeface="微软雅黑" panose="020B0503020204020204" pitchFamily="34" charset="-122"/>
              </a:rPr>
              <a:t>XX</a:t>
            </a:r>
            <a:r>
              <a:rPr lang="zh-CN" altLang="en-US" dirty="0">
                <a:solidFill>
                  <a:schemeClr val="bg1"/>
                </a:solidFill>
                <a:latin typeface="微软雅黑" panose="020B0503020204020204" pitchFamily="34" charset="-122"/>
                <a:ea typeface="微软雅黑" panose="020B0503020204020204" pitchFamily="34" charset="-122"/>
              </a:rPr>
              <a:t>月</a:t>
            </a:r>
          </a:p>
        </p:txBody>
      </p:sp>
    </p:spTree>
    <p:extLst>
      <p:ext uri="{BB962C8B-B14F-4D97-AF65-F5344CB8AC3E}">
        <p14:creationId xmlns:p14="http://schemas.microsoft.com/office/powerpoint/2010/main" val="322783974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1000"/>
                                            <p:tgtEl>
                                              <p:spTgt spid="3"/>
                                            </p:tgtEl>
                                          </p:cBhvr>
                                        </p:animEffect>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750"/>
                                            <p:tgtEl>
                                              <p:spTgt spid="4"/>
                                            </p:tgtEl>
                                          </p:cBhvr>
                                        </p:animEffect>
                                        <p:anim calcmode="lin" valueType="num">
                                          <p:cBhvr>
                                            <p:cTn id="19" dur="750" fill="hold"/>
                                            <p:tgtEl>
                                              <p:spTgt spid="4"/>
                                            </p:tgtEl>
                                            <p:attrNameLst>
                                              <p:attrName>ppt_x</p:attrName>
                                            </p:attrNameLst>
                                          </p:cBhvr>
                                          <p:tavLst>
                                            <p:tav tm="0">
                                              <p:val>
                                                <p:strVal val="#ppt_x"/>
                                              </p:val>
                                            </p:tav>
                                            <p:tav tm="100000">
                                              <p:val>
                                                <p:strVal val="#ppt_x"/>
                                              </p:val>
                                            </p:tav>
                                          </p:tavLst>
                                        </p:anim>
                                        <p:anim calcmode="lin" valueType="num">
                                          <p:cBhvr>
                                            <p:cTn id="20" dur="75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25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750"/>
                                            <p:tgtEl>
                                              <p:spTgt spid="6"/>
                                            </p:tgtEl>
                                          </p:cBhvr>
                                        </p:animEffect>
                                        <p:anim calcmode="lin" valueType="num">
                                          <p:cBhvr>
                                            <p:cTn id="24" dur="750" fill="hold"/>
                                            <p:tgtEl>
                                              <p:spTgt spid="6"/>
                                            </p:tgtEl>
                                            <p:attrNameLst>
                                              <p:attrName>ppt_x</p:attrName>
                                            </p:attrNameLst>
                                          </p:cBhvr>
                                          <p:tavLst>
                                            <p:tav tm="0">
                                              <p:val>
                                                <p:strVal val="#ppt_x"/>
                                              </p:val>
                                            </p:tav>
                                            <p:tav tm="100000">
                                              <p:val>
                                                <p:strVal val="#ppt_x"/>
                                              </p:val>
                                            </p:tav>
                                          </p:tavLst>
                                        </p:anim>
                                        <p:anim calcmode="lin" valueType="num">
                                          <p:cBhvr>
                                            <p:cTn id="25" dur="750" fill="hold"/>
                                            <p:tgtEl>
                                              <p:spTgt spid="6"/>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50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750"/>
                                            <p:tgtEl>
                                              <p:spTgt spid="5"/>
                                            </p:tgtEl>
                                          </p:cBhvr>
                                        </p:animEffect>
                                        <p:anim calcmode="lin" valueType="num">
                                          <p:cBhvr>
                                            <p:cTn id="29" dur="750" fill="hold"/>
                                            <p:tgtEl>
                                              <p:spTgt spid="5"/>
                                            </p:tgtEl>
                                            <p:attrNameLst>
                                              <p:attrName>ppt_x</p:attrName>
                                            </p:attrNameLst>
                                          </p:cBhvr>
                                          <p:tavLst>
                                            <p:tav tm="0">
                                              <p:val>
                                                <p:strVal val="#ppt_x"/>
                                              </p:val>
                                            </p:tav>
                                            <p:tav tm="100000">
                                              <p:val>
                                                <p:strVal val="#ppt_x"/>
                                              </p:val>
                                            </p:tav>
                                          </p:tavLst>
                                        </p:anim>
                                        <p:anim calcmode="lin" valueType="num">
                                          <p:cBhvr>
                                            <p:cTn id="30" dur="750" fill="hold"/>
                                            <p:tgtEl>
                                              <p:spTgt spid="5"/>
                                            </p:tgtEl>
                                            <p:attrNameLst>
                                              <p:attrName>ppt_y</p:attrName>
                                            </p:attrNameLst>
                                          </p:cBhvr>
                                          <p:tavLst>
                                            <p:tav tm="0">
                                              <p:val>
                                                <p:strVal val="#ppt_y+.1"/>
                                              </p:val>
                                            </p:tav>
                                            <p:tav tm="100000">
                                              <p:val>
                                                <p:strVal val="#ppt_y"/>
                                              </p:val>
                                            </p:tav>
                                          </p:tavLst>
                                        </p:anim>
                                      </p:childTnLst>
                                    </p:cTn>
                                  </p:par>
                                </p:childTnLst>
                              </p:cTn>
                            </p:par>
                            <p:par>
                              <p:cTn id="31" fill="hold">
                                <p:stCondLst>
                                  <p:cond delay="2750"/>
                                </p:stCondLst>
                                <p:childTnLst>
                                  <p:par>
                                    <p:cTn id="32" presetID="42" presetClass="entr" presetSubtype="0"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750"/>
                                            <p:tgtEl>
                                              <p:spTgt spid="7"/>
                                            </p:tgtEl>
                                          </p:cBhvr>
                                        </p:animEffect>
                                        <p:anim calcmode="lin" valueType="num">
                                          <p:cBhvr>
                                            <p:cTn id="35" dur="750" fill="hold"/>
                                            <p:tgtEl>
                                              <p:spTgt spid="7"/>
                                            </p:tgtEl>
                                            <p:attrNameLst>
                                              <p:attrName>ppt_x</p:attrName>
                                            </p:attrNameLst>
                                          </p:cBhvr>
                                          <p:tavLst>
                                            <p:tav tm="0">
                                              <p:val>
                                                <p:strVal val="#ppt_x"/>
                                              </p:val>
                                            </p:tav>
                                            <p:tav tm="100000">
                                              <p:val>
                                                <p:strVal val="#ppt_x"/>
                                              </p:val>
                                            </p:tav>
                                          </p:tavLst>
                                        </p:anim>
                                        <p:anim calcmode="lin" valueType="num">
                                          <p:cBhvr>
                                            <p:cTn id="36" dur="750" fill="hold"/>
                                            <p:tgtEl>
                                              <p:spTgt spid="7"/>
                                            </p:tgtEl>
                                            <p:attrNameLst>
                                              <p:attrName>ppt_y</p:attrName>
                                            </p:attrNameLst>
                                          </p:cBhvr>
                                          <p:tavLst>
                                            <p:tav tm="0">
                                              <p:val>
                                                <p:strVal val="#ppt_y+.1"/>
                                              </p:val>
                                            </p:tav>
                                            <p:tav tm="100000">
                                              <p:val>
                                                <p:strVal val="#ppt_y"/>
                                              </p:val>
                                            </p:tav>
                                          </p:tavLst>
                                        </p:anim>
                                      </p:childTnLst>
                                    </p:cTn>
                                  </p:par>
                                </p:childTnLst>
                              </p:cTn>
                            </p:par>
                            <p:par>
                              <p:cTn id="37" fill="hold">
                                <p:stCondLst>
                                  <p:cond delay="3500"/>
                                </p:stCondLst>
                                <p:childTnLst>
                                  <p:par>
                                    <p:cTn id="38" presetID="56" presetClass="entr" presetSubtype="0" fill="hold" grpId="0" nodeType="afterEffect">
                                      <p:stCondLst>
                                        <p:cond delay="0"/>
                                      </p:stCondLst>
                                      <p:iterate type="lt">
                                        <p:tmPct val="10000"/>
                                      </p:iterate>
                                      <p:childTnLst>
                                        <p:set>
                                          <p:cBhvr>
                                            <p:cTn id="39" dur="1" fill="hold">
                                              <p:stCondLst>
                                                <p:cond delay="0"/>
                                              </p:stCondLst>
                                            </p:cTn>
                                            <p:tgtEl>
                                              <p:spTgt spid="34"/>
                                            </p:tgtEl>
                                            <p:attrNameLst>
                                              <p:attrName>style.visibility</p:attrName>
                                            </p:attrNameLst>
                                          </p:cBhvr>
                                          <p:to>
                                            <p:strVal val="visible"/>
                                          </p:to>
                                        </p:set>
                                        <p:anim by="(-#ppt_w*2)" calcmode="lin" valueType="num">
                                          <p:cBhvr rctx="PPT">
                                            <p:cTn id="40" dur="500" autoRev="1" fill="hold">
                                              <p:stCondLst>
                                                <p:cond delay="0"/>
                                              </p:stCondLst>
                                            </p:cTn>
                                            <p:tgtEl>
                                              <p:spTgt spid="34"/>
                                            </p:tgtEl>
                                            <p:attrNameLst>
                                              <p:attrName>ppt_w</p:attrName>
                                            </p:attrNameLst>
                                          </p:cBhvr>
                                        </p:anim>
                                        <p:anim by="(#ppt_w*0.50)" calcmode="lin" valueType="num">
                                          <p:cBhvr>
                                            <p:cTn id="41" dur="500" decel="50000" autoRev="1" fill="hold">
                                              <p:stCondLst>
                                                <p:cond delay="0"/>
                                              </p:stCondLst>
                                            </p:cTn>
                                            <p:tgtEl>
                                              <p:spTgt spid="34"/>
                                            </p:tgtEl>
                                            <p:attrNameLst>
                                              <p:attrName>ppt_x</p:attrName>
                                            </p:attrNameLst>
                                          </p:cBhvr>
                                        </p:anim>
                                        <p:anim from="(-#ppt_h/2)" to="(#ppt_y)" calcmode="lin" valueType="num">
                                          <p:cBhvr>
                                            <p:cTn id="42" dur="1000" fill="hold">
                                              <p:stCondLst>
                                                <p:cond delay="0"/>
                                              </p:stCondLst>
                                            </p:cTn>
                                            <p:tgtEl>
                                              <p:spTgt spid="34"/>
                                            </p:tgtEl>
                                            <p:attrNameLst>
                                              <p:attrName>ppt_y</p:attrName>
                                            </p:attrNameLst>
                                          </p:cBhvr>
                                        </p:anim>
                                        <p:animRot by="21600000">
                                          <p:cBhvr>
                                            <p:cTn id="43" dur="1000" fill="hold">
                                              <p:stCondLst>
                                                <p:cond delay="0"/>
                                              </p:stCondLst>
                                            </p:cTn>
                                            <p:tgtEl>
                                              <p:spTgt spid="34"/>
                                            </p:tgtEl>
                                            <p:attrNameLst>
                                              <p:attrName>r</p:attrName>
                                            </p:attrNameLst>
                                          </p:cBhvr>
                                        </p:animRot>
                                      </p:childTnLst>
                                    </p:cTn>
                                  </p:par>
                                </p:childTnLst>
                              </p:cTn>
                            </p:par>
                            <p:par>
                              <p:cTn id="44" fill="hold">
                                <p:stCondLst>
                                  <p:cond delay="4800"/>
                                </p:stCondLst>
                                <p:childTnLst>
                                  <p:par>
                                    <p:cTn id="45" presetID="41" presetClass="entr" presetSubtype="0" fill="hold" grpId="0" nodeType="afterEffect">
                                      <p:stCondLst>
                                        <p:cond delay="0"/>
                                      </p:stCondLst>
                                      <p:iterate type="lt">
                                        <p:tmPct val="10000"/>
                                      </p:iterate>
                                      <p:childTnLst>
                                        <p:set>
                                          <p:cBhvr>
                                            <p:cTn id="46" dur="1" fill="hold">
                                              <p:stCondLst>
                                                <p:cond delay="0"/>
                                              </p:stCondLst>
                                            </p:cTn>
                                            <p:tgtEl>
                                              <p:spTgt spid="32"/>
                                            </p:tgtEl>
                                            <p:attrNameLst>
                                              <p:attrName>style.visibility</p:attrName>
                                            </p:attrNameLst>
                                          </p:cBhvr>
                                          <p:to>
                                            <p:strVal val="visible"/>
                                          </p:to>
                                        </p:set>
                                        <p:anim calcmode="lin" valueType="num">
                                          <p:cBhvr>
                                            <p:cTn id="47" dur="500" fill="hold"/>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48" dur="500" fill="hold"/>
                                            <p:tgtEl>
                                              <p:spTgt spid="32"/>
                                            </p:tgtEl>
                                            <p:attrNameLst>
                                              <p:attrName>ppt_y</p:attrName>
                                            </p:attrNameLst>
                                          </p:cBhvr>
                                          <p:tavLst>
                                            <p:tav tm="0">
                                              <p:val>
                                                <p:strVal val="#ppt_y"/>
                                              </p:val>
                                            </p:tav>
                                            <p:tav tm="100000">
                                              <p:val>
                                                <p:strVal val="#ppt_y"/>
                                              </p:val>
                                            </p:tav>
                                          </p:tavLst>
                                        </p:anim>
                                        <p:anim calcmode="lin" valueType="num">
                                          <p:cBhvr>
                                            <p:cTn id="49" dur="500" fill="hold"/>
                                            <p:tgtEl>
                                              <p:spTgt spid="32"/>
                                            </p:tgtEl>
                                            <p:attrNameLst>
                                              <p:attrName>ppt_h</p:attrName>
                                            </p:attrNameLst>
                                          </p:cBhvr>
                                          <p:tavLst>
                                            <p:tav tm="0">
                                              <p:val>
                                                <p:strVal val="#ppt_h/10"/>
                                              </p:val>
                                            </p:tav>
                                            <p:tav tm="50000">
                                              <p:val>
                                                <p:strVal val="#ppt_h+.01"/>
                                              </p:val>
                                            </p:tav>
                                            <p:tav tm="100000">
                                              <p:val>
                                                <p:strVal val="#ppt_h"/>
                                              </p:val>
                                            </p:tav>
                                          </p:tavLst>
                                        </p:anim>
                                        <p:anim calcmode="lin" valueType="num">
                                          <p:cBhvr>
                                            <p:cTn id="50" dur="500" fill="hold"/>
                                            <p:tgtEl>
                                              <p:spTgt spid="32"/>
                                            </p:tgtEl>
                                            <p:attrNameLst>
                                              <p:attrName>ppt_w</p:attrName>
                                            </p:attrNameLst>
                                          </p:cBhvr>
                                          <p:tavLst>
                                            <p:tav tm="0">
                                              <p:val>
                                                <p:strVal val="#ppt_w/10"/>
                                              </p:val>
                                            </p:tav>
                                            <p:tav tm="50000">
                                              <p:val>
                                                <p:strVal val="#ppt_w+.01"/>
                                              </p:val>
                                            </p:tav>
                                            <p:tav tm="100000">
                                              <p:val>
                                                <p:strVal val="#ppt_w"/>
                                              </p:val>
                                            </p:tav>
                                          </p:tavLst>
                                        </p:anim>
                                        <p:animEffect transition="in" filter="fade">
                                          <p:cBhvr>
                                            <p:cTn id="51" dur="500" tmFilter="0,0; .5, 1; 1, 1"/>
                                            <p:tgtEl>
                                              <p:spTgt spid="32"/>
                                            </p:tgtEl>
                                          </p:cBhvr>
                                        </p:animEffect>
                                      </p:childTnLst>
                                    </p:cTn>
                                  </p:par>
                                </p:childTnLst>
                              </p:cTn>
                            </p:par>
                            <p:par>
                              <p:cTn id="52" fill="hold">
                                <p:stCondLst>
                                  <p:cond delay="5800"/>
                                </p:stCondLst>
                                <p:childTnLst>
                                  <p:par>
                                    <p:cTn id="53" presetID="22" presetClass="entr" presetSubtype="8" fill="hold" grpId="0" nodeType="after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left)">
                                          <p:cBhvr>
                                            <p:cTn id="55" dur="1000"/>
                                            <p:tgtEl>
                                              <p:spTgt spid="33"/>
                                            </p:tgtEl>
                                          </p:cBhvr>
                                        </p:animEffect>
                                      </p:childTnLst>
                                    </p:cTn>
                                  </p:par>
                                </p:childTnLst>
                              </p:cTn>
                            </p:par>
                            <p:par>
                              <p:cTn id="56" fill="hold">
                                <p:stCondLst>
                                  <p:cond delay="6800"/>
                                </p:stCondLst>
                                <p:childTnLst>
                                  <p:par>
                                    <p:cTn id="57" presetID="2" presetClass="entr" presetSubtype="4" fill="hold" nodeType="afterEffect" p14:presetBounceEnd="43000">
                                      <p:stCondLst>
                                        <p:cond delay="0"/>
                                      </p:stCondLst>
                                      <p:childTnLst>
                                        <p:set>
                                          <p:cBhvr>
                                            <p:cTn id="58" dur="1" fill="hold">
                                              <p:stCondLst>
                                                <p:cond delay="0"/>
                                              </p:stCondLst>
                                            </p:cTn>
                                            <p:tgtEl>
                                              <p:spTgt spid="35"/>
                                            </p:tgtEl>
                                            <p:attrNameLst>
                                              <p:attrName>style.visibility</p:attrName>
                                            </p:attrNameLst>
                                          </p:cBhvr>
                                          <p:to>
                                            <p:strVal val="visible"/>
                                          </p:to>
                                        </p:set>
                                        <p:anim calcmode="lin" valueType="num" p14:bounceEnd="43000">
                                          <p:cBhvr additive="base">
                                            <p:cTn id="59" dur="1000" fill="hold"/>
                                            <p:tgtEl>
                                              <p:spTgt spid="35"/>
                                            </p:tgtEl>
                                            <p:attrNameLst>
                                              <p:attrName>ppt_x</p:attrName>
                                            </p:attrNameLst>
                                          </p:cBhvr>
                                          <p:tavLst>
                                            <p:tav tm="0">
                                              <p:val>
                                                <p:strVal val="#ppt_x"/>
                                              </p:val>
                                            </p:tav>
                                            <p:tav tm="100000">
                                              <p:val>
                                                <p:strVal val="#ppt_x"/>
                                              </p:val>
                                            </p:tav>
                                          </p:tavLst>
                                        </p:anim>
                                        <p:anim calcmode="lin" valueType="num" p14:bounceEnd="43000">
                                          <p:cBhvr additive="base">
                                            <p:cTn id="60" dur="1000" fill="hold"/>
                                            <p:tgtEl>
                                              <p:spTgt spid="35"/>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14:presetBounceEnd="43000">
                                      <p:stCondLst>
                                        <p:cond delay="250"/>
                                      </p:stCondLst>
                                      <p:childTnLst>
                                        <p:set>
                                          <p:cBhvr>
                                            <p:cTn id="62" dur="1" fill="hold">
                                              <p:stCondLst>
                                                <p:cond delay="0"/>
                                              </p:stCondLst>
                                            </p:cTn>
                                            <p:tgtEl>
                                              <p:spTgt spid="41"/>
                                            </p:tgtEl>
                                            <p:attrNameLst>
                                              <p:attrName>style.visibility</p:attrName>
                                            </p:attrNameLst>
                                          </p:cBhvr>
                                          <p:to>
                                            <p:strVal val="visible"/>
                                          </p:to>
                                        </p:set>
                                        <p:anim calcmode="lin" valueType="num" p14:bounceEnd="43000">
                                          <p:cBhvr additive="base">
                                            <p:cTn id="63" dur="1000" fill="hold"/>
                                            <p:tgtEl>
                                              <p:spTgt spid="41"/>
                                            </p:tgtEl>
                                            <p:attrNameLst>
                                              <p:attrName>ppt_x</p:attrName>
                                            </p:attrNameLst>
                                          </p:cBhvr>
                                          <p:tavLst>
                                            <p:tav tm="0">
                                              <p:val>
                                                <p:strVal val="#ppt_x"/>
                                              </p:val>
                                            </p:tav>
                                            <p:tav tm="100000">
                                              <p:val>
                                                <p:strVal val="#ppt_x"/>
                                              </p:val>
                                            </p:tav>
                                          </p:tavLst>
                                        </p:anim>
                                        <p:anim calcmode="lin" valueType="num" p14:bounceEnd="43000">
                                          <p:cBhvr additive="base">
                                            <p:cTn id="64" dur="1000" fill="hold"/>
                                            <p:tgtEl>
                                              <p:spTgt spid="41"/>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14:presetBounceEnd="43000">
                                      <p:stCondLst>
                                        <p:cond delay="450"/>
                                      </p:stCondLst>
                                      <p:childTnLst>
                                        <p:set>
                                          <p:cBhvr>
                                            <p:cTn id="66" dur="1" fill="hold">
                                              <p:stCondLst>
                                                <p:cond delay="0"/>
                                              </p:stCondLst>
                                            </p:cTn>
                                            <p:tgtEl>
                                              <p:spTgt spid="47"/>
                                            </p:tgtEl>
                                            <p:attrNameLst>
                                              <p:attrName>style.visibility</p:attrName>
                                            </p:attrNameLst>
                                          </p:cBhvr>
                                          <p:to>
                                            <p:strVal val="visible"/>
                                          </p:to>
                                        </p:set>
                                        <p:anim calcmode="lin" valueType="num" p14:bounceEnd="43000">
                                          <p:cBhvr additive="base">
                                            <p:cTn id="67" dur="1000" fill="hold"/>
                                            <p:tgtEl>
                                              <p:spTgt spid="47"/>
                                            </p:tgtEl>
                                            <p:attrNameLst>
                                              <p:attrName>ppt_x</p:attrName>
                                            </p:attrNameLst>
                                          </p:cBhvr>
                                          <p:tavLst>
                                            <p:tav tm="0">
                                              <p:val>
                                                <p:strVal val="#ppt_x"/>
                                              </p:val>
                                            </p:tav>
                                            <p:tav tm="100000">
                                              <p:val>
                                                <p:strVal val="#ppt_x"/>
                                              </p:val>
                                            </p:tav>
                                          </p:tavLst>
                                        </p:anim>
                                        <p:anim calcmode="lin" valueType="num" p14:bounceEnd="43000">
                                          <p:cBhvr additive="base">
                                            <p:cTn id="68" dur="1000" fill="hold"/>
                                            <p:tgtEl>
                                              <p:spTgt spid="47"/>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14:presetBounceEnd="43000">
                                      <p:stCondLst>
                                        <p:cond delay="650"/>
                                      </p:stCondLst>
                                      <p:childTnLst>
                                        <p:set>
                                          <p:cBhvr>
                                            <p:cTn id="70" dur="1" fill="hold">
                                              <p:stCondLst>
                                                <p:cond delay="0"/>
                                              </p:stCondLst>
                                            </p:cTn>
                                            <p:tgtEl>
                                              <p:spTgt spid="44"/>
                                            </p:tgtEl>
                                            <p:attrNameLst>
                                              <p:attrName>style.visibility</p:attrName>
                                            </p:attrNameLst>
                                          </p:cBhvr>
                                          <p:to>
                                            <p:strVal val="visible"/>
                                          </p:to>
                                        </p:set>
                                        <p:anim calcmode="lin" valueType="num" p14:bounceEnd="43000">
                                          <p:cBhvr additive="base">
                                            <p:cTn id="71" dur="1000" fill="hold"/>
                                            <p:tgtEl>
                                              <p:spTgt spid="44"/>
                                            </p:tgtEl>
                                            <p:attrNameLst>
                                              <p:attrName>ppt_x</p:attrName>
                                            </p:attrNameLst>
                                          </p:cBhvr>
                                          <p:tavLst>
                                            <p:tav tm="0">
                                              <p:val>
                                                <p:strVal val="#ppt_x"/>
                                              </p:val>
                                            </p:tav>
                                            <p:tav tm="100000">
                                              <p:val>
                                                <p:strVal val="#ppt_x"/>
                                              </p:val>
                                            </p:tav>
                                          </p:tavLst>
                                        </p:anim>
                                        <p:anim calcmode="lin" valueType="num" p14:bounceEnd="43000">
                                          <p:cBhvr additive="base">
                                            <p:cTn id="72" dur="1000" fill="hold"/>
                                            <p:tgtEl>
                                              <p:spTgt spid="44"/>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14:presetBounceEnd="43000">
                                      <p:stCondLst>
                                        <p:cond delay="850"/>
                                      </p:stCondLst>
                                      <p:childTnLst>
                                        <p:set>
                                          <p:cBhvr>
                                            <p:cTn id="74" dur="1" fill="hold">
                                              <p:stCondLst>
                                                <p:cond delay="0"/>
                                              </p:stCondLst>
                                            </p:cTn>
                                            <p:tgtEl>
                                              <p:spTgt spid="38"/>
                                            </p:tgtEl>
                                            <p:attrNameLst>
                                              <p:attrName>style.visibility</p:attrName>
                                            </p:attrNameLst>
                                          </p:cBhvr>
                                          <p:to>
                                            <p:strVal val="visible"/>
                                          </p:to>
                                        </p:set>
                                        <p:anim calcmode="lin" valueType="num" p14:bounceEnd="43000">
                                          <p:cBhvr additive="base">
                                            <p:cTn id="75" dur="1000" fill="hold"/>
                                            <p:tgtEl>
                                              <p:spTgt spid="38"/>
                                            </p:tgtEl>
                                            <p:attrNameLst>
                                              <p:attrName>ppt_x</p:attrName>
                                            </p:attrNameLst>
                                          </p:cBhvr>
                                          <p:tavLst>
                                            <p:tav tm="0">
                                              <p:val>
                                                <p:strVal val="#ppt_x"/>
                                              </p:val>
                                            </p:tav>
                                            <p:tav tm="100000">
                                              <p:val>
                                                <p:strVal val="#ppt_x"/>
                                              </p:val>
                                            </p:tav>
                                          </p:tavLst>
                                        </p:anim>
                                        <p:anim calcmode="lin" valueType="num" p14:bounceEnd="43000">
                                          <p:cBhvr additive="base">
                                            <p:cTn id="76" dur="10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7" repeatCount="indefinite" fill="hold" display="0">
                      <p:stCondLst>
                        <p:cond delay="indefinite"/>
                      </p:stCondLst>
                      <p:endCondLst>
                        <p:cond evt="onStopAudio" delay="0">
                          <p:tgtEl>
                            <p:sldTgt/>
                          </p:tgtEl>
                        </p:cond>
                      </p:endCondLst>
                    </p:cTn>
                    <p:tgtEl>
                      <p:spTgt spid="8"/>
                    </p:tgtEl>
                  </p:cMediaNode>
                </p:audio>
              </p:childTnLst>
            </p:cTn>
          </p:par>
        </p:tnLst>
        <p:bldLst>
          <p:bldP spid="32" grpId="0"/>
          <p:bldP spid="33" grpId="0"/>
          <p:bldP spid="3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1000"/>
                                            <p:tgtEl>
                                              <p:spTgt spid="3"/>
                                            </p:tgtEl>
                                          </p:cBhvr>
                                        </p:animEffect>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750"/>
                                            <p:tgtEl>
                                              <p:spTgt spid="4"/>
                                            </p:tgtEl>
                                          </p:cBhvr>
                                        </p:animEffect>
                                        <p:anim calcmode="lin" valueType="num">
                                          <p:cBhvr>
                                            <p:cTn id="19" dur="750" fill="hold"/>
                                            <p:tgtEl>
                                              <p:spTgt spid="4"/>
                                            </p:tgtEl>
                                            <p:attrNameLst>
                                              <p:attrName>ppt_x</p:attrName>
                                            </p:attrNameLst>
                                          </p:cBhvr>
                                          <p:tavLst>
                                            <p:tav tm="0">
                                              <p:val>
                                                <p:strVal val="#ppt_x"/>
                                              </p:val>
                                            </p:tav>
                                            <p:tav tm="100000">
                                              <p:val>
                                                <p:strVal val="#ppt_x"/>
                                              </p:val>
                                            </p:tav>
                                          </p:tavLst>
                                        </p:anim>
                                        <p:anim calcmode="lin" valueType="num">
                                          <p:cBhvr>
                                            <p:cTn id="20" dur="75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25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750"/>
                                            <p:tgtEl>
                                              <p:spTgt spid="6"/>
                                            </p:tgtEl>
                                          </p:cBhvr>
                                        </p:animEffect>
                                        <p:anim calcmode="lin" valueType="num">
                                          <p:cBhvr>
                                            <p:cTn id="24" dur="750" fill="hold"/>
                                            <p:tgtEl>
                                              <p:spTgt spid="6"/>
                                            </p:tgtEl>
                                            <p:attrNameLst>
                                              <p:attrName>ppt_x</p:attrName>
                                            </p:attrNameLst>
                                          </p:cBhvr>
                                          <p:tavLst>
                                            <p:tav tm="0">
                                              <p:val>
                                                <p:strVal val="#ppt_x"/>
                                              </p:val>
                                            </p:tav>
                                            <p:tav tm="100000">
                                              <p:val>
                                                <p:strVal val="#ppt_x"/>
                                              </p:val>
                                            </p:tav>
                                          </p:tavLst>
                                        </p:anim>
                                        <p:anim calcmode="lin" valueType="num">
                                          <p:cBhvr>
                                            <p:cTn id="25" dur="750" fill="hold"/>
                                            <p:tgtEl>
                                              <p:spTgt spid="6"/>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50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750"/>
                                            <p:tgtEl>
                                              <p:spTgt spid="5"/>
                                            </p:tgtEl>
                                          </p:cBhvr>
                                        </p:animEffect>
                                        <p:anim calcmode="lin" valueType="num">
                                          <p:cBhvr>
                                            <p:cTn id="29" dur="750" fill="hold"/>
                                            <p:tgtEl>
                                              <p:spTgt spid="5"/>
                                            </p:tgtEl>
                                            <p:attrNameLst>
                                              <p:attrName>ppt_x</p:attrName>
                                            </p:attrNameLst>
                                          </p:cBhvr>
                                          <p:tavLst>
                                            <p:tav tm="0">
                                              <p:val>
                                                <p:strVal val="#ppt_x"/>
                                              </p:val>
                                            </p:tav>
                                            <p:tav tm="100000">
                                              <p:val>
                                                <p:strVal val="#ppt_x"/>
                                              </p:val>
                                            </p:tav>
                                          </p:tavLst>
                                        </p:anim>
                                        <p:anim calcmode="lin" valueType="num">
                                          <p:cBhvr>
                                            <p:cTn id="30" dur="750" fill="hold"/>
                                            <p:tgtEl>
                                              <p:spTgt spid="5"/>
                                            </p:tgtEl>
                                            <p:attrNameLst>
                                              <p:attrName>ppt_y</p:attrName>
                                            </p:attrNameLst>
                                          </p:cBhvr>
                                          <p:tavLst>
                                            <p:tav tm="0">
                                              <p:val>
                                                <p:strVal val="#ppt_y+.1"/>
                                              </p:val>
                                            </p:tav>
                                            <p:tav tm="100000">
                                              <p:val>
                                                <p:strVal val="#ppt_y"/>
                                              </p:val>
                                            </p:tav>
                                          </p:tavLst>
                                        </p:anim>
                                      </p:childTnLst>
                                    </p:cTn>
                                  </p:par>
                                </p:childTnLst>
                              </p:cTn>
                            </p:par>
                            <p:par>
                              <p:cTn id="31" fill="hold">
                                <p:stCondLst>
                                  <p:cond delay="2750"/>
                                </p:stCondLst>
                                <p:childTnLst>
                                  <p:par>
                                    <p:cTn id="32" presetID="42" presetClass="entr" presetSubtype="0"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750"/>
                                            <p:tgtEl>
                                              <p:spTgt spid="7"/>
                                            </p:tgtEl>
                                          </p:cBhvr>
                                        </p:animEffect>
                                        <p:anim calcmode="lin" valueType="num">
                                          <p:cBhvr>
                                            <p:cTn id="35" dur="750" fill="hold"/>
                                            <p:tgtEl>
                                              <p:spTgt spid="7"/>
                                            </p:tgtEl>
                                            <p:attrNameLst>
                                              <p:attrName>ppt_x</p:attrName>
                                            </p:attrNameLst>
                                          </p:cBhvr>
                                          <p:tavLst>
                                            <p:tav tm="0">
                                              <p:val>
                                                <p:strVal val="#ppt_x"/>
                                              </p:val>
                                            </p:tav>
                                            <p:tav tm="100000">
                                              <p:val>
                                                <p:strVal val="#ppt_x"/>
                                              </p:val>
                                            </p:tav>
                                          </p:tavLst>
                                        </p:anim>
                                        <p:anim calcmode="lin" valueType="num">
                                          <p:cBhvr>
                                            <p:cTn id="36" dur="750" fill="hold"/>
                                            <p:tgtEl>
                                              <p:spTgt spid="7"/>
                                            </p:tgtEl>
                                            <p:attrNameLst>
                                              <p:attrName>ppt_y</p:attrName>
                                            </p:attrNameLst>
                                          </p:cBhvr>
                                          <p:tavLst>
                                            <p:tav tm="0">
                                              <p:val>
                                                <p:strVal val="#ppt_y+.1"/>
                                              </p:val>
                                            </p:tav>
                                            <p:tav tm="100000">
                                              <p:val>
                                                <p:strVal val="#ppt_y"/>
                                              </p:val>
                                            </p:tav>
                                          </p:tavLst>
                                        </p:anim>
                                      </p:childTnLst>
                                    </p:cTn>
                                  </p:par>
                                </p:childTnLst>
                              </p:cTn>
                            </p:par>
                            <p:par>
                              <p:cTn id="37" fill="hold">
                                <p:stCondLst>
                                  <p:cond delay="3500"/>
                                </p:stCondLst>
                                <p:childTnLst>
                                  <p:par>
                                    <p:cTn id="38" presetID="56" presetClass="entr" presetSubtype="0" fill="hold" grpId="0" nodeType="afterEffect">
                                      <p:stCondLst>
                                        <p:cond delay="0"/>
                                      </p:stCondLst>
                                      <p:iterate type="lt">
                                        <p:tmPct val="10000"/>
                                      </p:iterate>
                                      <p:childTnLst>
                                        <p:set>
                                          <p:cBhvr>
                                            <p:cTn id="39" dur="1" fill="hold">
                                              <p:stCondLst>
                                                <p:cond delay="0"/>
                                              </p:stCondLst>
                                            </p:cTn>
                                            <p:tgtEl>
                                              <p:spTgt spid="34"/>
                                            </p:tgtEl>
                                            <p:attrNameLst>
                                              <p:attrName>style.visibility</p:attrName>
                                            </p:attrNameLst>
                                          </p:cBhvr>
                                          <p:to>
                                            <p:strVal val="visible"/>
                                          </p:to>
                                        </p:set>
                                        <p:anim by="(-#ppt_w*2)" calcmode="lin" valueType="num">
                                          <p:cBhvr rctx="PPT">
                                            <p:cTn id="40" dur="500" autoRev="1" fill="hold">
                                              <p:stCondLst>
                                                <p:cond delay="0"/>
                                              </p:stCondLst>
                                            </p:cTn>
                                            <p:tgtEl>
                                              <p:spTgt spid="34"/>
                                            </p:tgtEl>
                                            <p:attrNameLst>
                                              <p:attrName>ppt_w</p:attrName>
                                            </p:attrNameLst>
                                          </p:cBhvr>
                                        </p:anim>
                                        <p:anim by="(#ppt_w*0.50)" calcmode="lin" valueType="num">
                                          <p:cBhvr>
                                            <p:cTn id="41" dur="500" decel="50000" autoRev="1" fill="hold">
                                              <p:stCondLst>
                                                <p:cond delay="0"/>
                                              </p:stCondLst>
                                            </p:cTn>
                                            <p:tgtEl>
                                              <p:spTgt spid="34"/>
                                            </p:tgtEl>
                                            <p:attrNameLst>
                                              <p:attrName>ppt_x</p:attrName>
                                            </p:attrNameLst>
                                          </p:cBhvr>
                                        </p:anim>
                                        <p:anim from="(-#ppt_h/2)" to="(#ppt_y)" calcmode="lin" valueType="num">
                                          <p:cBhvr>
                                            <p:cTn id="42" dur="1000" fill="hold">
                                              <p:stCondLst>
                                                <p:cond delay="0"/>
                                              </p:stCondLst>
                                            </p:cTn>
                                            <p:tgtEl>
                                              <p:spTgt spid="34"/>
                                            </p:tgtEl>
                                            <p:attrNameLst>
                                              <p:attrName>ppt_y</p:attrName>
                                            </p:attrNameLst>
                                          </p:cBhvr>
                                        </p:anim>
                                        <p:animRot by="21600000">
                                          <p:cBhvr>
                                            <p:cTn id="43" dur="1000" fill="hold">
                                              <p:stCondLst>
                                                <p:cond delay="0"/>
                                              </p:stCondLst>
                                            </p:cTn>
                                            <p:tgtEl>
                                              <p:spTgt spid="34"/>
                                            </p:tgtEl>
                                            <p:attrNameLst>
                                              <p:attrName>r</p:attrName>
                                            </p:attrNameLst>
                                          </p:cBhvr>
                                        </p:animRot>
                                      </p:childTnLst>
                                    </p:cTn>
                                  </p:par>
                                </p:childTnLst>
                              </p:cTn>
                            </p:par>
                            <p:par>
                              <p:cTn id="44" fill="hold">
                                <p:stCondLst>
                                  <p:cond delay="4800"/>
                                </p:stCondLst>
                                <p:childTnLst>
                                  <p:par>
                                    <p:cTn id="45" presetID="41" presetClass="entr" presetSubtype="0" fill="hold" grpId="0" nodeType="afterEffect">
                                      <p:stCondLst>
                                        <p:cond delay="0"/>
                                      </p:stCondLst>
                                      <p:iterate type="lt">
                                        <p:tmPct val="10000"/>
                                      </p:iterate>
                                      <p:childTnLst>
                                        <p:set>
                                          <p:cBhvr>
                                            <p:cTn id="46" dur="1" fill="hold">
                                              <p:stCondLst>
                                                <p:cond delay="0"/>
                                              </p:stCondLst>
                                            </p:cTn>
                                            <p:tgtEl>
                                              <p:spTgt spid="32"/>
                                            </p:tgtEl>
                                            <p:attrNameLst>
                                              <p:attrName>style.visibility</p:attrName>
                                            </p:attrNameLst>
                                          </p:cBhvr>
                                          <p:to>
                                            <p:strVal val="visible"/>
                                          </p:to>
                                        </p:set>
                                        <p:anim calcmode="lin" valueType="num">
                                          <p:cBhvr>
                                            <p:cTn id="47" dur="500" fill="hold"/>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48" dur="500" fill="hold"/>
                                            <p:tgtEl>
                                              <p:spTgt spid="32"/>
                                            </p:tgtEl>
                                            <p:attrNameLst>
                                              <p:attrName>ppt_y</p:attrName>
                                            </p:attrNameLst>
                                          </p:cBhvr>
                                          <p:tavLst>
                                            <p:tav tm="0">
                                              <p:val>
                                                <p:strVal val="#ppt_y"/>
                                              </p:val>
                                            </p:tav>
                                            <p:tav tm="100000">
                                              <p:val>
                                                <p:strVal val="#ppt_y"/>
                                              </p:val>
                                            </p:tav>
                                          </p:tavLst>
                                        </p:anim>
                                        <p:anim calcmode="lin" valueType="num">
                                          <p:cBhvr>
                                            <p:cTn id="49" dur="500" fill="hold"/>
                                            <p:tgtEl>
                                              <p:spTgt spid="32"/>
                                            </p:tgtEl>
                                            <p:attrNameLst>
                                              <p:attrName>ppt_h</p:attrName>
                                            </p:attrNameLst>
                                          </p:cBhvr>
                                          <p:tavLst>
                                            <p:tav tm="0">
                                              <p:val>
                                                <p:strVal val="#ppt_h/10"/>
                                              </p:val>
                                            </p:tav>
                                            <p:tav tm="50000">
                                              <p:val>
                                                <p:strVal val="#ppt_h+.01"/>
                                              </p:val>
                                            </p:tav>
                                            <p:tav tm="100000">
                                              <p:val>
                                                <p:strVal val="#ppt_h"/>
                                              </p:val>
                                            </p:tav>
                                          </p:tavLst>
                                        </p:anim>
                                        <p:anim calcmode="lin" valueType="num">
                                          <p:cBhvr>
                                            <p:cTn id="50" dur="500" fill="hold"/>
                                            <p:tgtEl>
                                              <p:spTgt spid="32"/>
                                            </p:tgtEl>
                                            <p:attrNameLst>
                                              <p:attrName>ppt_w</p:attrName>
                                            </p:attrNameLst>
                                          </p:cBhvr>
                                          <p:tavLst>
                                            <p:tav tm="0">
                                              <p:val>
                                                <p:strVal val="#ppt_w/10"/>
                                              </p:val>
                                            </p:tav>
                                            <p:tav tm="50000">
                                              <p:val>
                                                <p:strVal val="#ppt_w+.01"/>
                                              </p:val>
                                            </p:tav>
                                            <p:tav tm="100000">
                                              <p:val>
                                                <p:strVal val="#ppt_w"/>
                                              </p:val>
                                            </p:tav>
                                          </p:tavLst>
                                        </p:anim>
                                        <p:animEffect transition="in" filter="fade">
                                          <p:cBhvr>
                                            <p:cTn id="51" dur="500" tmFilter="0,0; .5, 1; 1, 1"/>
                                            <p:tgtEl>
                                              <p:spTgt spid="32"/>
                                            </p:tgtEl>
                                          </p:cBhvr>
                                        </p:animEffect>
                                      </p:childTnLst>
                                    </p:cTn>
                                  </p:par>
                                </p:childTnLst>
                              </p:cTn>
                            </p:par>
                            <p:par>
                              <p:cTn id="52" fill="hold">
                                <p:stCondLst>
                                  <p:cond delay="5800"/>
                                </p:stCondLst>
                                <p:childTnLst>
                                  <p:par>
                                    <p:cTn id="53" presetID="22" presetClass="entr" presetSubtype="8" fill="hold" grpId="0" nodeType="after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left)">
                                          <p:cBhvr>
                                            <p:cTn id="55" dur="1000"/>
                                            <p:tgtEl>
                                              <p:spTgt spid="33"/>
                                            </p:tgtEl>
                                          </p:cBhvr>
                                        </p:animEffect>
                                      </p:childTnLst>
                                    </p:cTn>
                                  </p:par>
                                </p:childTnLst>
                              </p:cTn>
                            </p:par>
                            <p:par>
                              <p:cTn id="56" fill="hold">
                                <p:stCondLst>
                                  <p:cond delay="6800"/>
                                </p:stCondLst>
                                <p:childTnLst>
                                  <p:par>
                                    <p:cTn id="57" presetID="2" presetClass="entr" presetSubtype="4" fill="hold" nodeType="afterEffect">
                                      <p:stCondLst>
                                        <p:cond delay="0"/>
                                      </p:stCondLst>
                                      <p:childTnLst>
                                        <p:set>
                                          <p:cBhvr>
                                            <p:cTn id="58" dur="1" fill="hold">
                                              <p:stCondLst>
                                                <p:cond delay="0"/>
                                              </p:stCondLst>
                                            </p:cTn>
                                            <p:tgtEl>
                                              <p:spTgt spid="35"/>
                                            </p:tgtEl>
                                            <p:attrNameLst>
                                              <p:attrName>style.visibility</p:attrName>
                                            </p:attrNameLst>
                                          </p:cBhvr>
                                          <p:to>
                                            <p:strVal val="visible"/>
                                          </p:to>
                                        </p:set>
                                        <p:anim calcmode="lin" valueType="num">
                                          <p:cBhvr additive="base">
                                            <p:cTn id="59" dur="1000" fill="hold"/>
                                            <p:tgtEl>
                                              <p:spTgt spid="35"/>
                                            </p:tgtEl>
                                            <p:attrNameLst>
                                              <p:attrName>ppt_x</p:attrName>
                                            </p:attrNameLst>
                                          </p:cBhvr>
                                          <p:tavLst>
                                            <p:tav tm="0">
                                              <p:val>
                                                <p:strVal val="#ppt_x"/>
                                              </p:val>
                                            </p:tav>
                                            <p:tav tm="100000">
                                              <p:val>
                                                <p:strVal val="#ppt_x"/>
                                              </p:val>
                                            </p:tav>
                                          </p:tavLst>
                                        </p:anim>
                                        <p:anim calcmode="lin" valueType="num">
                                          <p:cBhvr additive="base">
                                            <p:cTn id="60" dur="1000" fill="hold"/>
                                            <p:tgtEl>
                                              <p:spTgt spid="35"/>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250"/>
                                      </p:stCondLst>
                                      <p:childTnLst>
                                        <p:set>
                                          <p:cBhvr>
                                            <p:cTn id="62" dur="1" fill="hold">
                                              <p:stCondLst>
                                                <p:cond delay="0"/>
                                              </p:stCondLst>
                                            </p:cTn>
                                            <p:tgtEl>
                                              <p:spTgt spid="41"/>
                                            </p:tgtEl>
                                            <p:attrNameLst>
                                              <p:attrName>style.visibility</p:attrName>
                                            </p:attrNameLst>
                                          </p:cBhvr>
                                          <p:to>
                                            <p:strVal val="visible"/>
                                          </p:to>
                                        </p:set>
                                        <p:anim calcmode="lin" valueType="num">
                                          <p:cBhvr additive="base">
                                            <p:cTn id="63" dur="1000" fill="hold"/>
                                            <p:tgtEl>
                                              <p:spTgt spid="41"/>
                                            </p:tgtEl>
                                            <p:attrNameLst>
                                              <p:attrName>ppt_x</p:attrName>
                                            </p:attrNameLst>
                                          </p:cBhvr>
                                          <p:tavLst>
                                            <p:tav tm="0">
                                              <p:val>
                                                <p:strVal val="#ppt_x"/>
                                              </p:val>
                                            </p:tav>
                                            <p:tav tm="100000">
                                              <p:val>
                                                <p:strVal val="#ppt_x"/>
                                              </p:val>
                                            </p:tav>
                                          </p:tavLst>
                                        </p:anim>
                                        <p:anim calcmode="lin" valueType="num">
                                          <p:cBhvr additive="base">
                                            <p:cTn id="64" dur="1000" fill="hold"/>
                                            <p:tgtEl>
                                              <p:spTgt spid="41"/>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450"/>
                                      </p:stCondLst>
                                      <p:childTnLst>
                                        <p:set>
                                          <p:cBhvr>
                                            <p:cTn id="66" dur="1" fill="hold">
                                              <p:stCondLst>
                                                <p:cond delay="0"/>
                                              </p:stCondLst>
                                            </p:cTn>
                                            <p:tgtEl>
                                              <p:spTgt spid="47"/>
                                            </p:tgtEl>
                                            <p:attrNameLst>
                                              <p:attrName>style.visibility</p:attrName>
                                            </p:attrNameLst>
                                          </p:cBhvr>
                                          <p:to>
                                            <p:strVal val="visible"/>
                                          </p:to>
                                        </p:set>
                                        <p:anim calcmode="lin" valueType="num">
                                          <p:cBhvr additive="base">
                                            <p:cTn id="67" dur="1000" fill="hold"/>
                                            <p:tgtEl>
                                              <p:spTgt spid="47"/>
                                            </p:tgtEl>
                                            <p:attrNameLst>
                                              <p:attrName>ppt_x</p:attrName>
                                            </p:attrNameLst>
                                          </p:cBhvr>
                                          <p:tavLst>
                                            <p:tav tm="0">
                                              <p:val>
                                                <p:strVal val="#ppt_x"/>
                                              </p:val>
                                            </p:tav>
                                            <p:tav tm="100000">
                                              <p:val>
                                                <p:strVal val="#ppt_x"/>
                                              </p:val>
                                            </p:tav>
                                          </p:tavLst>
                                        </p:anim>
                                        <p:anim calcmode="lin" valueType="num">
                                          <p:cBhvr additive="base">
                                            <p:cTn id="68" dur="1000" fill="hold"/>
                                            <p:tgtEl>
                                              <p:spTgt spid="47"/>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650"/>
                                      </p:stCondLst>
                                      <p:childTnLst>
                                        <p:set>
                                          <p:cBhvr>
                                            <p:cTn id="70" dur="1" fill="hold">
                                              <p:stCondLst>
                                                <p:cond delay="0"/>
                                              </p:stCondLst>
                                            </p:cTn>
                                            <p:tgtEl>
                                              <p:spTgt spid="44"/>
                                            </p:tgtEl>
                                            <p:attrNameLst>
                                              <p:attrName>style.visibility</p:attrName>
                                            </p:attrNameLst>
                                          </p:cBhvr>
                                          <p:to>
                                            <p:strVal val="visible"/>
                                          </p:to>
                                        </p:set>
                                        <p:anim calcmode="lin" valueType="num">
                                          <p:cBhvr additive="base">
                                            <p:cTn id="71" dur="1000" fill="hold"/>
                                            <p:tgtEl>
                                              <p:spTgt spid="44"/>
                                            </p:tgtEl>
                                            <p:attrNameLst>
                                              <p:attrName>ppt_x</p:attrName>
                                            </p:attrNameLst>
                                          </p:cBhvr>
                                          <p:tavLst>
                                            <p:tav tm="0">
                                              <p:val>
                                                <p:strVal val="#ppt_x"/>
                                              </p:val>
                                            </p:tav>
                                            <p:tav tm="100000">
                                              <p:val>
                                                <p:strVal val="#ppt_x"/>
                                              </p:val>
                                            </p:tav>
                                          </p:tavLst>
                                        </p:anim>
                                        <p:anim calcmode="lin" valueType="num">
                                          <p:cBhvr additive="base">
                                            <p:cTn id="72" dur="1000" fill="hold"/>
                                            <p:tgtEl>
                                              <p:spTgt spid="44"/>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850"/>
                                      </p:stCondLst>
                                      <p:childTnLst>
                                        <p:set>
                                          <p:cBhvr>
                                            <p:cTn id="74" dur="1" fill="hold">
                                              <p:stCondLst>
                                                <p:cond delay="0"/>
                                              </p:stCondLst>
                                            </p:cTn>
                                            <p:tgtEl>
                                              <p:spTgt spid="38"/>
                                            </p:tgtEl>
                                            <p:attrNameLst>
                                              <p:attrName>style.visibility</p:attrName>
                                            </p:attrNameLst>
                                          </p:cBhvr>
                                          <p:to>
                                            <p:strVal val="visible"/>
                                          </p:to>
                                        </p:set>
                                        <p:anim calcmode="lin" valueType="num">
                                          <p:cBhvr additive="base">
                                            <p:cTn id="75" dur="1000" fill="hold"/>
                                            <p:tgtEl>
                                              <p:spTgt spid="38"/>
                                            </p:tgtEl>
                                            <p:attrNameLst>
                                              <p:attrName>ppt_x</p:attrName>
                                            </p:attrNameLst>
                                          </p:cBhvr>
                                          <p:tavLst>
                                            <p:tav tm="0">
                                              <p:val>
                                                <p:strVal val="#ppt_x"/>
                                              </p:val>
                                            </p:tav>
                                            <p:tav tm="100000">
                                              <p:val>
                                                <p:strVal val="#ppt_x"/>
                                              </p:val>
                                            </p:tav>
                                          </p:tavLst>
                                        </p:anim>
                                        <p:anim calcmode="lin" valueType="num">
                                          <p:cBhvr additive="base">
                                            <p:cTn id="76" dur="10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7" repeatCount="indefinite" fill="hold" display="0">
                      <p:stCondLst>
                        <p:cond delay="indefinite"/>
                      </p:stCondLst>
                      <p:endCondLst>
                        <p:cond evt="onStopAudio" delay="0">
                          <p:tgtEl>
                            <p:sldTgt/>
                          </p:tgtEl>
                        </p:cond>
                      </p:endCondLst>
                    </p:cTn>
                    <p:tgtEl>
                      <p:spTgt spid="8"/>
                    </p:tgtEl>
                  </p:cMediaNode>
                </p:audio>
              </p:childTnLst>
            </p:cTn>
          </p:par>
        </p:tnLst>
        <p:bldLst>
          <p:bldP spid="32" grpId="0"/>
          <p:bldP spid="33" grpId="0"/>
          <p:bldP spid="34"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81126"/>
          <a:stretch/>
        </p:blipFill>
        <p:spPr>
          <a:xfrm>
            <a:off x="0" y="5707574"/>
            <a:ext cx="12192000" cy="1150426"/>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t="69371" r="75026"/>
          <a:stretch/>
        </p:blipFill>
        <p:spPr>
          <a:xfrm>
            <a:off x="0" y="4991137"/>
            <a:ext cx="3044858" cy="1866863"/>
          </a:xfrm>
          <a:prstGeom prst="rect">
            <a:avLst/>
          </a:prstGeom>
        </p:spPr>
      </p:pic>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l="68815" t="65814"/>
          <a:stretch/>
        </p:blipFill>
        <p:spPr>
          <a:xfrm>
            <a:off x="8389856" y="4774321"/>
            <a:ext cx="3802144" cy="2083679"/>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34794" t="76176" r="36675"/>
          <a:stretch/>
        </p:blipFill>
        <p:spPr>
          <a:xfrm>
            <a:off x="4242062" y="5405917"/>
            <a:ext cx="3478491" cy="1452083"/>
          </a:xfrm>
          <a:prstGeom prst="rect">
            <a:avLst/>
          </a:prstGeom>
        </p:spPr>
      </p:pic>
      <p:pic>
        <p:nvPicPr>
          <p:cNvPr id="7" name="图片 6"/>
          <p:cNvPicPr>
            <a:picLocks noChangeAspect="1"/>
          </p:cNvPicPr>
          <p:nvPr/>
        </p:nvPicPr>
        <p:blipFill rotWithShape="1">
          <a:blip r:embed="rId6" cstate="print">
            <a:extLst>
              <a:ext uri="{28A0092B-C50C-407E-A947-70E740481C1C}">
                <a14:useLocalDpi xmlns:a14="http://schemas.microsoft.com/office/drawing/2010/main" val="0"/>
              </a:ext>
            </a:extLst>
          </a:blip>
          <a:srcRect t="36738" r="79510"/>
          <a:stretch/>
        </p:blipFill>
        <p:spPr>
          <a:xfrm>
            <a:off x="179109" y="1057804"/>
            <a:ext cx="2498103" cy="3855918"/>
          </a:xfrm>
          <a:prstGeom prst="rect">
            <a:avLst/>
          </a:prstGeom>
        </p:spPr>
      </p:pic>
      <p:sp>
        <p:nvSpPr>
          <p:cNvPr id="26" name="矩形 259"/>
          <p:cNvSpPr>
            <a:spLocks noChangeArrowheads="1"/>
          </p:cNvSpPr>
          <p:nvPr/>
        </p:nvSpPr>
        <p:spPr bwMode="auto">
          <a:xfrm>
            <a:off x="4812967" y="2498590"/>
            <a:ext cx="524327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spcBef>
                <a:spcPct val="0"/>
              </a:spcBef>
              <a:buNone/>
            </a:pPr>
            <a:r>
              <a:rPr lang="zh-CN" altLang="en-US" sz="4000" spc="600" dirty="0">
                <a:solidFill>
                  <a:schemeClr val="bg1"/>
                </a:solidFill>
                <a:effectLst>
                  <a:outerShdw blurRad="38100" dist="38100" dir="2700000" algn="tl">
                    <a:srgbClr val="000000">
                      <a:alpha val="43137"/>
                    </a:srgbClr>
                  </a:outerShdw>
                </a:effectLst>
                <a:latin typeface="迷你简菱心" panose="02010609000101010101" pitchFamily="49" charset="-122"/>
                <a:ea typeface="迷你简菱心" panose="02010609000101010101" pitchFamily="49" charset="-122"/>
              </a:rPr>
              <a:t>此处添加您的标题</a:t>
            </a:r>
          </a:p>
        </p:txBody>
      </p:sp>
      <p:sp>
        <p:nvSpPr>
          <p:cNvPr id="27" name="矩形 259"/>
          <p:cNvSpPr>
            <a:spLocks noChangeArrowheads="1"/>
          </p:cNvSpPr>
          <p:nvPr/>
        </p:nvSpPr>
        <p:spPr bwMode="auto">
          <a:xfrm>
            <a:off x="4489584" y="3243941"/>
            <a:ext cx="589004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1400" dirty="0">
                <a:solidFill>
                  <a:schemeClr val="bg1"/>
                </a:solidFill>
                <a:latin typeface="Arial" panose="020B0604020202020204" pitchFamily="34" charset="0"/>
                <a:cs typeface="Arial" panose="020B0604020202020204" pitchFamily="34" charset="0"/>
              </a:rPr>
              <a:t>We have many PowerPoint </a:t>
            </a:r>
            <a:r>
              <a:rPr lang="zh-CN" altLang="en-US" sz="1400" dirty="0">
                <a:solidFill>
                  <a:schemeClr val="bg1"/>
                </a:solidFill>
                <a:latin typeface="Arial" panose="020B0604020202020204" pitchFamily="34" charset="0"/>
                <a:cs typeface="Arial" panose="020B0604020202020204" pitchFamily="34" charset="0"/>
              </a:rPr>
              <a:t>templates</a:t>
            </a:r>
            <a:r>
              <a:rPr lang="en-US" altLang="zh-CN" sz="1400" dirty="0">
                <a:solidFill>
                  <a:schemeClr val="bg1"/>
                </a:solidFill>
                <a:latin typeface="Arial" panose="020B0604020202020204" pitchFamily="34" charset="0"/>
                <a:cs typeface="Arial" panose="020B0604020202020204" pitchFamily="34" charset="0"/>
              </a:rPr>
              <a:t> that has been specifically designed to help anyone that is stepping into the world of PowerPoint for the very first time.</a:t>
            </a:r>
            <a:endParaRPr lang="zh-CN" altLang="en-US" sz="1400" dirty="0">
              <a:solidFill>
                <a:schemeClr val="bg1"/>
              </a:solidFill>
              <a:latin typeface="Arial" panose="020B0604020202020204" pitchFamily="34" charset="0"/>
              <a:cs typeface="Arial" panose="020B0604020202020204" pitchFamily="34" charset="0"/>
            </a:endParaRPr>
          </a:p>
        </p:txBody>
      </p:sp>
      <p:sp>
        <p:nvSpPr>
          <p:cNvPr id="28" name="矩形 27"/>
          <p:cNvSpPr/>
          <p:nvPr/>
        </p:nvSpPr>
        <p:spPr>
          <a:xfrm>
            <a:off x="6401920" y="834324"/>
            <a:ext cx="2065370" cy="1862048"/>
          </a:xfrm>
          <a:prstGeom prst="rect">
            <a:avLst/>
          </a:prstGeom>
          <a:effectLst/>
        </p:spPr>
        <p:txBody>
          <a:bodyPr wrap="square">
            <a:spAutoFit/>
          </a:bodyPr>
          <a:lstStyle/>
          <a:p>
            <a:pPr algn="ctr"/>
            <a:r>
              <a:rPr lang="en-US" altLang="zh-CN" sz="11500" b="1" dirty="0" smtClean="0">
                <a:solidFill>
                  <a:schemeClr val="bg1"/>
                </a:solidFill>
                <a:latin typeface="Agency FB" panose="020B0503020202020204" pitchFamily="34" charset="0"/>
                <a:ea typeface="腾祥澜黑简" panose="01010104010101010101" pitchFamily="2" charset="-122"/>
                <a:cs typeface="Arial" panose="020B0604020202020204" pitchFamily="34" charset="0"/>
              </a:rPr>
              <a:t>02</a:t>
            </a:r>
            <a:endParaRPr lang="zh-CN" altLang="en-US" sz="11500" b="1" dirty="0">
              <a:solidFill>
                <a:schemeClr val="bg1"/>
              </a:solidFill>
              <a:latin typeface="Agency FB" panose="020B0503020202020204" pitchFamily="34" charset="0"/>
              <a:ea typeface="腾祥澜黑简" panose="01010104010101010101" pitchFamily="2" charset="-122"/>
              <a:cs typeface="Arial" panose="020B0604020202020204" pitchFamily="34" charset="0"/>
            </a:endParaRPr>
          </a:p>
        </p:txBody>
      </p:sp>
    </p:spTree>
    <p:extLst>
      <p:ext uri="{BB962C8B-B14F-4D97-AF65-F5344CB8AC3E}">
        <p14:creationId xmlns:p14="http://schemas.microsoft.com/office/powerpoint/2010/main" val="313518962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1000"/>
                                        <p:tgtEl>
                                          <p:spTgt spid="3"/>
                                        </p:tgtEl>
                                      </p:cBhvr>
                                    </p:animEffect>
                                  </p:childTnLst>
                                </p:cTn>
                              </p:par>
                            </p:childTnLst>
                          </p:cTn>
                        </p:par>
                        <p:par>
                          <p:cTn id="12" fill="hold">
                            <p:stCondLst>
                              <p:cond delay="1500"/>
                            </p:stCondLst>
                            <p:childTnLst>
                              <p:par>
                                <p:cTn id="13" presetID="42"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750"/>
                                        <p:tgtEl>
                                          <p:spTgt spid="4"/>
                                        </p:tgtEl>
                                      </p:cBhvr>
                                    </p:animEffect>
                                    <p:anim calcmode="lin" valueType="num">
                                      <p:cBhvr>
                                        <p:cTn id="16" dur="750" fill="hold"/>
                                        <p:tgtEl>
                                          <p:spTgt spid="4"/>
                                        </p:tgtEl>
                                        <p:attrNameLst>
                                          <p:attrName>ppt_x</p:attrName>
                                        </p:attrNameLst>
                                      </p:cBhvr>
                                      <p:tavLst>
                                        <p:tav tm="0">
                                          <p:val>
                                            <p:strVal val="#ppt_x"/>
                                          </p:val>
                                        </p:tav>
                                        <p:tav tm="100000">
                                          <p:val>
                                            <p:strVal val="#ppt_x"/>
                                          </p:val>
                                        </p:tav>
                                      </p:tavLst>
                                    </p:anim>
                                    <p:anim calcmode="lin" valueType="num">
                                      <p:cBhvr>
                                        <p:cTn id="17" dur="75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25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750"/>
                                        <p:tgtEl>
                                          <p:spTgt spid="6"/>
                                        </p:tgtEl>
                                      </p:cBhvr>
                                    </p:animEffect>
                                    <p:anim calcmode="lin" valueType="num">
                                      <p:cBhvr>
                                        <p:cTn id="21" dur="750" fill="hold"/>
                                        <p:tgtEl>
                                          <p:spTgt spid="6"/>
                                        </p:tgtEl>
                                        <p:attrNameLst>
                                          <p:attrName>ppt_x</p:attrName>
                                        </p:attrNameLst>
                                      </p:cBhvr>
                                      <p:tavLst>
                                        <p:tav tm="0">
                                          <p:val>
                                            <p:strVal val="#ppt_x"/>
                                          </p:val>
                                        </p:tav>
                                        <p:tav tm="100000">
                                          <p:val>
                                            <p:strVal val="#ppt_x"/>
                                          </p:val>
                                        </p:tav>
                                      </p:tavLst>
                                    </p:anim>
                                    <p:anim calcmode="lin" valueType="num">
                                      <p:cBhvr>
                                        <p:cTn id="22" dur="750" fill="hold"/>
                                        <p:tgtEl>
                                          <p:spTgt spid="6"/>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50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750"/>
                                        <p:tgtEl>
                                          <p:spTgt spid="5"/>
                                        </p:tgtEl>
                                      </p:cBhvr>
                                    </p:animEffect>
                                    <p:anim calcmode="lin" valueType="num">
                                      <p:cBhvr>
                                        <p:cTn id="26" dur="750" fill="hold"/>
                                        <p:tgtEl>
                                          <p:spTgt spid="5"/>
                                        </p:tgtEl>
                                        <p:attrNameLst>
                                          <p:attrName>ppt_x</p:attrName>
                                        </p:attrNameLst>
                                      </p:cBhvr>
                                      <p:tavLst>
                                        <p:tav tm="0">
                                          <p:val>
                                            <p:strVal val="#ppt_x"/>
                                          </p:val>
                                        </p:tav>
                                        <p:tav tm="100000">
                                          <p:val>
                                            <p:strVal val="#ppt_x"/>
                                          </p:val>
                                        </p:tav>
                                      </p:tavLst>
                                    </p:anim>
                                    <p:anim calcmode="lin" valueType="num">
                                      <p:cBhvr>
                                        <p:cTn id="27" dur="750" fill="hold"/>
                                        <p:tgtEl>
                                          <p:spTgt spid="5"/>
                                        </p:tgtEl>
                                        <p:attrNameLst>
                                          <p:attrName>ppt_y</p:attrName>
                                        </p:attrNameLst>
                                      </p:cBhvr>
                                      <p:tavLst>
                                        <p:tav tm="0">
                                          <p:val>
                                            <p:strVal val="#ppt_y+.1"/>
                                          </p:val>
                                        </p:tav>
                                        <p:tav tm="100000">
                                          <p:val>
                                            <p:strVal val="#ppt_y"/>
                                          </p:val>
                                        </p:tav>
                                      </p:tavLst>
                                    </p:anim>
                                  </p:childTnLst>
                                </p:cTn>
                              </p:par>
                            </p:childTnLst>
                          </p:cTn>
                        </p:par>
                        <p:par>
                          <p:cTn id="28" fill="hold">
                            <p:stCondLst>
                              <p:cond delay="2750"/>
                            </p:stCondLst>
                            <p:childTnLst>
                              <p:par>
                                <p:cTn id="29" presetID="42" presetClass="entr" presetSubtype="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750"/>
                                        <p:tgtEl>
                                          <p:spTgt spid="7"/>
                                        </p:tgtEl>
                                      </p:cBhvr>
                                    </p:animEffect>
                                    <p:anim calcmode="lin" valueType="num">
                                      <p:cBhvr>
                                        <p:cTn id="32" dur="750" fill="hold"/>
                                        <p:tgtEl>
                                          <p:spTgt spid="7"/>
                                        </p:tgtEl>
                                        <p:attrNameLst>
                                          <p:attrName>ppt_x</p:attrName>
                                        </p:attrNameLst>
                                      </p:cBhvr>
                                      <p:tavLst>
                                        <p:tav tm="0">
                                          <p:val>
                                            <p:strVal val="#ppt_x"/>
                                          </p:val>
                                        </p:tav>
                                        <p:tav tm="100000">
                                          <p:val>
                                            <p:strVal val="#ppt_x"/>
                                          </p:val>
                                        </p:tav>
                                      </p:tavLst>
                                    </p:anim>
                                    <p:anim calcmode="lin" valueType="num">
                                      <p:cBhvr>
                                        <p:cTn id="33" dur="750" fill="hold"/>
                                        <p:tgtEl>
                                          <p:spTgt spid="7"/>
                                        </p:tgtEl>
                                        <p:attrNameLst>
                                          <p:attrName>ppt_y</p:attrName>
                                        </p:attrNameLst>
                                      </p:cBhvr>
                                      <p:tavLst>
                                        <p:tav tm="0">
                                          <p:val>
                                            <p:strVal val="#ppt_y+.1"/>
                                          </p:val>
                                        </p:tav>
                                        <p:tav tm="100000">
                                          <p:val>
                                            <p:strVal val="#ppt_y"/>
                                          </p:val>
                                        </p:tav>
                                      </p:tavLst>
                                    </p:anim>
                                  </p:childTnLst>
                                </p:cTn>
                              </p:par>
                            </p:childTnLst>
                          </p:cTn>
                        </p:par>
                        <p:par>
                          <p:cTn id="34" fill="hold">
                            <p:stCondLst>
                              <p:cond delay="3500"/>
                            </p:stCondLst>
                            <p:childTnLst>
                              <p:par>
                                <p:cTn id="35" presetID="53" presetClass="entr" presetSubtype="16" fill="hold" grpId="0" nodeType="after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p:cTn id="37" dur="500" fill="hold"/>
                                        <p:tgtEl>
                                          <p:spTgt spid="28"/>
                                        </p:tgtEl>
                                        <p:attrNameLst>
                                          <p:attrName>ppt_w</p:attrName>
                                        </p:attrNameLst>
                                      </p:cBhvr>
                                      <p:tavLst>
                                        <p:tav tm="0">
                                          <p:val>
                                            <p:fltVal val="0"/>
                                          </p:val>
                                        </p:tav>
                                        <p:tav tm="100000">
                                          <p:val>
                                            <p:strVal val="#ppt_w"/>
                                          </p:val>
                                        </p:tav>
                                      </p:tavLst>
                                    </p:anim>
                                    <p:anim calcmode="lin" valueType="num">
                                      <p:cBhvr>
                                        <p:cTn id="38" dur="500" fill="hold"/>
                                        <p:tgtEl>
                                          <p:spTgt spid="28"/>
                                        </p:tgtEl>
                                        <p:attrNameLst>
                                          <p:attrName>ppt_h</p:attrName>
                                        </p:attrNameLst>
                                      </p:cBhvr>
                                      <p:tavLst>
                                        <p:tav tm="0">
                                          <p:val>
                                            <p:fltVal val="0"/>
                                          </p:val>
                                        </p:tav>
                                        <p:tav tm="100000">
                                          <p:val>
                                            <p:strVal val="#ppt_h"/>
                                          </p:val>
                                        </p:tav>
                                      </p:tavLst>
                                    </p:anim>
                                    <p:animEffect transition="in" filter="fade">
                                      <p:cBhvr>
                                        <p:cTn id="39" dur="500"/>
                                        <p:tgtEl>
                                          <p:spTgt spid="28"/>
                                        </p:tgtEl>
                                      </p:cBhvr>
                                    </p:animEffect>
                                  </p:childTnLst>
                                </p:cTn>
                              </p:par>
                            </p:childTnLst>
                          </p:cTn>
                        </p:par>
                        <p:par>
                          <p:cTn id="40" fill="hold">
                            <p:stCondLst>
                              <p:cond delay="4000"/>
                            </p:stCondLst>
                            <p:childTnLst>
                              <p:par>
                                <p:cTn id="41" presetID="41" presetClass="entr" presetSubtype="0" fill="hold" grpId="0" nodeType="afterEffect">
                                  <p:stCondLst>
                                    <p:cond delay="0"/>
                                  </p:stCondLst>
                                  <p:iterate type="lt">
                                    <p:tmPct val="10000"/>
                                  </p:iterate>
                                  <p:childTnLst>
                                    <p:set>
                                      <p:cBhvr>
                                        <p:cTn id="42" dur="1" fill="hold">
                                          <p:stCondLst>
                                            <p:cond delay="0"/>
                                          </p:stCondLst>
                                        </p:cTn>
                                        <p:tgtEl>
                                          <p:spTgt spid="26"/>
                                        </p:tgtEl>
                                        <p:attrNameLst>
                                          <p:attrName>style.visibility</p:attrName>
                                        </p:attrNameLst>
                                      </p:cBhvr>
                                      <p:to>
                                        <p:strVal val="visible"/>
                                      </p:to>
                                    </p:set>
                                    <p:anim calcmode="lin" valueType="num">
                                      <p:cBhvr>
                                        <p:cTn id="43"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26"/>
                                        </p:tgtEl>
                                        <p:attrNameLst>
                                          <p:attrName>ppt_y</p:attrName>
                                        </p:attrNameLst>
                                      </p:cBhvr>
                                      <p:tavLst>
                                        <p:tav tm="0">
                                          <p:val>
                                            <p:strVal val="#ppt_y"/>
                                          </p:val>
                                        </p:tav>
                                        <p:tav tm="100000">
                                          <p:val>
                                            <p:strVal val="#ppt_y"/>
                                          </p:val>
                                        </p:tav>
                                      </p:tavLst>
                                    </p:anim>
                                    <p:anim calcmode="lin" valueType="num">
                                      <p:cBhvr>
                                        <p:cTn id="45"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26"/>
                                        </p:tgtEl>
                                      </p:cBhvr>
                                    </p:animEffect>
                                  </p:childTnLst>
                                </p:cTn>
                              </p:par>
                            </p:childTnLst>
                          </p:cTn>
                        </p:par>
                        <p:par>
                          <p:cTn id="48" fill="hold">
                            <p:stCondLst>
                              <p:cond delay="4850"/>
                            </p:stCondLst>
                            <p:childTnLst>
                              <p:par>
                                <p:cTn id="49" presetID="26" presetClass="emph" presetSubtype="0" fill="hold" grpId="1" nodeType="afterEffect">
                                  <p:stCondLst>
                                    <p:cond delay="0"/>
                                  </p:stCondLst>
                                  <p:iterate type="lt">
                                    <p:tmPct val="0"/>
                                  </p:iterate>
                                  <p:childTnLst>
                                    <p:animEffect transition="out" filter="fade">
                                      <p:cBhvr>
                                        <p:cTn id="50" dur="500" tmFilter="0, 0; .2, .5; .8, .5; 1, 0"/>
                                        <p:tgtEl>
                                          <p:spTgt spid="26"/>
                                        </p:tgtEl>
                                      </p:cBhvr>
                                    </p:animEffect>
                                    <p:animScale>
                                      <p:cBhvr>
                                        <p:cTn id="51" dur="250" autoRev="1" fill="hold"/>
                                        <p:tgtEl>
                                          <p:spTgt spid="26"/>
                                        </p:tgtEl>
                                      </p:cBhvr>
                                      <p:by x="105000" y="105000"/>
                                    </p:animScale>
                                  </p:childTnLst>
                                </p:cTn>
                              </p:par>
                              <p:par>
                                <p:cTn id="52" presetID="12" presetClass="entr" presetSubtype="1" fill="hold" grpId="0" nodeType="withEffect">
                                  <p:stCondLst>
                                    <p:cond delay="250"/>
                                  </p:stCondLst>
                                  <p:childTnLst>
                                    <p:set>
                                      <p:cBhvr>
                                        <p:cTn id="53" dur="1" fill="hold">
                                          <p:stCondLst>
                                            <p:cond delay="0"/>
                                          </p:stCondLst>
                                        </p:cTn>
                                        <p:tgtEl>
                                          <p:spTgt spid="27"/>
                                        </p:tgtEl>
                                        <p:attrNameLst>
                                          <p:attrName>style.visibility</p:attrName>
                                        </p:attrNameLst>
                                      </p:cBhvr>
                                      <p:to>
                                        <p:strVal val="visible"/>
                                      </p:to>
                                    </p:set>
                                    <p:anim calcmode="lin" valueType="num">
                                      <p:cBhvr additive="base">
                                        <p:cTn id="54" dur="500"/>
                                        <p:tgtEl>
                                          <p:spTgt spid="27"/>
                                        </p:tgtEl>
                                        <p:attrNameLst>
                                          <p:attrName>ppt_y</p:attrName>
                                        </p:attrNameLst>
                                      </p:cBhvr>
                                      <p:tavLst>
                                        <p:tav tm="0">
                                          <p:val>
                                            <p:strVal val="#ppt_y-#ppt_h*1.125000"/>
                                          </p:val>
                                        </p:tav>
                                        <p:tav tm="100000">
                                          <p:val>
                                            <p:strVal val="#ppt_y"/>
                                          </p:val>
                                        </p:tav>
                                      </p:tavLst>
                                    </p:anim>
                                    <p:animEffect transition="in" filter="wipe(down)">
                                      <p:cBhvr>
                                        <p:cTn id="5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27" grpId="0"/>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500" y="104774"/>
            <a:ext cx="525938" cy="485775"/>
          </a:xfrm>
          <a:prstGeom prst="rect">
            <a:avLst/>
          </a:prstGeom>
        </p:spPr>
      </p:pic>
      <p:sp>
        <p:nvSpPr>
          <p:cNvPr id="3" name="文本框 37"/>
          <p:cNvSpPr txBox="1"/>
          <p:nvPr/>
        </p:nvSpPr>
        <p:spPr>
          <a:xfrm>
            <a:off x="681534" y="57440"/>
            <a:ext cx="4414572" cy="572863"/>
          </a:xfrm>
          <a:prstGeom prst="rect">
            <a:avLst/>
          </a:prstGeom>
          <a:noFill/>
        </p:spPr>
        <p:txBody>
          <a:bodyPr wrap="none" lIns="128539" tIns="64269" rIns="128539" bIns="64269" rtlCol="0">
            <a:spAutoFit/>
          </a:bodyPr>
          <a:lstStyle/>
          <a:p>
            <a:pPr defTabSz="1285286">
              <a:lnSpc>
                <a:spcPct val="120000"/>
              </a:lnSpc>
            </a:pPr>
            <a:r>
              <a:rPr lang="zh-CN" altLang="en-US" sz="2399" spc="300" dirty="0" smtClean="0">
                <a:solidFill>
                  <a:schemeClr val="bg1"/>
                </a:solidFill>
                <a:latin typeface="迷你简菱心" panose="02010609000101010101" pitchFamily="49" charset="-122"/>
                <a:ea typeface="迷你简菱心" panose="02010609000101010101" pitchFamily="49" charset="-122"/>
                <a:cs typeface="+mn-ea"/>
                <a:sym typeface="+mn-lt"/>
              </a:rPr>
              <a:t>二、请</a:t>
            </a:r>
            <a:r>
              <a:rPr lang="zh-CN" altLang="en-US" sz="2399" spc="300" dirty="0">
                <a:solidFill>
                  <a:schemeClr val="bg1"/>
                </a:solidFill>
                <a:latin typeface="迷你简菱心" panose="02010609000101010101" pitchFamily="49" charset="-122"/>
                <a:ea typeface="迷你简菱心" panose="02010609000101010101" pitchFamily="49" charset="-122"/>
                <a:cs typeface="+mn-ea"/>
                <a:sym typeface="+mn-lt"/>
              </a:rPr>
              <a:t>输入您的章节大标题</a:t>
            </a:r>
          </a:p>
        </p:txBody>
      </p:sp>
      <p:sp>
        <p:nvSpPr>
          <p:cNvPr id="4" name="文本框 38"/>
          <p:cNvSpPr txBox="1"/>
          <p:nvPr/>
        </p:nvSpPr>
        <p:spPr>
          <a:xfrm>
            <a:off x="623438" y="517959"/>
            <a:ext cx="6845494" cy="401727"/>
          </a:xfrm>
          <a:prstGeom prst="rect">
            <a:avLst/>
          </a:prstGeom>
          <a:noFill/>
        </p:spPr>
        <p:txBody>
          <a:bodyPr wrap="none" lIns="128539" tIns="64269" rIns="128539" bIns="64269" rtlCol="0">
            <a:spAutoFit/>
          </a:bodyPr>
          <a:lstStyle/>
          <a:p>
            <a:pPr defTabSz="1285286">
              <a:lnSpc>
                <a:spcPct val="120000"/>
              </a:lnSpc>
            </a:pPr>
            <a:r>
              <a:rPr lang="en-US" altLang="zh-CN" sz="1599" dirty="0">
                <a:solidFill>
                  <a:schemeClr val="bg1"/>
                </a:solidFill>
                <a:latin typeface="微软雅黑 Light" panose="020B0502040204020203" pitchFamily="34" charset="-122"/>
                <a:ea typeface="微软雅黑 Light" panose="020B0502040204020203" pitchFamily="34" charset="-122"/>
                <a:cs typeface="+mn-ea"/>
                <a:sym typeface="+mn-lt"/>
              </a:rPr>
              <a:t>Click here to edit the content you want to recommend that you use the</a:t>
            </a:r>
          </a:p>
        </p:txBody>
      </p:sp>
      <p:sp>
        <p:nvSpPr>
          <p:cNvPr id="65" name="Freeform 7"/>
          <p:cNvSpPr>
            <a:spLocks/>
          </p:cNvSpPr>
          <p:nvPr/>
        </p:nvSpPr>
        <p:spPr bwMode="auto">
          <a:xfrm>
            <a:off x="4363930" y="5725445"/>
            <a:ext cx="265283" cy="221403"/>
          </a:xfrm>
          <a:custGeom>
            <a:avLst/>
            <a:gdLst>
              <a:gd name="T0" fmla="*/ 88 w 266"/>
              <a:gd name="T1" fmla="*/ 222 h 222"/>
              <a:gd name="T2" fmla="*/ 88 w 266"/>
              <a:gd name="T3" fmla="*/ 222 h 222"/>
              <a:gd name="T4" fmla="*/ 62 w 266"/>
              <a:gd name="T5" fmla="*/ 212 h 222"/>
              <a:gd name="T6" fmla="*/ 40 w 266"/>
              <a:gd name="T7" fmla="*/ 206 h 222"/>
              <a:gd name="T8" fmla="*/ 20 w 266"/>
              <a:gd name="T9" fmla="*/ 196 h 222"/>
              <a:gd name="T10" fmla="*/ 12 w 266"/>
              <a:gd name="T11" fmla="*/ 190 h 222"/>
              <a:gd name="T12" fmla="*/ 6 w 266"/>
              <a:gd name="T13" fmla="*/ 184 h 222"/>
              <a:gd name="T14" fmla="*/ 6 w 266"/>
              <a:gd name="T15" fmla="*/ 184 h 222"/>
              <a:gd name="T16" fmla="*/ 2 w 266"/>
              <a:gd name="T17" fmla="*/ 160 h 222"/>
              <a:gd name="T18" fmla="*/ 0 w 266"/>
              <a:gd name="T19" fmla="*/ 132 h 222"/>
              <a:gd name="T20" fmla="*/ 2 w 266"/>
              <a:gd name="T21" fmla="*/ 108 h 222"/>
              <a:gd name="T22" fmla="*/ 4 w 266"/>
              <a:gd name="T23" fmla="*/ 98 h 222"/>
              <a:gd name="T24" fmla="*/ 8 w 266"/>
              <a:gd name="T25" fmla="*/ 88 h 222"/>
              <a:gd name="T26" fmla="*/ 8 w 266"/>
              <a:gd name="T27" fmla="*/ 88 h 222"/>
              <a:gd name="T28" fmla="*/ 26 w 266"/>
              <a:gd name="T29" fmla="*/ 82 h 222"/>
              <a:gd name="T30" fmla="*/ 36 w 266"/>
              <a:gd name="T31" fmla="*/ 78 h 222"/>
              <a:gd name="T32" fmla="*/ 44 w 266"/>
              <a:gd name="T33" fmla="*/ 74 h 222"/>
              <a:gd name="T34" fmla="*/ 44 w 266"/>
              <a:gd name="T35" fmla="*/ 74 h 222"/>
              <a:gd name="T36" fmla="*/ 46 w 266"/>
              <a:gd name="T37" fmla="*/ 36 h 222"/>
              <a:gd name="T38" fmla="*/ 46 w 266"/>
              <a:gd name="T39" fmla="*/ 36 h 222"/>
              <a:gd name="T40" fmla="*/ 52 w 266"/>
              <a:gd name="T41" fmla="*/ 32 h 222"/>
              <a:gd name="T42" fmla="*/ 56 w 266"/>
              <a:gd name="T43" fmla="*/ 30 h 222"/>
              <a:gd name="T44" fmla="*/ 66 w 266"/>
              <a:gd name="T45" fmla="*/ 32 h 222"/>
              <a:gd name="T46" fmla="*/ 76 w 266"/>
              <a:gd name="T47" fmla="*/ 34 h 222"/>
              <a:gd name="T48" fmla="*/ 84 w 266"/>
              <a:gd name="T49" fmla="*/ 34 h 222"/>
              <a:gd name="T50" fmla="*/ 90 w 266"/>
              <a:gd name="T51" fmla="*/ 34 h 222"/>
              <a:gd name="T52" fmla="*/ 90 w 266"/>
              <a:gd name="T53" fmla="*/ 34 h 222"/>
              <a:gd name="T54" fmla="*/ 142 w 266"/>
              <a:gd name="T55" fmla="*/ 6 h 222"/>
              <a:gd name="T56" fmla="*/ 142 w 266"/>
              <a:gd name="T57" fmla="*/ 6 h 222"/>
              <a:gd name="T58" fmla="*/ 234 w 266"/>
              <a:gd name="T59" fmla="*/ 0 h 222"/>
              <a:gd name="T60" fmla="*/ 234 w 266"/>
              <a:gd name="T61" fmla="*/ 0 h 222"/>
              <a:gd name="T62" fmla="*/ 242 w 266"/>
              <a:gd name="T63" fmla="*/ 4 h 222"/>
              <a:gd name="T64" fmla="*/ 250 w 266"/>
              <a:gd name="T65" fmla="*/ 10 h 222"/>
              <a:gd name="T66" fmla="*/ 258 w 266"/>
              <a:gd name="T67" fmla="*/ 20 h 222"/>
              <a:gd name="T68" fmla="*/ 266 w 266"/>
              <a:gd name="T69" fmla="*/ 32 h 222"/>
              <a:gd name="T70" fmla="*/ 266 w 266"/>
              <a:gd name="T71" fmla="*/ 32 h 222"/>
              <a:gd name="T72" fmla="*/ 266 w 266"/>
              <a:gd name="T73" fmla="*/ 52 h 222"/>
              <a:gd name="T74" fmla="*/ 266 w 266"/>
              <a:gd name="T75" fmla="*/ 52 h 222"/>
              <a:gd name="T76" fmla="*/ 262 w 266"/>
              <a:gd name="T77" fmla="*/ 60 h 222"/>
              <a:gd name="T78" fmla="*/ 258 w 266"/>
              <a:gd name="T79" fmla="*/ 68 h 222"/>
              <a:gd name="T80" fmla="*/ 258 w 266"/>
              <a:gd name="T81" fmla="*/ 68 h 222"/>
              <a:gd name="T82" fmla="*/ 236 w 266"/>
              <a:gd name="T83" fmla="*/ 100 h 222"/>
              <a:gd name="T84" fmla="*/ 226 w 266"/>
              <a:gd name="T85" fmla="*/ 116 h 222"/>
              <a:gd name="T86" fmla="*/ 218 w 266"/>
              <a:gd name="T87" fmla="*/ 134 h 222"/>
              <a:gd name="T88" fmla="*/ 218 w 266"/>
              <a:gd name="T89" fmla="*/ 134 h 222"/>
              <a:gd name="T90" fmla="*/ 212 w 266"/>
              <a:gd name="T91" fmla="*/ 148 h 222"/>
              <a:gd name="T92" fmla="*/ 208 w 266"/>
              <a:gd name="T93" fmla="*/ 158 h 222"/>
              <a:gd name="T94" fmla="*/ 202 w 266"/>
              <a:gd name="T95" fmla="*/ 166 h 222"/>
              <a:gd name="T96" fmla="*/ 202 w 266"/>
              <a:gd name="T97" fmla="*/ 166 h 222"/>
              <a:gd name="T98" fmla="*/ 178 w 266"/>
              <a:gd name="T99" fmla="*/ 178 h 222"/>
              <a:gd name="T100" fmla="*/ 156 w 266"/>
              <a:gd name="T101" fmla="*/ 192 h 222"/>
              <a:gd name="T102" fmla="*/ 116 w 266"/>
              <a:gd name="T103" fmla="*/ 218 h 222"/>
              <a:gd name="T104" fmla="*/ 116 w 266"/>
              <a:gd name="T105" fmla="*/ 218 h 222"/>
              <a:gd name="T106" fmla="*/ 88 w 266"/>
              <a:gd name="T107" fmla="*/ 222 h 222"/>
              <a:gd name="T108" fmla="*/ 88 w 266"/>
              <a:gd name="T109" fmla="*/ 222 h 22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66" h="222">
                <a:moveTo>
                  <a:pt x="88" y="222"/>
                </a:moveTo>
                <a:lnTo>
                  <a:pt x="88" y="222"/>
                </a:lnTo>
                <a:lnTo>
                  <a:pt x="62" y="212"/>
                </a:lnTo>
                <a:lnTo>
                  <a:pt x="40" y="206"/>
                </a:lnTo>
                <a:lnTo>
                  <a:pt x="20" y="196"/>
                </a:lnTo>
                <a:lnTo>
                  <a:pt x="12" y="190"/>
                </a:lnTo>
                <a:lnTo>
                  <a:pt x="6" y="184"/>
                </a:lnTo>
                <a:lnTo>
                  <a:pt x="2" y="160"/>
                </a:lnTo>
                <a:lnTo>
                  <a:pt x="0" y="132"/>
                </a:lnTo>
                <a:lnTo>
                  <a:pt x="2" y="108"/>
                </a:lnTo>
                <a:lnTo>
                  <a:pt x="4" y="98"/>
                </a:lnTo>
                <a:lnTo>
                  <a:pt x="8" y="88"/>
                </a:lnTo>
                <a:lnTo>
                  <a:pt x="26" y="82"/>
                </a:lnTo>
                <a:lnTo>
                  <a:pt x="36" y="78"/>
                </a:lnTo>
                <a:lnTo>
                  <a:pt x="44" y="74"/>
                </a:lnTo>
                <a:lnTo>
                  <a:pt x="46" y="36"/>
                </a:lnTo>
                <a:lnTo>
                  <a:pt x="52" y="32"/>
                </a:lnTo>
                <a:lnTo>
                  <a:pt x="56" y="30"/>
                </a:lnTo>
                <a:lnTo>
                  <a:pt x="66" y="32"/>
                </a:lnTo>
                <a:lnTo>
                  <a:pt x="76" y="34"/>
                </a:lnTo>
                <a:lnTo>
                  <a:pt x="84" y="34"/>
                </a:lnTo>
                <a:lnTo>
                  <a:pt x="90" y="34"/>
                </a:lnTo>
                <a:lnTo>
                  <a:pt x="142" y="6"/>
                </a:lnTo>
                <a:lnTo>
                  <a:pt x="234" y="0"/>
                </a:lnTo>
                <a:lnTo>
                  <a:pt x="242" y="4"/>
                </a:lnTo>
                <a:lnTo>
                  <a:pt x="250" y="10"/>
                </a:lnTo>
                <a:lnTo>
                  <a:pt x="258" y="20"/>
                </a:lnTo>
                <a:lnTo>
                  <a:pt x="266" y="32"/>
                </a:lnTo>
                <a:lnTo>
                  <a:pt x="266" y="52"/>
                </a:lnTo>
                <a:lnTo>
                  <a:pt x="262" y="60"/>
                </a:lnTo>
                <a:lnTo>
                  <a:pt x="258" y="68"/>
                </a:lnTo>
                <a:lnTo>
                  <a:pt x="236" y="100"/>
                </a:lnTo>
                <a:lnTo>
                  <a:pt x="226" y="116"/>
                </a:lnTo>
                <a:lnTo>
                  <a:pt x="218" y="134"/>
                </a:lnTo>
                <a:lnTo>
                  <a:pt x="212" y="148"/>
                </a:lnTo>
                <a:lnTo>
                  <a:pt x="208" y="158"/>
                </a:lnTo>
                <a:lnTo>
                  <a:pt x="202" y="166"/>
                </a:lnTo>
                <a:lnTo>
                  <a:pt x="178" y="178"/>
                </a:lnTo>
                <a:lnTo>
                  <a:pt x="156" y="192"/>
                </a:lnTo>
                <a:lnTo>
                  <a:pt x="116" y="218"/>
                </a:lnTo>
                <a:lnTo>
                  <a:pt x="88" y="222"/>
                </a:lnTo>
                <a:close/>
              </a:path>
            </a:pathLst>
          </a:custGeom>
          <a:solidFill>
            <a:srgbClr val="FFFFFF">
              <a:alpha val="50196"/>
            </a:srgbClr>
          </a:solidFill>
          <a:ln>
            <a:noFill/>
          </a:ln>
        </p:spPr>
        <p:txBody>
          <a:bodyPr/>
          <a:lstStyle/>
          <a:p>
            <a:endParaRPr lang="zh-CN" altLang="en-US">
              <a:solidFill>
                <a:prstClr val="black"/>
              </a:solidFill>
            </a:endParaRPr>
          </a:p>
        </p:txBody>
      </p:sp>
      <p:sp>
        <p:nvSpPr>
          <p:cNvPr id="66" name="Freeform 10"/>
          <p:cNvSpPr>
            <a:spLocks/>
          </p:cNvSpPr>
          <p:nvPr/>
        </p:nvSpPr>
        <p:spPr bwMode="auto">
          <a:xfrm>
            <a:off x="4471639" y="5101131"/>
            <a:ext cx="781889" cy="600380"/>
          </a:xfrm>
          <a:custGeom>
            <a:avLst/>
            <a:gdLst>
              <a:gd name="T0" fmla="*/ 40 w 784"/>
              <a:gd name="T1" fmla="*/ 590 h 602"/>
              <a:gd name="T2" fmla="*/ 0 w 784"/>
              <a:gd name="T3" fmla="*/ 520 h 602"/>
              <a:gd name="T4" fmla="*/ 8 w 784"/>
              <a:gd name="T5" fmla="*/ 486 h 602"/>
              <a:gd name="T6" fmla="*/ 26 w 784"/>
              <a:gd name="T7" fmla="*/ 440 h 602"/>
              <a:gd name="T8" fmla="*/ 66 w 784"/>
              <a:gd name="T9" fmla="*/ 396 h 602"/>
              <a:gd name="T10" fmla="*/ 124 w 784"/>
              <a:gd name="T11" fmla="*/ 342 h 602"/>
              <a:gd name="T12" fmla="*/ 184 w 784"/>
              <a:gd name="T13" fmla="*/ 276 h 602"/>
              <a:gd name="T14" fmla="*/ 214 w 784"/>
              <a:gd name="T15" fmla="*/ 230 h 602"/>
              <a:gd name="T16" fmla="*/ 218 w 784"/>
              <a:gd name="T17" fmla="*/ 196 h 602"/>
              <a:gd name="T18" fmla="*/ 248 w 784"/>
              <a:gd name="T19" fmla="*/ 164 h 602"/>
              <a:gd name="T20" fmla="*/ 254 w 784"/>
              <a:gd name="T21" fmla="*/ 96 h 602"/>
              <a:gd name="T22" fmla="*/ 264 w 784"/>
              <a:gd name="T23" fmla="*/ 60 h 602"/>
              <a:gd name="T24" fmla="*/ 298 w 784"/>
              <a:gd name="T25" fmla="*/ 36 h 602"/>
              <a:gd name="T26" fmla="*/ 352 w 784"/>
              <a:gd name="T27" fmla="*/ 68 h 602"/>
              <a:gd name="T28" fmla="*/ 360 w 784"/>
              <a:gd name="T29" fmla="*/ 32 h 602"/>
              <a:gd name="T30" fmla="*/ 346 w 784"/>
              <a:gd name="T31" fmla="*/ 8 h 602"/>
              <a:gd name="T32" fmla="*/ 454 w 784"/>
              <a:gd name="T33" fmla="*/ 10 h 602"/>
              <a:gd name="T34" fmla="*/ 506 w 784"/>
              <a:gd name="T35" fmla="*/ 0 h 602"/>
              <a:gd name="T36" fmla="*/ 518 w 784"/>
              <a:gd name="T37" fmla="*/ 20 h 602"/>
              <a:gd name="T38" fmla="*/ 478 w 784"/>
              <a:gd name="T39" fmla="*/ 82 h 602"/>
              <a:gd name="T40" fmla="*/ 500 w 784"/>
              <a:gd name="T41" fmla="*/ 96 h 602"/>
              <a:gd name="T42" fmla="*/ 580 w 784"/>
              <a:gd name="T43" fmla="*/ 72 h 602"/>
              <a:gd name="T44" fmla="*/ 612 w 784"/>
              <a:gd name="T45" fmla="*/ 84 h 602"/>
              <a:gd name="T46" fmla="*/ 668 w 784"/>
              <a:gd name="T47" fmla="*/ 58 h 602"/>
              <a:gd name="T48" fmla="*/ 710 w 784"/>
              <a:gd name="T49" fmla="*/ 56 h 602"/>
              <a:gd name="T50" fmla="*/ 784 w 784"/>
              <a:gd name="T51" fmla="*/ 152 h 602"/>
              <a:gd name="T52" fmla="*/ 752 w 784"/>
              <a:gd name="T53" fmla="*/ 174 h 602"/>
              <a:gd name="T54" fmla="*/ 728 w 784"/>
              <a:gd name="T55" fmla="*/ 196 h 602"/>
              <a:gd name="T56" fmla="*/ 728 w 784"/>
              <a:gd name="T57" fmla="*/ 224 h 602"/>
              <a:gd name="T58" fmla="*/ 704 w 784"/>
              <a:gd name="T59" fmla="*/ 242 h 602"/>
              <a:gd name="T60" fmla="*/ 634 w 784"/>
              <a:gd name="T61" fmla="*/ 282 h 602"/>
              <a:gd name="T62" fmla="*/ 606 w 784"/>
              <a:gd name="T63" fmla="*/ 296 h 602"/>
              <a:gd name="T64" fmla="*/ 582 w 784"/>
              <a:gd name="T65" fmla="*/ 288 h 602"/>
              <a:gd name="T66" fmla="*/ 556 w 784"/>
              <a:gd name="T67" fmla="*/ 304 h 602"/>
              <a:gd name="T68" fmla="*/ 544 w 784"/>
              <a:gd name="T69" fmla="*/ 292 h 602"/>
              <a:gd name="T70" fmla="*/ 526 w 784"/>
              <a:gd name="T71" fmla="*/ 294 h 602"/>
              <a:gd name="T72" fmla="*/ 516 w 784"/>
              <a:gd name="T73" fmla="*/ 326 h 602"/>
              <a:gd name="T74" fmla="*/ 498 w 784"/>
              <a:gd name="T75" fmla="*/ 338 h 602"/>
              <a:gd name="T76" fmla="*/ 478 w 784"/>
              <a:gd name="T77" fmla="*/ 342 h 602"/>
              <a:gd name="T78" fmla="*/ 468 w 784"/>
              <a:gd name="T79" fmla="*/ 326 h 602"/>
              <a:gd name="T80" fmla="*/ 436 w 784"/>
              <a:gd name="T81" fmla="*/ 302 h 602"/>
              <a:gd name="T82" fmla="*/ 408 w 784"/>
              <a:gd name="T83" fmla="*/ 330 h 602"/>
              <a:gd name="T84" fmla="*/ 374 w 784"/>
              <a:gd name="T85" fmla="*/ 368 h 602"/>
              <a:gd name="T86" fmla="*/ 350 w 784"/>
              <a:gd name="T87" fmla="*/ 394 h 602"/>
              <a:gd name="T88" fmla="*/ 306 w 784"/>
              <a:gd name="T89" fmla="*/ 418 h 602"/>
              <a:gd name="T90" fmla="*/ 270 w 784"/>
              <a:gd name="T91" fmla="*/ 422 h 602"/>
              <a:gd name="T92" fmla="*/ 256 w 784"/>
              <a:gd name="T93" fmla="*/ 438 h 602"/>
              <a:gd name="T94" fmla="*/ 218 w 784"/>
              <a:gd name="T95" fmla="*/ 432 h 602"/>
              <a:gd name="T96" fmla="*/ 140 w 784"/>
              <a:gd name="T97" fmla="*/ 462 h 602"/>
              <a:gd name="T98" fmla="*/ 92 w 784"/>
              <a:gd name="T99" fmla="*/ 474 h 602"/>
              <a:gd name="T100" fmla="*/ 76 w 784"/>
              <a:gd name="T101" fmla="*/ 510 h 602"/>
              <a:gd name="T102" fmla="*/ 52 w 784"/>
              <a:gd name="T103" fmla="*/ 542 h 602"/>
              <a:gd name="T104" fmla="*/ 78 w 784"/>
              <a:gd name="T105" fmla="*/ 566 h 602"/>
              <a:gd name="T106" fmla="*/ 86 w 784"/>
              <a:gd name="T107" fmla="*/ 590 h 602"/>
              <a:gd name="T108" fmla="*/ 54 w 784"/>
              <a:gd name="T109" fmla="*/ 602 h 60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4" h="602">
                <a:moveTo>
                  <a:pt x="54" y="602"/>
                </a:moveTo>
                <a:lnTo>
                  <a:pt x="54" y="602"/>
                </a:lnTo>
                <a:lnTo>
                  <a:pt x="46" y="596"/>
                </a:lnTo>
                <a:lnTo>
                  <a:pt x="40" y="590"/>
                </a:lnTo>
                <a:lnTo>
                  <a:pt x="34" y="580"/>
                </a:lnTo>
                <a:lnTo>
                  <a:pt x="28" y="558"/>
                </a:lnTo>
                <a:lnTo>
                  <a:pt x="0" y="520"/>
                </a:lnTo>
                <a:lnTo>
                  <a:pt x="0" y="502"/>
                </a:lnTo>
                <a:lnTo>
                  <a:pt x="2" y="492"/>
                </a:lnTo>
                <a:lnTo>
                  <a:pt x="8" y="486"/>
                </a:lnTo>
                <a:lnTo>
                  <a:pt x="18" y="478"/>
                </a:lnTo>
                <a:lnTo>
                  <a:pt x="22" y="450"/>
                </a:lnTo>
                <a:lnTo>
                  <a:pt x="26" y="440"/>
                </a:lnTo>
                <a:lnTo>
                  <a:pt x="30" y="430"/>
                </a:lnTo>
                <a:lnTo>
                  <a:pt x="36" y="422"/>
                </a:lnTo>
                <a:lnTo>
                  <a:pt x="44" y="414"/>
                </a:lnTo>
                <a:lnTo>
                  <a:pt x="66" y="396"/>
                </a:lnTo>
                <a:lnTo>
                  <a:pt x="94" y="366"/>
                </a:lnTo>
                <a:lnTo>
                  <a:pt x="108" y="354"/>
                </a:lnTo>
                <a:lnTo>
                  <a:pt x="124" y="342"/>
                </a:lnTo>
                <a:lnTo>
                  <a:pt x="154" y="306"/>
                </a:lnTo>
                <a:lnTo>
                  <a:pt x="184" y="276"/>
                </a:lnTo>
                <a:lnTo>
                  <a:pt x="196" y="266"/>
                </a:lnTo>
                <a:lnTo>
                  <a:pt x="204" y="256"/>
                </a:lnTo>
                <a:lnTo>
                  <a:pt x="210" y="244"/>
                </a:lnTo>
                <a:lnTo>
                  <a:pt x="214" y="230"/>
                </a:lnTo>
                <a:lnTo>
                  <a:pt x="214" y="214"/>
                </a:lnTo>
                <a:lnTo>
                  <a:pt x="216" y="204"/>
                </a:lnTo>
                <a:lnTo>
                  <a:pt x="218" y="196"/>
                </a:lnTo>
                <a:lnTo>
                  <a:pt x="222" y="190"/>
                </a:lnTo>
                <a:lnTo>
                  <a:pt x="232" y="180"/>
                </a:lnTo>
                <a:lnTo>
                  <a:pt x="240" y="174"/>
                </a:lnTo>
                <a:lnTo>
                  <a:pt x="248" y="164"/>
                </a:lnTo>
                <a:lnTo>
                  <a:pt x="244" y="106"/>
                </a:lnTo>
                <a:lnTo>
                  <a:pt x="254" y="96"/>
                </a:lnTo>
                <a:lnTo>
                  <a:pt x="260" y="84"/>
                </a:lnTo>
                <a:lnTo>
                  <a:pt x="262" y="72"/>
                </a:lnTo>
                <a:lnTo>
                  <a:pt x="264" y="60"/>
                </a:lnTo>
                <a:lnTo>
                  <a:pt x="278" y="36"/>
                </a:lnTo>
                <a:lnTo>
                  <a:pt x="298" y="36"/>
                </a:lnTo>
                <a:lnTo>
                  <a:pt x="332" y="68"/>
                </a:lnTo>
                <a:lnTo>
                  <a:pt x="352" y="68"/>
                </a:lnTo>
                <a:lnTo>
                  <a:pt x="354" y="64"/>
                </a:lnTo>
                <a:lnTo>
                  <a:pt x="356" y="60"/>
                </a:lnTo>
                <a:lnTo>
                  <a:pt x="358" y="48"/>
                </a:lnTo>
                <a:lnTo>
                  <a:pt x="360" y="32"/>
                </a:lnTo>
                <a:lnTo>
                  <a:pt x="340" y="10"/>
                </a:lnTo>
                <a:lnTo>
                  <a:pt x="346" y="8"/>
                </a:lnTo>
                <a:lnTo>
                  <a:pt x="442" y="8"/>
                </a:lnTo>
                <a:lnTo>
                  <a:pt x="454" y="10"/>
                </a:lnTo>
                <a:lnTo>
                  <a:pt x="472" y="10"/>
                </a:lnTo>
                <a:lnTo>
                  <a:pt x="490" y="8"/>
                </a:lnTo>
                <a:lnTo>
                  <a:pt x="500" y="4"/>
                </a:lnTo>
                <a:lnTo>
                  <a:pt x="506" y="0"/>
                </a:lnTo>
                <a:lnTo>
                  <a:pt x="518" y="0"/>
                </a:lnTo>
                <a:lnTo>
                  <a:pt x="518" y="20"/>
                </a:lnTo>
                <a:lnTo>
                  <a:pt x="476" y="68"/>
                </a:lnTo>
                <a:lnTo>
                  <a:pt x="478" y="82"/>
                </a:lnTo>
                <a:lnTo>
                  <a:pt x="482" y="88"/>
                </a:lnTo>
                <a:lnTo>
                  <a:pt x="486" y="92"/>
                </a:lnTo>
                <a:lnTo>
                  <a:pt x="492" y="94"/>
                </a:lnTo>
                <a:lnTo>
                  <a:pt x="500" y="96"/>
                </a:lnTo>
                <a:lnTo>
                  <a:pt x="524" y="98"/>
                </a:lnTo>
                <a:lnTo>
                  <a:pt x="580" y="72"/>
                </a:lnTo>
                <a:lnTo>
                  <a:pt x="600" y="72"/>
                </a:lnTo>
                <a:lnTo>
                  <a:pt x="612" y="84"/>
                </a:lnTo>
                <a:lnTo>
                  <a:pt x="624" y="82"/>
                </a:lnTo>
                <a:lnTo>
                  <a:pt x="634" y="78"/>
                </a:lnTo>
                <a:lnTo>
                  <a:pt x="656" y="64"/>
                </a:lnTo>
                <a:lnTo>
                  <a:pt x="668" y="58"/>
                </a:lnTo>
                <a:lnTo>
                  <a:pt x="680" y="54"/>
                </a:lnTo>
                <a:lnTo>
                  <a:pt x="694" y="52"/>
                </a:lnTo>
                <a:lnTo>
                  <a:pt x="710" y="56"/>
                </a:lnTo>
                <a:lnTo>
                  <a:pt x="740" y="92"/>
                </a:lnTo>
                <a:lnTo>
                  <a:pt x="784" y="152"/>
                </a:lnTo>
                <a:lnTo>
                  <a:pt x="784" y="168"/>
                </a:lnTo>
                <a:lnTo>
                  <a:pt x="764" y="170"/>
                </a:lnTo>
                <a:lnTo>
                  <a:pt x="752" y="174"/>
                </a:lnTo>
                <a:lnTo>
                  <a:pt x="746" y="180"/>
                </a:lnTo>
                <a:lnTo>
                  <a:pt x="740" y="186"/>
                </a:lnTo>
                <a:lnTo>
                  <a:pt x="728" y="196"/>
                </a:lnTo>
                <a:lnTo>
                  <a:pt x="724" y="200"/>
                </a:lnTo>
                <a:lnTo>
                  <a:pt x="722" y="208"/>
                </a:lnTo>
                <a:lnTo>
                  <a:pt x="722" y="214"/>
                </a:lnTo>
                <a:lnTo>
                  <a:pt x="728" y="224"/>
                </a:lnTo>
                <a:lnTo>
                  <a:pt x="728" y="230"/>
                </a:lnTo>
                <a:lnTo>
                  <a:pt x="704" y="242"/>
                </a:lnTo>
                <a:lnTo>
                  <a:pt x="680" y="256"/>
                </a:lnTo>
                <a:lnTo>
                  <a:pt x="656" y="270"/>
                </a:lnTo>
                <a:lnTo>
                  <a:pt x="634" y="282"/>
                </a:lnTo>
                <a:lnTo>
                  <a:pt x="618" y="298"/>
                </a:lnTo>
                <a:lnTo>
                  <a:pt x="612" y="298"/>
                </a:lnTo>
                <a:lnTo>
                  <a:pt x="606" y="296"/>
                </a:lnTo>
                <a:lnTo>
                  <a:pt x="602" y="292"/>
                </a:lnTo>
                <a:lnTo>
                  <a:pt x="600" y="288"/>
                </a:lnTo>
                <a:lnTo>
                  <a:pt x="582" y="288"/>
                </a:lnTo>
                <a:lnTo>
                  <a:pt x="570" y="304"/>
                </a:lnTo>
                <a:lnTo>
                  <a:pt x="556" y="304"/>
                </a:lnTo>
                <a:lnTo>
                  <a:pt x="552" y="298"/>
                </a:lnTo>
                <a:lnTo>
                  <a:pt x="548" y="294"/>
                </a:lnTo>
                <a:lnTo>
                  <a:pt x="544" y="292"/>
                </a:lnTo>
                <a:lnTo>
                  <a:pt x="540" y="292"/>
                </a:lnTo>
                <a:lnTo>
                  <a:pt x="534" y="292"/>
                </a:lnTo>
                <a:lnTo>
                  <a:pt x="526" y="294"/>
                </a:lnTo>
                <a:lnTo>
                  <a:pt x="526" y="318"/>
                </a:lnTo>
                <a:lnTo>
                  <a:pt x="520" y="322"/>
                </a:lnTo>
                <a:lnTo>
                  <a:pt x="516" y="326"/>
                </a:lnTo>
                <a:lnTo>
                  <a:pt x="508" y="328"/>
                </a:lnTo>
                <a:lnTo>
                  <a:pt x="504" y="328"/>
                </a:lnTo>
                <a:lnTo>
                  <a:pt x="500" y="332"/>
                </a:lnTo>
                <a:lnTo>
                  <a:pt x="498" y="338"/>
                </a:lnTo>
                <a:lnTo>
                  <a:pt x="494" y="346"/>
                </a:lnTo>
                <a:lnTo>
                  <a:pt x="482" y="344"/>
                </a:lnTo>
                <a:lnTo>
                  <a:pt x="478" y="342"/>
                </a:lnTo>
                <a:lnTo>
                  <a:pt x="476" y="340"/>
                </a:lnTo>
                <a:lnTo>
                  <a:pt x="472" y="334"/>
                </a:lnTo>
                <a:lnTo>
                  <a:pt x="468" y="326"/>
                </a:lnTo>
                <a:lnTo>
                  <a:pt x="462" y="326"/>
                </a:lnTo>
                <a:lnTo>
                  <a:pt x="436" y="302"/>
                </a:lnTo>
                <a:lnTo>
                  <a:pt x="420" y="302"/>
                </a:lnTo>
                <a:lnTo>
                  <a:pt x="414" y="314"/>
                </a:lnTo>
                <a:lnTo>
                  <a:pt x="408" y="330"/>
                </a:lnTo>
                <a:lnTo>
                  <a:pt x="388" y="362"/>
                </a:lnTo>
                <a:lnTo>
                  <a:pt x="374" y="368"/>
                </a:lnTo>
                <a:lnTo>
                  <a:pt x="366" y="374"/>
                </a:lnTo>
                <a:lnTo>
                  <a:pt x="358" y="382"/>
                </a:lnTo>
                <a:lnTo>
                  <a:pt x="350" y="394"/>
                </a:lnTo>
                <a:lnTo>
                  <a:pt x="338" y="396"/>
                </a:lnTo>
                <a:lnTo>
                  <a:pt x="328" y="398"/>
                </a:lnTo>
                <a:lnTo>
                  <a:pt x="306" y="418"/>
                </a:lnTo>
                <a:lnTo>
                  <a:pt x="290" y="418"/>
                </a:lnTo>
                <a:lnTo>
                  <a:pt x="278" y="420"/>
                </a:lnTo>
                <a:lnTo>
                  <a:pt x="270" y="422"/>
                </a:lnTo>
                <a:lnTo>
                  <a:pt x="262" y="426"/>
                </a:lnTo>
                <a:lnTo>
                  <a:pt x="256" y="438"/>
                </a:lnTo>
                <a:lnTo>
                  <a:pt x="244" y="438"/>
                </a:lnTo>
                <a:lnTo>
                  <a:pt x="228" y="432"/>
                </a:lnTo>
                <a:lnTo>
                  <a:pt x="218" y="432"/>
                </a:lnTo>
                <a:lnTo>
                  <a:pt x="210" y="436"/>
                </a:lnTo>
                <a:lnTo>
                  <a:pt x="198" y="440"/>
                </a:lnTo>
                <a:lnTo>
                  <a:pt x="140" y="462"/>
                </a:lnTo>
                <a:lnTo>
                  <a:pt x="120" y="464"/>
                </a:lnTo>
                <a:lnTo>
                  <a:pt x="104" y="466"/>
                </a:lnTo>
                <a:lnTo>
                  <a:pt x="92" y="474"/>
                </a:lnTo>
                <a:lnTo>
                  <a:pt x="78" y="486"/>
                </a:lnTo>
                <a:lnTo>
                  <a:pt x="76" y="510"/>
                </a:lnTo>
                <a:lnTo>
                  <a:pt x="64" y="514"/>
                </a:lnTo>
                <a:lnTo>
                  <a:pt x="56" y="520"/>
                </a:lnTo>
                <a:lnTo>
                  <a:pt x="52" y="528"/>
                </a:lnTo>
                <a:lnTo>
                  <a:pt x="52" y="542"/>
                </a:lnTo>
                <a:lnTo>
                  <a:pt x="60" y="548"/>
                </a:lnTo>
                <a:lnTo>
                  <a:pt x="72" y="558"/>
                </a:lnTo>
                <a:lnTo>
                  <a:pt x="78" y="566"/>
                </a:lnTo>
                <a:lnTo>
                  <a:pt x="82" y="572"/>
                </a:lnTo>
                <a:lnTo>
                  <a:pt x="86" y="580"/>
                </a:lnTo>
                <a:lnTo>
                  <a:pt x="86" y="590"/>
                </a:lnTo>
                <a:lnTo>
                  <a:pt x="78" y="594"/>
                </a:lnTo>
                <a:lnTo>
                  <a:pt x="68" y="598"/>
                </a:lnTo>
                <a:lnTo>
                  <a:pt x="54" y="602"/>
                </a:lnTo>
                <a:close/>
              </a:path>
            </a:pathLst>
          </a:custGeom>
          <a:solidFill>
            <a:srgbClr val="FFFFFF">
              <a:alpha val="50196"/>
            </a:srgbClr>
          </a:solidFill>
          <a:ln>
            <a:noFill/>
          </a:ln>
        </p:spPr>
        <p:txBody>
          <a:bodyPr/>
          <a:lstStyle/>
          <a:p>
            <a:endParaRPr lang="zh-CN" altLang="en-US">
              <a:solidFill>
                <a:prstClr val="black"/>
              </a:solidFill>
            </a:endParaRPr>
          </a:p>
        </p:txBody>
      </p:sp>
      <p:sp>
        <p:nvSpPr>
          <p:cNvPr id="67" name="Freeform 11"/>
          <p:cNvSpPr>
            <a:spLocks/>
          </p:cNvSpPr>
          <p:nvPr/>
        </p:nvSpPr>
        <p:spPr bwMode="auto">
          <a:xfrm>
            <a:off x="3223011" y="4688246"/>
            <a:ext cx="879625" cy="929491"/>
          </a:xfrm>
          <a:custGeom>
            <a:avLst/>
            <a:gdLst>
              <a:gd name="T0" fmla="*/ 356 w 882"/>
              <a:gd name="T1" fmla="*/ 898 h 932"/>
              <a:gd name="T2" fmla="*/ 352 w 882"/>
              <a:gd name="T3" fmla="*/ 844 h 932"/>
              <a:gd name="T4" fmla="*/ 310 w 882"/>
              <a:gd name="T5" fmla="*/ 844 h 932"/>
              <a:gd name="T6" fmla="*/ 246 w 882"/>
              <a:gd name="T7" fmla="*/ 840 h 932"/>
              <a:gd name="T8" fmla="*/ 208 w 882"/>
              <a:gd name="T9" fmla="*/ 800 h 932"/>
              <a:gd name="T10" fmla="*/ 164 w 882"/>
              <a:gd name="T11" fmla="*/ 782 h 932"/>
              <a:gd name="T12" fmla="*/ 166 w 882"/>
              <a:gd name="T13" fmla="*/ 724 h 932"/>
              <a:gd name="T14" fmla="*/ 138 w 882"/>
              <a:gd name="T15" fmla="*/ 676 h 932"/>
              <a:gd name="T16" fmla="*/ 114 w 882"/>
              <a:gd name="T17" fmla="*/ 616 h 932"/>
              <a:gd name="T18" fmla="*/ 88 w 882"/>
              <a:gd name="T19" fmla="*/ 564 h 932"/>
              <a:gd name="T20" fmla="*/ 16 w 882"/>
              <a:gd name="T21" fmla="*/ 578 h 932"/>
              <a:gd name="T22" fmla="*/ 0 w 882"/>
              <a:gd name="T23" fmla="*/ 490 h 932"/>
              <a:gd name="T24" fmla="*/ 84 w 882"/>
              <a:gd name="T25" fmla="*/ 392 h 932"/>
              <a:gd name="T26" fmla="*/ 120 w 882"/>
              <a:gd name="T27" fmla="*/ 310 h 932"/>
              <a:gd name="T28" fmla="*/ 130 w 882"/>
              <a:gd name="T29" fmla="*/ 236 h 932"/>
              <a:gd name="T30" fmla="*/ 126 w 882"/>
              <a:gd name="T31" fmla="*/ 178 h 932"/>
              <a:gd name="T32" fmla="*/ 104 w 882"/>
              <a:gd name="T33" fmla="*/ 108 h 932"/>
              <a:gd name="T34" fmla="*/ 126 w 882"/>
              <a:gd name="T35" fmla="*/ 52 h 932"/>
              <a:gd name="T36" fmla="*/ 134 w 882"/>
              <a:gd name="T37" fmla="*/ 0 h 932"/>
              <a:gd name="T38" fmla="*/ 170 w 882"/>
              <a:gd name="T39" fmla="*/ 44 h 932"/>
              <a:gd name="T40" fmla="*/ 208 w 882"/>
              <a:gd name="T41" fmla="*/ 100 h 932"/>
              <a:gd name="T42" fmla="*/ 218 w 882"/>
              <a:gd name="T43" fmla="*/ 44 h 932"/>
              <a:gd name="T44" fmla="*/ 252 w 882"/>
              <a:gd name="T45" fmla="*/ 88 h 932"/>
              <a:gd name="T46" fmla="*/ 332 w 882"/>
              <a:gd name="T47" fmla="*/ 148 h 932"/>
              <a:gd name="T48" fmla="*/ 406 w 882"/>
              <a:gd name="T49" fmla="*/ 280 h 932"/>
              <a:gd name="T50" fmla="*/ 400 w 882"/>
              <a:gd name="T51" fmla="*/ 336 h 932"/>
              <a:gd name="T52" fmla="*/ 452 w 882"/>
              <a:gd name="T53" fmla="*/ 370 h 932"/>
              <a:gd name="T54" fmla="*/ 574 w 882"/>
              <a:gd name="T55" fmla="*/ 346 h 932"/>
              <a:gd name="T56" fmla="*/ 586 w 882"/>
              <a:gd name="T57" fmla="*/ 290 h 932"/>
              <a:gd name="T58" fmla="*/ 558 w 882"/>
              <a:gd name="T59" fmla="*/ 230 h 932"/>
              <a:gd name="T60" fmla="*/ 620 w 882"/>
              <a:gd name="T61" fmla="*/ 178 h 932"/>
              <a:gd name="T62" fmla="*/ 606 w 882"/>
              <a:gd name="T63" fmla="*/ 122 h 932"/>
              <a:gd name="T64" fmla="*/ 614 w 882"/>
              <a:gd name="T65" fmla="*/ 104 h 932"/>
              <a:gd name="T66" fmla="*/ 654 w 882"/>
              <a:gd name="T67" fmla="*/ 64 h 932"/>
              <a:gd name="T68" fmla="*/ 712 w 882"/>
              <a:gd name="T69" fmla="*/ 144 h 932"/>
              <a:gd name="T70" fmla="*/ 790 w 882"/>
              <a:gd name="T71" fmla="*/ 128 h 932"/>
              <a:gd name="T72" fmla="*/ 790 w 882"/>
              <a:gd name="T73" fmla="*/ 188 h 932"/>
              <a:gd name="T74" fmla="*/ 752 w 882"/>
              <a:gd name="T75" fmla="*/ 208 h 932"/>
              <a:gd name="T76" fmla="*/ 660 w 882"/>
              <a:gd name="T77" fmla="*/ 204 h 932"/>
              <a:gd name="T78" fmla="*/ 630 w 882"/>
              <a:gd name="T79" fmla="*/ 266 h 932"/>
              <a:gd name="T80" fmla="*/ 652 w 882"/>
              <a:gd name="T81" fmla="*/ 308 h 932"/>
              <a:gd name="T82" fmla="*/ 698 w 882"/>
              <a:gd name="T83" fmla="*/ 300 h 932"/>
              <a:gd name="T84" fmla="*/ 718 w 882"/>
              <a:gd name="T85" fmla="*/ 330 h 932"/>
              <a:gd name="T86" fmla="*/ 692 w 882"/>
              <a:gd name="T87" fmla="*/ 418 h 932"/>
              <a:gd name="T88" fmla="*/ 732 w 882"/>
              <a:gd name="T89" fmla="*/ 472 h 932"/>
              <a:gd name="T90" fmla="*/ 726 w 882"/>
              <a:gd name="T91" fmla="*/ 528 h 932"/>
              <a:gd name="T92" fmla="*/ 828 w 882"/>
              <a:gd name="T93" fmla="*/ 590 h 932"/>
              <a:gd name="T94" fmla="*/ 876 w 882"/>
              <a:gd name="T95" fmla="*/ 606 h 932"/>
              <a:gd name="T96" fmla="*/ 850 w 882"/>
              <a:gd name="T97" fmla="*/ 658 h 932"/>
              <a:gd name="T98" fmla="*/ 784 w 882"/>
              <a:gd name="T99" fmla="*/ 676 h 932"/>
              <a:gd name="T100" fmla="*/ 720 w 882"/>
              <a:gd name="T101" fmla="*/ 734 h 932"/>
              <a:gd name="T102" fmla="*/ 650 w 882"/>
              <a:gd name="T103" fmla="*/ 764 h 932"/>
              <a:gd name="T104" fmla="*/ 612 w 882"/>
              <a:gd name="T105" fmla="*/ 742 h 932"/>
              <a:gd name="T106" fmla="*/ 564 w 882"/>
              <a:gd name="T107" fmla="*/ 760 h 932"/>
              <a:gd name="T108" fmla="*/ 526 w 882"/>
              <a:gd name="T109" fmla="*/ 740 h 932"/>
              <a:gd name="T110" fmla="*/ 482 w 882"/>
              <a:gd name="T111" fmla="*/ 750 h 932"/>
              <a:gd name="T112" fmla="*/ 448 w 882"/>
              <a:gd name="T113" fmla="*/ 768 h 932"/>
              <a:gd name="T114" fmla="*/ 404 w 882"/>
              <a:gd name="T115" fmla="*/ 766 h 932"/>
              <a:gd name="T116" fmla="*/ 410 w 882"/>
              <a:gd name="T117" fmla="*/ 826 h 932"/>
              <a:gd name="T118" fmla="*/ 410 w 882"/>
              <a:gd name="T119" fmla="*/ 872 h 932"/>
              <a:gd name="T120" fmla="*/ 406 w 882"/>
              <a:gd name="T121" fmla="*/ 932 h 93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82" h="932">
                <a:moveTo>
                  <a:pt x="406" y="932"/>
                </a:moveTo>
                <a:lnTo>
                  <a:pt x="406" y="932"/>
                </a:lnTo>
                <a:lnTo>
                  <a:pt x="392" y="920"/>
                </a:lnTo>
                <a:lnTo>
                  <a:pt x="380" y="910"/>
                </a:lnTo>
                <a:lnTo>
                  <a:pt x="368" y="904"/>
                </a:lnTo>
                <a:lnTo>
                  <a:pt x="356" y="898"/>
                </a:lnTo>
                <a:lnTo>
                  <a:pt x="358" y="880"/>
                </a:lnTo>
                <a:lnTo>
                  <a:pt x="358" y="866"/>
                </a:lnTo>
                <a:lnTo>
                  <a:pt x="356" y="854"/>
                </a:lnTo>
                <a:lnTo>
                  <a:pt x="352" y="844"/>
                </a:lnTo>
                <a:lnTo>
                  <a:pt x="342" y="836"/>
                </a:lnTo>
                <a:lnTo>
                  <a:pt x="332" y="836"/>
                </a:lnTo>
                <a:lnTo>
                  <a:pt x="324" y="838"/>
                </a:lnTo>
                <a:lnTo>
                  <a:pt x="316" y="840"/>
                </a:lnTo>
                <a:lnTo>
                  <a:pt x="310" y="844"/>
                </a:lnTo>
                <a:lnTo>
                  <a:pt x="298" y="854"/>
                </a:lnTo>
                <a:lnTo>
                  <a:pt x="288" y="866"/>
                </a:lnTo>
                <a:lnTo>
                  <a:pt x="260" y="860"/>
                </a:lnTo>
                <a:lnTo>
                  <a:pt x="246" y="840"/>
                </a:lnTo>
                <a:lnTo>
                  <a:pt x="240" y="832"/>
                </a:lnTo>
                <a:lnTo>
                  <a:pt x="234" y="828"/>
                </a:lnTo>
                <a:lnTo>
                  <a:pt x="218" y="808"/>
                </a:lnTo>
                <a:lnTo>
                  <a:pt x="212" y="802"/>
                </a:lnTo>
                <a:lnTo>
                  <a:pt x="208" y="800"/>
                </a:lnTo>
                <a:lnTo>
                  <a:pt x="202" y="798"/>
                </a:lnTo>
                <a:lnTo>
                  <a:pt x="194" y="798"/>
                </a:lnTo>
                <a:lnTo>
                  <a:pt x="172" y="798"/>
                </a:lnTo>
                <a:lnTo>
                  <a:pt x="168" y="790"/>
                </a:lnTo>
                <a:lnTo>
                  <a:pt x="164" y="782"/>
                </a:lnTo>
                <a:lnTo>
                  <a:pt x="162" y="774"/>
                </a:lnTo>
                <a:lnTo>
                  <a:pt x="160" y="766"/>
                </a:lnTo>
                <a:lnTo>
                  <a:pt x="160" y="752"/>
                </a:lnTo>
                <a:lnTo>
                  <a:pt x="160" y="740"/>
                </a:lnTo>
                <a:lnTo>
                  <a:pt x="166" y="724"/>
                </a:lnTo>
                <a:lnTo>
                  <a:pt x="168" y="708"/>
                </a:lnTo>
                <a:lnTo>
                  <a:pt x="166" y="694"/>
                </a:lnTo>
                <a:lnTo>
                  <a:pt x="164" y="688"/>
                </a:lnTo>
                <a:lnTo>
                  <a:pt x="162" y="682"/>
                </a:lnTo>
                <a:lnTo>
                  <a:pt x="138" y="676"/>
                </a:lnTo>
                <a:lnTo>
                  <a:pt x="126" y="670"/>
                </a:lnTo>
                <a:lnTo>
                  <a:pt x="124" y="668"/>
                </a:lnTo>
                <a:lnTo>
                  <a:pt x="124" y="664"/>
                </a:lnTo>
                <a:lnTo>
                  <a:pt x="124" y="650"/>
                </a:lnTo>
                <a:lnTo>
                  <a:pt x="114" y="616"/>
                </a:lnTo>
                <a:lnTo>
                  <a:pt x="102" y="598"/>
                </a:lnTo>
                <a:lnTo>
                  <a:pt x="96" y="576"/>
                </a:lnTo>
                <a:lnTo>
                  <a:pt x="92" y="568"/>
                </a:lnTo>
                <a:lnTo>
                  <a:pt x="88" y="564"/>
                </a:lnTo>
                <a:lnTo>
                  <a:pt x="82" y="560"/>
                </a:lnTo>
                <a:lnTo>
                  <a:pt x="76" y="558"/>
                </a:lnTo>
                <a:lnTo>
                  <a:pt x="58" y="556"/>
                </a:lnTo>
                <a:lnTo>
                  <a:pt x="30" y="572"/>
                </a:lnTo>
                <a:lnTo>
                  <a:pt x="16" y="578"/>
                </a:lnTo>
                <a:lnTo>
                  <a:pt x="4" y="580"/>
                </a:lnTo>
                <a:lnTo>
                  <a:pt x="2" y="576"/>
                </a:lnTo>
                <a:lnTo>
                  <a:pt x="0" y="490"/>
                </a:lnTo>
                <a:lnTo>
                  <a:pt x="16" y="454"/>
                </a:lnTo>
                <a:lnTo>
                  <a:pt x="32" y="436"/>
                </a:lnTo>
                <a:lnTo>
                  <a:pt x="46" y="422"/>
                </a:lnTo>
                <a:lnTo>
                  <a:pt x="62" y="408"/>
                </a:lnTo>
                <a:lnTo>
                  <a:pt x="84" y="392"/>
                </a:lnTo>
                <a:lnTo>
                  <a:pt x="108" y="370"/>
                </a:lnTo>
                <a:lnTo>
                  <a:pt x="110" y="328"/>
                </a:lnTo>
                <a:lnTo>
                  <a:pt x="120" y="310"/>
                </a:lnTo>
                <a:lnTo>
                  <a:pt x="120" y="288"/>
                </a:lnTo>
                <a:lnTo>
                  <a:pt x="120" y="266"/>
                </a:lnTo>
                <a:lnTo>
                  <a:pt x="124" y="248"/>
                </a:lnTo>
                <a:lnTo>
                  <a:pt x="126" y="240"/>
                </a:lnTo>
                <a:lnTo>
                  <a:pt x="130" y="236"/>
                </a:lnTo>
                <a:lnTo>
                  <a:pt x="132" y="218"/>
                </a:lnTo>
                <a:lnTo>
                  <a:pt x="134" y="204"/>
                </a:lnTo>
                <a:lnTo>
                  <a:pt x="132" y="190"/>
                </a:lnTo>
                <a:lnTo>
                  <a:pt x="126" y="178"/>
                </a:lnTo>
                <a:lnTo>
                  <a:pt x="84" y="142"/>
                </a:lnTo>
                <a:lnTo>
                  <a:pt x="84" y="110"/>
                </a:lnTo>
                <a:lnTo>
                  <a:pt x="94" y="110"/>
                </a:lnTo>
                <a:lnTo>
                  <a:pt x="104" y="108"/>
                </a:lnTo>
                <a:lnTo>
                  <a:pt x="126" y="100"/>
                </a:lnTo>
                <a:lnTo>
                  <a:pt x="128" y="88"/>
                </a:lnTo>
                <a:lnTo>
                  <a:pt x="128" y="76"/>
                </a:lnTo>
                <a:lnTo>
                  <a:pt x="128" y="64"/>
                </a:lnTo>
                <a:lnTo>
                  <a:pt x="126" y="52"/>
                </a:lnTo>
                <a:lnTo>
                  <a:pt x="120" y="32"/>
                </a:lnTo>
                <a:lnTo>
                  <a:pt x="120" y="22"/>
                </a:lnTo>
                <a:lnTo>
                  <a:pt x="118" y="12"/>
                </a:lnTo>
                <a:lnTo>
                  <a:pt x="126" y="6"/>
                </a:lnTo>
                <a:lnTo>
                  <a:pt x="134" y="0"/>
                </a:lnTo>
                <a:lnTo>
                  <a:pt x="138" y="0"/>
                </a:lnTo>
                <a:lnTo>
                  <a:pt x="142" y="0"/>
                </a:lnTo>
                <a:lnTo>
                  <a:pt x="148" y="4"/>
                </a:lnTo>
                <a:lnTo>
                  <a:pt x="154" y="8"/>
                </a:lnTo>
                <a:lnTo>
                  <a:pt x="170" y="44"/>
                </a:lnTo>
                <a:lnTo>
                  <a:pt x="178" y="66"/>
                </a:lnTo>
                <a:lnTo>
                  <a:pt x="184" y="90"/>
                </a:lnTo>
                <a:lnTo>
                  <a:pt x="188" y="96"/>
                </a:lnTo>
                <a:lnTo>
                  <a:pt x="192" y="98"/>
                </a:lnTo>
                <a:lnTo>
                  <a:pt x="208" y="100"/>
                </a:lnTo>
                <a:lnTo>
                  <a:pt x="212" y="92"/>
                </a:lnTo>
                <a:lnTo>
                  <a:pt x="216" y="86"/>
                </a:lnTo>
                <a:lnTo>
                  <a:pt x="218" y="70"/>
                </a:lnTo>
                <a:lnTo>
                  <a:pt x="218" y="44"/>
                </a:lnTo>
                <a:lnTo>
                  <a:pt x="230" y="34"/>
                </a:lnTo>
                <a:lnTo>
                  <a:pt x="236" y="44"/>
                </a:lnTo>
                <a:lnTo>
                  <a:pt x="242" y="56"/>
                </a:lnTo>
                <a:lnTo>
                  <a:pt x="252" y="88"/>
                </a:lnTo>
                <a:lnTo>
                  <a:pt x="268" y="112"/>
                </a:lnTo>
                <a:lnTo>
                  <a:pt x="278" y="126"/>
                </a:lnTo>
                <a:lnTo>
                  <a:pt x="292" y="142"/>
                </a:lnTo>
                <a:lnTo>
                  <a:pt x="332" y="148"/>
                </a:lnTo>
                <a:lnTo>
                  <a:pt x="368" y="216"/>
                </a:lnTo>
                <a:lnTo>
                  <a:pt x="404" y="264"/>
                </a:lnTo>
                <a:lnTo>
                  <a:pt x="406" y="280"/>
                </a:lnTo>
                <a:lnTo>
                  <a:pt x="398" y="290"/>
                </a:lnTo>
                <a:lnTo>
                  <a:pt x="392" y="298"/>
                </a:lnTo>
                <a:lnTo>
                  <a:pt x="390" y="306"/>
                </a:lnTo>
                <a:lnTo>
                  <a:pt x="390" y="324"/>
                </a:lnTo>
                <a:lnTo>
                  <a:pt x="400" y="336"/>
                </a:lnTo>
                <a:lnTo>
                  <a:pt x="408" y="346"/>
                </a:lnTo>
                <a:lnTo>
                  <a:pt x="422" y="356"/>
                </a:lnTo>
                <a:lnTo>
                  <a:pt x="430" y="358"/>
                </a:lnTo>
                <a:lnTo>
                  <a:pt x="440" y="362"/>
                </a:lnTo>
                <a:lnTo>
                  <a:pt x="452" y="370"/>
                </a:lnTo>
                <a:lnTo>
                  <a:pt x="460" y="376"/>
                </a:lnTo>
                <a:lnTo>
                  <a:pt x="472" y="380"/>
                </a:lnTo>
                <a:lnTo>
                  <a:pt x="500" y="378"/>
                </a:lnTo>
                <a:lnTo>
                  <a:pt x="574" y="346"/>
                </a:lnTo>
                <a:lnTo>
                  <a:pt x="580" y="330"/>
                </a:lnTo>
                <a:lnTo>
                  <a:pt x="584" y="318"/>
                </a:lnTo>
                <a:lnTo>
                  <a:pt x="586" y="304"/>
                </a:lnTo>
                <a:lnTo>
                  <a:pt x="586" y="290"/>
                </a:lnTo>
                <a:lnTo>
                  <a:pt x="578" y="278"/>
                </a:lnTo>
                <a:lnTo>
                  <a:pt x="572" y="272"/>
                </a:lnTo>
                <a:lnTo>
                  <a:pt x="558" y="262"/>
                </a:lnTo>
                <a:lnTo>
                  <a:pt x="558" y="238"/>
                </a:lnTo>
                <a:lnTo>
                  <a:pt x="558" y="230"/>
                </a:lnTo>
                <a:lnTo>
                  <a:pt x="564" y="222"/>
                </a:lnTo>
                <a:lnTo>
                  <a:pt x="578" y="214"/>
                </a:lnTo>
                <a:lnTo>
                  <a:pt x="594" y="204"/>
                </a:lnTo>
                <a:lnTo>
                  <a:pt x="608" y="192"/>
                </a:lnTo>
                <a:lnTo>
                  <a:pt x="620" y="178"/>
                </a:lnTo>
                <a:lnTo>
                  <a:pt x="620" y="152"/>
                </a:lnTo>
                <a:lnTo>
                  <a:pt x="616" y="138"/>
                </a:lnTo>
                <a:lnTo>
                  <a:pt x="610" y="128"/>
                </a:lnTo>
                <a:lnTo>
                  <a:pt x="606" y="122"/>
                </a:lnTo>
                <a:lnTo>
                  <a:pt x="600" y="116"/>
                </a:lnTo>
                <a:lnTo>
                  <a:pt x="598" y="108"/>
                </a:lnTo>
                <a:lnTo>
                  <a:pt x="614" y="104"/>
                </a:lnTo>
                <a:lnTo>
                  <a:pt x="622" y="94"/>
                </a:lnTo>
                <a:lnTo>
                  <a:pt x="628" y="84"/>
                </a:lnTo>
                <a:lnTo>
                  <a:pt x="632" y="72"/>
                </a:lnTo>
                <a:lnTo>
                  <a:pt x="636" y="66"/>
                </a:lnTo>
                <a:lnTo>
                  <a:pt x="642" y="64"/>
                </a:lnTo>
                <a:lnTo>
                  <a:pt x="654" y="64"/>
                </a:lnTo>
                <a:lnTo>
                  <a:pt x="672" y="66"/>
                </a:lnTo>
                <a:lnTo>
                  <a:pt x="694" y="124"/>
                </a:lnTo>
                <a:lnTo>
                  <a:pt x="704" y="136"/>
                </a:lnTo>
                <a:lnTo>
                  <a:pt x="712" y="144"/>
                </a:lnTo>
                <a:lnTo>
                  <a:pt x="722" y="152"/>
                </a:lnTo>
                <a:lnTo>
                  <a:pt x="758" y="152"/>
                </a:lnTo>
                <a:lnTo>
                  <a:pt x="774" y="140"/>
                </a:lnTo>
                <a:lnTo>
                  <a:pt x="790" y="128"/>
                </a:lnTo>
                <a:lnTo>
                  <a:pt x="796" y="138"/>
                </a:lnTo>
                <a:lnTo>
                  <a:pt x="796" y="152"/>
                </a:lnTo>
                <a:lnTo>
                  <a:pt x="794" y="170"/>
                </a:lnTo>
                <a:lnTo>
                  <a:pt x="790" y="188"/>
                </a:lnTo>
                <a:lnTo>
                  <a:pt x="786" y="196"/>
                </a:lnTo>
                <a:lnTo>
                  <a:pt x="780" y="204"/>
                </a:lnTo>
                <a:lnTo>
                  <a:pt x="766" y="208"/>
                </a:lnTo>
                <a:lnTo>
                  <a:pt x="752" y="208"/>
                </a:lnTo>
                <a:lnTo>
                  <a:pt x="720" y="192"/>
                </a:lnTo>
                <a:lnTo>
                  <a:pt x="694" y="192"/>
                </a:lnTo>
                <a:lnTo>
                  <a:pt x="676" y="196"/>
                </a:lnTo>
                <a:lnTo>
                  <a:pt x="668" y="198"/>
                </a:lnTo>
                <a:lnTo>
                  <a:pt x="660" y="204"/>
                </a:lnTo>
                <a:lnTo>
                  <a:pt x="642" y="218"/>
                </a:lnTo>
                <a:lnTo>
                  <a:pt x="630" y="236"/>
                </a:lnTo>
                <a:lnTo>
                  <a:pt x="630" y="256"/>
                </a:lnTo>
                <a:lnTo>
                  <a:pt x="630" y="266"/>
                </a:lnTo>
                <a:lnTo>
                  <a:pt x="636" y="280"/>
                </a:lnTo>
                <a:lnTo>
                  <a:pt x="638" y="290"/>
                </a:lnTo>
                <a:lnTo>
                  <a:pt x="642" y="296"/>
                </a:lnTo>
                <a:lnTo>
                  <a:pt x="646" y="302"/>
                </a:lnTo>
                <a:lnTo>
                  <a:pt x="652" y="308"/>
                </a:lnTo>
                <a:lnTo>
                  <a:pt x="658" y="310"/>
                </a:lnTo>
                <a:lnTo>
                  <a:pt x="666" y="308"/>
                </a:lnTo>
                <a:lnTo>
                  <a:pt x="676" y="304"/>
                </a:lnTo>
                <a:lnTo>
                  <a:pt x="692" y="302"/>
                </a:lnTo>
                <a:lnTo>
                  <a:pt x="698" y="300"/>
                </a:lnTo>
                <a:lnTo>
                  <a:pt x="706" y="300"/>
                </a:lnTo>
                <a:lnTo>
                  <a:pt x="710" y="304"/>
                </a:lnTo>
                <a:lnTo>
                  <a:pt x="714" y="308"/>
                </a:lnTo>
                <a:lnTo>
                  <a:pt x="716" y="318"/>
                </a:lnTo>
                <a:lnTo>
                  <a:pt x="718" y="330"/>
                </a:lnTo>
                <a:lnTo>
                  <a:pt x="704" y="378"/>
                </a:lnTo>
                <a:lnTo>
                  <a:pt x="696" y="390"/>
                </a:lnTo>
                <a:lnTo>
                  <a:pt x="690" y="400"/>
                </a:lnTo>
                <a:lnTo>
                  <a:pt x="690" y="410"/>
                </a:lnTo>
                <a:lnTo>
                  <a:pt x="692" y="418"/>
                </a:lnTo>
                <a:lnTo>
                  <a:pt x="698" y="426"/>
                </a:lnTo>
                <a:lnTo>
                  <a:pt x="706" y="432"/>
                </a:lnTo>
                <a:lnTo>
                  <a:pt x="718" y="438"/>
                </a:lnTo>
                <a:lnTo>
                  <a:pt x="734" y="444"/>
                </a:lnTo>
                <a:lnTo>
                  <a:pt x="732" y="472"/>
                </a:lnTo>
                <a:lnTo>
                  <a:pt x="730" y="486"/>
                </a:lnTo>
                <a:lnTo>
                  <a:pt x="724" y="502"/>
                </a:lnTo>
                <a:lnTo>
                  <a:pt x="724" y="510"/>
                </a:lnTo>
                <a:lnTo>
                  <a:pt x="724" y="520"/>
                </a:lnTo>
                <a:lnTo>
                  <a:pt x="726" y="528"/>
                </a:lnTo>
                <a:lnTo>
                  <a:pt x="730" y="536"/>
                </a:lnTo>
                <a:lnTo>
                  <a:pt x="760" y="572"/>
                </a:lnTo>
                <a:lnTo>
                  <a:pt x="828" y="590"/>
                </a:lnTo>
                <a:lnTo>
                  <a:pt x="836" y="596"/>
                </a:lnTo>
                <a:lnTo>
                  <a:pt x="842" y="600"/>
                </a:lnTo>
                <a:lnTo>
                  <a:pt x="850" y="604"/>
                </a:lnTo>
                <a:lnTo>
                  <a:pt x="876" y="606"/>
                </a:lnTo>
                <a:lnTo>
                  <a:pt x="882" y="628"/>
                </a:lnTo>
                <a:lnTo>
                  <a:pt x="876" y="636"/>
                </a:lnTo>
                <a:lnTo>
                  <a:pt x="872" y="644"/>
                </a:lnTo>
                <a:lnTo>
                  <a:pt x="850" y="658"/>
                </a:lnTo>
                <a:lnTo>
                  <a:pt x="832" y="666"/>
                </a:lnTo>
                <a:lnTo>
                  <a:pt x="818" y="666"/>
                </a:lnTo>
                <a:lnTo>
                  <a:pt x="806" y="668"/>
                </a:lnTo>
                <a:lnTo>
                  <a:pt x="794" y="672"/>
                </a:lnTo>
                <a:lnTo>
                  <a:pt x="784" y="676"/>
                </a:lnTo>
                <a:lnTo>
                  <a:pt x="764" y="686"/>
                </a:lnTo>
                <a:lnTo>
                  <a:pt x="744" y="700"/>
                </a:lnTo>
                <a:lnTo>
                  <a:pt x="736" y="716"/>
                </a:lnTo>
                <a:lnTo>
                  <a:pt x="728" y="726"/>
                </a:lnTo>
                <a:lnTo>
                  <a:pt x="720" y="734"/>
                </a:lnTo>
                <a:lnTo>
                  <a:pt x="682" y="734"/>
                </a:lnTo>
                <a:lnTo>
                  <a:pt x="662" y="756"/>
                </a:lnTo>
                <a:lnTo>
                  <a:pt x="656" y="760"/>
                </a:lnTo>
                <a:lnTo>
                  <a:pt x="650" y="764"/>
                </a:lnTo>
                <a:lnTo>
                  <a:pt x="642" y="766"/>
                </a:lnTo>
                <a:lnTo>
                  <a:pt x="636" y="766"/>
                </a:lnTo>
                <a:lnTo>
                  <a:pt x="628" y="754"/>
                </a:lnTo>
                <a:lnTo>
                  <a:pt x="620" y="746"/>
                </a:lnTo>
                <a:lnTo>
                  <a:pt x="612" y="742"/>
                </a:lnTo>
                <a:lnTo>
                  <a:pt x="604" y="742"/>
                </a:lnTo>
                <a:lnTo>
                  <a:pt x="596" y="744"/>
                </a:lnTo>
                <a:lnTo>
                  <a:pt x="588" y="748"/>
                </a:lnTo>
                <a:lnTo>
                  <a:pt x="574" y="758"/>
                </a:lnTo>
                <a:lnTo>
                  <a:pt x="564" y="760"/>
                </a:lnTo>
                <a:lnTo>
                  <a:pt x="556" y="760"/>
                </a:lnTo>
                <a:lnTo>
                  <a:pt x="548" y="758"/>
                </a:lnTo>
                <a:lnTo>
                  <a:pt x="544" y="756"/>
                </a:lnTo>
                <a:lnTo>
                  <a:pt x="534" y="748"/>
                </a:lnTo>
                <a:lnTo>
                  <a:pt x="526" y="740"/>
                </a:lnTo>
                <a:lnTo>
                  <a:pt x="514" y="738"/>
                </a:lnTo>
                <a:lnTo>
                  <a:pt x="506" y="738"/>
                </a:lnTo>
                <a:lnTo>
                  <a:pt x="498" y="738"/>
                </a:lnTo>
                <a:lnTo>
                  <a:pt x="492" y="742"/>
                </a:lnTo>
                <a:lnTo>
                  <a:pt x="486" y="746"/>
                </a:lnTo>
                <a:lnTo>
                  <a:pt x="482" y="750"/>
                </a:lnTo>
                <a:lnTo>
                  <a:pt x="474" y="764"/>
                </a:lnTo>
                <a:lnTo>
                  <a:pt x="468" y="768"/>
                </a:lnTo>
                <a:lnTo>
                  <a:pt x="462" y="770"/>
                </a:lnTo>
                <a:lnTo>
                  <a:pt x="454" y="770"/>
                </a:lnTo>
                <a:lnTo>
                  <a:pt x="448" y="768"/>
                </a:lnTo>
                <a:lnTo>
                  <a:pt x="436" y="762"/>
                </a:lnTo>
                <a:lnTo>
                  <a:pt x="430" y="756"/>
                </a:lnTo>
                <a:lnTo>
                  <a:pt x="414" y="756"/>
                </a:lnTo>
                <a:lnTo>
                  <a:pt x="404" y="766"/>
                </a:lnTo>
                <a:lnTo>
                  <a:pt x="398" y="774"/>
                </a:lnTo>
                <a:lnTo>
                  <a:pt x="396" y="784"/>
                </a:lnTo>
                <a:lnTo>
                  <a:pt x="394" y="802"/>
                </a:lnTo>
                <a:lnTo>
                  <a:pt x="402" y="814"/>
                </a:lnTo>
                <a:lnTo>
                  <a:pt x="410" y="826"/>
                </a:lnTo>
                <a:lnTo>
                  <a:pt x="412" y="832"/>
                </a:lnTo>
                <a:lnTo>
                  <a:pt x="412" y="840"/>
                </a:lnTo>
                <a:lnTo>
                  <a:pt x="412" y="850"/>
                </a:lnTo>
                <a:lnTo>
                  <a:pt x="410" y="860"/>
                </a:lnTo>
                <a:lnTo>
                  <a:pt x="410" y="872"/>
                </a:lnTo>
                <a:lnTo>
                  <a:pt x="414" y="886"/>
                </a:lnTo>
                <a:lnTo>
                  <a:pt x="416" y="902"/>
                </a:lnTo>
                <a:lnTo>
                  <a:pt x="420" y="922"/>
                </a:lnTo>
                <a:lnTo>
                  <a:pt x="412" y="928"/>
                </a:lnTo>
                <a:lnTo>
                  <a:pt x="406" y="932"/>
                </a:lnTo>
                <a:close/>
              </a:path>
            </a:pathLst>
          </a:custGeom>
          <a:solidFill>
            <a:srgbClr val="FFFFFF">
              <a:alpha val="50196"/>
            </a:srgbClr>
          </a:solidFill>
          <a:ln>
            <a:noFill/>
          </a:ln>
        </p:spPr>
        <p:txBody>
          <a:bodyPr/>
          <a:lstStyle/>
          <a:p>
            <a:endParaRPr lang="zh-CN" altLang="en-US">
              <a:solidFill>
                <a:prstClr val="black"/>
              </a:solidFill>
            </a:endParaRPr>
          </a:p>
        </p:txBody>
      </p:sp>
      <p:sp>
        <p:nvSpPr>
          <p:cNvPr id="68" name="Freeform 12"/>
          <p:cNvSpPr>
            <a:spLocks/>
          </p:cNvSpPr>
          <p:nvPr/>
        </p:nvSpPr>
        <p:spPr bwMode="auto">
          <a:xfrm>
            <a:off x="3963013" y="5021347"/>
            <a:ext cx="745986" cy="556498"/>
          </a:xfrm>
          <a:custGeom>
            <a:avLst/>
            <a:gdLst>
              <a:gd name="T0" fmla="*/ 450 w 748"/>
              <a:gd name="T1" fmla="*/ 540 h 558"/>
              <a:gd name="T2" fmla="*/ 440 w 748"/>
              <a:gd name="T3" fmla="*/ 532 h 558"/>
              <a:gd name="T4" fmla="*/ 422 w 748"/>
              <a:gd name="T5" fmla="*/ 516 h 558"/>
              <a:gd name="T6" fmla="*/ 406 w 748"/>
              <a:gd name="T7" fmla="*/ 508 h 558"/>
              <a:gd name="T8" fmla="*/ 390 w 748"/>
              <a:gd name="T9" fmla="*/ 536 h 558"/>
              <a:gd name="T10" fmla="*/ 280 w 748"/>
              <a:gd name="T11" fmla="*/ 532 h 558"/>
              <a:gd name="T12" fmla="*/ 218 w 748"/>
              <a:gd name="T13" fmla="*/ 498 h 558"/>
              <a:gd name="T14" fmla="*/ 204 w 748"/>
              <a:gd name="T15" fmla="*/ 478 h 558"/>
              <a:gd name="T16" fmla="*/ 212 w 748"/>
              <a:gd name="T17" fmla="*/ 432 h 558"/>
              <a:gd name="T18" fmla="*/ 188 w 748"/>
              <a:gd name="T19" fmla="*/ 390 h 558"/>
              <a:gd name="T20" fmla="*/ 142 w 748"/>
              <a:gd name="T21" fmla="*/ 382 h 558"/>
              <a:gd name="T22" fmla="*/ 82 w 748"/>
              <a:gd name="T23" fmla="*/ 368 h 558"/>
              <a:gd name="T24" fmla="*/ 104 w 748"/>
              <a:gd name="T25" fmla="*/ 342 h 558"/>
              <a:gd name="T26" fmla="*/ 140 w 748"/>
              <a:gd name="T27" fmla="*/ 316 h 558"/>
              <a:gd name="T28" fmla="*/ 142 w 748"/>
              <a:gd name="T29" fmla="*/ 262 h 558"/>
              <a:gd name="T30" fmla="*/ 102 w 748"/>
              <a:gd name="T31" fmla="*/ 252 h 558"/>
              <a:gd name="T32" fmla="*/ 20 w 748"/>
              <a:gd name="T33" fmla="*/ 222 h 558"/>
              <a:gd name="T34" fmla="*/ 0 w 748"/>
              <a:gd name="T35" fmla="*/ 192 h 558"/>
              <a:gd name="T36" fmla="*/ 22 w 748"/>
              <a:gd name="T37" fmla="*/ 162 h 558"/>
              <a:gd name="T38" fmla="*/ 62 w 748"/>
              <a:gd name="T39" fmla="*/ 154 h 558"/>
              <a:gd name="T40" fmla="*/ 120 w 748"/>
              <a:gd name="T41" fmla="*/ 190 h 558"/>
              <a:gd name="T42" fmla="*/ 156 w 748"/>
              <a:gd name="T43" fmla="*/ 192 h 558"/>
              <a:gd name="T44" fmla="*/ 206 w 748"/>
              <a:gd name="T45" fmla="*/ 156 h 558"/>
              <a:gd name="T46" fmla="*/ 240 w 748"/>
              <a:gd name="T47" fmla="*/ 98 h 558"/>
              <a:gd name="T48" fmla="*/ 274 w 748"/>
              <a:gd name="T49" fmla="*/ 110 h 558"/>
              <a:gd name="T50" fmla="*/ 308 w 748"/>
              <a:gd name="T51" fmla="*/ 128 h 558"/>
              <a:gd name="T52" fmla="*/ 342 w 748"/>
              <a:gd name="T53" fmla="*/ 134 h 558"/>
              <a:gd name="T54" fmla="*/ 410 w 748"/>
              <a:gd name="T55" fmla="*/ 100 h 558"/>
              <a:gd name="T56" fmla="*/ 442 w 748"/>
              <a:gd name="T57" fmla="*/ 78 h 558"/>
              <a:gd name="T58" fmla="*/ 470 w 748"/>
              <a:gd name="T59" fmla="*/ 52 h 558"/>
              <a:gd name="T60" fmla="*/ 514 w 748"/>
              <a:gd name="T61" fmla="*/ 38 h 558"/>
              <a:gd name="T62" fmla="*/ 588 w 748"/>
              <a:gd name="T63" fmla="*/ 10 h 558"/>
              <a:gd name="T64" fmla="*/ 632 w 748"/>
              <a:gd name="T65" fmla="*/ 0 h 558"/>
              <a:gd name="T66" fmla="*/ 672 w 748"/>
              <a:gd name="T67" fmla="*/ 54 h 558"/>
              <a:gd name="T68" fmla="*/ 640 w 748"/>
              <a:gd name="T69" fmla="*/ 112 h 558"/>
              <a:gd name="T70" fmla="*/ 642 w 748"/>
              <a:gd name="T71" fmla="*/ 142 h 558"/>
              <a:gd name="T72" fmla="*/ 682 w 748"/>
              <a:gd name="T73" fmla="*/ 172 h 558"/>
              <a:gd name="T74" fmla="*/ 734 w 748"/>
              <a:gd name="T75" fmla="*/ 180 h 558"/>
              <a:gd name="T76" fmla="*/ 748 w 748"/>
              <a:gd name="T77" fmla="*/ 220 h 558"/>
              <a:gd name="T78" fmla="*/ 734 w 748"/>
              <a:gd name="T79" fmla="*/ 254 h 558"/>
              <a:gd name="T80" fmla="*/ 722 w 748"/>
              <a:gd name="T81" fmla="*/ 264 h 558"/>
              <a:gd name="T82" fmla="*/ 712 w 748"/>
              <a:gd name="T83" fmla="*/ 312 h 558"/>
              <a:gd name="T84" fmla="*/ 688 w 748"/>
              <a:gd name="T85" fmla="*/ 346 h 558"/>
              <a:gd name="T86" fmla="*/ 672 w 748"/>
              <a:gd name="T87" fmla="*/ 360 h 558"/>
              <a:gd name="T88" fmla="*/ 634 w 748"/>
              <a:gd name="T89" fmla="*/ 406 h 558"/>
              <a:gd name="T90" fmla="*/ 614 w 748"/>
              <a:gd name="T91" fmla="*/ 424 h 558"/>
              <a:gd name="T92" fmla="*/ 586 w 748"/>
              <a:gd name="T93" fmla="*/ 448 h 558"/>
              <a:gd name="T94" fmla="*/ 570 w 748"/>
              <a:gd name="T95" fmla="*/ 468 h 558"/>
              <a:gd name="T96" fmla="*/ 566 w 748"/>
              <a:gd name="T97" fmla="*/ 474 h 558"/>
              <a:gd name="T98" fmla="*/ 546 w 748"/>
              <a:gd name="T99" fmla="*/ 484 h 558"/>
              <a:gd name="T100" fmla="*/ 518 w 748"/>
              <a:gd name="T101" fmla="*/ 534 h 558"/>
              <a:gd name="T102" fmla="*/ 466 w 748"/>
              <a:gd name="T103" fmla="*/ 558 h 55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48" h="558">
                <a:moveTo>
                  <a:pt x="450" y="558"/>
                </a:moveTo>
                <a:lnTo>
                  <a:pt x="450" y="558"/>
                </a:lnTo>
                <a:lnTo>
                  <a:pt x="450" y="540"/>
                </a:lnTo>
                <a:lnTo>
                  <a:pt x="446" y="540"/>
                </a:lnTo>
                <a:lnTo>
                  <a:pt x="444" y="538"/>
                </a:lnTo>
                <a:lnTo>
                  <a:pt x="440" y="532"/>
                </a:lnTo>
                <a:lnTo>
                  <a:pt x="428" y="530"/>
                </a:lnTo>
                <a:lnTo>
                  <a:pt x="426" y="522"/>
                </a:lnTo>
                <a:lnTo>
                  <a:pt x="422" y="516"/>
                </a:lnTo>
                <a:lnTo>
                  <a:pt x="418" y="510"/>
                </a:lnTo>
                <a:lnTo>
                  <a:pt x="414" y="508"/>
                </a:lnTo>
                <a:lnTo>
                  <a:pt x="410" y="508"/>
                </a:lnTo>
                <a:lnTo>
                  <a:pt x="406" y="508"/>
                </a:lnTo>
                <a:lnTo>
                  <a:pt x="396" y="510"/>
                </a:lnTo>
                <a:lnTo>
                  <a:pt x="390" y="536"/>
                </a:lnTo>
                <a:lnTo>
                  <a:pt x="322" y="540"/>
                </a:lnTo>
                <a:lnTo>
                  <a:pt x="280" y="532"/>
                </a:lnTo>
                <a:lnTo>
                  <a:pt x="246" y="528"/>
                </a:lnTo>
                <a:lnTo>
                  <a:pt x="218" y="498"/>
                </a:lnTo>
                <a:lnTo>
                  <a:pt x="208" y="478"/>
                </a:lnTo>
                <a:lnTo>
                  <a:pt x="204" y="478"/>
                </a:lnTo>
                <a:lnTo>
                  <a:pt x="200" y="464"/>
                </a:lnTo>
                <a:lnTo>
                  <a:pt x="202" y="452"/>
                </a:lnTo>
                <a:lnTo>
                  <a:pt x="206" y="442"/>
                </a:lnTo>
                <a:lnTo>
                  <a:pt x="212" y="432"/>
                </a:lnTo>
                <a:lnTo>
                  <a:pt x="212" y="406"/>
                </a:lnTo>
                <a:lnTo>
                  <a:pt x="188" y="390"/>
                </a:lnTo>
                <a:lnTo>
                  <a:pt x="188" y="384"/>
                </a:lnTo>
                <a:lnTo>
                  <a:pt x="142" y="382"/>
                </a:lnTo>
                <a:lnTo>
                  <a:pt x="104" y="378"/>
                </a:lnTo>
                <a:lnTo>
                  <a:pt x="82" y="368"/>
                </a:lnTo>
                <a:lnTo>
                  <a:pt x="72" y="344"/>
                </a:lnTo>
                <a:lnTo>
                  <a:pt x="104" y="342"/>
                </a:lnTo>
                <a:lnTo>
                  <a:pt x="112" y="338"/>
                </a:lnTo>
                <a:lnTo>
                  <a:pt x="122" y="332"/>
                </a:lnTo>
                <a:lnTo>
                  <a:pt x="140" y="316"/>
                </a:lnTo>
                <a:lnTo>
                  <a:pt x="148" y="300"/>
                </a:lnTo>
                <a:lnTo>
                  <a:pt x="150" y="286"/>
                </a:lnTo>
                <a:lnTo>
                  <a:pt x="148" y="274"/>
                </a:lnTo>
                <a:lnTo>
                  <a:pt x="142" y="262"/>
                </a:lnTo>
                <a:lnTo>
                  <a:pt x="114" y="260"/>
                </a:lnTo>
                <a:lnTo>
                  <a:pt x="102" y="252"/>
                </a:lnTo>
                <a:lnTo>
                  <a:pt x="88" y="246"/>
                </a:lnTo>
                <a:lnTo>
                  <a:pt x="64" y="238"/>
                </a:lnTo>
                <a:lnTo>
                  <a:pt x="40" y="230"/>
                </a:lnTo>
                <a:lnTo>
                  <a:pt x="20" y="222"/>
                </a:lnTo>
                <a:lnTo>
                  <a:pt x="6" y="204"/>
                </a:lnTo>
                <a:lnTo>
                  <a:pt x="2" y="196"/>
                </a:lnTo>
                <a:lnTo>
                  <a:pt x="0" y="192"/>
                </a:lnTo>
                <a:lnTo>
                  <a:pt x="12" y="174"/>
                </a:lnTo>
                <a:lnTo>
                  <a:pt x="18" y="166"/>
                </a:lnTo>
                <a:lnTo>
                  <a:pt x="22" y="162"/>
                </a:lnTo>
                <a:lnTo>
                  <a:pt x="30" y="158"/>
                </a:lnTo>
                <a:lnTo>
                  <a:pt x="36" y="156"/>
                </a:lnTo>
                <a:lnTo>
                  <a:pt x="48" y="154"/>
                </a:lnTo>
                <a:lnTo>
                  <a:pt x="62" y="154"/>
                </a:lnTo>
                <a:lnTo>
                  <a:pt x="90" y="164"/>
                </a:lnTo>
                <a:lnTo>
                  <a:pt x="120" y="190"/>
                </a:lnTo>
                <a:lnTo>
                  <a:pt x="130" y="192"/>
                </a:lnTo>
                <a:lnTo>
                  <a:pt x="142" y="192"/>
                </a:lnTo>
                <a:lnTo>
                  <a:pt x="156" y="192"/>
                </a:lnTo>
                <a:lnTo>
                  <a:pt x="172" y="190"/>
                </a:lnTo>
                <a:lnTo>
                  <a:pt x="188" y="174"/>
                </a:lnTo>
                <a:lnTo>
                  <a:pt x="206" y="156"/>
                </a:lnTo>
                <a:lnTo>
                  <a:pt x="222" y="136"/>
                </a:lnTo>
                <a:lnTo>
                  <a:pt x="238" y="120"/>
                </a:lnTo>
                <a:lnTo>
                  <a:pt x="240" y="98"/>
                </a:lnTo>
                <a:lnTo>
                  <a:pt x="264" y="96"/>
                </a:lnTo>
                <a:lnTo>
                  <a:pt x="274" y="110"/>
                </a:lnTo>
                <a:lnTo>
                  <a:pt x="284" y="114"/>
                </a:lnTo>
                <a:lnTo>
                  <a:pt x="294" y="120"/>
                </a:lnTo>
                <a:lnTo>
                  <a:pt x="308" y="128"/>
                </a:lnTo>
                <a:lnTo>
                  <a:pt x="324" y="134"/>
                </a:lnTo>
                <a:lnTo>
                  <a:pt x="342" y="134"/>
                </a:lnTo>
                <a:lnTo>
                  <a:pt x="384" y="120"/>
                </a:lnTo>
                <a:lnTo>
                  <a:pt x="398" y="108"/>
                </a:lnTo>
                <a:lnTo>
                  <a:pt x="410" y="100"/>
                </a:lnTo>
                <a:lnTo>
                  <a:pt x="422" y="92"/>
                </a:lnTo>
                <a:lnTo>
                  <a:pt x="438" y="84"/>
                </a:lnTo>
                <a:lnTo>
                  <a:pt x="442" y="78"/>
                </a:lnTo>
                <a:lnTo>
                  <a:pt x="450" y="72"/>
                </a:lnTo>
                <a:lnTo>
                  <a:pt x="462" y="56"/>
                </a:lnTo>
                <a:lnTo>
                  <a:pt x="470" y="52"/>
                </a:lnTo>
                <a:lnTo>
                  <a:pt x="476" y="46"/>
                </a:lnTo>
                <a:lnTo>
                  <a:pt x="494" y="40"/>
                </a:lnTo>
                <a:lnTo>
                  <a:pt x="514" y="38"/>
                </a:lnTo>
                <a:lnTo>
                  <a:pt x="550" y="36"/>
                </a:lnTo>
                <a:lnTo>
                  <a:pt x="570" y="22"/>
                </a:lnTo>
                <a:lnTo>
                  <a:pt x="588" y="10"/>
                </a:lnTo>
                <a:lnTo>
                  <a:pt x="596" y="6"/>
                </a:lnTo>
                <a:lnTo>
                  <a:pt x="606" y="2"/>
                </a:lnTo>
                <a:lnTo>
                  <a:pt x="618" y="0"/>
                </a:lnTo>
                <a:lnTo>
                  <a:pt x="632" y="0"/>
                </a:lnTo>
                <a:lnTo>
                  <a:pt x="654" y="36"/>
                </a:lnTo>
                <a:lnTo>
                  <a:pt x="672" y="54"/>
                </a:lnTo>
                <a:lnTo>
                  <a:pt x="656" y="82"/>
                </a:lnTo>
                <a:lnTo>
                  <a:pt x="646" y="96"/>
                </a:lnTo>
                <a:lnTo>
                  <a:pt x="640" y="112"/>
                </a:lnTo>
                <a:lnTo>
                  <a:pt x="638" y="140"/>
                </a:lnTo>
                <a:lnTo>
                  <a:pt x="642" y="142"/>
                </a:lnTo>
                <a:lnTo>
                  <a:pt x="650" y="142"/>
                </a:lnTo>
                <a:lnTo>
                  <a:pt x="672" y="142"/>
                </a:lnTo>
                <a:lnTo>
                  <a:pt x="682" y="172"/>
                </a:lnTo>
                <a:lnTo>
                  <a:pt x="690" y="184"/>
                </a:lnTo>
                <a:lnTo>
                  <a:pt x="734" y="180"/>
                </a:lnTo>
                <a:lnTo>
                  <a:pt x="740" y="190"/>
                </a:lnTo>
                <a:lnTo>
                  <a:pt x="744" y="204"/>
                </a:lnTo>
                <a:lnTo>
                  <a:pt x="748" y="220"/>
                </a:lnTo>
                <a:lnTo>
                  <a:pt x="748" y="238"/>
                </a:lnTo>
                <a:lnTo>
                  <a:pt x="740" y="248"/>
                </a:lnTo>
                <a:lnTo>
                  <a:pt x="734" y="254"/>
                </a:lnTo>
                <a:lnTo>
                  <a:pt x="726" y="258"/>
                </a:lnTo>
                <a:lnTo>
                  <a:pt x="724" y="262"/>
                </a:lnTo>
                <a:lnTo>
                  <a:pt x="722" y="264"/>
                </a:lnTo>
                <a:lnTo>
                  <a:pt x="718" y="266"/>
                </a:lnTo>
                <a:lnTo>
                  <a:pt x="712" y="312"/>
                </a:lnTo>
                <a:lnTo>
                  <a:pt x="706" y="324"/>
                </a:lnTo>
                <a:lnTo>
                  <a:pt x="700" y="338"/>
                </a:lnTo>
                <a:lnTo>
                  <a:pt x="688" y="346"/>
                </a:lnTo>
                <a:lnTo>
                  <a:pt x="682" y="350"/>
                </a:lnTo>
                <a:lnTo>
                  <a:pt x="682" y="356"/>
                </a:lnTo>
                <a:lnTo>
                  <a:pt x="672" y="360"/>
                </a:lnTo>
                <a:lnTo>
                  <a:pt x="664" y="366"/>
                </a:lnTo>
                <a:lnTo>
                  <a:pt x="656" y="376"/>
                </a:lnTo>
                <a:lnTo>
                  <a:pt x="648" y="386"/>
                </a:lnTo>
                <a:lnTo>
                  <a:pt x="634" y="406"/>
                </a:lnTo>
                <a:lnTo>
                  <a:pt x="626" y="414"/>
                </a:lnTo>
                <a:lnTo>
                  <a:pt x="616" y="420"/>
                </a:lnTo>
                <a:lnTo>
                  <a:pt x="614" y="424"/>
                </a:lnTo>
                <a:lnTo>
                  <a:pt x="610" y="428"/>
                </a:lnTo>
                <a:lnTo>
                  <a:pt x="600" y="434"/>
                </a:lnTo>
                <a:lnTo>
                  <a:pt x="586" y="448"/>
                </a:lnTo>
                <a:lnTo>
                  <a:pt x="572" y="464"/>
                </a:lnTo>
                <a:lnTo>
                  <a:pt x="570" y="466"/>
                </a:lnTo>
                <a:lnTo>
                  <a:pt x="570" y="468"/>
                </a:lnTo>
                <a:lnTo>
                  <a:pt x="566" y="468"/>
                </a:lnTo>
                <a:lnTo>
                  <a:pt x="566" y="474"/>
                </a:lnTo>
                <a:lnTo>
                  <a:pt x="560" y="474"/>
                </a:lnTo>
                <a:lnTo>
                  <a:pt x="556" y="476"/>
                </a:lnTo>
                <a:lnTo>
                  <a:pt x="546" y="484"/>
                </a:lnTo>
                <a:lnTo>
                  <a:pt x="532" y="500"/>
                </a:lnTo>
                <a:lnTo>
                  <a:pt x="518" y="534"/>
                </a:lnTo>
                <a:lnTo>
                  <a:pt x="502" y="538"/>
                </a:lnTo>
                <a:lnTo>
                  <a:pt x="488" y="544"/>
                </a:lnTo>
                <a:lnTo>
                  <a:pt x="478" y="550"/>
                </a:lnTo>
                <a:lnTo>
                  <a:pt x="466" y="558"/>
                </a:lnTo>
                <a:lnTo>
                  <a:pt x="450" y="558"/>
                </a:lnTo>
                <a:close/>
              </a:path>
            </a:pathLst>
          </a:custGeom>
          <a:solidFill>
            <a:srgbClr val="FFFFFF">
              <a:alpha val="50196"/>
            </a:srgbClr>
          </a:solidFill>
          <a:ln>
            <a:noFill/>
          </a:ln>
        </p:spPr>
        <p:txBody>
          <a:bodyPr/>
          <a:lstStyle/>
          <a:p>
            <a:endParaRPr lang="zh-CN" altLang="en-US">
              <a:solidFill>
                <a:prstClr val="black"/>
              </a:solidFill>
            </a:endParaRPr>
          </a:p>
        </p:txBody>
      </p:sp>
      <p:sp>
        <p:nvSpPr>
          <p:cNvPr id="69" name="Freeform 13"/>
          <p:cNvSpPr>
            <a:spLocks/>
          </p:cNvSpPr>
          <p:nvPr/>
        </p:nvSpPr>
        <p:spPr bwMode="auto">
          <a:xfrm>
            <a:off x="5552721" y="5023342"/>
            <a:ext cx="177521" cy="410891"/>
          </a:xfrm>
          <a:custGeom>
            <a:avLst/>
            <a:gdLst>
              <a:gd name="T0" fmla="*/ 82 w 178"/>
              <a:gd name="T1" fmla="*/ 412 h 412"/>
              <a:gd name="T2" fmla="*/ 82 w 178"/>
              <a:gd name="T3" fmla="*/ 412 h 412"/>
              <a:gd name="T4" fmla="*/ 50 w 178"/>
              <a:gd name="T5" fmla="*/ 364 h 412"/>
              <a:gd name="T6" fmla="*/ 50 w 178"/>
              <a:gd name="T7" fmla="*/ 364 h 412"/>
              <a:gd name="T8" fmla="*/ 40 w 178"/>
              <a:gd name="T9" fmla="*/ 360 h 412"/>
              <a:gd name="T10" fmla="*/ 34 w 178"/>
              <a:gd name="T11" fmla="*/ 356 h 412"/>
              <a:gd name="T12" fmla="*/ 28 w 178"/>
              <a:gd name="T13" fmla="*/ 350 h 412"/>
              <a:gd name="T14" fmla="*/ 26 w 178"/>
              <a:gd name="T15" fmla="*/ 346 h 412"/>
              <a:gd name="T16" fmla="*/ 20 w 178"/>
              <a:gd name="T17" fmla="*/ 336 h 412"/>
              <a:gd name="T18" fmla="*/ 16 w 178"/>
              <a:gd name="T19" fmla="*/ 324 h 412"/>
              <a:gd name="T20" fmla="*/ 16 w 178"/>
              <a:gd name="T21" fmla="*/ 324 h 412"/>
              <a:gd name="T22" fmla="*/ 0 w 178"/>
              <a:gd name="T23" fmla="*/ 304 h 412"/>
              <a:gd name="T24" fmla="*/ 0 w 178"/>
              <a:gd name="T25" fmla="*/ 304 h 412"/>
              <a:gd name="T26" fmla="*/ 2 w 178"/>
              <a:gd name="T27" fmla="*/ 280 h 412"/>
              <a:gd name="T28" fmla="*/ 6 w 178"/>
              <a:gd name="T29" fmla="*/ 258 h 412"/>
              <a:gd name="T30" fmla="*/ 8 w 178"/>
              <a:gd name="T31" fmla="*/ 238 h 412"/>
              <a:gd name="T32" fmla="*/ 8 w 178"/>
              <a:gd name="T33" fmla="*/ 228 h 412"/>
              <a:gd name="T34" fmla="*/ 6 w 178"/>
              <a:gd name="T35" fmla="*/ 220 h 412"/>
              <a:gd name="T36" fmla="*/ 6 w 178"/>
              <a:gd name="T37" fmla="*/ 220 h 412"/>
              <a:gd name="T38" fmla="*/ 6 w 178"/>
              <a:gd name="T39" fmla="*/ 196 h 412"/>
              <a:gd name="T40" fmla="*/ 10 w 178"/>
              <a:gd name="T41" fmla="*/ 180 h 412"/>
              <a:gd name="T42" fmla="*/ 16 w 178"/>
              <a:gd name="T43" fmla="*/ 166 h 412"/>
              <a:gd name="T44" fmla="*/ 30 w 178"/>
              <a:gd name="T45" fmla="*/ 150 h 412"/>
              <a:gd name="T46" fmla="*/ 30 w 178"/>
              <a:gd name="T47" fmla="*/ 150 h 412"/>
              <a:gd name="T48" fmla="*/ 38 w 178"/>
              <a:gd name="T49" fmla="*/ 112 h 412"/>
              <a:gd name="T50" fmla="*/ 38 w 178"/>
              <a:gd name="T51" fmla="*/ 112 h 412"/>
              <a:gd name="T52" fmla="*/ 60 w 178"/>
              <a:gd name="T53" fmla="*/ 64 h 412"/>
              <a:gd name="T54" fmla="*/ 60 w 178"/>
              <a:gd name="T55" fmla="*/ 64 h 412"/>
              <a:gd name="T56" fmla="*/ 76 w 178"/>
              <a:gd name="T57" fmla="*/ 44 h 412"/>
              <a:gd name="T58" fmla="*/ 90 w 178"/>
              <a:gd name="T59" fmla="*/ 28 h 412"/>
              <a:gd name="T60" fmla="*/ 104 w 178"/>
              <a:gd name="T61" fmla="*/ 14 h 412"/>
              <a:gd name="T62" fmla="*/ 122 w 178"/>
              <a:gd name="T63" fmla="*/ 0 h 412"/>
              <a:gd name="T64" fmla="*/ 122 w 178"/>
              <a:gd name="T65" fmla="*/ 0 h 412"/>
              <a:gd name="T66" fmla="*/ 164 w 178"/>
              <a:gd name="T67" fmla="*/ 2 h 412"/>
              <a:gd name="T68" fmla="*/ 164 w 178"/>
              <a:gd name="T69" fmla="*/ 2 h 412"/>
              <a:gd name="T70" fmla="*/ 170 w 178"/>
              <a:gd name="T71" fmla="*/ 6 h 412"/>
              <a:gd name="T72" fmla="*/ 170 w 178"/>
              <a:gd name="T73" fmla="*/ 6 h 412"/>
              <a:gd name="T74" fmla="*/ 176 w 178"/>
              <a:gd name="T75" fmla="*/ 30 h 412"/>
              <a:gd name="T76" fmla="*/ 178 w 178"/>
              <a:gd name="T77" fmla="*/ 44 h 412"/>
              <a:gd name="T78" fmla="*/ 178 w 178"/>
              <a:gd name="T79" fmla="*/ 58 h 412"/>
              <a:gd name="T80" fmla="*/ 178 w 178"/>
              <a:gd name="T81" fmla="*/ 58 h 412"/>
              <a:gd name="T82" fmla="*/ 172 w 178"/>
              <a:gd name="T83" fmla="*/ 72 h 412"/>
              <a:gd name="T84" fmla="*/ 168 w 178"/>
              <a:gd name="T85" fmla="*/ 86 h 412"/>
              <a:gd name="T86" fmla="*/ 166 w 178"/>
              <a:gd name="T87" fmla="*/ 102 h 412"/>
              <a:gd name="T88" fmla="*/ 166 w 178"/>
              <a:gd name="T89" fmla="*/ 118 h 412"/>
              <a:gd name="T90" fmla="*/ 168 w 178"/>
              <a:gd name="T91" fmla="*/ 154 h 412"/>
              <a:gd name="T92" fmla="*/ 170 w 178"/>
              <a:gd name="T93" fmla="*/ 188 h 412"/>
              <a:gd name="T94" fmla="*/ 170 w 178"/>
              <a:gd name="T95" fmla="*/ 188 h 412"/>
              <a:gd name="T96" fmla="*/ 164 w 178"/>
              <a:gd name="T97" fmla="*/ 202 h 412"/>
              <a:gd name="T98" fmla="*/ 158 w 178"/>
              <a:gd name="T99" fmla="*/ 218 h 412"/>
              <a:gd name="T100" fmla="*/ 158 w 178"/>
              <a:gd name="T101" fmla="*/ 218 h 412"/>
              <a:gd name="T102" fmla="*/ 118 w 178"/>
              <a:gd name="T103" fmla="*/ 304 h 412"/>
              <a:gd name="T104" fmla="*/ 118 w 178"/>
              <a:gd name="T105" fmla="*/ 304 h 412"/>
              <a:gd name="T106" fmla="*/ 108 w 178"/>
              <a:gd name="T107" fmla="*/ 398 h 412"/>
              <a:gd name="T108" fmla="*/ 108 w 178"/>
              <a:gd name="T109" fmla="*/ 398 h 412"/>
              <a:gd name="T110" fmla="*/ 98 w 178"/>
              <a:gd name="T111" fmla="*/ 408 h 412"/>
              <a:gd name="T112" fmla="*/ 98 w 178"/>
              <a:gd name="T113" fmla="*/ 408 h 412"/>
              <a:gd name="T114" fmla="*/ 90 w 178"/>
              <a:gd name="T115" fmla="*/ 410 h 412"/>
              <a:gd name="T116" fmla="*/ 82 w 178"/>
              <a:gd name="T117" fmla="*/ 412 h 412"/>
              <a:gd name="T118" fmla="*/ 82 w 178"/>
              <a:gd name="T119" fmla="*/ 412 h 41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8" h="412">
                <a:moveTo>
                  <a:pt x="82" y="412"/>
                </a:moveTo>
                <a:lnTo>
                  <a:pt x="82" y="412"/>
                </a:lnTo>
                <a:lnTo>
                  <a:pt x="50" y="364"/>
                </a:lnTo>
                <a:lnTo>
                  <a:pt x="40" y="360"/>
                </a:lnTo>
                <a:lnTo>
                  <a:pt x="34" y="356"/>
                </a:lnTo>
                <a:lnTo>
                  <a:pt x="28" y="350"/>
                </a:lnTo>
                <a:lnTo>
                  <a:pt x="26" y="346"/>
                </a:lnTo>
                <a:lnTo>
                  <a:pt x="20" y="336"/>
                </a:lnTo>
                <a:lnTo>
                  <a:pt x="16" y="324"/>
                </a:lnTo>
                <a:lnTo>
                  <a:pt x="0" y="304"/>
                </a:lnTo>
                <a:lnTo>
                  <a:pt x="2" y="280"/>
                </a:lnTo>
                <a:lnTo>
                  <a:pt x="6" y="258"/>
                </a:lnTo>
                <a:lnTo>
                  <a:pt x="8" y="238"/>
                </a:lnTo>
                <a:lnTo>
                  <a:pt x="8" y="228"/>
                </a:lnTo>
                <a:lnTo>
                  <a:pt x="6" y="220"/>
                </a:lnTo>
                <a:lnTo>
                  <a:pt x="6" y="196"/>
                </a:lnTo>
                <a:lnTo>
                  <a:pt x="10" y="180"/>
                </a:lnTo>
                <a:lnTo>
                  <a:pt x="16" y="166"/>
                </a:lnTo>
                <a:lnTo>
                  <a:pt x="30" y="150"/>
                </a:lnTo>
                <a:lnTo>
                  <a:pt x="38" y="112"/>
                </a:lnTo>
                <a:lnTo>
                  <a:pt x="60" y="64"/>
                </a:lnTo>
                <a:lnTo>
                  <a:pt x="76" y="44"/>
                </a:lnTo>
                <a:lnTo>
                  <a:pt x="90" y="28"/>
                </a:lnTo>
                <a:lnTo>
                  <a:pt x="104" y="14"/>
                </a:lnTo>
                <a:lnTo>
                  <a:pt x="122" y="0"/>
                </a:lnTo>
                <a:lnTo>
                  <a:pt x="164" y="2"/>
                </a:lnTo>
                <a:lnTo>
                  <a:pt x="170" y="6"/>
                </a:lnTo>
                <a:lnTo>
                  <a:pt x="176" y="30"/>
                </a:lnTo>
                <a:lnTo>
                  <a:pt x="178" y="44"/>
                </a:lnTo>
                <a:lnTo>
                  <a:pt x="178" y="58"/>
                </a:lnTo>
                <a:lnTo>
                  <a:pt x="172" y="72"/>
                </a:lnTo>
                <a:lnTo>
                  <a:pt x="168" y="86"/>
                </a:lnTo>
                <a:lnTo>
                  <a:pt x="166" y="102"/>
                </a:lnTo>
                <a:lnTo>
                  <a:pt x="166" y="118"/>
                </a:lnTo>
                <a:lnTo>
                  <a:pt x="168" y="154"/>
                </a:lnTo>
                <a:lnTo>
                  <a:pt x="170" y="188"/>
                </a:lnTo>
                <a:lnTo>
                  <a:pt x="164" y="202"/>
                </a:lnTo>
                <a:lnTo>
                  <a:pt x="158" y="218"/>
                </a:lnTo>
                <a:lnTo>
                  <a:pt x="118" y="304"/>
                </a:lnTo>
                <a:lnTo>
                  <a:pt x="108" y="398"/>
                </a:lnTo>
                <a:lnTo>
                  <a:pt x="98" y="408"/>
                </a:lnTo>
                <a:lnTo>
                  <a:pt x="90" y="410"/>
                </a:lnTo>
                <a:lnTo>
                  <a:pt x="82" y="412"/>
                </a:lnTo>
                <a:close/>
              </a:path>
            </a:pathLst>
          </a:custGeom>
          <a:solidFill>
            <a:srgbClr val="FFFFFF">
              <a:alpha val="50196"/>
            </a:srgbClr>
          </a:solidFill>
          <a:ln>
            <a:noFill/>
          </a:ln>
        </p:spPr>
        <p:txBody>
          <a:bodyPr/>
          <a:lstStyle/>
          <a:p>
            <a:endParaRPr lang="zh-CN" altLang="en-US">
              <a:solidFill>
                <a:prstClr val="black"/>
              </a:solidFill>
            </a:endParaRPr>
          </a:p>
        </p:txBody>
      </p:sp>
      <p:sp>
        <p:nvSpPr>
          <p:cNvPr id="70" name="Freeform 15"/>
          <p:cNvSpPr>
            <a:spLocks/>
          </p:cNvSpPr>
          <p:nvPr/>
        </p:nvSpPr>
        <p:spPr bwMode="auto">
          <a:xfrm>
            <a:off x="5129862" y="4724149"/>
            <a:ext cx="412885" cy="536551"/>
          </a:xfrm>
          <a:custGeom>
            <a:avLst/>
            <a:gdLst>
              <a:gd name="T0" fmla="*/ 136 w 414"/>
              <a:gd name="T1" fmla="*/ 532 h 538"/>
              <a:gd name="T2" fmla="*/ 122 w 414"/>
              <a:gd name="T3" fmla="*/ 508 h 538"/>
              <a:gd name="T4" fmla="*/ 116 w 414"/>
              <a:gd name="T5" fmla="*/ 498 h 538"/>
              <a:gd name="T6" fmla="*/ 58 w 414"/>
              <a:gd name="T7" fmla="*/ 426 h 538"/>
              <a:gd name="T8" fmla="*/ 12 w 414"/>
              <a:gd name="T9" fmla="*/ 420 h 538"/>
              <a:gd name="T10" fmla="*/ 0 w 414"/>
              <a:gd name="T11" fmla="*/ 402 h 538"/>
              <a:gd name="T12" fmla="*/ 6 w 414"/>
              <a:gd name="T13" fmla="*/ 360 h 538"/>
              <a:gd name="T14" fmla="*/ 10 w 414"/>
              <a:gd name="T15" fmla="*/ 332 h 538"/>
              <a:gd name="T16" fmla="*/ 8 w 414"/>
              <a:gd name="T17" fmla="*/ 306 h 538"/>
              <a:gd name="T18" fmla="*/ 44 w 414"/>
              <a:gd name="T19" fmla="*/ 246 h 538"/>
              <a:gd name="T20" fmla="*/ 42 w 414"/>
              <a:gd name="T21" fmla="*/ 200 h 538"/>
              <a:gd name="T22" fmla="*/ 46 w 414"/>
              <a:gd name="T23" fmla="*/ 190 h 538"/>
              <a:gd name="T24" fmla="*/ 74 w 414"/>
              <a:gd name="T25" fmla="*/ 174 h 538"/>
              <a:gd name="T26" fmla="*/ 102 w 414"/>
              <a:gd name="T27" fmla="*/ 134 h 538"/>
              <a:gd name="T28" fmla="*/ 102 w 414"/>
              <a:gd name="T29" fmla="*/ 116 h 538"/>
              <a:gd name="T30" fmla="*/ 92 w 414"/>
              <a:gd name="T31" fmla="*/ 88 h 538"/>
              <a:gd name="T32" fmla="*/ 104 w 414"/>
              <a:gd name="T33" fmla="*/ 72 h 538"/>
              <a:gd name="T34" fmla="*/ 132 w 414"/>
              <a:gd name="T35" fmla="*/ 58 h 538"/>
              <a:gd name="T36" fmla="*/ 172 w 414"/>
              <a:gd name="T37" fmla="*/ 48 h 538"/>
              <a:gd name="T38" fmla="*/ 190 w 414"/>
              <a:gd name="T39" fmla="*/ 28 h 538"/>
              <a:gd name="T40" fmla="*/ 204 w 414"/>
              <a:gd name="T41" fmla="*/ 2 h 538"/>
              <a:gd name="T42" fmla="*/ 224 w 414"/>
              <a:gd name="T43" fmla="*/ 2 h 538"/>
              <a:gd name="T44" fmla="*/ 236 w 414"/>
              <a:gd name="T45" fmla="*/ 16 h 538"/>
              <a:gd name="T46" fmla="*/ 250 w 414"/>
              <a:gd name="T47" fmla="*/ 64 h 538"/>
              <a:gd name="T48" fmla="*/ 280 w 414"/>
              <a:gd name="T49" fmla="*/ 96 h 538"/>
              <a:gd name="T50" fmla="*/ 336 w 414"/>
              <a:gd name="T51" fmla="*/ 100 h 538"/>
              <a:gd name="T52" fmla="*/ 366 w 414"/>
              <a:gd name="T53" fmla="*/ 86 h 538"/>
              <a:gd name="T54" fmla="*/ 404 w 414"/>
              <a:gd name="T55" fmla="*/ 84 h 538"/>
              <a:gd name="T56" fmla="*/ 398 w 414"/>
              <a:gd name="T57" fmla="*/ 104 h 538"/>
              <a:gd name="T58" fmla="*/ 384 w 414"/>
              <a:gd name="T59" fmla="*/ 124 h 538"/>
              <a:gd name="T60" fmla="*/ 362 w 414"/>
              <a:gd name="T61" fmla="*/ 154 h 538"/>
              <a:gd name="T62" fmla="*/ 330 w 414"/>
              <a:gd name="T63" fmla="*/ 162 h 538"/>
              <a:gd name="T64" fmla="*/ 328 w 414"/>
              <a:gd name="T65" fmla="*/ 180 h 538"/>
              <a:gd name="T66" fmla="*/ 348 w 414"/>
              <a:gd name="T67" fmla="*/ 198 h 538"/>
              <a:gd name="T68" fmla="*/ 350 w 414"/>
              <a:gd name="T69" fmla="*/ 222 h 538"/>
              <a:gd name="T70" fmla="*/ 348 w 414"/>
              <a:gd name="T71" fmla="*/ 240 h 538"/>
              <a:gd name="T72" fmla="*/ 340 w 414"/>
              <a:gd name="T73" fmla="*/ 278 h 538"/>
              <a:gd name="T74" fmla="*/ 346 w 414"/>
              <a:gd name="T75" fmla="*/ 296 h 538"/>
              <a:gd name="T76" fmla="*/ 356 w 414"/>
              <a:gd name="T77" fmla="*/ 308 h 538"/>
              <a:gd name="T78" fmla="*/ 350 w 414"/>
              <a:gd name="T79" fmla="*/ 306 h 538"/>
              <a:gd name="T80" fmla="*/ 318 w 414"/>
              <a:gd name="T81" fmla="*/ 312 h 538"/>
              <a:gd name="T82" fmla="*/ 318 w 414"/>
              <a:gd name="T83" fmla="*/ 336 h 538"/>
              <a:gd name="T84" fmla="*/ 296 w 414"/>
              <a:gd name="T85" fmla="*/ 354 h 538"/>
              <a:gd name="T86" fmla="*/ 288 w 414"/>
              <a:gd name="T87" fmla="*/ 384 h 538"/>
              <a:gd name="T88" fmla="*/ 268 w 414"/>
              <a:gd name="T89" fmla="*/ 408 h 538"/>
              <a:gd name="T90" fmla="*/ 228 w 414"/>
              <a:gd name="T91" fmla="*/ 416 h 538"/>
              <a:gd name="T92" fmla="*/ 240 w 414"/>
              <a:gd name="T93" fmla="*/ 440 h 538"/>
              <a:gd name="T94" fmla="*/ 218 w 414"/>
              <a:gd name="T95" fmla="*/ 450 h 538"/>
              <a:gd name="T96" fmla="*/ 184 w 414"/>
              <a:gd name="T97" fmla="*/ 480 h 538"/>
              <a:gd name="T98" fmla="*/ 166 w 414"/>
              <a:gd name="T99" fmla="*/ 514 h 538"/>
              <a:gd name="T100" fmla="*/ 150 w 414"/>
              <a:gd name="T101" fmla="*/ 528 h 53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14" h="538">
                <a:moveTo>
                  <a:pt x="136" y="538"/>
                </a:moveTo>
                <a:lnTo>
                  <a:pt x="136" y="538"/>
                </a:lnTo>
                <a:lnTo>
                  <a:pt x="136" y="532"/>
                </a:lnTo>
                <a:lnTo>
                  <a:pt x="134" y="526"/>
                </a:lnTo>
                <a:lnTo>
                  <a:pt x="128" y="516"/>
                </a:lnTo>
                <a:lnTo>
                  <a:pt x="122" y="508"/>
                </a:lnTo>
                <a:lnTo>
                  <a:pt x="116" y="504"/>
                </a:lnTo>
                <a:lnTo>
                  <a:pt x="116" y="498"/>
                </a:lnTo>
                <a:lnTo>
                  <a:pt x="58" y="426"/>
                </a:lnTo>
                <a:lnTo>
                  <a:pt x="40" y="422"/>
                </a:lnTo>
                <a:lnTo>
                  <a:pt x="26" y="420"/>
                </a:lnTo>
                <a:lnTo>
                  <a:pt x="12" y="420"/>
                </a:lnTo>
                <a:lnTo>
                  <a:pt x="2" y="418"/>
                </a:lnTo>
                <a:lnTo>
                  <a:pt x="0" y="402"/>
                </a:lnTo>
                <a:lnTo>
                  <a:pt x="0" y="386"/>
                </a:lnTo>
                <a:lnTo>
                  <a:pt x="6" y="360"/>
                </a:lnTo>
                <a:lnTo>
                  <a:pt x="8" y="352"/>
                </a:lnTo>
                <a:lnTo>
                  <a:pt x="10" y="346"/>
                </a:lnTo>
                <a:lnTo>
                  <a:pt x="10" y="332"/>
                </a:lnTo>
                <a:lnTo>
                  <a:pt x="10" y="318"/>
                </a:lnTo>
                <a:lnTo>
                  <a:pt x="8" y="306"/>
                </a:lnTo>
                <a:lnTo>
                  <a:pt x="40" y="270"/>
                </a:lnTo>
                <a:lnTo>
                  <a:pt x="44" y="246"/>
                </a:lnTo>
                <a:lnTo>
                  <a:pt x="42" y="214"/>
                </a:lnTo>
                <a:lnTo>
                  <a:pt x="42" y="200"/>
                </a:lnTo>
                <a:lnTo>
                  <a:pt x="44" y="194"/>
                </a:lnTo>
                <a:lnTo>
                  <a:pt x="46" y="190"/>
                </a:lnTo>
                <a:lnTo>
                  <a:pt x="60" y="182"/>
                </a:lnTo>
                <a:lnTo>
                  <a:pt x="74" y="174"/>
                </a:lnTo>
                <a:lnTo>
                  <a:pt x="94" y="152"/>
                </a:lnTo>
                <a:lnTo>
                  <a:pt x="102" y="134"/>
                </a:lnTo>
                <a:lnTo>
                  <a:pt x="102" y="116"/>
                </a:lnTo>
                <a:lnTo>
                  <a:pt x="96" y="104"/>
                </a:lnTo>
                <a:lnTo>
                  <a:pt x="94" y="94"/>
                </a:lnTo>
                <a:lnTo>
                  <a:pt x="92" y="88"/>
                </a:lnTo>
                <a:lnTo>
                  <a:pt x="94" y="82"/>
                </a:lnTo>
                <a:lnTo>
                  <a:pt x="98" y="76"/>
                </a:lnTo>
                <a:lnTo>
                  <a:pt x="104" y="72"/>
                </a:lnTo>
                <a:lnTo>
                  <a:pt x="120" y="60"/>
                </a:lnTo>
                <a:lnTo>
                  <a:pt x="132" y="58"/>
                </a:lnTo>
                <a:lnTo>
                  <a:pt x="144" y="56"/>
                </a:lnTo>
                <a:lnTo>
                  <a:pt x="158" y="54"/>
                </a:lnTo>
                <a:lnTo>
                  <a:pt x="172" y="48"/>
                </a:lnTo>
                <a:lnTo>
                  <a:pt x="182" y="40"/>
                </a:lnTo>
                <a:lnTo>
                  <a:pt x="190" y="28"/>
                </a:lnTo>
                <a:lnTo>
                  <a:pt x="198" y="14"/>
                </a:lnTo>
                <a:lnTo>
                  <a:pt x="204" y="2"/>
                </a:lnTo>
                <a:lnTo>
                  <a:pt x="210" y="0"/>
                </a:lnTo>
                <a:lnTo>
                  <a:pt x="216" y="0"/>
                </a:lnTo>
                <a:lnTo>
                  <a:pt x="224" y="2"/>
                </a:lnTo>
                <a:lnTo>
                  <a:pt x="232" y="6"/>
                </a:lnTo>
                <a:lnTo>
                  <a:pt x="236" y="16"/>
                </a:lnTo>
                <a:lnTo>
                  <a:pt x="238" y="28"/>
                </a:lnTo>
                <a:lnTo>
                  <a:pt x="246" y="52"/>
                </a:lnTo>
                <a:lnTo>
                  <a:pt x="250" y="64"/>
                </a:lnTo>
                <a:lnTo>
                  <a:pt x="258" y="76"/>
                </a:lnTo>
                <a:lnTo>
                  <a:pt x="266" y="86"/>
                </a:lnTo>
                <a:lnTo>
                  <a:pt x="280" y="96"/>
                </a:lnTo>
                <a:lnTo>
                  <a:pt x="336" y="100"/>
                </a:lnTo>
                <a:lnTo>
                  <a:pt x="342" y="94"/>
                </a:lnTo>
                <a:lnTo>
                  <a:pt x="350" y="92"/>
                </a:lnTo>
                <a:lnTo>
                  <a:pt x="366" y="86"/>
                </a:lnTo>
                <a:lnTo>
                  <a:pt x="386" y="86"/>
                </a:lnTo>
                <a:lnTo>
                  <a:pt x="404" y="84"/>
                </a:lnTo>
                <a:lnTo>
                  <a:pt x="414" y="90"/>
                </a:lnTo>
                <a:lnTo>
                  <a:pt x="398" y="104"/>
                </a:lnTo>
                <a:lnTo>
                  <a:pt x="392" y="112"/>
                </a:lnTo>
                <a:lnTo>
                  <a:pt x="384" y="124"/>
                </a:lnTo>
                <a:lnTo>
                  <a:pt x="382" y="156"/>
                </a:lnTo>
                <a:lnTo>
                  <a:pt x="362" y="154"/>
                </a:lnTo>
                <a:lnTo>
                  <a:pt x="342" y="154"/>
                </a:lnTo>
                <a:lnTo>
                  <a:pt x="336" y="158"/>
                </a:lnTo>
                <a:lnTo>
                  <a:pt x="330" y="162"/>
                </a:lnTo>
                <a:lnTo>
                  <a:pt x="326" y="168"/>
                </a:lnTo>
                <a:lnTo>
                  <a:pt x="328" y="180"/>
                </a:lnTo>
                <a:lnTo>
                  <a:pt x="338" y="186"/>
                </a:lnTo>
                <a:lnTo>
                  <a:pt x="348" y="198"/>
                </a:lnTo>
                <a:lnTo>
                  <a:pt x="364" y="208"/>
                </a:lnTo>
                <a:lnTo>
                  <a:pt x="350" y="222"/>
                </a:lnTo>
                <a:lnTo>
                  <a:pt x="350" y="230"/>
                </a:lnTo>
                <a:lnTo>
                  <a:pt x="348" y="240"/>
                </a:lnTo>
                <a:lnTo>
                  <a:pt x="342" y="258"/>
                </a:lnTo>
                <a:lnTo>
                  <a:pt x="342" y="268"/>
                </a:lnTo>
                <a:lnTo>
                  <a:pt x="340" y="278"/>
                </a:lnTo>
                <a:lnTo>
                  <a:pt x="342" y="286"/>
                </a:lnTo>
                <a:lnTo>
                  <a:pt x="346" y="296"/>
                </a:lnTo>
                <a:lnTo>
                  <a:pt x="356" y="304"/>
                </a:lnTo>
                <a:lnTo>
                  <a:pt x="356" y="308"/>
                </a:lnTo>
                <a:lnTo>
                  <a:pt x="350" y="306"/>
                </a:lnTo>
                <a:lnTo>
                  <a:pt x="322" y="306"/>
                </a:lnTo>
                <a:lnTo>
                  <a:pt x="318" y="312"/>
                </a:lnTo>
                <a:lnTo>
                  <a:pt x="318" y="318"/>
                </a:lnTo>
                <a:lnTo>
                  <a:pt x="320" y="324"/>
                </a:lnTo>
                <a:lnTo>
                  <a:pt x="318" y="336"/>
                </a:lnTo>
                <a:lnTo>
                  <a:pt x="304" y="346"/>
                </a:lnTo>
                <a:lnTo>
                  <a:pt x="296" y="354"/>
                </a:lnTo>
                <a:lnTo>
                  <a:pt x="292" y="364"/>
                </a:lnTo>
                <a:lnTo>
                  <a:pt x="288" y="384"/>
                </a:lnTo>
                <a:lnTo>
                  <a:pt x="278" y="396"/>
                </a:lnTo>
                <a:lnTo>
                  <a:pt x="268" y="408"/>
                </a:lnTo>
                <a:lnTo>
                  <a:pt x="232" y="410"/>
                </a:lnTo>
                <a:lnTo>
                  <a:pt x="228" y="416"/>
                </a:lnTo>
                <a:lnTo>
                  <a:pt x="228" y="422"/>
                </a:lnTo>
                <a:lnTo>
                  <a:pt x="230" y="430"/>
                </a:lnTo>
                <a:lnTo>
                  <a:pt x="240" y="440"/>
                </a:lnTo>
                <a:lnTo>
                  <a:pt x="228" y="444"/>
                </a:lnTo>
                <a:lnTo>
                  <a:pt x="218" y="450"/>
                </a:lnTo>
                <a:lnTo>
                  <a:pt x="208" y="456"/>
                </a:lnTo>
                <a:lnTo>
                  <a:pt x="200" y="464"/>
                </a:lnTo>
                <a:lnTo>
                  <a:pt x="184" y="480"/>
                </a:lnTo>
                <a:lnTo>
                  <a:pt x="168" y="500"/>
                </a:lnTo>
                <a:lnTo>
                  <a:pt x="166" y="514"/>
                </a:lnTo>
                <a:lnTo>
                  <a:pt x="158" y="522"/>
                </a:lnTo>
                <a:lnTo>
                  <a:pt x="150" y="528"/>
                </a:lnTo>
                <a:lnTo>
                  <a:pt x="136" y="538"/>
                </a:lnTo>
                <a:close/>
              </a:path>
            </a:pathLst>
          </a:custGeom>
          <a:solidFill>
            <a:srgbClr val="FFFFFF">
              <a:alpha val="50196"/>
            </a:srgbClr>
          </a:solidFill>
          <a:ln>
            <a:noFill/>
          </a:ln>
        </p:spPr>
        <p:txBody>
          <a:bodyPr/>
          <a:lstStyle/>
          <a:p>
            <a:endParaRPr lang="zh-CN" altLang="en-US">
              <a:solidFill>
                <a:prstClr val="black"/>
              </a:solidFill>
            </a:endParaRPr>
          </a:p>
        </p:txBody>
      </p:sp>
      <p:sp>
        <p:nvSpPr>
          <p:cNvPr id="71" name="Freeform 16"/>
          <p:cNvSpPr>
            <a:spLocks/>
          </p:cNvSpPr>
          <p:nvPr/>
        </p:nvSpPr>
        <p:spPr bwMode="auto">
          <a:xfrm>
            <a:off x="3861287" y="4672289"/>
            <a:ext cx="604368" cy="530568"/>
          </a:xfrm>
          <a:custGeom>
            <a:avLst/>
            <a:gdLst>
              <a:gd name="T0" fmla="*/ 210 w 606"/>
              <a:gd name="T1" fmla="*/ 516 h 532"/>
              <a:gd name="T2" fmla="*/ 172 w 606"/>
              <a:gd name="T3" fmla="*/ 494 h 532"/>
              <a:gd name="T4" fmla="*/ 126 w 606"/>
              <a:gd name="T5" fmla="*/ 498 h 532"/>
              <a:gd name="T6" fmla="*/ 96 w 606"/>
              <a:gd name="T7" fmla="*/ 530 h 532"/>
              <a:gd name="T8" fmla="*/ 104 w 606"/>
              <a:gd name="T9" fmla="*/ 494 h 532"/>
              <a:gd name="T10" fmla="*/ 62 w 606"/>
              <a:gd name="T11" fmla="*/ 432 h 532"/>
              <a:gd name="T12" fmla="*/ 84 w 606"/>
              <a:gd name="T13" fmla="*/ 356 h 532"/>
              <a:gd name="T14" fmla="*/ 88 w 606"/>
              <a:gd name="T15" fmla="*/ 336 h 532"/>
              <a:gd name="T16" fmla="*/ 70 w 606"/>
              <a:gd name="T17" fmla="*/ 304 h 532"/>
              <a:gd name="T18" fmla="*/ 20 w 606"/>
              <a:gd name="T19" fmla="*/ 314 h 532"/>
              <a:gd name="T20" fmla="*/ 6 w 606"/>
              <a:gd name="T21" fmla="*/ 302 h 532"/>
              <a:gd name="T22" fmla="*/ 0 w 606"/>
              <a:gd name="T23" fmla="*/ 278 h 532"/>
              <a:gd name="T24" fmla="*/ 10 w 606"/>
              <a:gd name="T25" fmla="*/ 240 h 532"/>
              <a:gd name="T26" fmla="*/ 60 w 606"/>
              <a:gd name="T27" fmla="*/ 218 h 532"/>
              <a:gd name="T28" fmla="*/ 90 w 606"/>
              <a:gd name="T29" fmla="*/ 226 h 532"/>
              <a:gd name="T30" fmla="*/ 134 w 606"/>
              <a:gd name="T31" fmla="*/ 234 h 532"/>
              <a:gd name="T32" fmla="*/ 158 w 606"/>
              <a:gd name="T33" fmla="*/ 214 h 532"/>
              <a:gd name="T34" fmla="*/ 174 w 606"/>
              <a:gd name="T35" fmla="*/ 194 h 532"/>
              <a:gd name="T36" fmla="*/ 252 w 606"/>
              <a:gd name="T37" fmla="*/ 204 h 532"/>
              <a:gd name="T38" fmla="*/ 264 w 606"/>
              <a:gd name="T39" fmla="*/ 182 h 532"/>
              <a:gd name="T40" fmla="*/ 266 w 606"/>
              <a:gd name="T41" fmla="*/ 146 h 532"/>
              <a:gd name="T42" fmla="*/ 196 w 606"/>
              <a:gd name="T43" fmla="*/ 108 h 532"/>
              <a:gd name="T44" fmla="*/ 192 w 606"/>
              <a:gd name="T45" fmla="*/ 88 h 532"/>
              <a:gd name="T46" fmla="*/ 216 w 606"/>
              <a:gd name="T47" fmla="*/ 78 h 532"/>
              <a:gd name="T48" fmla="*/ 278 w 606"/>
              <a:gd name="T49" fmla="*/ 102 h 532"/>
              <a:gd name="T50" fmla="*/ 326 w 606"/>
              <a:gd name="T51" fmla="*/ 88 h 532"/>
              <a:gd name="T52" fmla="*/ 378 w 606"/>
              <a:gd name="T53" fmla="*/ 44 h 532"/>
              <a:gd name="T54" fmla="*/ 390 w 606"/>
              <a:gd name="T55" fmla="*/ 14 h 532"/>
              <a:gd name="T56" fmla="*/ 414 w 606"/>
              <a:gd name="T57" fmla="*/ 0 h 532"/>
              <a:gd name="T58" fmla="*/ 444 w 606"/>
              <a:gd name="T59" fmla="*/ 10 h 532"/>
              <a:gd name="T60" fmla="*/ 468 w 606"/>
              <a:gd name="T61" fmla="*/ 66 h 532"/>
              <a:gd name="T62" fmla="*/ 526 w 606"/>
              <a:gd name="T63" fmla="*/ 130 h 532"/>
              <a:gd name="T64" fmla="*/ 562 w 606"/>
              <a:gd name="T65" fmla="*/ 154 h 532"/>
              <a:gd name="T66" fmla="*/ 564 w 606"/>
              <a:gd name="T67" fmla="*/ 196 h 532"/>
              <a:gd name="T68" fmla="*/ 534 w 606"/>
              <a:gd name="T69" fmla="*/ 216 h 532"/>
              <a:gd name="T70" fmla="*/ 506 w 606"/>
              <a:gd name="T71" fmla="*/ 246 h 532"/>
              <a:gd name="T72" fmla="*/ 532 w 606"/>
              <a:gd name="T73" fmla="*/ 258 h 532"/>
              <a:gd name="T74" fmla="*/ 568 w 606"/>
              <a:gd name="T75" fmla="*/ 326 h 532"/>
              <a:gd name="T76" fmla="*/ 592 w 606"/>
              <a:gd name="T77" fmla="*/ 356 h 532"/>
              <a:gd name="T78" fmla="*/ 590 w 606"/>
              <a:gd name="T79" fmla="*/ 380 h 532"/>
              <a:gd name="T80" fmla="*/ 546 w 606"/>
              <a:gd name="T81" fmla="*/ 408 h 532"/>
              <a:gd name="T82" fmla="*/ 482 w 606"/>
              <a:gd name="T83" fmla="*/ 460 h 532"/>
              <a:gd name="T84" fmla="*/ 434 w 606"/>
              <a:gd name="T85" fmla="*/ 472 h 532"/>
              <a:gd name="T86" fmla="*/ 392 w 606"/>
              <a:gd name="T87" fmla="*/ 456 h 532"/>
              <a:gd name="T88" fmla="*/ 358 w 606"/>
              <a:gd name="T89" fmla="*/ 436 h 532"/>
              <a:gd name="T90" fmla="*/ 332 w 606"/>
              <a:gd name="T91" fmla="*/ 442 h 532"/>
              <a:gd name="T92" fmla="*/ 302 w 606"/>
              <a:gd name="T93" fmla="*/ 492 h 532"/>
              <a:gd name="T94" fmla="*/ 266 w 606"/>
              <a:gd name="T95" fmla="*/ 528 h 53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606" h="532">
                <a:moveTo>
                  <a:pt x="240" y="532"/>
                </a:moveTo>
                <a:lnTo>
                  <a:pt x="240" y="532"/>
                </a:lnTo>
                <a:lnTo>
                  <a:pt x="222" y="524"/>
                </a:lnTo>
                <a:lnTo>
                  <a:pt x="210" y="516"/>
                </a:lnTo>
                <a:lnTo>
                  <a:pt x="202" y="508"/>
                </a:lnTo>
                <a:lnTo>
                  <a:pt x="194" y="502"/>
                </a:lnTo>
                <a:lnTo>
                  <a:pt x="172" y="494"/>
                </a:lnTo>
                <a:lnTo>
                  <a:pt x="152" y="494"/>
                </a:lnTo>
                <a:lnTo>
                  <a:pt x="138" y="494"/>
                </a:lnTo>
                <a:lnTo>
                  <a:pt x="126" y="498"/>
                </a:lnTo>
                <a:lnTo>
                  <a:pt x="112" y="508"/>
                </a:lnTo>
                <a:lnTo>
                  <a:pt x="96" y="530"/>
                </a:lnTo>
                <a:lnTo>
                  <a:pt x="96" y="518"/>
                </a:lnTo>
                <a:lnTo>
                  <a:pt x="98" y="508"/>
                </a:lnTo>
                <a:lnTo>
                  <a:pt x="104" y="494"/>
                </a:lnTo>
                <a:lnTo>
                  <a:pt x="106" y="452"/>
                </a:lnTo>
                <a:lnTo>
                  <a:pt x="62" y="432"/>
                </a:lnTo>
                <a:lnTo>
                  <a:pt x="64" y="420"/>
                </a:lnTo>
                <a:lnTo>
                  <a:pt x="68" y="410"/>
                </a:lnTo>
                <a:lnTo>
                  <a:pt x="84" y="356"/>
                </a:lnTo>
                <a:lnTo>
                  <a:pt x="88" y="352"/>
                </a:lnTo>
                <a:lnTo>
                  <a:pt x="88" y="346"/>
                </a:lnTo>
                <a:lnTo>
                  <a:pt x="88" y="336"/>
                </a:lnTo>
                <a:lnTo>
                  <a:pt x="84" y="320"/>
                </a:lnTo>
                <a:lnTo>
                  <a:pt x="70" y="304"/>
                </a:lnTo>
                <a:lnTo>
                  <a:pt x="58" y="306"/>
                </a:lnTo>
                <a:lnTo>
                  <a:pt x="46" y="308"/>
                </a:lnTo>
                <a:lnTo>
                  <a:pt x="20" y="314"/>
                </a:lnTo>
                <a:lnTo>
                  <a:pt x="14" y="314"/>
                </a:lnTo>
                <a:lnTo>
                  <a:pt x="10" y="310"/>
                </a:lnTo>
                <a:lnTo>
                  <a:pt x="8" y="308"/>
                </a:lnTo>
                <a:lnTo>
                  <a:pt x="6" y="302"/>
                </a:lnTo>
                <a:lnTo>
                  <a:pt x="6" y="294"/>
                </a:lnTo>
                <a:lnTo>
                  <a:pt x="6" y="290"/>
                </a:lnTo>
                <a:lnTo>
                  <a:pt x="0" y="278"/>
                </a:lnTo>
                <a:lnTo>
                  <a:pt x="2" y="262"/>
                </a:lnTo>
                <a:lnTo>
                  <a:pt x="4" y="250"/>
                </a:lnTo>
                <a:lnTo>
                  <a:pt x="10" y="240"/>
                </a:lnTo>
                <a:lnTo>
                  <a:pt x="16" y="234"/>
                </a:lnTo>
                <a:lnTo>
                  <a:pt x="24" y="228"/>
                </a:lnTo>
                <a:lnTo>
                  <a:pt x="34" y="224"/>
                </a:lnTo>
                <a:lnTo>
                  <a:pt x="60" y="218"/>
                </a:lnTo>
                <a:lnTo>
                  <a:pt x="74" y="218"/>
                </a:lnTo>
                <a:lnTo>
                  <a:pt x="90" y="226"/>
                </a:lnTo>
                <a:lnTo>
                  <a:pt x="106" y="232"/>
                </a:lnTo>
                <a:lnTo>
                  <a:pt x="114" y="234"/>
                </a:lnTo>
                <a:lnTo>
                  <a:pt x="124" y="236"/>
                </a:lnTo>
                <a:lnTo>
                  <a:pt x="134" y="234"/>
                </a:lnTo>
                <a:lnTo>
                  <a:pt x="144" y="230"/>
                </a:lnTo>
                <a:lnTo>
                  <a:pt x="158" y="214"/>
                </a:lnTo>
                <a:lnTo>
                  <a:pt x="164" y="196"/>
                </a:lnTo>
                <a:lnTo>
                  <a:pt x="174" y="194"/>
                </a:lnTo>
                <a:lnTo>
                  <a:pt x="178" y="198"/>
                </a:lnTo>
                <a:lnTo>
                  <a:pt x="186" y="200"/>
                </a:lnTo>
                <a:lnTo>
                  <a:pt x="206" y="202"/>
                </a:lnTo>
                <a:lnTo>
                  <a:pt x="252" y="204"/>
                </a:lnTo>
                <a:lnTo>
                  <a:pt x="258" y="196"/>
                </a:lnTo>
                <a:lnTo>
                  <a:pt x="262" y="190"/>
                </a:lnTo>
                <a:lnTo>
                  <a:pt x="264" y="182"/>
                </a:lnTo>
                <a:lnTo>
                  <a:pt x="266" y="174"/>
                </a:lnTo>
                <a:lnTo>
                  <a:pt x="266" y="160"/>
                </a:lnTo>
                <a:lnTo>
                  <a:pt x="266" y="146"/>
                </a:lnTo>
                <a:lnTo>
                  <a:pt x="256" y="136"/>
                </a:lnTo>
                <a:lnTo>
                  <a:pt x="248" y="130"/>
                </a:lnTo>
                <a:lnTo>
                  <a:pt x="230" y="120"/>
                </a:lnTo>
                <a:lnTo>
                  <a:pt x="196" y="108"/>
                </a:lnTo>
                <a:lnTo>
                  <a:pt x="194" y="100"/>
                </a:lnTo>
                <a:lnTo>
                  <a:pt x="192" y="94"/>
                </a:lnTo>
                <a:lnTo>
                  <a:pt x="192" y="88"/>
                </a:lnTo>
                <a:lnTo>
                  <a:pt x="194" y="84"/>
                </a:lnTo>
                <a:lnTo>
                  <a:pt x="198" y="82"/>
                </a:lnTo>
                <a:lnTo>
                  <a:pt x="202" y="80"/>
                </a:lnTo>
                <a:lnTo>
                  <a:pt x="216" y="78"/>
                </a:lnTo>
                <a:lnTo>
                  <a:pt x="238" y="94"/>
                </a:lnTo>
                <a:lnTo>
                  <a:pt x="278" y="102"/>
                </a:lnTo>
                <a:lnTo>
                  <a:pt x="294" y="100"/>
                </a:lnTo>
                <a:lnTo>
                  <a:pt x="310" y="96"/>
                </a:lnTo>
                <a:lnTo>
                  <a:pt x="326" y="88"/>
                </a:lnTo>
                <a:lnTo>
                  <a:pt x="342" y="80"/>
                </a:lnTo>
                <a:lnTo>
                  <a:pt x="356" y="68"/>
                </a:lnTo>
                <a:lnTo>
                  <a:pt x="368" y="56"/>
                </a:lnTo>
                <a:lnTo>
                  <a:pt x="378" y="44"/>
                </a:lnTo>
                <a:lnTo>
                  <a:pt x="386" y="30"/>
                </a:lnTo>
                <a:lnTo>
                  <a:pt x="388" y="22"/>
                </a:lnTo>
                <a:lnTo>
                  <a:pt x="390" y="14"/>
                </a:lnTo>
                <a:lnTo>
                  <a:pt x="394" y="8"/>
                </a:lnTo>
                <a:lnTo>
                  <a:pt x="400" y="4"/>
                </a:lnTo>
                <a:lnTo>
                  <a:pt x="406" y="2"/>
                </a:lnTo>
                <a:lnTo>
                  <a:pt x="414" y="0"/>
                </a:lnTo>
                <a:lnTo>
                  <a:pt x="432" y="0"/>
                </a:lnTo>
                <a:lnTo>
                  <a:pt x="438" y="4"/>
                </a:lnTo>
                <a:lnTo>
                  <a:pt x="444" y="10"/>
                </a:lnTo>
                <a:lnTo>
                  <a:pt x="450" y="16"/>
                </a:lnTo>
                <a:lnTo>
                  <a:pt x="456" y="24"/>
                </a:lnTo>
                <a:lnTo>
                  <a:pt x="464" y="44"/>
                </a:lnTo>
                <a:lnTo>
                  <a:pt x="468" y="66"/>
                </a:lnTo>
                <a:lnTo>
                  <a:pt x="494" y="98"/>
                </a:lnTo>
                <a:lnTo>
                  <a:pt x="508" y="114"/>
                </a:lnTo>
                <a:lnTo>
                  <a:pt x="526" y="130"/>
                </a:lnTo>
                <a:lnTo>
                  <a:pt x="558" y="142"/>
                </a:lnTo>
                <a:lnTo>
                  <a:pt x="562" y="154"/>
                </a:lnTo>
                <a:lnTo>
                  <a:pt x="566" y="170"/>
                </a:lnTo>
                <a:lnTo>
                  <a:pt x="566" y="178"/>
                </a:lnTo>
                <a:lnTo>
                  <a:pt x="566" y="188"/>
                </a:lnTo>
                <a:lnTo>
                  <a:pt x="564" y="196"/>
                </a:lnTo>
                <a:lnTo>
                  <a:pt x="558" y="204"/>
                </a:lnTo>
                <a:lnTo>
                  <a:pt x="546" y="210"/>
                </a:lnTo>
                <a:lnTo>
                  <a:pt x="534" y="216"/>
                </a:lnTo>
                <a:lnTo>
                  <a:pt x="516" y="222"/>
                </a:lnTo>
                <a:lnTo>
                  <a:pt x="510" y="228"/>
                </a:lnTo>
                <a:lnTo>
                  <a:pt x="506" y="234"/>
                </a:lnTo>
                <a:lnTo>
                  <a:pt x="506" y="246"/>
                </a:lnTo>
                <a:lnTo>
                  <a:pt x="506" y="262"/>
                </a:lnTo>
                <a:lnTo>
                  <a:pt x="518" y="262"/>
                </a:lnTo>
                <a:lnTo>
                  <a:pt x="532" y="258"/>
                </a:lnTo>
                <a:lnTo>
                  <a:pt x="572" y="256"/>
                </a:lnTo>
                <a:lnTo>
                  <a:pt x="568" y="326"/>
                </a:lnTo>
                <a:lnTo>
                  <a:pt x="572" y="334"/>
                </a:lnTo>
                <a:lnTo>
                  <a:pt x="576" y="340"/>
                </a:lnTo>
                <a:lnTo>
                  <a:pt x="592" y="356"/>
                </a:lnTo>
                <a:lnTo>
                  <a:pt x="606" y="378"/>
                </a:lnTo>
                <a:lnTo>
                  <a:pt x="590" y="380"/>
                </a:lnTo>
                <a:lnTo>
                  <a:pt x="576" y="384"/>
                </a:lnTo>
                <a:lnTo>
                  <a:pt x="554" y="398"/>
                </a:lnTo>
                <a:lnTo>
                  <a:pt x="546" y="408"/>
                </a:lnTo>
                <a:lnTo>
                  <a:pt x="538" y="416"/>
                </a:lnTo>
                <a:lnTo>
                  <a:pt x="520" y="430"/>
                </a:lnTo>
                <a:lnTo>
                  <a:pt x="500" y="444"/>
                </a:lnTo>
                <a:lnTo>
                  <a:pt x="482" y="460"/>
                </a:lnTo>
                <a:lnTo>
                  <a:pt x="466" y="464"/>
                </a:lnTo>
                <a:lnTo>
                  <a:pt x="450" y="470"/>
                </a:lnTo>
                <a:lnTo>
                  <a:pt x="434" y="472"/>
                </a:lnTo>
                <a:lnTo>
                  <a:pt x="420" y="472"/>
                </a:lnTo>
                <a:lnTo>
                  <a:pt x="392" y="456"/>
                </a:lnTo>
                <a:lnTo>
                  <a:pt x="376" y="440"/>
                </a:lnTo>
                <a:lnTo>
                  <a:pt x="372" y="438"/>
                </a:lnTo>
                <a:lnTo>
                  <a:pt x="368" y="436"/>
                </a:lnTo>
                <a:lnTo>
                  <a:pt x="358" y="436"/>
                </a:lnTo>
                <a:lnTo>
                  <a:pt x="342" y="436"/>
                </a:lnTo>
                <a:lnTo>
                  <a:pt x="336" y="438"/>
                </a:lnTo>
                <a:lnTo>
                  <a:pt x="332" y="442"/>
                </a:lnTo>
                <a:lnTo>
                  <a:pt x="330" y="464"/>
                </a:lnTo>
                <a:lnTo>
                  <a:pt x="302" y="492"/>
                </a:lnTo>
                <a:lnTo>
                  <a:pt x="290" y="506"/>
                </a:lnTo>
                <a:lnTo>
                  <a:pt x="278" y="522"/>
                </a:lnTo>
                <a:lnTo>
                  <a:pt x="266" y="528"/>
                </a:lnTo>
                <a:lnTo>
                  <a:pt x="256" y="530"/>
                </a:lnTo>
                <a:lnTo>
                  <a:pt x="240" y="532"/>
                </a:lnTo>
                <a:close/>
              </a:path>
            </a:pathLst>
          </a:custGeom>
          <a:solidFill>
            <a:srgbClr val="FFFFFF">
              <a:alpha val="50196"/>
            </a:srgbClr>
          </a:solidFill>
          <a:ln>
            <a:noFill/>
          </a:ln>
        </p:spPr>
        <p:txBody>
          <a:bodyPr/>
          <a:lstStyle/>
          <a:p>
            <a:endParaRPr lang="zh-CN" altLang="en-US">
              <a:solidFill>
                <a:prstClr val="black"/>
              </a:solidFill>
            </a:endParaRPr>
          </a:p>
        </p:txBody>
      </p:sp>
      <p:sp>
        <p:nvSpPr>
          <p:cNvPr id="72" name="Freeform 17"/>
          <p:cNvSpPr>
            <a:spLocks/>
          </p:cNvSpPr>
          <p:nvPr/>
        </p:nvSpPr>
        <p:spPr bwMode="auto">
          <a:xfrm>
            <a:off x="4375898" y="4562585"/>
            <a:ext cx="536551" cy="636282"/>
          </a:xfrm>
          <a:custGeom>
            <a:avLst/>
            <a:gdLst>
              <a:gd name="T0" fmla="*/ 324 w 538"/>
              <a:gd name="T1" fmla="*/ 632 h 638"/>
              <a:gd name="T2" fmla="*/ 306 w 538"/>
              <a:gd name="T3" fmla="*/ 628 h 638"/>
              <a:gd name="T4" fmla="*/ 282 w 538"/>
              <a:gd name="T5" fmla="*/ 636 h 638"/>
              <a:gd name="T6" fmla="*/ 272 w 538"/>
              <a:gd name="T7" fmla="*/ 608 h 638"/>
              <a:gd name="T8" fmla="*/ 258 w 538"/>
              <a:gd name="T9" fmla="*/ 594 h 638"/>
              <a:gd name="T10" fmla="*/ 234 w 538"/>
              <a:gd name="T11" fmla="*/ 594 h 638"/>
              <a:gd name="T12" fmla="*/ 234 w 538"/>
              <a:gd name="T13" fmla="*/ 580 h 638"/>
              <a:gd name="T14" fmla="*/ 268 w 538"/>
              <a:gd name="T15" fmla="*/ 508 h 638"/>
              <a:gd name="T16" fmla="*/ 240 w 538"/>
              <a:gd name="T17" fmla="*/ 472 h 638"/>
              <a:gd name="T18" fmla="*/ 226 w 538"/>
              <a:gd name="T19" fmla="*/ 452 h 638"/>
              <a:gd name="T20" fmla="*/ 204 w 538"/>
              <a:gd name="T21" fmla="*/ 448 h 638"/>
              <a:gd name="T22" fmla="*/ 172 w 538"/>
              <a:gd name="T23" fmla="*/ 456 h 638"/>
              <a:gd name="T24" fmla="*/ 132 w 538"/>
              <a:gd name="T25" fmla="*/ 486 h 638"/>
              <a:gd name="T26" fmla="*/ 98 w 538"/>
              <a:gd name="T27" fmla="*/ 488 h 638"/>
              <a:gd name="T28" fmla="*/ 86 w 538"/>
              <a:gd name="T29" fmla="*/ 458 h 638"/>
              <a:gd name="T30" fmla="*/ 68 w 538"/>
              <a:gd name="T31" fmla="*/ 442 h 638"/>
              <a:gd name="T32" fmla="*/ 64 w 538"/>
              <a:gd name="T33" fmla="*/ 354 h 638"/>
              <a:gd name="T34" fmla="*/ 14 w 538"/>
              <a:gd name="T35" fmla="*/ 358 h 638"/>
              <a:gd name="T36" fmla="*/ 0 w 538"/>
              <a:gd name="T37" fmla="*/ 352 h 638"/>
              <a:gd name="T38" fmla="*/ 8 w 538"/>
              <a:gd name="T39" fmla="*/ 340 h 638"/>
              <a:gd name="T40" fmla="*/ 32 w 538"/>
              <a:gd name="T41" fmla="*/ 334 h 638"/>
              <a:gd name="T42" fmla="*/ 54 w 538"/>
              <a:gd name="T43" fmla="*/ 312 h 638"/>
              <a:gd name="T44" fmla="*/ 62 w 538"/>
              <a:gd name="T45" fmla="*/ 284 h 638"/>
              <a:gd name="T46" fmla="*/ 46 w 538"/>
              <a:gd name="T47" fmla="*/ 154 h 638"/>
              <a:gd name="T48" fmla="*/ 40 w 538"/>
              <a:gd name="T49" fmla="*/ 130 h 638"/>
              <a:gd name="T50" fmla="*/ 64 w 538"/>
              <a:gd name="T51" fmla="*/ 108 h 638"/>
              <a:gd name="T52" fmla="*/ 80 w 538"/>
              <a:gd name="T53" fmla="*/ 78 h 638"/>
              <a:gd name="T54" fmla="*/ 114 w 538"/>
              <a:gd name="T55" fmla="*/ 56 h 638"/>
              <a:gd name="T56" fmla="*/ 142 w 538"/>
              <a:gd name="T57" fmla="*/ 58 h 638"/>
              <a:gd name="T58" fmla="*/ 158 w 538"/>
              <a:gd name="T59" fmla="*/ 54 h 638"/>
              <a:gd name="T60" fmla="*/ 168 w 538"/>
              <a:gd name="T61" fmla="*/ 42 h 638"/>
              <a:gd name="T62" fmla="*/ 158 w 538"/>
              <a:gd name="T63" fmla="*/ 14 h 638"/>
              <a:gd name="T64" fmla="*/ 156 w 538"/>
              <a:gd name="T65" fmla="*/ 4 h 638"/>
              <a:gd name="T66" fmla="*/ 174 w 538"/>
              <a:gd name="T67" fmla="*/ 2 h 638"/>
              <a:gd name="T68" fmla="*/ 210 w 538"/>
              <a:gd name="T69" fmla="*/ 12 h 638"/>
              <a:gd name="T70" fmla="*/ 274 w 538"/>
              <a:gd name="T71" fmla="*/ 34 h 638"/>
              <a:gd name="T72" fmla="*/ 312 w 538"/>
              <a:gd name="T73" fmla="*/ 56 h 638"/>
              <a:gd name="T74" fmla="*/ 372 w 538"/>
              <a:gd name="T75" fmla="*/ 68 h 638"/>
              <a:gd name="T76" fmla="*/ 392 w 538"/>
              <a:gd name="T77" fmla="*/ 44 h 638"/>
              <a:gd name="T78" fmla="*/ 420 w 538"/>
              <a:gd name="T79" fmla="*/ 60 h 638"/>
              <a:gd name="T80" fmla="*/ 450 w 538"/>
              <a:gd name="T81" fmla="*/ 82 h 638"/>
              <a:gd name="T82" fmla="*/ 482 w 538"/>
              <a:gd name="T83" fmla="*/ 100 h 638"/>
              <a:gd name="T84" fmla="*/ 514 w 538"/>
              <a:gd name="T85" fmla="*/ 134 h 638"/>
              <a:gd name="T86" fmla="*/ 522 w 538"/>
              <a:gd name="T87" fmla="*/ 180 h 638"/>
              <a:gd name="T88" fmla="*/ 516 w 538"/>
              <a:gd name="T89" fmla="*/ 214 h 638"/>
              <a:gd name="T90" fmla="*/ 486 w 538"/>
              <a:gd name="T91" fmla="*/ 248 h 638"/>
              <a:gd name="T92" fmla="*/ 480 w 538"/>
              <a:gd name="T93" fmla="*/ 286 h 638"/>
              <a:gd name="T94" fmla="*/ 494 w 538"/>
              <a:gd name="T95" fmla="*/ 320 h 638"/>
              <a:gd name="T96" fmla="*/ 502 w 538"/>
              <a:gd name="T97" fmla="*/ 344 h 638"/>
              <a:gd name="T98" fmla="*/ 522 w 538"/>
              <a:gd name="T99" fmla="*/ 414 h 638"/>
              <a:gd name="T100" fmla="*/ 532 w 538"/>
              <a:gd name="T101" fmla="*/ 440 h 638"/>
              <a:gd name="T102" fmla="*/ 528 w 538"/>
              <a:gd name="T103" fmla="*/ 472 h 638"/>
              <a:gd name="T104" fmla="*/ 538 w 538"/>
              <a:gd name="T105" fmla="*/ 536 h 638"/>
              <a:gd name="T106" fmla="*/ 426 w 538"/>
              <a:gd name="T107" fmla="*/ 540 h 638"/>
              <a:gd name="T108" fmla="*/ 428 w 538"/>
              <a:gd name="T109" fmla="*/ 558 h 638"/>
              <a:gd name="T110" fmla="*/ 446 w 538"/>
              <a:gd name="T111" fmla="*/ 580 h 638"/>
              <a:gd name="T112" fmla="*/ 436 w 538"/>
              <a:gd name="T113" fmla="*/ 598 h 638"/>
              <a:gd name="T114" fmla="*/ 402 w 538"/>
              <a:gd name="T115" fmla="*/ 568 h 638"/>
              <a:gd name="T116" fmla="*/ 368 w 538"/>
              <a:gd name="T117" fmla="*/ 566 h 638"/>
              <a:gd name="T118" fmla="*/ 348 w 538"/>
              <a:gd name="T119" fmla="*/ 604 h 638"/>
              <a:gd name="T120" fmla="*/ 336 w 538"/>
              <a:gd name="T121" fmla="*/ 634 h 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538" h="638">
                <a:moveTo>
                  <a:pt x="332" y="638"/>
                </a:moveTo>
                <a:lnTo>
                  <a:pt x="332" y="638"/>
                </a:lnTo>
                <a:lnTo>
                  <a:pt x="324" y="632"/>
                </a:lnTo>
                <a:lnTo>
                  <a:pt x="318" y="630"/>
                </a:lnTo>
                <a:lnTo>
                  <a:pt x="312" y="628"/>
                </a:lnTo>
                <a:lnTo>
                  <a:pt x="306" y="628"/>
                </a:lnTo>
                <a:lnTo>
                  <a:pt x="294" y="632"/>
                </a:lnTo>
                <a:lnTo>
                  <a:pt x="282" y="636"/>
                </a:lnTo>
                <a:lnTo>
                  <a:pt x="274" y="620"/>
                </a:lnTo>
                <a:lnTo>
                  <a:pt x="272" y="608"/>
                </a:lnTo>
                <a:lnTo>
                  <a:pt x="270" y="600"/>
                </a:lnTo>
                <a:lnTo>
                  <a:pt x="264" y="596"/>
                </a:lnTo>
                <a:lnTo>
                  <a:pt x="258" y="594"/>
                </a:lnTo>
                <a:lnTo>
                  <a:pt x="252" y="592"/>
                </a:lnTo>
                <a:lnTo>
                  <a:pt x="246" y="592"/>
                </a:lnTo>
                <a:lnTo>
                  <a:pt x="234" y="594"/>
                </a:lnTo>
                <a:lnTo>
                  <a:pt x="234" y="580"/>
                </a:lnTo>
                <a:lnTo>
                  <a:pt x="254" y="542"/>
                </a:lnTo>
                <a:lnTo>
                  <a:pt x="264" y="524"/>
                </a:lnTo>
                <a:lnTo>
                  <a:pt x="268" y="508"/>
                </a:lnTo>
                <a:lnTo>
                  <a:pt x="246" y="484"/>
                </a:lnTo>
                <a:lnTo>
                  <a:pt x="240" y="472"/>
                </a:lnTo>
                <a:lnTo>
                  <a:pt x="236" y="462"/>
                </a:lnTo>
                <a:lnTo>
                  <a:pt x="226" y="452"/>
                </a:lnTo>
                <a:lnTo>
                  <a:pt x="218" y="448"/>
                </a:lnTo>
                <a:lnTo>
                  <a:pt x="212" y="448"/>
                </a:lnTo>
                <a:lnTo>
                  <a:pt x="204" y="448"/>
                </a:lnTo>
                <a:lnTo>
                  <a:pt x="172" y="456"/>
                </a:lnTo>
                <a:lnTo>
                  <a:pt x="162" y="466"/>
                </a:lnTo>
                <a:lnTo>
                  <a:pt x="152" y="472"/>
                </a:lnTo>
                <a:lnTo>
                  <a:pt x="132" y="486"/>
                </a:lnTo>
                <a:lnTo>
                  <a:pt x="98" y="488"/>
                </a:lnTo>
                <a:lnTo>
                  <a:pt x="96" y="478"/>
                </a:lnTo>
                <a:lnTo>
                  <a:pt x="94" y="470"/>
                </a:lnTo>
                <a:lnTo>
                  <a:pt x="86" y="458"/>
                </a:lnTo>
                <a:lnTo>
                  <a:pt x="76" y="448"/>
                </a:lnTo>
                <a:lnTo>
                  <a:pt x="68" y="442"/>
                </a:lnTo>
                <a:lnTo>
                  <a:pt x="64" y="432"/>
                </a:lnTo>
                <a:lnTo>
                  <a:pt x="64" y="354"/>
                </a:lnTo>
                <a:lnTo>
                  <a:pt x="28" y="356"/>
                </a:lnTo>
                <a:lnTo>
                  <a:pt x="14" y="358"/>
                </a:lnTo>
                <a:lnTo>
                  <a:pt x="0" y="362"/>
                </a:lnTo>
                <a:lnTo>
                  <a:pt x="0" y="352"/>
                </a:lnTo>
                <a:lnTo>
                  <a:pt x="2" y="346"/>
                </a:lnTo>
                <a:lnTo>
                  <a:pt x="4" y="344"/>
                </a:lnTo>
                <a:lnTo>
                  <a:pt x="8" y="340"/>
                </a:lnTo>
                <a:lnTo>
                  <a:pt x="18" y="338"/>
                </a:lnTo>
                <a:lnTo>
                  <a:pt x="32" y="334"/>
                </a:lnTo>
                <a:lnTo>
                  <a:pt x="38" y="330"/>
                </a:lnTo>
                <a:lnTo>
                  <a:pt x="44" y="326"/>
                </a:lnTo>
                <a:lnTo>
                  <a:pt x="54" y="312"/>
                </a:lnTo>
                <a:lnTo>
                  <a:pt x="60" y="298"/>
                </a:lnTo>
                <a:lnTo>
                  <a:pt x="62" y="284"/>
                </a:lnTo>
                <a:lnTo>
                  <a:pt x="48" y="224"/>
                </a:lnTo>
                <a:lnTo>
                  <a:pt x="46" y="154"/>
                </a:lnTo>
                <a:lnTo>
                  <a:pt x="40" y="130"/>
                </a:lnTo>
                <a:lnTo>
                  <a:pt x="46" y="126"/>
                </a:lnTo>
                <a:lnTo>
                  <a:pt x="54" y="120"/>
                </a:lnTo>
                <a:lnTo>
                  <a:pt x="64" y="108"/>
                </a:lnTo>
                <a:lnTo>
                  <a:pt x="72" y="94"/>
                </a:lnTo>
                <a:lnTo>
                  <a:pt x="80" y="78"/>
                </a:lnTo>
                <a:lnTo>
                  <a:pt x="94" y="68"/>
                </a:lnTo>
                <a:lnTo>
                  <a:pt x="108" y="60"/>
                </a:lnTo>
                <a:lnTo>
                  <a:pt x="114" y="56"/>
                </a:lnTo>
                <a:lnTo>
                  <a:pt x="122" y="56"/>
                </a:lnTo>
                <a:lnTo>
                  <a:pt x="132" y="56"/>
                </a:lnTo>
                <a:lnTo>
                  <a:pt x="142" y="58"/>
                </a:lnTo>
                <a:lnTo>
                  <a:pt x="150" y="58"/>
                </a:lnTo>
                <a:lnTo>
                  <a:pt x="158" y="54"/>
                </a:lnTo>
                <a:lnTo>
                  <a:pt x="164" y="50"/>
                </a:lnTo>
                <a:lnTo>
                  <a:pt x="168" y="42"/>
                </a:lnTo>
                <a:lnTo>
                  <a:pt x="166" y="30"/>
                </a:lnTo>
                <a:lnTo>
                  <a:pt x="164" y="20"/>
                </a:lnTo>
                <a:lnTo>
                  <a:pt x="158" y="14"/>
                </a:lnTo>
                <a:lnTo>
                  <a:pt x="152" y="10"/>
                </a:lnTo>
                <a:lnTo>
                  <a:pt x="156" y="4"/>
                </a:lnTo>
                <a:lnTo>
                  <a:pt x="160" y="2"/>
                </a:lnTo>
                <a:lnTo>
                  <a:pt x="166" y="0"/>
                </a:lnTo>
                <a:lnTo>
                  <a:pt x="174" y="2"/>
                </a:lnTo>
                <a:lnTo>
                  <a:pt x="192" y="6"/>
                </a:lnTo>
                <a:lnTo>
                  <a:pt x="210" y="12"/>
                </a:lnTo>
                <a:lnTo>
                  <a:pt x="238" y="16"/>
                </a:lnTo>
                <a:lnTo>
                  <a:pt x="274" y="34"/>
                </a:lnTo>
                <a:lnTo>
                  <a:pt x="292" y="44"/>
                </a:lnTo>
                <a:lnTo>
                  <a:pt x="312" y="56"/>
                </a:lnTo>
                <a:lnTo>
                  <a:pt x="342" y="68"/>
                </a:lnTo>
                <a:lnTo>
                  <a:pt x="372" y="68"/>
                </a:lnTo>
                <a:lnTo>
                  <a:pt x="392" y="44"/>
                </a:lnTo>
                <a:lnTo>
                  <a:pt x="400" y="46"/>
                </a:lnTo>
                <a:lnTo>
                  <a:pt x="410" y="52"/>
                </a:lnTo>
                <a:lnTo>
                  <a:pt x="420" y="60"/>
                </a:lnTo>
                <a:lnTo>
                  <a:pt x="430" y="72"/>
                </a:lnTo>
                <a:lnTo>
                  <a:pt x="450" y="82"/>
                </a:lnTo>
                <a:lnTo>
                  <a:pt x="466" y="90"/>
                </a:lnTo>
                <a:lnTo>
                  <a:pt x="482" y="100"/>
                </a:lnTo>
                <a:lnTo>
                  <a:pt x="500" y="116"/>
                </a:lnTo>
                <a:lnTo>
                  <a:pt x="514" y="134"/>
                </a:lnTo>
                <a:lnTo>
                  <a:pt x="520" y="152"/>
                </a:lnTo>
                <a:lnTo>
                  <a:pt x="522" y="170"/>
                </a:lnTo>
                <a:lnTo>
                  <a:pt x="522" y="180"/>
                </a:lnTo>
                <a:lnTo>
                  <a:pt x="522" y="190"/>
                </a:lnTo>
                <a:lnTo>
                  <a:pt x="520" y="202"/>
                </a:lnTo>
                <a:lnTo>
                  <a:pt x="516" y="214"/>
                </a:lnTo>
                <a:lnTo>
                  <a:pt x="494" y="238"/>
                </a:lnTo>
                <a:lnTo>
                  <a:pt x="486" y="248"/>
                </a:lnTo>
                <a:lnTo>
                  <a:pt x="482" y="260"/>
                </a:lnTo>
                <a:lnTo>
                  <a:pt x="480" y="272"/>
                </a:lnTo>
                <a:lnTo>
                  <a:pt x="480" y="286"/>
                </a:lnTo>
                <a:lnTo>
                  <a:pt x="486" y="302"/>
                </a:lnTo>
                <a:lnTo>
                  <a:pt x="494" y="320"/>
                </a:lnTo>
                <a:lnTo>
                  <a:pt x="500" y="340"/>
                </a:lnTo>
                <a:lnTo>
                  <a:pt x="502" y="344"/>
                </a:lnTo>
                <a:lnTo>
                  <a:pt x="506" y="352"/>
                </a:lnTo>
                <a:lnTo>
                  <a:pt x="512" y="372"/>
                </a:lnTo>
                <a:lnTo>
                  <a:pt x="522" y="414"/>
                </a:lnTo>
                <a:lnTo>
                  <a:pt x="530" y="428"/>
                </a:lnTo>
                <a:lnTo>
                  <a:pt x="532" y="440"/>
                </a:lnTo>
                <a:lnTo>
                  <a:pt x="532" y="454"/>
                </a:lnTo>
                <a:lnTo>
                  <a:pt x="528" y="472"/>
                </a:lnTo>
                <a:lnTo>
                  <a:pt x="528" y="500"/>
                </a:lnTo>
                <a:lnTo>
                  <a:pt x="532" y="518"/>
                </a:lnTo>
                <a:lnTo>
                  <a:pt x="538" y="536"/>
                </a:lnTo>
                <a:lnTo>
                  <a:pt x="426" y="540"/>
                </a:lnTo>
                <a:lnTo>
                  <a:pt x="424" y="544"/>
                </a:lnTo>
                <a:lnTo>
                  <a:pt x="424" y="548"/>
                </a:lnTo>
                <a:lnTo>
                  <a:pt x="428" y="558"/>
                </a:lnTo>
                <a:lnTo>
                  <a:pt x="438" y="570"/>
                </a:lnTo>
                <a:lnTo>
                  <a:pt x="446" y="580"/>
                </a:lnTo>
                <a:lnTo>
                  <a:pt x="442" y="598"/>
                </a:lnTo>
                <a:lnTo>
                  <a:pt x="436" y="598"/>
                </a:lnTo>
                <a:lnTo>
                  <a:pt x="428" y="594"/>
                </a:lnTo>
                <a:lnTo>
                  <a:pt x="416" y="584"/>
                </a:lnTo>
                <a:lnTo>
                  <a:pt x="402" y="568"/>
                </a:lnTo>
                <a:lnTo>
                  <a:pt x="368" y="566"/>
                </a:lnTo>
                <a:lnTo>
                  <a:pt x="350" y="594"/>
                </a:lnTo>
                <a:lnTo>
                  <a:pt x="348" y="604"/>
                </a:lnTo>
                <a:lnTo>
                  <a:pt x="346" y="616"/>
                </a:lnTo>
                <a:lnTo>
                  <a:pt x="340" y="628"/>
                </a:lnTo>
                <a:lnTo>
                  <a:pt x="336" y="634"/>
                </a:lnTo>
                <a:lnTo>
                  <a:pt x="332" y="638"/>
                </a:lnTo>
                <a:close/>
              </a:path>
            </a:pathLst>
          </a:custGeom>
          <a:solidFill>
            <a:srgbClr val="FFFFFF">
              <a:alpha val="50196"/>
            </a:srgbClr>
          </a:solidFill>
          <a:ln>
            <a:noFill/>
          </a:ln>
        </p:spPr>
        <p:txBody>
          <a:bodyPr/>
          <a:lstStyle/>
          <a:p>
            <a:endParaRPr lang="zh-CN" altLang="en-US">
              <a:solidFill>
                <a:prstClr val="black"/>
              </a:solidFill>
            </a:endParaRPr>
          </a:p>
        </p:txBody>
      </p:sp>
      <p:sp>
        <p:nvSpPr>
          <p:cNvPr id="73" name="Freeform 18"/>
          <p:cNvSpPr>
            <a:spLocks/>
          </p:cNvSpPr>
          <p:nvPr/>
        </p:nvSpPr>
        <p:spPr bwMode="auto">
          <a:xfrm>
            <a:off x="4864579" y="4526682"/>
            <a:ext cx="464745" cy="664207"/>
          </a:xfrm>
          <a:custGeom>
            <a:avLst/>
            <a:gdLst>
              <a:gd name="T0" fmla="*/ 112 w 466"/>
              <a:gd name="T1" fmla="*/ 660 h 666"/>
              <a:gd name="T2" fmla="*/ 94 w 466"/>
              <a:gd name="T3" fmla="*/ 656 h 666"/>
              <a:gd name="T4" fmla="*/ 134 w 466"/>
              <a:gd name="T5" fmla="*/ 598 h 666"/>
              <a:gd name="T6" fmla="*/ 128 w 466"/>
              <a:gd name="T7" fmla="*/ 566 h 666"/>
              <a:gd name="T8" fmla="*/ 104 w 466"/>
              <a:gd name="T9" fmla="*/ 568 h 666"/>
              <a:gd name="T10" fmla="*/ 88 w 466"/>
              <a:gd name="T11" fmla="*/ 576 h 666"/>
              <a:gd name="T12" fmla="*/ 48 w 466"/>
              <a:gd name="T13" fmla="*/ 536 h 666"/>
              <a:gd name="T14" fmla="*/ 52 w 466"/>
              <a:gd name="T15" fmla="*/ 494 h 666"/>
              <a:gd name="T16" fmla="*/ 52 w 466"/>
              <a:gd name="T17" fmla="*/ 456 h 666"/>
              <a:gd name="T18" fmla="*/ 42 w 466"/>
              <a:gd name="T19" fmla="*/ 446 h 666"/>
              <a:gd name="T20" fmla="*/ 30 w 466"/>
              <a:gd name="T21" fmla="*/ 398 h 666"/>
              <a:gd name="T22" fmla="*/ 16 w 466"/>
              <a:gd name="T23" fmla="*/ 356 h 666"/>
              <a:gd name="T24" fmla="*/ 2 w 466"/>
              <a:gd name="T25" fmla="*/ 316 h 666"/>
              <a:gd name="T26" fmla="*/ 6 w 466"/>
              <a:gd name="T27" fmla="*/ 292 h 666"/>
              <a:gd name="T28" fmla="*/ 16 w 466"/>
              <a:gd name="T29" fmla="*/ 280 h 666"/>
              <a:gd name="T30" fmla="*/ 42 w 466"/>
              <a:gd name="T31" fmla="*/ 240 h 666"/>
              <a:gd name="T32" fmla="*/ 42 w 466"/>
              <a:gd name="T33" fmla="*/ 188 h 666"/>
              <a:gd name="T34" fmla="*/ 22 w 466"/>
              <a:gd name="T35" fmla="*/ 146 h 666"/>
              <a:gd name="T36" fmla="*/ 46 w 466"/>
              <a:gd name="T37" fmla="*/ 126 h 666"/>
              <a:gd name="T38" fmla="*/ 78 w 466"/>
              <a:gd name="T39" fmla="*/ 116 h 666"/>
              <a:gd name="T40" fmla="*/ 88 w 466"/>
              <a:gd name="T41" fmla="*/ 114 h 666"/>
              <a:gd name="T42" fmla="*/ 102 w 466"/>
              <a:gd name="T43" fmla="*/ 98 h 666"/>
              <a:gd name="T44" fmla="*/ 160 w 466"/>
              <a:gd name="T45" fmla="*/ 60 h 666"/>
              <a:gd name="T46" fmla="*/ 176 w 466"/>
              <a:gd name="T47" fmla="*/ 46 h 666"/>
              <a:gd name="T48" fmla="*/ 226 w 466"/>
              <a:gd name="T49" fmla="*/ 32 h 666"/>
              <a:gd name="T50" fmla="*/ 250 w 466"/>
              <a:gd name="T51" fmla="*/ 22 h 666"/>
              <a:gd name="T52" fmla="*/ 260 w 466"/>
              <a:gd name="T53" fmla="*/ 2 h 666"/>
              <a:gd name="T54" fmla="*/ 284 w 466"/>
              <a:gd name="T55" fmla="*/ 0 h 666"/>
              <a:gd name="T56" fmla="*/ 292 w 466"/>
              <a:gd name="T57" fmla="*/ 52 h 666"/>
              <a:gd name="T58" fmla="*/ 314 w 466"/>
              <a:gd name="T59" fmla="*/ 56 h 666"/>
              <a:gd name="T60" fmla="*/ 326 w 466"/>
              <a:gd name="T61" fmla="*/ 34 h 666"/>
              <a:gd name="T62" fmla="*/ 334 w 466"/>
              <a:gd name="T63" fmla="*/ 14 h 666"/>
              <a:gd name="T64" fmla="*/ 344 w 466"/>
              <a:gd name="T65" fmla="*/ 36 h 666"/>
              <a:gd name="T66" fmla="*/ 362 w 466"/>
              <a:gd name="T67" fmla="*/ 50 h 666"/>
              <a:gd name="T68" fmla="*/ 384 w 466"/>
              <a:gd name="T69" fmla="*/ 54 h 666"/>
              <a:gd name="T70" fmla="*/ 424 w 466"/>
              <a:gd name="T71" fmla="*/ 42 h 666"/>
              <a:gd name="T72" fmla="*/ 442 w 466"/>
              <a:gd name="T73" fmla="*/ 42 h 666"/>
              <a:gd name="T74" fmla="*/ 422 w 466"/>
              <a:gd name="T75" fmla="*/ 66 h 666"/>
              <a:gd name="T76" fmla="*/ 414 w 466"/>
              <a:gd name="T77" fmla="*/ 88 h 666"/>
              <a:gd name="T78" fmla="*/ 428 w 466"/>
              <a:gd name="T79" fmla="*/ 112 h 666"/>
              <a:gd name="T80" fmla="*/ 466 w 466"/>
              <a:gd name="T81" fmla="*/ 168 h 666"/>
              <a:gd name="T82" fmla="*/ 464 w 466"/>
              <a:gd name="T83" fmla="*/ 192 h 666"/>
              <a:gd name="T84" fmla="*/ 450 w 466"/>
              <a:gd name="T85" fmla="*/ 218 h 666"/>
              <a:gd name="T86" fmla="*/ 430 w 466"/>
              <a:gd name="T87" fmla="*/ 236 h 666"/>
              <a:gd name="T88" fmla="*/ 396 w 466"/>
              <a:gd name="T89" fmla="*/ 244 h 666"/>
              <a:gd name="T90" fmla="*/ 376 w 466"/>
              <a:gd name="T91" fmla="*/ 250 h 666"/>
              <a:gd name="T92" fmla="*/ 348 w 466"/>
              <a:gd name="T93" fmla="*/ 276 h 666"/>
              <a:gd name="T94" fmla="*/ 348 w 466"/>
              <a:gd name="T95" fmla="*/ 304 h 666"/>
              <a:gd name="T96" fmla="*/ 354 w 466"/>
              <a:gd name="T97" fmla="*/ 332 h 666"/>
              <a:gd name="T98" fmla="*/ 328 w 466"/>
              <a:gd name="T99" fmla="*/ 366 h 666"/>
              <a:gd name="T100" fmla="*/ 302 w 466"/>
              <a:gd name="T101" fmla="*/ 386 h 666"/>
              <a:gd name="T102" fmla="*/ 296 w 466"/>
              <a:gd name="T103" fmla="*/ 408 h 666"/>
              <a:gd name="T104" fmla="*/ 292 w 466"/>
              <a:gd name="T105" fmla="*/ 468 h 666"/>
              <a:gd name="T106" fmla="*/ 270 w 466"/>
              <a:gd name="T107" fmla="*/ 490 h 666"/>
              <a:gd name="T108" fmla="*/ 264 w 466"/>
              <a:gd name="T109" fmla="*/ 522 h 666"/>
              <a:gd name="T110" fmla="*/ 266 w 466"/>
              <a:gd name="T111" fmla="*/ 546 h 666"/>
              <a:gd name="T112" fmla="*/ 254 w 466"/>
              <a:gd name="T113" fmla="*/ 596 h 666"/>
              <a:gd name="T114" fmla="*/ 260 w 466"/>
              <a:gd name="T115" fmla="*/ 630 h 666"/>
              <a:gd name="T116" fmla="*/ 224 w 466"/>
              <a:gd name="T117" fmla="*/ 650 h 666"/>
              <a:gd name="T118" fmla="*/ 196 w 466"/>
              <a:gd name="T119" fmla="*/ 636 h 666"/>
              <a:gd name="T120" fmla="*/ 168 w 466"/>
              <a:gd name="T121" fmla="*/ 646 h 666"/>
              <a:gd name="T122" fmla="*/ 134 w 466"/>
              <a:gd name="T123" fmla="*/ 660 h 66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66" h="666">
                <a:moveTo>
                  <a:pt x="118" y="666"/>
                </a:moveTo>
                <a:lnTo>
                  <a:pt x="118" y="666"/>
                </a:lnTo>
                <a:lnTo>
                  <a:pt x="112" y="660"/>
                </a:lnTo>
                <a:lnTo>
                  <a:pt x="106" y="658"/>
                </a:lnTo>
                <a:lnTo>
                  <a:pt x="94" y="656"/>
                </a:lnTo>
                <a:lnTo>
                  <a:pt x="94" y="650"/>
                </a:lnTo>
                <a:lnTo>
                  <a:pt x="134" y="598"/>
                </a:lnTo>
                <a:lnTo>
                  <a:pt x="132" y="578"/>
                </a:lnTo>
                <a:lnTo>
                  <a:pt x="128" y="566"/>
                </a:lnTo>
                <a:lnTo>
                  <a:pt x="114" y="566"/>
                </a:lnTo>
                <a:lnTo>
                  <a:pt x="104" y="568"/>
                </a:lnTo>
                <a:lnTo>
                  <a:pt x="96" y="572"/>
                </a:lnTo>
                <a:lnTo>
                  <a:pt x="88" y="576"/>
                </a:lnTo>
                <a:lnTo>
                  <a:pt x="60" y="576"/>
                </a:lnTo>
                <a:lnTo>
                  <a:pt x="48" y="536"/>
                </a:lnTo>
                <a:lnTo>
                  <a:pt x="50" y="514"/>
                </a:lnTo>
                <a:lnTo>
                  <a:pt x="52" y="494"/>
                </a:lnTo>
                <a:lnTo>
                  <a:pt x="54" y="474"/>
                </a:lnTo>
                <a:lnTo>
                  <a:pt x="52" y="466"/>
                </a:lnTo>
                <a:lnTo>
                  <a:pt x="52" y="456"/>
                </a:lnTo>
                <a:lnTo>
                  <a:pt x="42" y="446"/>
                </a:lnTo>
                <a:lnTo>
                  <a:pt x="40" y="434"/>
                </a:lnTo>
                <a:lnTo>
                  <a:pt x="38" y="422"/>
                </a:lnTo>
                <a:lnTo>
                  <a:pt x="30" y="398"/>
                </a:lnTo>
                <a:lnTo>
                  <a:pt x="22" y="376"/>
                </a:lnTo>
                <a:lnTo>
                  <a:pt x="16" y="356"/>
                </a:lnTo>
                <a:lnTo>
                  <a:pt x="6" y="334"/>
                </a:lnTo>
                <a:lnTo>
                  <a:pt x="4" y="326"/>
                </a:lnTo>
                <a:lnTo>
                  <a:pt x="2" y="316"/>
                </a:lnTo>
                <a:lnTo>
                  <a:pt x="0" y="308"/>
                </a:lnTo>
                <a:lnTo>
                  <a:pt x="2" y="300"/>
                </a:lnTo>
                <a:lnTo>
                  <a:pt x="6" y="292"/>
                </a:lnTo>
                <a:lnTo>
                  <a:pt x="12" y="282"/>
                </a:lnTo>
                <a:lnTo>
                  <a:pt x="16" y="280"/>
                </a:lnTo>
                <a:lnTo>
                  <a:pt x="20" y="276"/>
                </a:lnTo>
                <a:lnTo>
                  <a:pt x="30" y="264"/>
                </a:lnTo>
                <a:lnTo>
                  <a:pt x="42" y="240"/>
                </a:lnTo>
                <a:lnTo>
                  <a:pt x="42" y="188"/>
                </a:lnTo>
                <a:lnTo>
                  <a:pt x="30" y="156"/>
                </a:lnTo>
                <a:lnTo>
                  <a:pt x="22" y="146"/>
                </a:lnTo>
                <a:lnTo>
                  <a:pt x="46" y="126"/>
                </a:lnTo>
                <a:lnTo>
                  <a:pt x="62" y="122"/>
                </a:lnTo>
                <a:lnTo>
                  <a:pt x="74" y="118"/>
                </a:lnTo>
                <a:lnTo>
                  <a:pt x="78" y="116"/>
                </a:lnTo>
                <a:lnTo>
                  <a:pt x="80" y="114"/>
                </a:lnTo>
                <a:lnTo>
                  <a:pt x="88" y="114"/>
                </a:lnTo>
                <a:lnTo>
                  <a:pt x="94" y="106"/>
                </a:lnTo>
                <a:lnTo>
                  <a:pt x="102" y="98"/>
                </a:lnTo>
                <a:lnTo>
                  <a:pt x="122" y="84"/>
                </a:lnTo>
                <a:lnTo>
                  <a:pt x="142" y="72"/>
                </a:lnTo>
                <a:lnTo>
                  <a:pt x="160" y="60"/>
                </a:lnTo>
                <a:lnTo>
                  <a:pt x="168" y="52"/>
                </a:lnTo>
                <a:lnTo>
                  <a:pt x="176" y="46"/>
                </a:lnTo>
                <a:lnTo>
                  <a:pt x="188" y="42"/>
                </a:lnTo>
                <a:lnTo>
                  <a:pt x="200" y="38"/>
                </a:lnTo>
                <a:lnTo>
                  <a:pt x="226" y="32"/>
                </a:lnTo>
                <a:lnTo>
                  <a:pt x="238" y="28"/>
                </a:lnTo>
                <a:lnTo>
                  <a:pt x="250" y="22"/>
                </a:lnTo>
                <a:lnTo>
                  <a:pt x="256" y="8"/>
                </a:lnTo>
                <a:lnTo>
                  <a:pt x="258" y="4"/>
                </a:lnTo>
                <a:lnTo>
                  <a:pt x="260" y="2"/>
                </a:lnTo>
                <a:lnTo>
                  <a:pt x="270" y="0"/>
                </a:lnTo>
                <a:lnTo>
                  <a:pt x="284" y="0"/>
                </a:lnTo>
                <a:lnTo>
                  <a:pt x="286" y="48"/>
                </a:lnTo>
                <a:lnTo>
                  <a:pt x="292" y="52"/>
                </a:lnTo>
                <a:lnTo>
                  <a:pt x="298" y="54"/>
                </a:lnTo>
                <a:lnTo>
                  <a:pt x="314" y="56"/>
                </a:lnTo>
                <a:lnTo>
                  <a:pt x="320" y="50"/>
                </a:lnTo>
                <a:lnTo>
                  <a:pt x="322" y="44"/>
                </a:lnTo>
                <a:lnTo>
                  <a:pt x="326" y="34"/>
                </a:lnTo>
                <a:lnTo>
                  <a:pt x="330" y="22"/>
                </a:lnTo>
                <a:lnTo>
                  <a:pt x="332" y="18"/>
                </a:lnTo>
                <a:lnTo>
                  <a:pt x="334" y="14"/>
                </a:lnTo>
                <a:lnTo>
                  <a:pt x="338" y="24"/>
                </a:lnTo>
                <a:lnTo>
                  <a:pt x="344" y="36"/>
                </a:lnTo>
                <a:lnTo>
                  <a:pt x="350" y="42"/>
                </a:lnTo>
                <a:lnTo>
                  <a:pt x="356" y="46"/>
                </a:lnTo>
                <a:lnTo>
                  <a:pt x="362" y="50"/>
                </a:lnTo>
                <a:lnTo>
                  <a:pt x="370" y="54"/>
                </a:lnTo>
                <a:lnTo>
                  <a:pt x="384" y="54"/>
                </a:lnTo>
                <a:lnTo>
                  <a:pt x="396" y="52"/>
                </a:lnTo>
                <a:lnTo>
                  <a:pt x="410" y="48"/>
                </a:lnTo>
                <a:lnTo>
                  <a:pt x="424" y="42"/>
                </a:lnTo>
                <a:lnTo>
                  <a:pt x="442" y="42"/>
                </a:lnTo>
                <a:lnTo>
                  <a:pt x="438" y="48"/>
                </a:lnTo>
                <a:lnTo>
                  <a:pt x="432" y="54"/>
                </a:lnTo>
                <a:lnTo>
                  <a:pt x="422" y="66"/>
                </a:lnTo>
                <a:lnTo>
                  <a:pt x="418" y="74"/>
                </a:lnTo>
                <a:lnTo>
                  <a:pt x="414" y="80"/>
                </a:lnTo>
                <a:lnTo>
                  <a:pt x="414" y="88"/>
                </a:lnTo>
                <a:lnTo>
                  <a:pt x="414" y="96"/>
                </a:lnTo>
                <a:lnTo>
                  <a:pt x="428" y="112"/>
                </a:lnTo>
                <a:lnTo>
                  <a:pt x="440" y="128"/>
                </a:lnTo>
                <a:lnTo>
                  <a:pt x="452" y="146"/>
                </a:lnTo>
                <a:lnTo>
                  <a:pt x="466" y="168"/>
                </a:lnTo>
                <a:lnTo>
                  <a:pt x="464" y="192"/>
                </a:lnTo>
                <a:lnTo>
                  <a:pt x="460" y="196"/>
                </a:lnTo>
                <a:lnTo>
                  <a:pt x="456" y="202"/>
                </a:lnTo>
                <a:lnTo>
                  <a:pt x="450" y="218"/>
                </a:lnTo>
                <a:lnTo>
                  <a:pt x="440" y="228"/>
                </a:lnTo>
                <a:lnTo>
                  <a:pt x="430" y="236"/>
                </a:lnTo>
                <a:lnTo>
                  <a:pt x="422" y="240"/>
                </a:lnTo>
                <a:lnTo>
                  <a:pt x="414" y="242"/>
                </a:lnTo>
                <a:lnTo>
                  <a:pt x="396" y="244"/>
                </a:lnTo>
                <a:lnTo>
                  <a:pt x="386" y="246"/>
                </a:lnTo>
                <a:lnTo>
                  <a:pt x="376" y="250"/>
                </a:lnTo>
                <a:lnTo>
                  <a:pt x="360" y="262"/>
                </a:lnTo>
                <a:lnTo>
                  <a:pt x="352" y="272"/>
                </a:lnTo>
                <a:lnTo>
                  <a:pt x="348" y="276"/>
                </a:lnTo>
                <a:lnTo>
                  <a:pt x="348" y="282"/>
                </a:lnTo>
                <a:lnTo>
                  <a:pt x="348" y="304"/>
                </a:lnTo>
                <a:lnTo>
                  <a:pt x="354" y="312"/>
                </a:lnTo>
                <a:lnTo>
                  <a:pt x="356" y="322"/>
                </a:lnTo>
                <a:lnTo>
                  <a:pt x="354" y="332"/>
                </a:lnTo>
                <a:lnTo>
                  <a:pt x="350" y="344"/>
                </a:lnTo>
                <a:lnTo>
                  <a:pt x="328" y="366"/>
                </a:lnTo>
                <a:lnTo>
                  <a:pt x="308" y="382"/>
                </a:lnTo>
                <a:lnTo>
                  <a:pt x="302" y="386"/>
                </a:lnTo>
                <a:lnTo>
                  <a:pt x="298" y="392"/>
                </a:lnTo>
                <a:lnTo>
                  <a:pt x="296" y="400"/>
                </a:lnTo>
                <a:lnTo>
                  <a:pt x="296" y="408"/>
                </a:lnTo>
                <a:lnTo>
                  <a:pt x="300" y="440"/>
                </a:lnTo>
                <a:lnTo>
                  <a:pt x="292" y="468"/>
                </a:lnTo>
                <a:lnTo>
                  <a:pt x="278" y="480"/>
                </a:lnTo>
                <a:lnTo>
                  <a:pt x="270" y="490"/>
                </a:lnTo>
                <a:lnTo>
                  <a:pt x="266" y="496"/>
                </a:lnTo>
                <a:lnTo>
                  <a:pt x="264" y="502"/>
                </a:lnTo>
                <a:lnTo>
                  <a:pt x="264" y="522"/>
                </a:lnTo>
                <a:lnTo>
                  <a:pt x="266" y="546"/>
                </a:lnTo>
                <a:lnTo>
                  <a:pt x="262" y="560"/>
                </a:lnTo>
                <a:lnTo>
                  <a:pt x="256" y="576"/>
                </a:lnTo>
                <a:lnTo>
                  <a:pt x="254" y="596"/>
                </a:lnTo>
                <a:lnTo>
                  <a:pt x="254" y="614"/>
                </a:lnTo>
                <a:lnTo>
                  <a:pt x="260" y="630"/>
                </a:lnTo>
                <a:lnTo>
                  <a:pt x="224" y="650"/>
                </a:lnTo>
                <a:lnTo>
                  <a:pt x="216" y="642"/>
                </a:lnTo>
                <a:lnTo>
                  <a:pt x="206" y="638"/>
                </a:lnTo>
                <a:lnTo>
                  <a:pt x="196" y="636"/>
                </a:lnTo>
                <a:lnTo>
                  <a:pt x="188" y="638"/>
                </a:lnTo>
                <a:lnTo>
                  <a:pt x="178" y="642"/>
                </a:lnTo>
                <a:lnTo>
                  <a:pt x="168" y="646"/>
                </a:lnTo>
                <a:lnTo>
                  <a:pt x="148" y="654"/>
                </a:lnTo>
                <a:lnTo>
                  <a:pt x="134" y="660"/>
                </a:lnTo>
                <a:lnTo>
                  <a:pt x="118" y="666"/>
                </a:lnTo>
                <a:close/>
              </a:path>
            </a:pathLst>
          </a:custGeom>
          <a:solidFill>
            <a:srgbClr val="FFFFFF">
              <a:alpha val="50196"/>
            </a:srgbClr>
          </a:solidFill>
          <a:ln>
            <a:noFill/>
          </a:ln>
        </p:spPr>
        <p:txBody>
          <a:bodyPr/>
          <a:lstStyle/>
          <a:p>
            <a:endParaRPr lang="zh-CN" altLang="en-US">
              <a:solidFill>
                <a:prstClr val="black"/>
              </a:solidFill>
            </a:endParaRPr>
          </a:p>
        </p:txBody>
      </p:sp>
      <p:sp>
        <p:nvSpPr>
          <p:cNvPr id="74" name="Freeform 19"/>
          <p:cNvSpPr>
            <a:spLocks/>
          </p:cNvSpPr>
          <p:nvPr/>
        </p:nvSpPr>
        <p:spPr bwMode="auto">
          <a:xfrm>
            <a:off x="3268886" y="4105818"/>
            <a:ext cx="969383" cy="953426"/>
          </a:xfrm>
          <a:custGeom>
            <a:avLst/>
            <a:gdLst>
              <a:gd name="T0" fmla="*/ 392 w 972"/>
              <a:gd name="T1" fmla="*/ 934 h 956"/>
              <a:gd name="T2" fmla="*/ 354 w 972"/>
              <a:gd name="T3" fmla="*/ 888 h 956"/>
              <a:gd name="T4" fmla="*/ 366 w 972"/>
              <a:gd name="T5" fmla="*/ 840 h 956"/>
              <a:gd name="T6" fmla="*/ 324 w 972"/>
              <a:gd name="T7" fmla="*/ 780 h 956"/>
              <a:gd name="T8" fmla="*/ 290 w 972"/>
              <a:gd name="T9" fmla="*/ 722 h 956"/>
              <a:gd name="T10" fmla="*/ 248 w 972"/>
              <a:gd name="T11" fmla="*/ 712 h 956"/>
              <a:gd name="T12" fmla="*/ 192 w 972"/>
              <a:gd name="T13" fmla="*/ 608 h 956"/>
              <a:gd name="T14" fmla="*/ 160 w 972"/>
              <a:gd name="T15" fmla="*/ 662 h 956"/>
              <a:gd name="T16" fmla="*/ 140 w 972"/>
              <a:gd name="T17" fmla="*/ 634 h 956"/>
              <a:gd name="T18" fmla="*/ 138 w 972"/>
              <a:gd name="T19" fmla="*/ 590 h 956"/>
              <a:gd name="T20" fmla="*/ 130 w 972"/>
              <a:gd name="T21" fmla="*/ 500 h 956"/>
              <a:gd name="T22" fmla="*/ 150 w 972"/>
              <a:gd name="T23" fmla="*/ 442 h 956"/>
              <a:gd name="T24" fmla="*/ 110 w 972"/>
              <a:gd name="T25" fmla="*/ 312 h 956"/>
              <a:gd name="T26" fmla="*/ 50 w 972"/>
              <a:gd name="T27" fmla="*/ 222 h 956"/>
              <a:gd name="T28" fmla="*/ 6 w 972"/>
              <a:gd name="T29" fmla="*/ 178 h 956"/>
              <a:gd name="T30" fmla="*/ 2 w 972"/>
              <a:gd name="T31" fmla="*/ 134 h 956"/>
              <a:gd name="T32" fmla="*/ 26 w 972"/>
              <a:gd name="T33" fmla="*/ 80 h 956"/>
              <a:gd name="T34" fmla="*/ 74 w 972"/>
              <a:gd name="T35" fmla="*/ 24 h 956"/>
              <a:gd name="T36" fmla="*/ 112 w 972"/>
              <a:gd name="T37" fmla="*/ 64 h 956"/>
              <a:gd name="T38" fmla="*/ 166 w 972"/>
              <a:gd name="T39" fmla="*/ 152 h 956"/>
              <a:gd name="T40" fmla="*/ 200 w 972"/>
              <a:gd name="T41" fmla="*/ 172 h 956"/>
              <a:gd name="T42" fmla="*/ 236 w 972"/>
              <a:gd name="T43" fmla="*/ 158 h 956"/>
              <a:gd name="T44" fmla="*/ 250 w 972"/>
              <a:gd name="T45" fmla="*/ 170 h 956"/>
              <a:gd name="T46" fmla="*/ 290 w 972"/>
              <a:gd name="T47" fmla="*/ 188 h 956"/>
              <a:gd name="T48" fmla="*/ 374 w 972"/>
              <a:gd name="T49" fmla="*/ 166 h 956"/>
              <a:gd name="T50" fmla="*/ 378 w 972"/>
              <a:gd name="T51" fmla="*/ 128 h 956"/>
              <a:gd name="T52" fmla="*/ 370 w 972"/>
              <a:gd name="T53" fmla="*/ 66 h 956"/>
              <a:gd name="T54" fmla="*/ 412 w 972"/>
              <a:gd name="T55" fmla="*/ 100 h 956"/>
              <a:gd name="T56" fmla="*/ 468 w 972"/>
              <a:gd name="T57" fmla="*/ 100 h 956"/>
              <a:gd name="T58" fmla="*/ 472 w 972"/>
              <a:gd name="T59" fmla="*/ 30 h 956"/>
              <a:gd name="T60" fmla="*/ 516 w 972"/>
              <a:gd name="T61" fmla="*/ 0 h 956"/>
              <a:gd name="T62" fmla="*/ 562 w 972"/>
              <a:gd name="T63" fmla="*/ 50 h 956"/>
              <a:gd name="T64" fmla="*/ 628 w 972"/>
              <a:gd name="T65" fmla="*/ 98 h 956"/>
              <a:gd name="T66" fmla="*/ 656 w 972"/>
              <a:gd name="T67" fmla="*/ 150 h 956"/>
              <a:gd name="T68" fmla="*/ 764 w 972"/>
              <a:gd name="T69" fmla="*/ 184 h 956"/>
              <a:gd name="T70" fmla="*/ 812 w 972"/>
              <a:gd name="T71" fmla="*/ 168 h 956"/>
              <a:gd name="T72" fmla="*/ 932 w 972"/>
              <a:gd name="T73" fmla="*/ 208 h 956"/>
              <a:gd name="T74" fmla="*/ 972 w 972"/>
              <a:gd name="T75" fmla="*/ 278 h 956"/>
              <a:gd name="T76" fmla="*/ 908 w 972"/>
              <a:gd name="T77" fmla="*/ 388 h 956"/>
              <a:gd name="T78" fmla="*/ 840 w 972"/>
              <a:gd name="T79" fmla="*/ 418 h 956"/>
              <a:gd name="T80" fmla="*/ 788 w 972"/>
              <a:gd name="T81" fmla="*/ 376 h 956"/>
              <a:gd name="T82" fmla="*/ 764 w 972"/>
              <a:gd name="T83" fmla="*/ 422 h 956"/>
              <a:gd name="T84" fmla="*/ 772 w 972"/>
              <a:gd name="T85" fmla="*/ 478 h 956"/>
              <a:gd name="T86" fmla="*/ 784 w 972"/>
              <a:gd name="T87" fmla="*/ 564 h 956"/>
              <a:gd name="T88" fmla="*/ 810 w 972"/>
              <a:gd name="T89" fmla="*/ 602 h 956"/>
              <a:gd name="T90" fmla="*/ 780 w 972"/>
              <a:gd name="T91" fmla="*/ 646 h 956"/>
              <a:gd name="T92" fmla="*/ 788 w 972"/>
              <a:gd name="T93" fmla="*/ 686 h 956"/>
              <a:gd name="T94" fmla="*/ 848 w 972"/>
              <a:gd name="T95" fmla="*/ 740 h 956"/>
              <a:gd name="T96" fmla="*/ 796 w 972"/>
              <a:gd name="T97" fmla="*/ 758 h 956"/>
              <a:gd name="T98" fmla="*/ 756 w 972"/>
              <a:gd name="T99" fmla="*/ 712 h 956"/>
              <a:gd name="T100" fmla="*/ 716 w 972"/>
              <a:gd name="T101" fmla="*/ 718 h 956"/>
              <a:gd name="T102" fmla="*/ 662 w 972"/>
              <a:gd name="T103" fmla="*/ 706 h 956"/>
              <a:gd name="T104" fmla="*/ 630 w 972"/>
              <a:gd name="T105" fmla="*/ 636 h 956"/>
              <a:gd name="T106" fmla="*/ 578 w 972"/>
              <a:gd name="T107" fmla="*/ 648 h 956"/>
              <a:gd name="T108" fmla="*/ 550 w 972"/>
              <a:gd name="T109" fmla="*/ 682 h 956"/>
              <a:gd name="T110" fmla="*/ 558 w 972"/>
              <a:gd name="T111" fmla="*/ 726 h 956"/>
              <a:gd name="T112" fmla="*/ 558 w 972"/>
              <a:gd name="T113" fmla="*/ 766 h 956"/>
              <a:gd name="T114" fmla="*/ 500 w 972"/>
              <a:gd name="T115" fmla="*/ 810 h 956"/>
              <a:gd name="T116" fmla="*/ 522 w 972"/>
              <a:gd name="T117" fmla="*/ 870 h 956"/>
              <a:gd name="T118" fmla="*/ 522 w 972"/>
              <a:gd name="T119" fmla="*/ 918 h 95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972" h="956">
                <a:moveTo>
                  <a:pt x="432" y="956"/>
                </a:moveTo>
                <a:lnTo>
                  <a:pt x="432" y="956"/>
                </a:lnTo>
                <a:lnTo>
                  <a:pt x="422" y="952"/>
                </a:lnTo>
                <a:lnTo>
                  <a:pt x="406" y="942"/>
                </a:lnTo>
                <a:lnTo>
                  <a:pt x="392" y="934"/>
                </a:lnTo>
                <a:lnTo>
                  <a:pt x="380" y="928"/>
                </a:lnTo>
                <a:lnTo>
                  <a:pt x="368" y="920"/>
                </a:lnTo>
                <a:lnTo>
                  <a:pt x="354" y="904"/>
                </a:lnTo>
                <a:lnTo>
                  <a:pt x="354" y="888"/>
                </a:lnTo>
                <a:lnTo>
                  <a:pt x="362" y="878"/>
                </a:lnTo>
                <a:lnTo>
                  <a:pt x="368" y="866"/>
                </a:lnTo>
                <a:lnTo>
                  <a:pt x="370" y="858"/>
                </a:lnTo>
                <a:lnTo>
                  <a:pt x="368" y="848"/>
                </a:lnTo>
                <a:lnTo>
                  <a:pt x="366" y="840"/>
                </a:lnTo>
                <a:lnTo>
                  <a:pt x="362" y="832"/>
                </a:lnTo>
                <a:lnTo>
                  <a:pt x="350" y="816"/>
                </a:lnTo>
                <a:lnTo>
                  <a:pt x="342" y="808"/>
                </a:lnTo>
                <a:lnTo>
                  <a:pt x="336" y="798"/>
                </a:lnTo>
                <a:lnTo>
                  <a:pt x="324" y="780"/>
                </a:lnTo>
                <a:lnTo>
                  <a:pt x="316" y="764"/>
                </a:lnTo>
                <a:lnTo>
                  <a:pt x="306" y="750"/>
                </a:lnTo>
                <a:lnTo>
                  <a:pt x="298" y="730"/>
                </a:lnTo>
                <a:lnTo>
                  <a:pt x="294" y="726"/>
                </a:lnTo>
                <a:lnTo>
                  <a:pt x="290" y="722"/>
                </a:lnTo>
                <a:lnTo>
                  <a:pt x="286" y="720"/>
                </a:lnTo>
                <a:lnTo>
                  <a:pt x="282" y="720"/>
                </a:lnTo>
                <a:lnTo>
                  <a:pt x="266" y="720"/>
                </a:lnTo>
                <a:lnTo>
                  <a:pt x="248" y="712"/>
                </a:lnTo>
                <a:lnTo>
                  <a:pt x="224" y="678"/>
                </a:lnTo>
                <a:lnTo>
                  <a:pt x="206" y="626"/>
                </a:lnTo>
                <a:lnTo>
                  <a:pt x="192" y="608"/>
                </a:lnTo>
                <a:lnTo>
                  <a:pt x="178" y="608"/>
                </a:lnTo>
                <a:lnTo>
                  <a:pt x="170" y="614"/>
                </a:lnTo>
                <a:lnTo>
                  <a:pt x="164" y="620"/>
                </a:lnTo>
                <a:lnTo>
                  <a:pt x="162" y="630"/>
                </a:lnTo>
                <a:lnTo>
                  <a:pt x="162" y="652"/>
                </a:lnTo>
                <a:lnTo>
                  <a:pt x="160" y="662"/>
                </a:lnTo>
                <a:lnTo>
                  <a:pt x="156" y="674"/>
                </a:lnTo>
                <a:lnTo>
                  <a:pt x="148" y="670"/>
                </a:lnTo>
                <a:lnTo>
                  <a:pt x="146" y="652"/>
                </a:lnTo>
                <a:lnTo>
                  <a:pt x="140" y="634"/>
                </a:lnTo>
                <a:lnTo>
                  <a:pt x="134" y="620"/>
                </a:lnTo>
                <a:lnTo>
                  <a:pt x="130" y="606"/>
                </a:lnTo>
                <a:lnTo>
                  <a:pt x="134" y="602"/>
                </a:lnTo>
                <a:lnTo>
                  <a:pt x="136" y="598"/>
                </a:lnTo>
                <a:lnTo>
                  <a:pt x="138" y="590"/>
                </a:lnTo>
                <a:lnTo>
                  <a:pt x="138" y="576"/>
                </a:lnTo>
                <a:lnTo>
                  <a:pt x="142" y="538"/>
                </a:lnTo>
                <a:lnTo>
                  <a:pt x="134" y="518"/>
                </a:lnTo>
                <a:lnTo>
                  <a:pt x="130" y="500"/>
                </a:lnTo>
                <a:lnTo>
                  <a:pt x="128" y="482"/>
                </a:lnTo>
                <a:lnTo>
                  <a:pt x="130" y="466"/>
                </a:lnTo>
                <a:lnTo>
                  <a:pt x="140" y="454"/>
                </a:lnTo>
                <a:lnTo>
                  <a:pt x="150" y="442"/>
                </a:lnTo>
                <a:lnTo>
                  <a:pt x="146" y="396"/>
                </a:lnTo>
                <a:lnTo>
                  <a:pt x="124" y="364"/>
                </a:lnTo>
                <a:lnTo>
                  <a:pt x="114" y="326"/>
                </a:lnTo>
                <a:lnTo>
                  <a:pt x="110" y="312"/>
                </a:lnTo>
                <a:lnTo>
                  <a:pt x="104" y="300"/>
                </a:lnTo>
                <a:lnTo>
                  <a:pt x="84" y="276"/>
                </a:lnTo>
                <a:lnTo>
                  <a:pt x="68" y="254"/>
                </a:lnTo>
                <a:lnTo>
                  <a:pt x="54" y="232"/>
                </a:lnTo>
                <a:lnTo>
                  <a:pt x="50" y="222"/>
                </a:lnTo>
                <a:lnTo>
                  <a:pt x="48" y="212"/>
                </a:lnTo>
                <a:lnTo>
                  <a:pt x="12" y="188"/>
                </a:lnTo>
                <a:lnTo>
                  <a:pt x="6" y="178"/>
                </a:lnTo>
                <a:lnTo>
                  <a:pt x="0" y="178"/>
                </a:lnTo>
                <a:lnTo>
                  <a:pt x="0" y="154"/>
                </a:lnTo>
                <a:lnTo>
                  <a:pt x="0" y="142"/>
                </a:lnTo>
                <a:lnTo>
                  <a:pt x="2" y="134"/>
                </a:lnTo>
                <a:lnTo>
                  <a:pt x="10" y="130"/>
                </a:lnTo>
                <a:lnTo>
                  <a:pt x="16" y="124"/>
                </a:lnTo>
                <a:lnTo>
                  <a:pt x="20" y="118"/>
                </a:lnTo>
                <a:lnTo>
                  <a:pt x="22" y="110"/>
                </a:lnTo>
                <a:lnTo>
                  <a:pt x="24" y="96"/>
                </a:lnTo>
                <a:lnTo>
                  <a:pt x="26" y="80"/>
                </a:lnTo>
                <a:lnTo>
                  <a:pt x="0" y="50"/>
                </a:lnTo>
                <a:lnTo>
                  <a:pt x="0" y="28"/>
                </a:lnTo>
                <a:lnTo>
                  <a:pt x="74" y="24"/>
                </a:lnTo>
                <a:lnTo>
                  <a:pt x="82" y="28"/>
                </a:lnTo>
                <a:lnTo>
                  <a:pt x="92" y="38"/>
                </a:lnTo>
                <a:lnTo>
                  <a:pt x="102" y="50"/>
                </a:lnTo>
                <a:lnTo>
                  <a:pt x="112" y="64"/>
                </a:lnTo>
                <a:lnTo>
                  <a:pt x="112" y="76"/>
                </a:lnTo>
                <a:lnTo>
                  <a:pt x="116" y="88"/>
                </a:lnTo>
                <a:lnTo>
                  <a:pt x="122" y="98"/>
                </a:lnTo>
                <a:lnTo>
                  <a:pt x="128" y="110"/>
                </a:lnTo>
                <a:lnTo>
                  <a:pt x="146" y="132"/>
                </a:lnTo>
                <a:lnTo>
                  <a:pt x="166" y="152"/>
                </a:lnTo>
                <a:lnTo>
                  <a:pt x="174" y="152"/>
                </a:lnTo>
                <a:lnTo>
                  <a:pt x="182" y="154"/>
                </a:lnTo>
                <a:lnTo>
                  <a:pt x="186" y="156"/>
                </a:lnTo>
                <a:lnTo>
                  <a:pt x="190" y="158"/>
                </a:lnTo>
                <a:lnTo>
                  <a:pt x="200" y="172"/>
                </a:lnTo>
                <a:lnTo>
                  <a:pt x="208" y="170"/>
                </a:lnTo>
                <a:lnTo>
                  <a:pt x="216" y="170"/>
                </a:lnTo>
                <a:lnTo>
                  <a:pt x="224" y="166"/>
                </a:lnTo>
                <a:lnTo>
                  <a:pt x="236" y="158"/>
                </a:lnTo>
                <a:lnTo>
                  <a:pt x="242" y="158"/>
                </a:lnTo>
                <a:lnTo>
                  <a:pt x="248" y="162"/>
                </a:lnTo>
                <a:lnTo>
                  <a:pt x="248" y="166"/>
                </a:lnTo>
                <a:lnTo>
                  <a:pt x="250" y="170"/>
                </a:lnTo>
                <a:lnTo>
                  <a:pt x="254" y="172"/>
                </a:lnTo>
                <a:lnTo>
                  <a:pt x="258" y="174"/>
                </a:lnTo>
                <a:lnTo>
                  <a:pt x="270" y="176"/>
                </a:lnTo>
                <a:lnTo>
                  <a:pt x="282" y="178"/>
                </a:lnTo>
                <a:lnTo>
                  <a:pt x="290" y="188"/>
                </a:lnTo>
                <a:lnTo>
                  <a:pt x="310" y="188"/>
                </a:lnTo>
                <a:lnTo>
                  <a:pt x="328" y="174"/>
                </a:lnTo>
                <a:lnTo>
                  <a:pt x="374" y="166"/>
                </a:lnTo>
                <a:lnTo>
                  <a:pt x="378" y="160"/>
                </a:lnTo>
                <a:lnTo>
                  <a:pt x="382" y="154"/>
                </a:lnTo>
                <a:lnTo>
                  <a:pt x="382" y="142"/>
                </a:lnTo>
                <a:lnTo>
                  <a:pt x="378" y="128"/>
                </a:lnTo>
                <a:lnTo>
                  <a:pt x="372" y="104"/>
                </a:lnTo>
                <a:lnTo>
                  <a:pt x="368" y="92"/>
                </a:lnTo>
                <a:lnTo>
                  <a:pt x="366" y="80"/>
                </a:lnTo>
                <a:lnTo>
                  <a:pt x="368" y="72"/>
                </a:lnTo>
                <a:lnTo>
                  <a:pt x="370" y="66"/>
                </a:lnTo>
                <a:lnTo>
                  <a:pt x="376" y="70"/>
                </a:lnTo>
                <a:lnTo>
                  <a:pt x="384" y="78"/>
                </a:lnTo>
                <a:lnTo>
                  <a:pt x="392" y="84"/>
                </a:lnTo>
                <a:lnTo>
                  <a:pt x="406" y="92"/>
                </a:lnTo>
                <a:lnTo>
                  <a:pt x="412" y="100"/>
                </a:lnTo>
                <a:lnTo>
                  <a:pt x="424" y="104"/>
                </a:lnTo>
                <a:lnTo>
                  <a:pt x="438" y="104"/>
                </a:lnTo>
                <a:lnTo>
                  <a:pt x="452" y="104"/>
                </a:lnTo>
                <a:lnTo>
                  <a:pt x="468" y="100"/>
                </a:lnTo>
                <a:lnTo>
                  <a:pt x="484" y="84"/>
                </a:lnTo>
                <a:lnTo>
                  <a:pt x="482" y="64"/>
                </a:lnTo>
                <a:lnTo>
                  <a:pt x="478" y="50"/>
                </a:lnTo>
                <a:lnTo>
                  <a:pt x="474" y="40"/>
                </a:lnTo>
                <a:lnTo>
                  <a:pt x="472" y="30"/>
                </a:lnTo>
                <a:lnTo>
                  <a:pt x="482" y="18"/>
                </a:lnTo>
                <a:lnTo>
                  <a:pt x="494" y="8"/>
                </a:lnTo>
                <a:lnTo>
                  <a:pt x="502" y="2"/>
                </a:lnTo>
                <a:lnTo>
                  <a:pt x="508" y="0"/>
                </a:lnTo>
                <a:lnTo>
                  <a:pt x="516" y="0"/>
                </a:lnTo>
                <a:lnTo>
                  <a:pt x="526" y="4"/>
                </a:lnTo>
                <a:lnTo>
                  <a:pt x="530" y="16"/>
                </a:lnTo>
                <a:lnTo>
                  <a:pt x="536" y="26"/>
                </a:lnTo>
                <a:lnTo>
                  <a:pt x="546" y="36"/>
                </a:lnTo>
                <a:lnTo>
                  <a:pt x="562" y="50"/>
                </a:lnTo>
                <a:lnTo>
                  <a:pt x="588" y="60"/>
                </a:lnTo>
                <a:lnTo>
                  <a:pt x="598" y="72"/>
                </a:lnTo>
                <a:lnTo>
                  <a:pt x="612" y="84"/>
                </a:lnTo>
                <a:lnTo>
                  <a:pt x="628" y="98"/>
                </a:lnTo>
                <a:lnTo>
                  <a:pt x="636" y="106"/>
                </a:lnTo>
                <a:lnTo>
                  <a:pt x="642" y="118"/>
                </a:lnTo>
                <a:lnTo>
                  <a:pt x="650" y="138"/>
                </a:lnTo>
                <a:lnTo>
                  <a:pt x="656" y="150"/>
                </a:lnTo>
                <a:lnTo>
                  <a:pt x="666" y="164"/>
                </a:lnTo>
                <a:lnTo>
                  <a:pt x="678" y="176"/>
                </a:lnTo>
                <a:lnTo>
                  <a:pt x="686" y="182"/>
                </a:lnTo>
                <a:lnTo>
                  <a:pt x="694" y="184"/>
                </a:lnTo>
                <a:lnTo>
                  <a:pt x="764" y="184"/>
                </a:lnTo>
                <a:lnTo>
                  <a:pt x="774" y="178"/>
                </a:lnTo>
                <a:lnTo>
                  <a:pt x="786" y="172"/>
                </a:lnTo>
                <a:lnTo>
                  <a:pt x="798" y="168"/>
                </a:lnTo>
                <a:lnTo>
                  <a:pt x="812" y="168"/>
                </a:lnTo>
                <a:lnTo>
                  <a:pt x="858" y="184"/>
                </a:lnTo>
                <a:lnTo>
                  <a:pt x="900" y="184"/>
                </a:lnTo>
                <a:lnTo>
                  <a:pt x="920" y="202"/>
                </a:lnTo>
                <a:lnTo>
                  <a:pt x="932" y="208"/>
                </a:lnTo>
                <a:lnTo>
                  <a:pt x="952" y="210"/>
                </a:lnTo>
                <a:lnTo>
                  <a:pt x="972" y="228"/>
                </a:lnTo>
                <a:lnTo>
                  <a:pt x="972" y="278"/>
                </a:lnTo>
                <a:lnTo>
                  <a:pt x="958" y="296"/>
                </a:lnTo>
                <a:lnTo>
                  <a:pt x="946" y="316"/>
                </a:lnTo>
                <a:lnTo>
                  <a:pt x="938" y="336"/>
                </a:lnTo>
                <a:lnTo>
                  <a:pt x="930" y="358"/>
                </a:lnTo>
                <a:lnTo>
                  <a:pt x="908" y="388"/>
                </a:lnTo>
                <a:lnTo>
                  <a:pt x="880" y="418"/>
                </a:lnTo>
                <a:lnTo>
                  <a:pt x="866" y="422"/>
                </a:lnTo>
                <a:lnTo>
                  <a:pt x="856" y="422"/>
                </a:lnTo>
                <a:lnTo>
                  <a:pt x="846" y="420"/>
                </a:lnTo>
                <a:lnTo>
                  <a:pt x="840" y="418"/>
                </a:lnTo>
                <a:lnTo>
                  <a:pt x="828" y="406"/>
                </a:lnTo>
                <a:lnTo>
                  <a:pt x="812" y="394"/>
                </a:lnTo>
                <a:lnTo>
                  <a:pt x="806" y="388"/>
                </a:lnTo>
                <a:lnTo>
                  <a:pt x="800" y="382"/>
                </a:lnTo>
                <a:lnTo>
                  <a:pt x="788" y="376"/>
                </a:lnTo>
                <a:lnTo>
                  <a:pt x="778" y="374"/>
                </a:lnTo>
                <a:lnTo>
                  <a:pt x="768" y="374"/>
                </a:lnTo>
                <a:lnTo>
                  <a:pt x="764" y="382"/>
                </a:lnTo>
                <a:lnTo>
                  <a:pt x="764" y="422"/>
                </a:lnTo>
                <a:lnTo>
                  <a:pt x="768" y="434"/>
                </a:lnTo>
                <a:lnTo>
                  <a:pt x="772" y="446"/>
                </a:lnTo>
                <a:lnTo>
                  <a:pt x="772" y="460"/>
                </a:lnTo>
                <a:lnTo>
                  <a:pt x="772" y="478"/>
                </a:lnTo>
                <a:lnTo>
                  <a:pt x="770" y="492"/>
                </a:lnTo>
                <a:lnTo>
                  <a:pt x="766" y="510"/>
                </a:lnTo>
                <a:lnTo>
                  <a:pt x="766" y="528"/>
                </a:lnTo>
                <a:lnTo>
                  <a:pt x="768" y="548"/>
                </a:lnTo>
                <a:lnTo>
                  <a:pt x="784" y="564"/>
                </a:lnTo>
                <a:lnTo>
                  <a:pt x="790" y="568"/>
                </a:lnTo>
                <a:lnTo>
                  <a:pt x="796" y="574"/>
                </a:lnTo>
                <a:lnTo>
                  <a:pt x="802" y="582"/>
                </a:lnTo>
                <a:lnTo>
                  <a:pt x="808" y="592"/>
                </a:lnTo>
                <a:lnTo>
                  <a:pt x="810" y="602"/>
                </a:lnTo>
                <a:lnTo>
                  <a:pt x="810" y="612"/>
                </a:lnTo>
                <a:lnTo>
                  <a:pt x="808" y="622"/>
                </a:lnTo>
                <a:lnTo>
                  <a:pt x="800" y="632"/>
                </a:lnTo>
                <a:lnTo>
                  <a:pt x="786" y="640"/>
                </a:lnTo>
                <a:lnTo>
                  <a:pt x="780" y="646"/>
                </a:lnTo>
                <a:lnTo>
                  <a:pt x="778" y="650"/>
                </a:lnTo>
                <a:lnTo>
                  <a:pt x="776" y="656"/>
                </a:lnTo>
                <a:lnTo>
                  <a:pt x="776" y="674"/>
                </a:lnTo>
                <a:lnTo>
                  <a:pt x="782" y="680"/>
                </a:lnTo>
                <a:lnTo>
                  <a:pt x="788" y="686"/>
                </a:lnTo>
                <a:lnTo>
                  <a:pt x="806" y="694"/>
                </a:lnTo>
                <a:lnTo>
                  <a:pt x="828" y="702"/>
                </a:lnTo>
                <a:lnTo>
                  <a:pt x="840" y="710"/>
                </a:lnTo>
                <a:lnTo>
                  <a:pt x="850" y="718"/>
                </a:lnTo>
                <a:lnTo>
                  <a:pt x="848" y="740"/>
                </a:lnTo>
                <a:lnTo>
                  <a:pt x="846" y="752"/>
                </a:lnTo>
                <a:lnTo>
                  <a:pt x="842" y="756"/>
                </a:lnTo>
                <a:lnTo>
                  <a:pt x="840" y="762"/>
                </a:lnTo>
                <a:lnTo>
                  <a:pt x="818" y="760"/>
                </a:lnTo>
                <a:lnTo>
                  <a:pt x="796" y="758"/>
                </a:lnTo>
                <a:lnTo>
                  <a:pt x="778" y="754"/>
                </a:lnTo>
                <a:lnTo>
                  <a:pt x="764" y="748"/>
                </a:lnTo>
                <a:lnTo>
                  <a:pt x="762" y="734"/>
                </a:lnTo>
                <a:lnTo>
                  <a:pt x="760" y="722"/>
                </a:lnTo>
                <a:lnTo>
                  <a:pt x="756" y="712"/>
                </a:lnTo>
                <a:lnTo>
                  <a:pt x="752" y="702"/>
                </a:lnTo>
                <a:lnTo>
                  <a:pt x="744" y="704"/>
                </a:lnTo>
                <a:lnTo>
                  <a:pt x="736" y="704"/>
                </a:lnTo>
                <a:lnTo>
                  <a:pt x="726" y="710"/>
                </a:lnTo>
                <a:lnTo>
                  <a:pt x="716" y="718"/>
                </a:lnTo>
                <a:lnTo>
                  <a:pt x="706" y="724"/>
                </a:lnTo>
                <a:lnTo>
                  <a:pt x="680" y="724"/>
                </a:lnTo>
                <a:lnTo>
                  <a:pt x="670" y="716"/>
                </a:lnTo>
                <a:lnTo>
                  <a:pt x="662" y="706"/>
                </a:lnTo>
                <a:lnTo>
                  <a:pt x="656" y="698"/>
                </a:lnTo>
                <a:lnTo>
                  <a:pt x="652" y="688"/>
                </a:lnTo>
                <a:lnTo>
                  <a:pt x="646" y="668"/>
                </a:lnTo>
                <a:lnTo>
                  <a:pt x="642" y="652"/>
                </a:lnTo>
                <a:lnTo>
                  <a:pt x="630" y="636"/>
                </a:lnTo>
                <a:lnTo>
                  <a:pt x="604" y="636"/>
                </a:lnTo>
                <a:lnTo>
                  <a:pt x="594" y="636"/>
                </a:lnTo>
                <a:lnTo>
                  <a:pt x="588" y="638"/>
                </a:lnTo>
                <a:lnTo>
                  <a:pt x="582" y="642"/>
                </a:lnTo>
                <a:lnTo>
                  <a:pt x="578" y="648"/>
                </a:lnTo>
                <a:lnTo>
                  <a:pt x="574" y="658"/>
                </a:lnTo>
                <a:lnTo>
                  <a:pt x="572" y="670"/>
                </a:lnTo>
                <a:lnTo>
                  <a:pt x="564" y="676"/>
                </a:lnTo>
                <a:lnTo>
                  <a:pt x="556" y="680"/>
                </a:lnTo>
                <a:lnTo>
                  <a:pt x="550" y="682"/>
                </a:lnTo>
                <a:lnTo>
                  <a:pt x="542" y="686"/>
                </a:lnTo>
                <a:lnTo>
                  <a:pt x="542" y="704"/>
                </a:lnTo>
                <a:lnTo>
                  <a:pt x="550" y="712"/>
                </a:lnTo>
                <a:lnTo>
                  <a:pt x="558" y="726"/>
                </a:lnTo>
                <a:lnTo>
                  <a:pt x="562" y="732"/>
                </a:lnTo>
                <a:lnTo>
                  <a:pt x="564" y="740"/>
                </a:lnTo>
                <a:lnTo>
                  <a:pt x="564" y="748"/>
                </a:lnTo>
                <a:lnTo>
                  <a:pt x="562" y="758"/>
                </a:lnTo>
                <a:lnTo>
                  <a:pt x="558" y="766"/>
                </a:lnTo>
                <a:lnTo>
                  <a:pt x="552" y="772"/>
                </a:lnTo>
                <a:lnTo>
                  <a:pt x="536" y="782"/>
                </a:lnTo>
                <a:lnTo>
                  <a:pt x="508" y="800"/>
                </a:lnTo>
                <a:lnTo>
                  <a:pt x="500" y="810"/>
                </a:lnTo>
                <a:lnTo>
                  <a:pt x="500" y="850"/>
                </a:lnTo>
                <a:lnTo>
                  <a:pt x="504" y="856"/>
                </a:lnTo>
                <a:lnTo>
                  <a:pt x="508" y="860"/>
                </a:lnTo>
                <a:lnTo>
                  <a:pt x="518" y="866"/>
                </a:lnTo>
                <a:lnTo>
                  <a:pt x="522" y="870"/>
                </a:lnTo>
                <a:lnTo>
                  <a:pt x="526" y="878"/>
                </a:lnTo>
                <a:lnTo>
                  <a:pt x="528" y="888"/>
                </a:lnTo>
                <a:lnTo>
                  <a:pt x="530" y="902"/>
                </a:lnTo>
                <a:lnTo>
                  <a:pt x="522" y="918"/>
                </a:lnTo>
                <a:lnTo>
                  <a:pt x="510" y="924"/>
                </a:lnTo>
                <a:lnTo>
                  <a:pt x="498" y="930"/>
                </a:lnTo>
                <a:lnTo>
                  <a:pt x="432" y="956"/>
                </a:lnTo>
                <a:close/>
              </a:path>
            </a:pathLst>
          </a:custGeom>
          <a:solidFill>
            <a:srgbClr val="FFFFFF">
              <a:alpha val="50196"/>
            </a:srgbClr>
          </a:solidFill>
          <a:ln>
            <a:noFill/>
          </a:ln>
        </p:spPr>
        <p:txBody>
          <a:bodyPr/>
          <a:lstStyle/>
          <a:p>
            <a:endParaRPr lang="zh-CN" altLang="en-US">
              <a:solidFill>
                <a:prstClr val="black"/>
              </a:solidFill>
            </a:endParaRPr>
          </a:p>
        </p:txBody>
      </p:sp>
      <p:sp>
        <p:nvSpPr>
          <p:cNvPr id="75" name="Freeform 20"/>
          <p:cNvSpPr>
            <a:spLocks/>
          </p:cNvSpPr>
          <p:nvPr/>
        </p:nvSpPr>
        <p:spPr bwMode="auto">
          <a:xfrm>
            <a:off x="1463761" y="3692933"/>
            <a:ext cx="1944749" cy="1190785"/>
          </a:xfrm>
          <a:custGeom>
            <a:avLst/>
            <a:gdLst>
              <a:gd name="T0" fmla="*/ 1244 w 1950"/>
              <a:gd name="T1" fmla="*/ 1192 h 1194"/>
              <a:gd name="T2" fmla="*/ 1218 w 1950"/>
              <a:gd name="T3" fmla="*/ 1156 h 1194"/>
              <a:gd name="T4" fmla="*/ 1200 w 1950"/>
              <a:gd name="T5" fmla="*/ 1100 h 1194"/>
              <a:gd name="T6" fmla="*/ 1152 w 1950"/>
              <a:gd name="T7" fmla="*/ 1058 h 1194"/>
              <a:gd name="T8" fmla="*/ 1050 w 1950"/>
              <a:gd name="T9" fmla="*/ 1000 h 1194"/>
              <a:gd name="T10" fmla="*/ 970 w 1950"/>
              <a:gd name="T11" fmla="*/ 1022 h 1194"/>
              <a:gd name="T12" fmla="*/ 928 w 1950"/>
              <a:gd name="T13" fmla="*/ 1096 h 1194"/>
              <a:gd name="T14" fmla="*/ 898 w 1950"/>
              <a:gd name="T15" fmla="*/ 1042 h 1194"/>
              <a:gd name="T16" fmla="*/ 872 w 1950"/>
              <a:gd name="T17" fmla="*/ 992 h 1194"/>
              <a:gd name="T18" fmla="*/ 754 w 1950"/>
              <a:gd name="T19" fmla="*/ 1010 h 1194"/>
              <a:gd name="T20" fmla="*/ 634 w 1950"/>
              <a:gd name="T21" fmla="*/ 966 h 1194"/>
              <a:gd name="T22" fmla="*/ 580 w 1950"/>
              <a:gd name="T23" fmla="*/ 900 h 1194"/>
              <a:gd name="T24" fmla="*/ 492 w 1950"/>
              <a:gd name="T25" fmla="*/ 842 h 1194"/>
              <a:gd name="T26" fmla="*/ 468 w 1950"/>
              <a:gd name="T27" fmla="*/ 764 h 1194"/>
              <a:gd name="T28" fmla="*/ 390 w 1950"/>
              <a:gd name="T29" fmla="*/ 726 h 1194"/>
              <a:gd name="T30" fmla="*/ 284 w 1950"/>
              <a:gd name="T31" fmla="*/ 610 h 1194"/>
              <a:gd name="T32" fmla="*/ 182 w 1950"/>
              <a:gd name="T33" fmla="*/ 630 h 1194"/>
              <a:gd name="T34" fmla="*/ 142 w 1950"/>
              <a:gd name="T35" fmla="*/ 552 h 1194"/>
              <a:gd name="T36" fmla="*/ 12 w 1950"/>
              <a:gd name="T37" fmla="*/ 454 h 1194"/>
              <a:gd name="T38" fmla="*/ 8 w 1950"/>
              <a:gd name="T39" fmla="*/ 412 h 1194"/>
              <a:gd name="T40" fmla="*/ 16 w 1950"/>
              <a:gd name="T41" fmla="*/ 290 h 1194"/>
              <a:gd name="T42" fmla="*/ 54 w 1950"/>
              <a:gd name="T43" fmla="*/ 300 h 1194"/>
              <a:gd name="T44" fmla="*/ 104 w 1950"/>
              <a:gd name="T45" fmla="*/ 280 h 1194"/>
              <a:gd name="T46" fmla="*/ 78 w 1950"/>
              <a:gd name="T47" fmla="*/ 126 h 1194"/>
              <a:gd name="T48" fmla="*/ 146 w 1950"/>
              <a:gd name="T49" fmla="*/ 98 h 1194"/>
              <a:gd name="T50" fmla="*/ 216 w 1950"/>
              <a:gd name="T51" fmla="*/ 72 h 1194"/>
              <a:gd name="T52" fmla="*/ 304 w 1950"/>
              <a:gd name="T53" fmla="*/ 6 h 1194"/>
              <a:gd name="T54" fmla="*/ 386 w 1950"/>
              <a:gd name="T55" fmla="*/ 48 h 1194"/>
              <a:gd name="T56" fmla="*/ 470 w 1950"/>
              <a:gd name="T57" fmla="*/ 10 h 1194"/>
              <a:gd name="T58" fmla="*/ 510 w 1950"/>
              <a:gd name="T59" fmla="*/ 56 h 1194"/>
              <a:gd name="T60" fmla="*/ 622 w 1950"/>
              <a:gd name="T61" fmla="*/ 72 h 1194"/>
              <a:gd name="T62" fmla="*/ 710 w 1950"/>
              <a:gd name="T63" fmla="*/ 56 h 1194"/>
              <a:gd name="T64" fmla="*/ 804 w 1950"/>
              <a:gd name="T65" fmla="*/ 44 h 1194"/>
              <a:gd name="T66" fmla="*/ 898 w 1950"/>
              <a:gd name="T67" fmla="*/ 30 h 1194"/>
              <a:gd name="T68" fmla="*/ 1046 w 1950"/>
              <a:gd name="T69" fmla="*/ 38 h 1194"/>
              <a:gd name="T70" fmla="*/ 1106 w 1950"/>
              <a:gd name="T71" fmla="*/ 114 h 1194"/>
              <a:gd name="T72" fmla="*/ 1092 w 1950"/>
              <a:gd name="T73" fmla="*/ 220 h 1194"/>
              <a:gd name="T74" fmla="*/ 1118 w 1950"/>
              <a:gd name="T75" fmla="*/ 378 h 1194"/>
              <a:gd name="T76" fmla="*/ 1192 w 1950"/>
              <a:gd name="T77" fmla="*/ 440 h 1194"/>
              <a:gd name="T78" fmla="*/ 1308 w 1950"/>
              <a:gd name="T79" fmla="*/ 502 h 1194"/>
              <a:gd name="T80" fmla="*/ 1406 w 1950"/>
              <a:gd name="T81" fmla="*/ 546 h 1194"/>
              <a:gd name="T82" fmla="*/ 1586 w 1950"/>
              <a:gd name="T83" fmla="*/ 576 h 1194"/>
              <a:gd name="T84" fmla="*/ 1666 w 1950"/>
              <a:gd name="T85" fmla="*/ 682 h 1194"/>
              <a:gd name="T86" fmla="*/ 1706 w 1950"/>
              <a:gd name="T87" fmla="*/ 676 h 1194"/>
              <a:gd name="T88" fmla="*/ 1794 w 1950"/>
              <a:gd name="T89" fmla="*/ 616 h 1194"/>
              <a:gd name="T90" fmla="*/ 1848 w 1950"/>
              <a:gd name="T91" fmla="*/ 632 h 1194"/>
              <a:gd name="T92" fmla="*/ 1926 w 1950"/>
              <a:gd name="T93" fmla="*/ 788 h 1194"/>
              <a:gd name="T94" fmla="*/ 1930 w 1950"/>
              <a:gd name="T95" fmla="*/ 878 h 1194"/>
              <a:gd name="T96" fmla="*/ 1940 w 1950"/>
              <a:gd name="T97" fmla="*/ 976 h 1194"/>
              <a:gd name="T98" fmla="*/ 1930 w 1950"/>
              <a:gd name="T99" fmla="*/ 1002 h 1194"/>
              <a:gd name="T100" fmla="*/ 1872 w 1950"/>
              <a:gd name="T101" fmla="*/ 1006 h 1194"/>
              <a:gd name="T102" fmla="*/ 1866 w 1950"/>
              <a:gd name="T103" fmla="*/ 1096 h 1194"/>
              <a:gd name="T104" fmla="*/ 1772 w 1950"/>
              <a:gd name="T105" fmla="*/ 1052 h 1194"/>
              <a:gd name="T106" fmla="*/ 1744 w 1950"/>
              <a:gd name="T107" fmla="*/ 1124 h 1194"/>
              <a:gd name="T108" fmla="*/ 1696 w 1950"/>
              <a:gd name="T109" fmla="*/ 1086 h 1194"/>
              <a:gd name="T110" fmla="*/ 1594 w 1950"/>
              <a:gd name="T111" fmla="*/ 1048 h 1194"/>
              <a:gd name="T112" fmla="*/ 1498 w 1950"/>
              <a:gd name="T113" fmla="*/ 1102 h 1194"/>
              <a:gd name="T114" fmla="*/ 1430 w 1950"/>
              <a:gd name="T115" fmla="*/ 1144 h 1194"/>
              <a:gd name="T116" fmla="*/ 1342 w 1950"/>
              <a:gd name="T117" fmla="*/ 1194 h 119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950" h="1194">
                <a:moveTo>
                  <a:pt x="1342" y="1194"/>
                </a:moveTo>
                <a:lnTo>
                  <a:pt x="1342" y="1194"/>
                </a:lnTo>
                <a:lnTo>
                  <a:pt x="1336" y="1192"/>
                </a:lnTo>
                <a:lnTo>
                  <a:pt x="1324" y="1188"/>
                </a:lnTo>
                <a:lnTo>
                  <a:pt x="1298" y="1186"/>
                </a:lnTo>
                <a:lnTo>
                  <a:pt x="1258" y="1186"/>
                </a:lnTo>
                <a:lnTo>
                  <a:pt x="1244" y="1192"/>
                </a:lnTo>
                <a:lnTo>
                  <a:pt x="1226" y="1188"/>
                </a:lnTo>
                <a:lnTo>
                  <a:pt x="1216" y="1184"/>
                </a:lnTo>
                <a:lnTo>
                  <a:pt x="1212" y="1182"/>
                </a:lnTo>
                <a:lnTo>
                  <a:pt x="1210" y="1180"/>
                </a:lnTo>
                <a:lnTo>
                  <a:pt x="1210" y="1172"/>
                </a:lnTo>
                <a:lnTo>
                  <a:pt x="1214" y="1164"/>
                </a:lnTo>
                <a:lnTo>
                  <a:pt x="1218" y="1156"/>
                </a:lnTo>
                <a:lnTo>
                  <a:pt x="1224" y="1146"/>
                </a:lnTo>
                <a:lnTo>
                  <a:pt x="1228" y="1136"/>
                </a:lnTo>
                <a:lnTo>
                  <a:pt x="1228" y="1114"/>
                </a:lnTo>
                <a:lnTo>
                  <a:pt x="1216" y="1108"/>
                </a:lnTo>
                <a:lnTo>
                  <a:pt x="1206" y="1104"/>
                </a:lnTo>
                <a:lnTo>
                  <a:pt x="1200" y="1100"/>
                </a:lnTo>
                <a:lnTo>
                  <a:pt x="1194" y="1094"/>
                </a:lnTo>
                <a:lnTo>
                  <a:pt x="1192" y="1088"/>
                </a:lnTo>
                <a:lnTo>
                  <a:pt x="1190" y="1082"/>
                </a:lnTo>
                <a:lnTo>
                  <a:pt x="1186" y="1068"/>
                </a:lnTo>
                <a:lnTo>
                  <a:pt x="1180" y="1058"/>
                </a:lnTo>
                <a:lnTo>
                  <a:pt x="1152" y="1058"/>
                </a:lnTo>
                <a:lnTo>
                  <a:pt x="1128" y="1052"/>
                </a:lnTo>
                <a:lnTo>
                  <a:pt x="1112" y="1028"/>
                </a:lnTo>
                <a:lnTo>
                  <a:pt x="1092" y="1022"/>
                </a:lnTo>
                <a:lnTo>
                  <a:pt x="1074" y="1014"/>
                </a:lnTo>
                <a:lnTo>
                  <a:pt x="1060" y="1006"/>
                </a:lnTo>
                <a:lnTo>
                  <a:pt x="1050" y="1000"/>
                </a:lnTo>
                <a:lnTo>
                  <a:pt x="1038" y="994"/>
                </a:lnTo>
                <a:lnTo>
                  <a:pt x="1002" y="994"/>
                </a:lnTo>
                <a:lnTo>
                  <a:pt x="992" y="1002"/>
                </a:lnTo>
                <a:lnTo>
                  <a:pt x="982" y="1012"/>
                </a:lnTo>
                <a:lnTo>
                  <a:pt x="970" y="1022"/>
                </a:lnTo>
                <a:lnTo>
                  <a:pt x="956" y="1028"/>
                </a:lnTo>
                <a:lnTo>
                  <a:pt x="944" y="1040"/>
                </a:lnTo>
                <a:lnTo>
                  <a:pt x="936" y="1056"/>
                </a:lnTo>
                <a:lnTo>
                  <a:pt x="932" y="1076"/>
                </a:lnTo>
                <a:lnTo>
                  <a:pt x="928" y="1096"/>
                </a:lnTo>
                <a:lnTo>
                  <a:pt x="912" y="1092"/>
                </a:lnTo>
                <a:lnTo>
                  <a:pt x="906" y="1090"/>
                </a:lnTo>
                <a:lnTo>
                  <a:pt x="902" y="1086"/>
                </a:lnTo>
                <a:lnTo>
                  <a:pt x="896" y="1076"/>
                </a:lnTo>
                <a:lnTo>
                  <a:pt x="894" y="1066"/>
                </a:lnTo>
                <a:lnTo>
                  <a:pt x="894" y="1054"/>
                </a:lnTo>
                <a:lnTo>
                  <a:pt x="898" y="1042"/>
                </a:lnTo>
                <a:lnTo>
                  <a:pt x="902" y="1030"/>
                </a:lnTo>
                <a:lnTo>
                  <a:pt x="908" y="1020"/>
                </a:lnTo>
                <a:lnTo>
                  <a:pt x="908" y="1004"/>
                </a:lnTo>
                <a:lnTo>
                  <a:pt x="894" y="996"/>
                </a:lnTo>
                <a:lnTo>
                  <a:pt x="886" y="992"/>
                </a:lnTo>
                <a:lnTo>
                  <a:pt x="872" y="992"/>
                </a:lnTo>
                <a:lnTo>
                  <a:pt x="822" y="1002"/>
                </a:lnTo>
                <a:lnTo>
                  <a:pt x="802" y="1008"/>
                </a:lnTo>
                <a:lnTo>
                  <a:pt x="782" y="1018"/>
                </a:lnTo>
                <a:lnTo>
                  <a:pt x="772" y="1016"/>
                </a:lnTo>
                <a:lnTo>
                  <a:pt x="762" y="1014"/>
                </a:lnTo>
                <a:lnTo>
                  <a:pt x="754" y="1010"/>
                </a:lnTo>
                <a:lnTo>
                  <a:pt x="748" y="1006"/>
                </a:lnTo>
                <a:lnTo>
                  <a:pt x="736" y="994"/>
                </a:lnTo>
                <a:lnTo>
                  <a:pt x="728" y="982"/>
                </a:lnTo>
                <a:lnTo>
                  <a:pt x="714" y="966"/>
                </a:lnTo>
                <a:lnTo>
                  <a:pt x="634" y="966"/>
                </a:lnTo>
                <a:lnTo>
                  <a:pt x="626" y="960"/>
                </a:lnTo>
                <a:lnTo>
                  <a:pt x="620" y="954"/>
                </a:lnTo>
                <a:lnTo>
                  <a:pt x="612" y="938"/>
                </a:lnTo>
                <a:lnTo>
                  <a:pt x="606" y="922"/>
                </a:lnTo>
                <a:lnTo>
                  <a:pt x="600" y="908"/>
                </a:lnTo>
                <a:lnTo>
                  <a:pt x="584" y="904"/>
                </a:lnTo>
                <a:lnTo>
                  <a:pt x="580" y="900"/>
                </a:lnTo>
                <a:lnTo>
                  <a:pt x="576" y="894"/>
                </a:lnTo>
                <a:lnTo>
                  <a:pt x="554" y="878"/>
                </a:lnTo>
                <a:lnTo>
                  <a:pt x="514" y="864"/>
                </a:lnTo>
                <a:lnTo>
                  <a:pt x="500" y="852"/>
                </a:lnTo>
                <a:lnTo>
                  <a:pt x="492" y="842"/>
                </a:lnTo>
                <a:lnTo>
                  <a:pt x="486" y="832"/>
                </a:lnTo>
                <a:lnTo>
                  <a:pt x="482" y="824"/>
                </a:lnTo>
                <a:lnTo>
                  <a:pt x="480" y="816"/>
                </a:lnTo>
                <a:lnTo>
                  <a:pt x="480" y="808"/>
                </a:lnTo>
                <a:lnTo>
                  <a:pt x="478" y="784"/>
                </a:lnTo>
                <a:lnTo>
                  <a:pt x="468" y="764"/>
                </a:lnTo>
                <a:lnTo>
                  <a:pt x="424" y="766"/>
                </a:lnTo>
                <a:lnTo>
                  <a:pt x="406" y="758"/>
                </a:lnTo>
                <a:lnTo>
                  <a:pt x="400" y="754"/>
                </a:lnTo>
                <a:lnTo>
                  <a:pt x="396" y="750"/>
                </a:lnTo>
                <a:lnTo>
                  <a:pt x="392" y="740"/>
                </a:lnTo>
                <a:lnTo>
                  <a:pt x="390" y="726"/>
                </a:lnTo>
                <a:lnTo>
                  <a:pt x="380" y="716"/>
                </a:lnTo>
                <a:lnTo>
                  <a:pt x="372" y="710"/>
                </a:lnTo>
                <a:lnTo>
                  <a:pt x="358" y="700"/>
                </a:lnTo>
                <a:lnTo>
                  <a:pt x="318" y="666"/>
                </a:lnTo>
                <a:lnTo>
                  <a:pt x="284" y="610"/>
                </a:lnTo>
                <a:lnTo>
                  <a:pt x="260" y="610"/>
                </a:lnTo>
                <a:lnTo>
                  <a:pt x="252" y="612"/>
                </a:lnTo>
                <a:lnTo>
                  <a:pt x="242" y="616"/>
                </a:lnTo>
                <a:lnTo>
                  <a:pt x="230" y="622"/>
                </a:lnTo>
                <a:lnTo>
                  <a:pt x="218" y="630"/>
                </a:lnTo>
                <a:lnTo>
                  <a:pt x="182" y="630"/>
                </a:lnTo>
                <a:lnTo>
                  <a:pt x="170" y="620"/>
                </a:lnTo>
                <a:lnTo>
                  <a:pt x="162" y="612"/>
                </a:lnTo>
                <a:lnTo>
                  <a:pt x="156" y="602"/>
                </a:lnTo>
                <a:lnTo>
                  <a:pt x="150" y="592"/>
                </a:lnTo>
                <a:lnTo>
                  <a:pt x="144" y="572"/>
                </a:lnTo>
                <a:lnTo>
                  <a:pt x="142" y="552"/>
                </a:lnTo>
                <a:lnTo>
                  <a:pt x="112" y="506"/>
                </a:lnTo>
                <a:lnTo>
                  <a:pt x="100" y="494"/>
                </a:lnTo>
                <a:lnTo>
                  <a:pt x="88" y="486"/>
                </a:lnTo>
                <a:lnTo>
                  <a:pt x="74" y="478"/>
                </a:lnTo>
                <a:lnTo>
                  <a:pt x="62" y="472"/>
                </a:lnTo>
                <a:lnTo>
                  <a:pt x="36" y="462"/>
                </a:lnTo>
                <a:lnTo>
                  <a:pt x="12" y="454"/>
                </a:lnTo>
                <a:lnTo>
                  <a:pt x="4" y="448"/>
                </a:lnTo>
                <a:lnTo>
                  <a:pt x="0" y="442"/>
                </a:lnTo>
                <a:lnTo>
                  <a:pt x="0" y="436"/>
                </a:lnTo>
                <a:lnTo>
                  <a:pt x="0" y="430"/>
                </a:lnTo>
                <a:lnTo>
                  <a:pt x="2" y="420"/>
                </a:lnTo>
                <a:lnTo>
                  <a:pt x="8" y="412"/>
                </a:lnTo>
                <a:lnTo>
                  <a:pt x="14" y="406"/>
                </a:lnTo>
                <a:lnTo>
                  <a:pt x="18" y="400"/>
                </a:lnTo>
                <a:lnTo>
                  <a:pt x="22" y="388"/>
                </a:lnTo>
                <a:lnTo>
                  <a:pt x="26" y="316"/>
                </a:lnTo>
                <a:lnTo>
                  <a:pt x="18" y="296"/>
                </a:lnTo>
                <a:lnTo>
                  <a:pt x="16" y="290"/>
                </a:lnTo>
                <a:lnTo>
                  <a:pt x="14" y="286"/>
                </a:lnTo>
                <a:lnTo>
                  <a:pt x="16" y="284"/>
                </a:lnTo>
                <a:lnTo>
                  <a:pt x="20" y="282"/>
                </a:lnTo>
                <a:lnTo>
                  <a:pt x="36" y="280"/>
                </a:lnTo>
                <a:lnTo>
                  <a:pt x="48" y="288"/>
                </a:lnTo>
                <a:lnTo>
                  <a:pt x="54" y="300"/>
                </a:lnTo>
                <a:lnTo>
                  <a:pt x="58" y="308"/>
                </a:lnTo>
                <a:lnTo>
                  <a:pt x="64" y="314"/>
                </a:lnTo>
                <a:lnTo>
                  <a:pt x="70" y="318"/>
                </a:lnTo>
                <a:lnTo>
                  <a:pt x="78" y="320"/>
                </a:lnTo>
                <a:lnTo>
                  <a:pt x="86" y="316"/>
                </a:lnTo>
                <a:lnTo>
                  <a:pt x="94" y="308"/>
                </a:lnTo>
                <a:lnTo>
                  <a:pt x="104" y="280"/>
                </a:lnTo>
                <a:lnTo>
                  <a:pt x="98" y="216"/>
                </a:lnTo>
                <a:lnTo>
                  <a:pt x="80" y="166"/>
                </a:lnTo>
                <a:lnTo>
                  <a:pt x="76" y="144"/>
                </a:lnTo>
                <a:lnTo>
                  <a:pt x="76" y="134"/>
                </a:lnTo>
                <a:lnTo>
                  <a:pt x="78" y="126"/>
                </a:lnTo>
                <a:lnTo>
                  <a:pt x="80" y="118"/>
                </a:lnTo>
                <a:lnTo>
                  <a:pt x="84" y="112"/>
                </a:lnTo>
                <a:lnTo>
                  <a:pt x="90" y="104"/>
                </a:lnTo>
                <a:lnTo>
                  <a:pt x="98" y="98"/>
                </a:lnTo>
                <a:lnTo>
                  <a:pt x="108" y="82"/>
                </a:lnTo>
                <a:lnTo>
                  <a:pt x="146" y="98"/>
                </a:lnTo>
                <a:lnTo>
                  <a:pt x="182" y="98"/>
                </a:lnTo>
                <a:lnTo>
                  <a:pt x="190" y="92"/>
                </a:lnTo>
                <a:lnTo>
                  <a:pt x="198" y="86"/>
                </a:lnTo>
                <a:lnTo>
                  <a:pt x="206" y="80"/>
                </a:lnTo>
                <a:lnTo>
                  <a:pt x="216" y="72"/>
                </a:lnTo>
                <a:lnTo>
                  <a:pt x="226" y="48"/>
                </a:lnTo>
                <a:lnTo>
                  <a:pt x="238" y="30"/>
                </a:lnTo>
                <a:lnTo>
                  <a:pt x="244" y="22"/>
                </a:lnTo>
                <a:lnTo>
                  <a:pt x="254" y="14"/>
                </a:lnTo>
                <a:lnTo>
                  <a:pt x="276" y="0"/>
                </a:lnTo>
                <a:lnTo>
                  <a:pt x="286" y="0"/>
                </a:lnTo>
                <a:lnTo>
                  <a:pt x="304" y="6"/>
                </a:lnTo>
                <a:lnTo>
                  <a:pt x="350" y="34"/>
                </a:lnTo>
                <a:lnTo>
                  <a:pt x="352" y="42"/>
                </a:lnTo>
                <a:lnTo>
                  <a:pt x="356" y="48"/>
                </a:lnTo>
                <a:lnTo>
                  <a:pt x="362" y="50"/>
                </a:lnTo>
                <a:lnTo>
                  <a:pt x="368" y="50"/>
                </a:lnTo>
                <a:lnTo>
                  <a:pt x="386" y="48"/>
                </a:lnTo>
                <a:lnTo>
                  <a:pt x="402" y="42"/>
                </a:lnTo>
                <a:lnTo>
                  <a:pt x="438" y="36"/>
                </a:lnTo>
                <a:lnTo>
                  <a:pt x="454" y="20"/>
                </a:lnTo>
                <a:lnTo>
                  <a:pt x="458" y="14"/>
                </a:lnTo>
                <a:lnTo>
                  <a:pt x="464" y="10"/>
                </a:lnTo>
                <a:lnTo>
                  <a:pt x="470" y="10"/>
                </a:lnTo>
                <a:lnTo>
                  <a:pt x="476" y="10"/>
                </a:lnTo>
                <a:lnTo>
                  <a:pt x="486" y="14"/>
                </a:lnTo>
                <a:lnTo>
                  <a:pt x="496" y="22"/>
                </a:lnTo>
                <a:lnTo>
                  <a:pt x="498" y="38"/>
                </a:lnTo>
                <a:lnTo>
                  <a:pt x="498" y="44"/>
                </a:lnTo>
                <a:lnTo>
                  <a:pt x="500" y="48"/>
                </a:lnTo>
                <a:lnTo>
                  <a:pt x="510" y="56"/>
                </a:lnTo>
                <a:lnTo>
                  <a:pt x="528" y="68"/>
                </a:lnTo>
                <a:lnTo>
                  <a:pt x="564" y="82"/>
                </a:lnTo>
                <a:lnTo>
                  <a:pt x="594" y="82"/>
                </a:lnTo>
                <a:lnTo>
                  <a:pt x="608" y="76"/>
                </a:lnTo>
                <a:lnTo>
                  <a:pt x="622" y="72"/>
                </a:lnTo>
                <a:lnTo>
                  <a:pt x="638" y="68"/>
                </a:lnTo>
                <a:lnTo>
                  <a:pt x="658" y="66"/>
                </a:lnTo>
                <a:lnTo>
                  <a:pt x="678" y="56"/>
                </a:lnTo>
                <a:lnTo>
                  <a:pt x="686" y="54"/>
                </a:lnTo>
                <a:lnTo>
                  <a:pt x="694" y="54"/>
                </a:lnTo>
                <a:lnTo>
                  <a:pt x="700" y="54"/>
                </a:lnTo>
                <a:lnTo>
                  <a:pt x="710" y="56"/>
                </a:lnTo>
                <a:lnTo>
                  <a:pt x="734" y="68"/>
                </a:lnTo>
                <a:lnTo>
                  <a:pt x="776" y="68"/>
                </a:lnTo>
                <a:lnTo>
                  <a:pt x="784" y="60"/>
                </a:lnTo>
                <a:lnTo>
                  <a:pt x="788" y="54"/>
                </a:lnTo>
                <a:lnTo>
                  <a:pt x="794" y="48"/>
                </a:lnTo>
                <a:lnTo>
                  <a:pt x="804" y="44"/>
                </a:lnTo>
                <a:lnTo>
                  <a:pt x="824" y="28"/>
                </a:lnTo>
                <a:lnTo>
                  <a:pt x="834" y="22"/>
                </a:lnTo>
                <a:lnTo>
                  <a:pt x="844" y="18"/>
                </a:lnTo>
                <a:lnTo>
                  <a:pt x="854" y="18"/>
                </a:lnTo>
                <a:lnTo>
                  <a:pt x="866" y="18"/>
                </a:lnTo>
                <a:lnTo>
                  <a:pt x="882" y="24"/>
                </a:lnTo>
                <a:lnTo>
                  <a:pt x="898" y="30"/>
                </a:lnTo>
                <a:lnTo>
                  <a:pt x="926" y="30"/>
                </a:lnTo>
                <a:lnTo>
                  <a:pt x="956" y="26"/>
                </a:lnTo>
                <a:lnTo>
                  <a:pt x="986" y="24"/>
                </a:lnTo>
                <a:lnTo>
                  <a:pt x="1018" y="24"/>
                </a:lnTo>
                <a:lnTo>
                  <a:pt x="1046" y="38"/>
                </a:lnTo>
                <a:lnTo>
                  <a:pt x="1060" y="52"/>
                </a:lnTo>
                <a:lnTo>
                  <a:pt x="1072" y="60"/>
                </a:lnTo>
                <a:lnTo>
                  <a:pt x="1086" y="66"/>
                </a:lnTo>
                <a:lnTo>
                  <a:pt x="1088" y="90"/>
                </a:lnTo>
                <a:lnTo>
                  <a:pt x="1096" y="100"/>
                </a:lnTo>
                <a:lnTo>
                  <a:pt x="1106" y="114"/>
                </a:lnTo>
                <a:lnTo>
                  <a:pt x="1110" y="122"/>
                </a:lnTo>
                <a:lnTo>
                  <a:pt x="1112" y="130"/>
                </a:lnTo>
                <a:lnTo>
                  <a:pt x="1112" y="140"/>
                </a:lnTo>
                <a:lnTo>
                  <a:pt x="1110" y="152"/>
                </a:lnTo>
                <a:lnTo>
                  <a:pt x="1092" y="182"/>
                </a:lnTo>
                <a:lnTo>
                  <a:pt x="1092" y="220"/>
                </a:lnTo>
                <a:lnTo>
                  <a:pt x="1094" y="246"/>
                </a:lnTo>
                <a:lnTo>
                  <a:pt x="1096" y="270"/>
                </a:lnTo>
                <a:lnTo>
                  <a:pt x="1096" y="294"/>
                </a:lnTo>
                <a:lnTo>
                  <a:pt x="1100" y="320"/>
                </a:lnTo>
                <a:lnTo>
                  <a:pt x="1104" y="344"/>
                </a:lnTo>
                <a:lnTo>
                  <a:pt x="1112" y="368"/>
                </a:lnTo>
                <a:lnTo>
                  <a:pt x="1118" y="378"/>
                </a:lnTo>
                <a:lnTo>
                  <a:pt x="1126" y="390"/>
                </a:lnTo>
                <a:lnTo>
                  <a:pt x="1134" y="402"/>
                </a:lnTo>
                <a:lnTo>
                  <a:pt x="1144" y="412"/>
                </a:lnTo>
                <a:lnTo>
                  <a:pt x="1166" y="426"/>
                </a:lnTo>
                <a:lnTo>
                  <a:pt x="1178" y="432"/>
                </a:lnTo>
                <a:lnTo>
                  <a:pt x="1192" y="440"/>
                </a:lnTo>
                <a:lnTo>
                  <a:pt x="1236" y="446"/>
                </a:lnTo>
                <a:lnTo>
                  <a:pt x="1244" y="460"/>
                </a:lnTo>
                <a:lnTo>
                  <a:pt x="1254" y="472"/>
                </a:lnTo>
                <a:lnTo>
                  <a:pt x="1266" y="482"/>
                </a:lnTo>
                <a:lnTo>
                  <a:pt x="1278" y="490"/>
                </a:lnTo>
                <a:lnTo>
                  <a:pt x="1292" y="496"/>
                </a:lnTo>
                <a:lnTo>
                  <a:pt x="1308" y="502"/>
                </a:lnTo>
                <a:lnTo>
                  <a:pt x="1324" y="506"/>
                </a:lnTo>
                <a:lnTo>
                  <a:pt x="1344" y="510"/>
                </a:lnTo>
                <a:lnTo>
                  <a:pt x="1360" y="522"/>
                </a:lnTo>
                <a:lnTo>
                  <a:pt x="1376" y="534"/>
                </a:lnTo>
                <a:lnTo>
                  <a:pt x="1384" y="538"/>
                </a:lnTo>
                <a:lnTo>
                  <a:pt x="1394" y="542"/>
                </a:lnTo>
                <a:lnTo>
                  <a:pt x="1406" y="546"/>
                </a:lnTo>
                <a:lnTo>
                  <a:pt x="1420" y="548"/>
                </a:lnTo>
                <a:lnTo>
                  <a:pt x="1528" y="546"/>
                </a:lnTo>
                <a:lnTo>
                  <a:pt x="1552" y="554"/>
                </a:lnTo>
                <a:lnTo>
                  <a:pt x="1586" y="576"/>
                </a:lnTo>
                <a:lnTo>
                  <a:pt x="1606" y="622"/>
                </a:lnTo>
                <a:lnTo>
                  <a:pt x="1610" y="640"/>
                </a:lnTo>
                <a:lnTo>
                  <a:pt x="1616" y="652"/>
                </a:lnTo>
                <a:lnTo>
                  <a:pt x="1626" y="664"/>
                </a:lnTo>
                <a:lnTo>
                  <a:pt x="1644" y="682"/>
                </a:lnTo>
                <a:lnTo>
                  <a:pt x="1666" y="682"/>
                </a:lnTo>
                <a:lnTo>
                  <a:pt x="1678" y="664"/>
                </a:lnTo>
                <a:lnTo>
                  <a:pt x="1696" y="662"/>
                </a:lnTo>
                <a:lnTo>
                  <a:pt x="1698" y="666"/>
                </a:lnTo>
                <a:lnTo>
                  <a:pt x="1698" y="670"/>
                </a:lnTo>
                <a:lnTo>
                  <a:pt x="1706" y="676"/>
                </a:lnTo>
                <a:lnTo>
                  <a:pt x="1716" y="680"/>
                </a:lnTo>
                <a:lnTo>
                  <a:pt x="1728" y="682"/>
                </a:lnTo>
                <a:lnTo>
                  <a:pt x="1764" y="660"/>
                </a:lnTo>
                <a:lnTo>
                  <a:pt x="1774" y="646"/>
                </a:lnTo>
                <a:lnTo>
                  <a:pt x="1784" y="632"/>
                </a:lnTo>
                <a:lnTo>
                  <a:pt x="1794" y="616"/>
                </a:lnTo>
                <a:lnTo>
                  <a:pt x="1804" y="604"/>
                </a:lnTo>
                <a:lnTo>
                  <a:pt x="1808" y="602"/>
                </a:lnTo>
                <a:lnTo>
                  <a:pt x="1814" y="610"/>
                </a:lnTo>
                <a:lnTo>
                  <a:pt x="1824" y="616"/>
                </a:lnTo>
                <a:lnTo>
                  <a:pt x="1848" y="632"/>
                </a:lnTo>
                <a:lnTo>
                  <a:pt x="1850" y="642"/>
                </a:lnTo>
                <a:lnTo>
                  <a:pt x="1856" y="654"/>
                </a:lnTo>
                <a:lnTo>
                  <a:pt x="1868" y="676"/>
                </a:lnTo>
                <a:lnTo>
                  <a:pt x="1886" y="698"/>
                </a:lnTo>
                <a:lnTo>
                  <a:pt x="1906" y="722"/>
                </a:lnTo>
                <a:lnTo>
                  <a:pt x="1926" y="788"/>
                </a:lnTo>
                <a:lnTo>
                  <a:pt x="1934" y="800"/>
                </a:lnTo>
                <a:lnTo>
                  <a:pt x="1942" y="814"/>
                </a:lnTo>
                <a:lnTo>
                  <a:pt x="1948" y="830"/>
                </a:lnTo>
                <a:lnTo>
                  <a:pt x="1950" y="840"/>
                </a:lnTo>
                <a:lnTo>
                  <a:pt x="1950" y="850"/>
                </a:lnTo>
                <a:lnTo>
                  <a:pt x="1938" y="866"/>
                </a:lnTo>
                <a:lnTo>
                  <a:pt x="1930" y="878"/>
                </a:lnTo>
                <a:lnTo>
                  <a:pt x="1928" y="892"/>
                </a:lnTo>
                <a:lnTo>
                  <a:pt x="1928" y="918"/>
                </a:lnTo>
                <a:lnTo>
                  <a:pt x="1932" y="932"/>
                </a:lnTo>
                <a:lnTo>
                  <a:pt x="1938" y="948"/>
                </a:lnTo>
                <a:lnTo>
                  <a:pt x="1940" y="958"/>
                </a:lnTo>
                <a:lnTo>
                  <a:pt x="1942" y="966"/>
                </a:lnTo>
                <a:lnTo>
                  <a:pt x="1940" y="976"/>
                </a:lnTo>
                <a:lnTo>
                  <a:pt x="1938" y="986"/>
                </a:lnTo>
                <a:lnTo>
                  <a:pt x="1938" y="1008"/>
                </a:lnTo>
                <a:lnTo>
                  <a:pt x="1932" y="1008"/>
                </a:lnTo>
                <a:lnTo>
                  <a:pt x="1932" y="1004"/>
                </a:lnTo>
                <a:lnTo>
                  <a:pt x="1930" y="1002"/>
                </a:lnTo>
                <a:lnTo>
                  <a:pt x="1924" y="996"/>
                </a:lnTo>
                <a:lnTo>
                  <a:pt x="1918" y="992"/>
                </a:lnTo>
                <a:lnTo>
                  <a:pt x="1912" y="988"/>
                </a:lnTo>
                <a:lnTo>
                  <a:pt x="1896" y="990"/>
                </a:lnTo>
                <a:lnTo>
                  <a:pt x="1886" y="994"/>
                </a:lnTo>
                <a:lnTo>
                  <a:pt x="1880" y="998"/>
                </a:lnTo>
                <a:lnTo>
                  <a:pt x="1872" y="1006"/>
                </a:lnTo>
                <a:lnTo>
                  <a:pt x="1872" y="1018"/>
                </a:lnTo>
                <a:lnTo>
                  <a:pt x="1876" y="1032"/>
                </a:lnTo>
                <a:lnTo>
                  <a:pt x="1882" y="1066"/>
                </a:lnTo>
                <a:lnTo>
                  <a:pt x="1880" y="1092"/>
                </a:lnTo>
                <a:lnTo>
                  <a:pt x="1866" y="1096"/>
                </a:lnTo>
                <a:lnTo>
                  <a:pt x="1842" y="1096"/>
                </a:lnTo>
                <a:lnTo>
                  <a:pt x="1810" y="1054"/>
                </a:lnTo>
                <a:lnTo>
                  <a:pt x="1796" y="1050"/>
                </a:lnTo>
                <a:lnTo>
                  <a:pt x="1782" y="1048"/>
                </a:lnTo>
                <a:lnTo>
                  <a:pt x="1772" y="1052"/>
                </a:lnTo>
                <a:lnTo>
                  <a:pt x="1762" y="1058"/>
                </a:lnTo>
                <a:lnTo>
                  <a:pt x="1756" y="1068"/>
                </a:lnTo>
                <a:lnTo>
                  <a:pt x="1752" y="1078"/>
                </a:lnTo>
                <a:lnTo>
                  <a:pt x="1752" y="1092"/>
                </a:lnTo>
                <a:lnTo>
                  <a:pt x="1754" y="1108"/>
                </a:lnTo>
                <a:lnTo>
                  <a:pt x="1748" y="1116"/>
                </a:lnTo>
                <a:lnTo>
                  <a:pt x="1744" y="1124"/>
                </a:lnTo>
                <a:lnTo>
                  <a:pt x="1730" y="1122"/>
                </a:lnTo>
                <a:lnTo>
                  <a:pt x="1718" y="1118"/>
                </a:lnTo>
                <a:lnTo>
                  <a:pt x="1706" y="1112"/>
                </a:lnTo>
                <a:lnTo>
                  <a:pt x="1700" y="1108"/>
                </a:lnTo>
                <a:lnTo>
                  <a:pt x="1696" y="1086"/>
                </a:lnTo>
                <a:lnTo>
                  <a:pt x="1678" y="1076"/>
                </a:lnTo>
                <a:lnTo>
                  <a:pt x="1660" y="1070"/>
                </a:lnTo>
                <a:lnTo>
                  <a:pt x="1632" y="1060"/>
                </a:lnTo>
                <a:lnTo>
                  <a:pt x="1620" y="1046"/>
                </a:lnTo>
                <a:lnTo>
                  <a:pt x="1600" y="1046"/>
                </a:lnTo>
                <a:lnTo>
                  <a:pt x="1594" y="1048"/>
                </a:lnTo>
                <a:lnTo>
                  <a:pt x="1588" y="1050"/>
                </a:lnTo>
                <a:lnTo>
                  <a:pt x="1580" y="1058"/>
                </a:lnTo>
                <a:lnTo>
                  <a:pt x="1566" y="1070"/>
                </a:lnTo>
                <a:lnTo>
                  <a:pt x="1522" y="1094"/>
                </a:lnTo>
                <a:lnTo>
                  <a:pt x="1504" y="1100"/>
                </a:lnTo>
                <a:lnTo>
                  <a:pt x="1498" y="1102"/>
                </a:lnTo>
                <a:lnTo>
                  <a:pt x="1492" y="1106"/>
                </a:lnTo>
                <a:lnTo>
                  <a:pt x="1486" y="1116"/>
                </a:lnTo>
                <a:lnTo>
                  <a:pt x="1474" y="1132"/>
                </a:lnTo>
                <a:lnTo>
                  <a:pt x="1450" y="1134"/>
                </a:lnTo>
                <a:lnTo>
                  <a:pt x="1442" y="1138"/>
                </a:lnTo>
                <a:lnTo>
                  <a:pt x="1436" y="1140"/>
                </a:lnTo>
                <a:lnTo>
                  <a:pt x="1430" y="1144"/>
                </a:lnTo>
                <a:lnTo>
                  <a:pt x="1424" y="1150"/>
                </a:lnTo>
                <a:lnTo>
                  <a:pt x="1410" y="1170"/>
                </a:lnTo>
                <a:lnTo>
                  <a:pt x="1400" y="1178"/>
                </a:lnTo>
                <a:lnTo>
                  <a:pt x="1382" y="1182"/>
                </a:lnTo>
                <a:lnTo>
                  <a:pt x="1368" y="1186"/>
                </a:lnTo>
                <a:lnTo>
                  <a:pt x="1342" y="1194"/>
                </a:lnTo>
                <a:close/>
              </a:path>
            </a:pathLst>
          </a:custGeom>
          <a:solidFill>
            <a:srgbClr val="FFFFFF">
              <a:alpha val="50196"/>
            </a:srgbClr>
          </a:solidFill>
          <a:ln>
            <a:noFill/>
          </a:ln>
        </p:spPr>
        <p:txBody>
          <a:bodyPr/>
          <a:lstStyle/>
          <a:p>
            <a:endParaRPr lang="zh-CN" altLang="en-US">
              <a:solidFill>
                <a:prstClr val="black"/>
              </a:solidFill>
            </a:endParaRPr>
          </a:p>
        </p:txBody>
      </p:sp>
      <p:sp>
        <p:nvSpPr>
          <p:cNvPr id="76" name="Freeform 21"/>
          <p:cNvSpPr>
            <a:spLocks/>
          </p:cNvSpPr>
          <p:nvPr/>
        </p:nvSpPr>
        <p:spPr bwMode="auto">
          <a:xfrm>
            <a:off x="5289431" y="4456870"/>
            <a:ext cx="363019" cy="359031"/>
          </a:xfrm>
          <a:custGeom>
            <a:avLst/>
            <a:gdLst>
              <a:gd name="T0" fmla="*/ 138 w 364"/>
              <a:gd name="T1" fmla="*/ 356 h 360"/>
              <a:gd name="T2" fmla="*/ 108 w 364"/>
              <a:gd name="T3" fmla="*/ 340 h 360"/>
              <a:gd name="T4" fmla="*/ 86 w 364"/>
              <a:gd name="T5" fmla="*/ 274 h 360"/>
              <a:gd name="T6" fmla="*/ 48 w 364"/>
              <a:gd name="T7" fmla="*/ 256 h 360"/>
              <a:gd name="T8" fmla="*/ 46 w 364"/>
              <a:gd name="T9" fmla="*/ 226 h 360"/>
              <a:gd name="T10" fmla="*/ 24 w 364"/>
              <a:gd name="T11" fmla="*/ 188 h 360"/>
              <a:gd name="T12" fmla="*/ 0 w 364"/>
              <a:gd name="T13" fmla="*/ 162 h 360"/>
              <a:gd name="T14" fmla="*/ 10 w 364"/>
              <a:gd name="T15" fmla="*/ 140 h 360"/>
              <a:gd name="T16" fmla="*/ 26 w 364"/>
              <a:gd name="T17" fmla="*/ 122 h 360"/>
              <a:gd name="T18" fmla="*/ 32 w 364"/>
              <a:gd name="T19" fmla="*/ 104 h 360"/>
              <a:gd name="T20" fmla="*/ 58 w 364"/>
              <a:gd name="T21" fmla="*/ 88 h 360"/>
              <a:gd name="T22" fmla="*/ 70 w 364"/>
              <a:gd name="T23" fmla="*/ 68 h 360"/>
              <a:gd name="T24" fmla="*/ 72 w 364"/>
              <a:gd name="T25" fmla="*/ 16 h 360"/>
              <a:gd name="T26" fmla="*/ 90 w 364"/>
              <a:gd name="T27" fmla="*/ 8 h 360"/>
              <a:gd name="T28" fmla="*/ 106 w 364"/>
              <a:gd name="T29" fmla="*/ 6 h 360"/>
              <a:gd name="T30" fmla="*/ 140 w 364"/>
              <a:gd name="T31" fmla="*/ 10 h 360"/>
              <a:gd name="T32" fmla="*/ 152 w 364"/>
              <a:gd name="T33" fmla="*/ 2 h 360"/>
              <a:gd name="T34" fmla="*/ 186 w 364"/>
              <a:gd name="T35" fmla="*/ 4 h 360"/>
              <a:gd name="T36" fmla="*/ 212 w 364"/>
              <a:gd name="T37" fmla="*/ 16 h 360"/>
              <a:gd name="T38" fmla="*/ 238 w 364"/>
              <a:gd name="T39" fmla="*/ 26 h 360"/>
              <a:gd name="T40" fmla="*/ 254 w 364"/>
              <a:gd name="T41" fmla="*/ 22 h 360"/>
              <a:gd name="T42" fmla="*/ 280 w 364"/>
              <a:gd name="T43" fmla="*/ 2 h 360"/>
              <a:gd name="T44" fmla="*/ 300 w 364"/>
              <a:gd name="T45" fmla="*/ 8 h 360"/>
              <a:gd name="T46" fmla="*/ 324 w 364"/>
              <a:gd name="T47" fmla="*/ 18 h 360"/>
              <a:gd name="T48" fmla="*/ 360 w 364"/>
              <a:gd name="T49" fmla="*/ 28 h 360"/>
              <a:gd name="T50" fmla="*/ 324 w 364"/>
              <a:gd name="T51" fmla="*/ 58 h 360"/>
              <a:gd name="T52" fmla="*/ 316 w 364"/>
              <a:gd name="T53" fmla="*/ 76 h 360"/>
              <a:gd name="T54" fmla="*/ 320 w 364"/>
              <a:gd name="T55" fmla="*/ 84 h 360"/>
              <a:gd name="T56" fmla="*/ 362 w 364"/>
              <a:gd name="T57" fmla="*/ 72 h 360"/>
              <a:gd name="T58" fmla="*/ 364 w 364"/>
              <a:gd name="T59" fmla="*/ 90 h 360"/>
              <a:gd name="T60" fmla="*/ 346 w 364"/>
              <a:gd name="T61" fmla="*/ 100 h 360"/>
              <a:gd name="T62" fmla="*/ 322 w 364"/>
              <a:gd name="T63" fmla="*/ 112 h 360"/>
              <a:gd name="T64" fmla="*/ 344 w 364"/>
              <a:gd name="T65" fmla="*/ 142 h 360"/>
              <a:gd name="T66" fmla="*/ 340 w 364"/>
              <a:gd name="T67" fmla="*/ 196 h 360"/>
              <a:gd name="T68" fmla="*/ 344 w 364"/>
              <a:gd name="T69" fmla="*/ 214 h 360"/>
              <a:gd name="T70" fmla="*/ 338 w 364"/>
              <a:gd name="T71" fmla="*/ 238 h 360"/>
              <a:gd name="T72" fmla="*/ 330 w 364"/>
              <a:gd name="T73" fmla="*/ 240 h 360"/>
              <a:gd name="T74" fmla="*/ 324 w 364"/>
              <a:gd name="T75" fmla="*/ 224 h 360"/>
              <a:gd name="T76" fmla="*/ 304 w 364"/>
              <a:gd name="T77" fmla="*/ 232 h 360"/>
              <a:gd name="T78" fmla="*/ 270 w 364"/>
              <a:gd name="T79" fmla="*/ 268 h 360"/>
              <a:gd name="T80" fmla="*/ 262 w 364"/>
              <a:gd name="T81" fmla="*/ 286 h 360"/>
              <a:gd name="T82" fmla="*/ 260 w 364"/>
              <a:gd name="T83" fmla="*/ 344 h 360"/>
              <a:gd name="T84" fmla="*/ 222 w 364"/>
              <a:gd name="T85" fmla="*/ 344 h 360"/>
              <a:gd name="T86" fmla="*/ 158 w 364"/>
              <a:gd name="T87" fmla="*/ 360 h 36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64" h="360">
                <a:moveTo>
                  <a:pt x="158" y="360"/>
                </a:moveTo>
                <a:lnTo>
                  <a:pt x="158" y="360"/>
                </a:lnTo>
                <a:lnTo>
                  <a:pt x="138" y="356"/>
                </a:lnTo>
                <a:lnTo>
                  <a:pt x="126" y="352"/>
                </a:lnTo>
                <a:lnTo>
                  <a:pt x="116" y="346"/>
                </a:lnTo>
                <a:lnTo>
                  <a:pt x="108" y="340"/>
                </a:lnTo>
                <a:lnTo>
                  <a:pt x="86" y="274"/>
                </a:lnTo>
                <a:lnTo>
                  <a:pt x="66" y="258"/>
                </a:lnTo>
                <a:lnTo>
                  <a:pt x="48" y="256"/>
                </a:lnTo>
                <a:lnTo>
                  <a:pt x="50" y="240"/>
                </a:lnTo>
                <a:lnTo>
                  <a:pt x="46" y="226"/>
                </a:lnTo>
                <a:lnTo>
                  <a:pt x="40" y="212"/>
                </a:lnTo>
                <a:lnTo>
                  <a:pt x="34" y="200"/>
                </a:lnTo>
                <a:lnTo>
                  <a:pt x="24" y="188"/>
                </a:lnTo>
                <a:lnTo>
                  <a:pt x="14" y="178"/>
                </a:lnTo>
                <a:lnTo>
                  <a:pt x="0" y="162"/>
                </a:lnTo>
                <a:lnTo>
                  <a:pt x="0" y="156"/>
                </a:lnTo>
                <a:lnTo>
                  <a:pt x="2" y="150"/>
                </a:lnTo>
                <a:lnTo>
                  <a:pt x="10" y="140"/>
                </a:lnTo>
                <a:lnTo>
                  <a:pt x="18" y="130"/>
                </a:lnTo>
                <a:lnTo>
                  <a:pt x="26" y="122"/>
                </a:lnTo>
                <a:lnTo>
                  <a:pt x="26" y="114"/>
                </a:lnTo>
                <a:lnTo>
                  <a:pt x="28" y="110"/>
                </a:lnTo>
                <a:lnTo>
                  <a:pt x="32" y="104"/>
                </a:lnTo>
                <a:lnTo>
                  <a:pt x="36" y="102"/>
                </a:lnTo>
                <a:lnTo>
                  <a:pt x="48" y="94"/>
                </a:lnTo>
                <a:lnTo>
                  <a:pt x="58" y="88"/>
                </a:lnTo>
                <a:lnTo>
                  <a:pt x="70" y="68"/>
                </a:lnTo>
                <a:lnTo>
                  <a:pt x="70" y="38"/>
                </a:lnTo>
                <a:lnTo>
                  <a:pt x="70" y="24"/>
                </a:lnTo>
                <a:lnTo>
                  <a:pt x="72" y="16"/>
                </a:lnTo>
                <a:lnTo>
                  <a:pt x="80" y="14"/>
                </a:lnTo>
                <a:lnTo>
                  <a:pt x="90" y="8"/>
                </a:lnTo>
                <a:lnTo>
                  <a:pt x="94" y="6"/>
                </a:lnTo>
                <a:lnTo>
                  <a:pt x="100" y="6"/>
                </a:lnTo>
                <a:lnTo>
                  <a:pt x="106" y="6"/>
                </a:lnTo>
                <a:lnTo>
                  <a:pt x="112" y="10"/>
                </a:lnTo>
                <a:lnTo>
                  <a:pt x="140" y="10"/>
                </a:lnTo>
                <a:lnTo>
                  <a:pt x="146" y="6"/>
                </a:lnTo>
                <a:lnTo>
                  <a:pt x="152" y="2"/>
                </a:lnTo>
                <a:lnTo>
                  <a:pt x="160" y="0"/>
                </a:lnTo>
                <a:lnTo>
                  <a:pt x="168" y="0"/>
                </a:lnTo>
                <a:lnTo>
                  <a:pt x="186" y="4"/>
                </a:lnTo>
                <a:lnTo>
                  <a:pt x="202" y="8"/>
                </a:lnTo>
                <a:lnTo>
                  <a:pt x="212" y="16"/>
                </a:lnTo>
                <a:lnTo>
                  <a:pt x="224" y="22"/>
                </a:lnTo>
                <a:lnTo>
                  <a:pt x="230" y="24"/>
                </a:lnTo>
                <a:lnTo>
                  <a:pt x="238" y="26"/>
                </a:lnTo>
                <a:lnTo>
                  <a:pt x="246" y="24"/>
                </a:lnTo>
                <a:lnTo>
                  <a:pt x="254" y="22"/>
                </a:lnTo>
                <a:lnTo>
                  <a:pt x="264" y="14"/>
                </a:lnTo>
                <a:lnTo>
                  <a:pt x="274" y="4"/>
                </a:lnTo>
                <a:lnTo>
                  <a:pt x="280" y="2"/>
                </a:lnTo>
                <a:lnTo>
                  <a:pt x="286" y="0"/>
                </a:lnTo>
                <a:lnTo>
                  <a:pt x="292" y="2"/>
                </a:lnTo>
                <a:lnTo>
                  <a:pt x="300" y="8"/>
                </a:lnTo>
                <a:lnTo>
                  <a:pt x="324" y="18"/>
                </a:lnTo>
                <a:lnTo>
                  <a:pt x="364" y="22"/>
                </a:lnTo>
                <a:lnTo>
                  <a:pt x="360" y="28"/>
                </a:lnTo>
                <a:lnTo>
                  <a:pt x="352" y="34"/>
                </a:lnTo>
                <a:lnTo>
                  <a:pt x="332" y="48"/>
                </a:lnTo>
                <a:lnTo>
                  <a:pt x="324" y="58"/>
                </a:lnTo>
                <a:lnTo>
                  <a:pt x="318" y="66"/>
                </a:lnTo>
                <a:lnTo>
                  <a:pt x="316" y="72"/>
                </a:lnTo>
                <a:lnTo>
                  <a:pt x="316" y="76"/>
                </a:lnTo>
                <a:lnTo>
                  <a:pt x="316" y="80"/>
                </a:lnTo>
                <a:lnTo>
                  <a:pt x="320" y="84"/>
                </a:lnTo>
                <a:lnTo>
                  <a:pt x="350" y="84"/>
                </a:lnTo>
                <a:lnTo>
                  <a:pt x="362" y="72"/>
                </a:lnTo>
                <a:lnTo>
                  <a:pt x="364" y="82"/>
                </a:lnTo>
                <a:lnTo>
                  <a:pt x="364" y="90"/>
                </a:lnTo>
                <a:lnTo>
                  <a:pt x="360" y="96"/>
                </a:lnTo>
                <a:lnTo>
                  <a:pt x="346" y="100"/>
                </a:lnTo>
                <a:lnTo>
                  <a:pt x="338" y="104"/>
                </a:lnTo>
                <a:lnTo>
                  <a:pt x="322" y="112"/>
                </a:lnTo>
                <a:lnTo>
                  <a:pt x="324" y="132"/>
                </a:lnTo>
                <a:lnTo>
                  <a:pt x="344" y="142"/>
                </a:lnTo>
                <a:lnTo>
                  <a:pt x="340" y="166"/>
                </a:lnTo>
                <a:lnTo>
                  <a:pt x="340" y="196"/>
                </a:lnTo>
                <a:lnTo>
                  <a:pt x="342" y="204"/>
                </a:lnTo>
                <a:lnTo>
                  <a:pt x="344" y="214"/>
                </a:lnTo>
                <a:lnTo>
                  <a:pt x="342" y="228"/>
                </a:lnTo>
                <a:lnTo>
                  <a:pt x="340" y="232"/>
                </a:lnTo>
                <a:lnTo>
                  <a:pt x="338" y="238"/>
                </a:lnTo>
                <a:lnTo>
                  <a:pt x="330" y="240"/>
                </a:lnTo>
                <a:lnTo>
                  <a:pt x="328" y="226"/>
                </a:lnTo>
                <a:lnTo>
                  <a:pt x="324" y="224"/>
                </a:lnTo>
                <a:lnTo>
                  <a:pt x="320" y="224"/>
                </a:lnTo>
                <a:lnTo>
                  <a:pt x="312" y="226"/>
                </a:lnTo>
                <a:lnTo>
                  <a:pt x="304" y="232"/>
                </a:lnTo>
                <a:lnTo>
                  <a:pt x="296" y="240"/>
                </a:lnTo>
                <a:lnTo>
                  <a:pt x="280" y="256"/>
                </a:lnTo>
                <a:lnTo>
                  <a:pt x="270" y="268"/>
                </a:lnTo>
                <a:lnTo>
                  <a:pt x="266" y="278"/>
                </a:lnTo>
                <a:lnTo>
                  <a:pt x="262" y="286"/>
                </a:lnTo>
                <a:lnTo>
                  <a:pt x="260" y="344"/>
                </a:lnTo>
                <a:lnTo>
                  <a:pt x="250" y="342"/>
                </a:lnTo>
                <a:lnTo>
                  <a:pt x="222" y="344"/>
                </a:lnTo>
                <a:lnTo>
                  <a:pt x="200" y="346"/>
                </a:lnTo>
                <a:lnTo>
                  <a:pt x="180" y="352"/>
                </a:lnTo>
                <a:lnTo>
                  <a:pt x="158" y="360"/>
                </a:lnTo>
                <a:close/>
              </a:path>
            </a:pathLst>
          </a:custGeom>
          <a:solidFill>
            <a:srgbClr val="FFFFFF">
              <a:alpha val="50196"/>
            </a:srgbClr>
          </a:solidFill>
          <a:ln>
            <a:noFill/>
          </a:ln>
        </p:spPr>
        <p:txBody>
          <a:bodyPr/>
          <a:lstStyle/>
          <a:p>
            <a:endParaRPr lang="zh-CN" altLang="en-US">
              <a:solidFill>
                <a:prstClr val="black"/>
              </a:solidFill>
            </a:endParaRPr>
          </a:p>
        </p:txBody>
      </p:sp>
      <p:sp>
        <p:nvSpPr>
          <p:cNvPr id="77" name="Freeform 22"/>
          <p:cNvSpPr>
            <a:spLocks/>
          </p:cNvSpPr>
          <p:nvPr/>
        </p:nvSpPr>
        <p:spPr bwMode="auto">
          <a:xfrm>
            <a:off x="4040803" y="4323231"/>
            <a:ext cx="460756" cy="478707"/>
          </a:xfrm>
          <a:custGeom>
            <a:avLst/>
            <a:gdLst>
              <a:gd name="T0" fmla="*/ 360 w 462"/>
              <a:gd name="T1" fmla="*/ 474 h 480"/>
              <a:gd name="T2" fmla="*/ 328 w 462"/>
              <a:gd name="T3" fmla="*/ 448 h 480"/>
              <a:gd name="T4" fmla="*/ 300 w 462"/>
              <a:gd name="T5" fmla="*/ 412 h 480"/>
              <a:gd name="T6" fmla="*/ 282 w 462"/>
              <a:gd name="T7" fmla="*/ 362 h 480"/>
              <a:gd name="T8" fmla="*/ 252 w 462"/>
              <a:gd name="T9" fmla="*/ 340 h 480"/>
              <a:gd name="T10" fmla="*/ 230 w 462"/>
              <a:gd name="T11" fmla="*/ 340 h 480"/>
              <a:gd name="T12" fmla="*/ 214 w 462"/>
              <a:gd name="T13" fmla="*/ 346 h 480"/>
              <a:gd name="T14" fmla="*/ 196 w 462"/>
              <a:gd name="T15" fmla="*/ 376 h 480"/>
              <a:gd name="T16" fmla="*/ 176 w 462"/>
              <a:gd name="T17" fmla="*/ 402 h 480"/>
              <a:gd name="T18" fmla="*/ 152 w 462"/>
              <a:gd name="T19" fmla="*/ 428 h 480"/>
              <a:gd name="T20" fmla="*/ 144 w 462"/>
              <a:gd name="T21" fmla="*/ 430 h 480"/>
              <a:gd name="T22" fmla="*/ 118 w 462"/>
              <a:gd name="T23" fmla="*/ 442 h 480"/>
              <a:gd name="T24" fmla="*/ 72 w 462"/>
              <a:gd name="T25" fmla="*/ 434 h 480"/>
              <a:gd name="T26" fmla="*/ 38 w 462"/>
              <a:gd name="T27" fmla="*/ 416 h 480"/>
              <a:gd name="T28" fmla="*/ 46 w 462"/>
              <a:gd name="T29" fmla="*/ 386 h 480"/>
              <a:gd name="T30" fmla="*/ 42 w 462"/>
              <a:gd name="T31" fmla="*/ 360 h 480"/>
              <a:gd name="T32" fmla="*/ 2 w 462"/>
              <a:gd name="T33" fmla="*/ 312 h 480"/>
              <a:gd name="T34" fmla="*/ 10 w 462"/>
              <a:gd name="T35" fmla="*/ 228 h 480"/>
              <a:gd name="T36" fmla="*/ 0 w 462"/>
              <a:gd name="T37" fmla="*/ 168 h 480"/>
              <a:gd name="T38" fmla="*/ 4 w 462"/>
              <a:gd name="T39" fmla="*/ 166 h 480"/>
              <a:gd name="T40" fmla="*/ 64 w 462"/>
              <a:gd name="T41" fmla="*/ 212 h 480"/>
              <a:gd name="T42" fmla="*/ 82 w 462"/>
              <a:gd name="T43" fmla="*/ 216 h 480"/>
              <a:gd name="T44" fmla="*/ 110 w 462"/>
              <a:gd name="T45" fmla="*/ 208 h 480"/>
              <a:gd name="T46" fmla="*/ 148 w 462"/>
              <a:gd name="T47" fmla="*/ 172 h 480"/>
              <a:gd name="T48" fmla="*/ 176 w 462"/>
              <a:gd name="T49" fmla="*/ 116 h 480"/>
              <a:gd name="T50" fmla="*/ 210 w 462"/>
              <a:gd name="T51" fmla="*/ 62 h 480"/>
              <a:gd name="T52" fmla="*/ 232 w 462"/>
              <a:gd name="T53" fmla="*/ 4 h 480"/>
              <a:gd name="T54" fmla="*/ 272 w 462"/>
              <a:gd name="T55" fmla="*/ 0 h 480"/>
              <a:gd name="T56" fmla="*/ 306 w 462"/>
              <a:gd name="T57" fmla="*/ 10 h 480"/>
              <a:gd name="T58" fmla="*/ 352 w 462"/>
              <a:gd name="T59" fmla="*/ 50 h 480"/>
              <a:gd name="T60" fmla="*/ 394 w 462"/>
              <a:gd name="T61" fmla="*/ 60 h 480"/>
              <a:gd name="T62" fmla="*/ 444 w 462"/>
              <a:gd name="T63" fmla="*/ 98 h 480"/>
              <a:gd name="T64" fmla="*/ 462 w 462"/>
              <a:gd name="T65" fmla="*/ 134 h 480"/>
              <a:gd name="T66" fmla="*/ 430 w 462"/>
              <a:gd name="T67" fmla="*/ 158 h 480"/>
              <a:gd name="T68" fmla="*/ 402 w 462"/>
              <a:gd name="T69" fmla="*/ 182 h 480"/>
              <a:gd name="T70" fmla="*/ 336 w 462"/>
              <a:gd name="T71" fmla="*/ 188 h 480"/>
              <a:gd name="T72" fmla="*/ 292 w 462"/>
              <a:gd name="T73" fmla="*/ 192 h 480"/>
              <a:gd name="T74" fmla="*/ 284 w 462"/>
              <a:gd name="T75" fmla="*/ 218 h 480"/>
              <a:gd name="T76" fmla="*/ 288 w 462"/>
              <a:gd name="T77" fmla="*/ 236 h 480"/>
              <a:gd name="T78" fmla="*/ 284 w 462"/>
              <a:gd name="T79" fmla="*/ 276 h 480"/>
              <a:gd name="T80" fmla="*/ 304 w 462"/>
              <a:gd name="T81" fmla="*/ 296 h 480"/>
              <a:gd name="T82" fmla="*/ 362 w 462"/>
              <a:gd name="T83" fmla="*/ 364 h 480"/>
              <a:gd name="T84" fmla="*/ 372 w 462"/>
              <a:gd name="T85" fmla="*/ 400 h 4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62" h="480">
                <a:moveTo>
                  <a:pt x="372" y="480"/>
                </a:moveTo>
                <a:lnTo>
                  <a:pt x="372" y="480"/>
                </a:lnTo>
                <a:lnTo>
                  <a:pt x="360" y="474"/>
                </a:lnTo>
                <a:lnTo>
                  <a:pt x="348" y="466"/>
                </a:lnTo>
                <a:lnTo>
                  <a:pt x="338" y="458"/>
                </a:lnTo>
                <a:lnTo>
                  <a:pt x="328" y="448"/>
                </a:lnTo>
                <a:lnTo>
                  <a:pt x="312" y="430"/>
                </a:lnTo>
                <a:lnTo>
                  <a:pt x="300" y="412"/>
                </a:lnTo>
                <a:lnTo>
                  <a:pt x="296" y="394"/>
                </a:lnTo>
                <a:lnTo>
                  <a:pt x="290" y="376"/>
                </a:lnTo>
                <a:lnTo>
                  <a:pt x="282" y="362"/>
                </a:lnTo>
                <a:lnTo>
                  <a:pt x="272" y="350"/>
                </a:lnTo>
                <a:lnTo>
                  <a:pt x="258" y="342"/>
                </a:lnTo>
                <a:lnTo>
                  <a:pt x="252" y="340"/>
                </a:lnTo>
                <a:lnTo>
                  <a:pt x="246" y="338"/>
                </a:lnTo>
                <a:lnTo>
                  <a:pt x="238" y="338"/>
                </a:lnTo>
                <a:lnTo>
                  <a:pt x="230" y="340"/>
                </a:lnTo>
                <a:lnTo>
                  <a:pt x="222" y="342"/>
                </a:lnTo>
                <a:lnTo>
                  <a:pt x="214" y="346"/>
                </a:lnTo>
                <a:lnTo>
                  <a:pt x="202" y="358"/>
                </a:lnTo>
                <a:lnTo>
                  <a:pt x="198" y="364"/>
                </a:lnTo>
                <a:lnTo>
                  <a:pt x="196" y="376"/>
                </a:lnTo>
                <a:lnTo>
                  <a:pt x="188" y="390"/>
                </a:lnTo>
                <a:lnTo>
                  <a:pt x="176" y="402"/>
                </a:lnTo>
                <a:lnTo>
                  <a:pt x="152" y="424"/>
                </a:lnTo>
                <a:lnTo>
                  <a:pt x="152" y="428"/>
                </a:lnTo>
                <a:lnTo>
                  <a:pt x="146" y="428"/>
                </a:lnTo>
                <a:lnTo>
                  <a:pt x="144" y="430"/>
                </a:lnTo>
                <a:lnTo>
                  <a:pt x="140" y="434"/>
                </a:lnTo>
                <a:lnTo>
                  <a:pt x="118" y="442"/>
                </a:lnTo>
                <a:lnTo>
                  <a:pt x="94" y="440"/>
                </a:lnTo>
                <a:lnTo>
                  <a:pt x="72" y="434"/>
                </a:lnTo>
                <a:lnTo>
                  <a:pt x="54" y="426"/>
                </a:lnTo>
                <a:lnTo>
                  <a:pt x="46" y="422"/>
                </a:lnTo>
                <a:lnTo>
                  <a:pt x="38" y="416"/>
                </a:lnTo>
                <a:lnTo>
                  <a:pt x="46" y="400"/>
                </a:lnTo>
                <a:lnTo>
                  <a:pt x="46" y="386"/>
                </a:lnTo>
                <a:lnTo>
                  <a:pt x="44" y="374"/>
                </a:lnTo>
                <a:lnTo>
                  <a:pt x="42" y="360"/>
                </a:lnTo>
                <a:lnTo>
                  <a:pt x="16" y="336"/>
                </a:lnTo>
                <a:lnTo>
                  <a:pt x="8" y="324"/>
                </a:lnTo>
                <a:lnTo>
                  <a:pt x="2" y="312"/>
                </a:lnTo>
                <a:lnTo>
                  <a:pt x="10" y="228"/>
                </a:lnTo>
                <a:lnTo>
                  <a:pt x="2" y="194"/>
                </a:lnTo>
                <a:lnTo>
                  <a:pt x="0" y="182"/>
                </a:lnTo>
                <a:lnTo>
                  <a:pt x="0" y="168"/>
                </a:lnTo>
                <a:lnTo>
                  <a:pt x="4" y="166"/>
                </a:lnTo>
                <a:lnTo>
                  <a:pt x="38" y="188"/>
                </a:lnTo>
                <a:lnTo>
                  <a:pt x="64" y="212"/>
                </a:lnTo>
                <a:lnTo>
                  <a:pt x="74" y="216"/>
                </a:lnTo>
                <a:lnTo>
                  <a:pt x="82" y="216"/>
                </a:lnTo>
                <a:lnTo>
                  <a:pt x="92" y="216"/>
                </a:lnTo>
                <a:lnTo>
                  <a:pt x="102" y="212"/>
                </a:lnTo>
                <a:lnTo>
                  <a:pt x="110" y="208"/>
                </a:lnTo>
                <a:lnTo>
                  <a:pt x="118" y="204"/>
                </a:lnTo>
                <a:lnTo>
                  <a:pt x="134" y="190"/>
                </a:lnTo>
                <a:lnTo>
                  <a:pt x="148" y="172"/>
                </a:lnTo>
                <a:lnTo>
                  <a:pt x="158" y="154"/>
                </a:lnTo>
                <a:lnTo>
                  <a:pt x="168" y="134"/>
                </a:lnTo>
                <a:lnTo>
                  <a:pt x="176" y="116"/>
                </a:lnTo>
                <a:lnTo>
                  <a:pt x="210" y="62"/>
                </a:lnTo>
                <a:lnTo>
                  <a:pt x="210" y="16"/>
                </a:lnTo>
                <a:lnTo>
                  <a:pt x="232" y="4"/>
                </a:lnTo>
                <a:lnTo>
                  <a:pt x="252" y="2"/>
                </a:lnTo>
                <a:lnTo>
                  <a:pt x="272" y="0"/>
                </a:lnTo>
                <a:lnTo>
                  <a:pt x="284" y="2"/>
                </a:lnTo>
                <a:lnTo>
                  <a:pt x="294" y="4"/>
                </a:lnTo>
                <a:lnTo>
                  <a:pt x="306" y="10"/>
                </a:lnTo>
                <a:lnTo>
                  <a:pt x="318" y="18"/>
                </a:lnTo>
                <a:lnTo>
                  <a:pt x="352" y="50"/>
                </a:lnTo>
                <a:lnTo>
                  <a:pt x="394" y="60"/>
                </a:lnTo>
                <a:lnTo>
                  <a:pt x="412" y="70"/>
                </a:lnTo>
                <a:lnTo>
                  <a:pt x="434" y="88"/>
                </a:lnTo>
                <a:lnTo>
                  <a:pt x="444" y="98"/>
                </a:lnTo>
                <a:lnTo>
                  <a:pt x="454" y="110"/>
                </a:lnTo>
                <a:lnTo>
                  <a:pt x="460" y="122"/>
                </a:lnTo>
                <a:lnTo>
                  <a:pt x="462" y="134"/>
                </a:lnTo>
                <a:lnTo>
                  <a:pt x="444" y="146"/>
                </a:lnTo>
                <a:lnTo>
                  <a:pt x="430" y="158"/>
                </a:lnTo>
                <a:lnTo>
                  <a:pt x="416" y="170"/>
                </a:lnTo>
                <a:lnTo>
                  <a:pt x="402" y="182"/>
                </a:lnTo>
                <a:lnTo>
                  <a:pt x="386" y="186"/>
                </a:lnTo>
                <a:lnTo>
                  <a:pt x="368" y="188"/>
                </a:lnTo>
                <a:lnTo>
                  <a:pt x="336" y="188"/>
                </a:lnTo>
                <a:lnTo>
                  <a:pt x="322" y="186"/>
                </a:lnTo>
                <a:lnTo>
                  <a:pt x="306" y="188"/>
                </a:lnTo>
                <a:lnTo>
                  <a:pt x="292" y="192"/>
                </a:lnTo>
                <a:lnTo>
                  <a:pt x="280" y="198"/>
                </a:lnTo>
                <a:lnTo>
                  <a:pt x="284" y="218"/>
                </a:lnTo>
                <a:lnTo>
                  <a:pt x="288" y="228"/>
                </a:lnTo>
                <a:lnTo>
                  <a:pt x="288" y="236"/>
                </a:lnTo>
                <a:lnTo>
                  <a:pt x="284" y="256"/>
                </a:lnTo>
                <a:lnTo>
                  <a:pt x="282" y="266"/>
                </a:lnTo>
                <a:lnTo>
                  <a:pt x="284" y="276"/>
                </a:lnTo>
                <a:lnTo>
                  <a:pt x="290" y="286"/>
                </a:lnTo>
                <a:lnTo>
                  <a:pt x="304" y="296"/>
                </a:lnTo>
                <a:lnTo>
                  <a:pt x="334" y="324"/>
                </a:lnTo>
                <a:lnTo>
                  <a:pt x="362" y="364"/>
                </a:lnTo>
                <a:lnTo>
                  <a:pt x="372" y="400"/>
                </a:lnTo>
                <a:lnTo>
                  <a:pt x="372" y="480"/>
                </a:lnTo>
                <a:close/>
              </a:path>
            </a:pathLst>
          </a:custGeom>
          <a:solidFill>
            <a:srgbClr val="FFFFFF">
              <a:alpha val="50196"/>
            </a:srgbClr>
          </a:solidFill>
          <a:ln>
            <a:noFill/>
          </a:ln>
        </p:spPr>
        <p:txBody>
          <a:bodyPr/>
          <a:lstStyle/>
          <a:p>
            <a:endParaRPr lang="zh-CN" altLang="en-US">
              <a:solidFill>
                <a:prstClr val="black"/>
              </a:solidFill>
            </a:endParaRPr>
          </a:p>
        </p:txBody>
      </p:sp>
      <p:sp>
        <p:nvSpPr>
          <p:cNvPr id="78" name="Freeform 23"/>
          <p:cNvSpPr>
            <a:spLocks/>
          </p:cNvSpPr>
          <p:nvPr/>
        </p:nvSpPr>
        <p:spPr bwMode="auto">
          <a:xfrm>
            <a:off x="4332016" y="4217517"/>
            <a:ext cx="751970" cy="464745"/>
          </a:xfrm>
          <a:custGeom>
            <a:avLst/>
            <a:gdLst>
              <a:gd name="T0" fmla="*/ 72 w 754"/>
              <a:gd name="T1" fmla="*/ 452 h 466"/>
              <a:gd name="T2" fmla="*/ 4 w 754"/>
              <a:gd name="T3" fmla="*/ 380 h 466"/>
              <a:gd name="T4" fmla="*/ 2 w 754"/>
              <a:gd name="T5" fmla="*/ 362 h 466"/>
              <a:gd name="T6" fmla="*/ 6 w 754"/>
              <a:gd name="T7" fmla="*/ 348 h 466"/>
              <a:gd name="T8" fmla="*/ 0 w 754"/>
              <a:gd name="T9" fmla="*/ 310 h 466"/>
              <a:gd name="T10" fmla="*/ 18 w 754"/>
              <a:gd name="T11" fmla="*/ 304 h 466"/>
              <a:gd name="T12" fmla="*/ 96 w 754"/>
              <a:gd name="T13" fmla="*/ 304 h 466"/>
              <a:gd name="T14" fmla="*/ 138 w 754"/>
              <a:gd name="T15" fmla="*/ 276 h 466"/>
              <a:gd name="T16" fmla="*/ 178 w 754"/>
              <a:gd name="T17" fmla="*/ 244 h 466"/>
              <a:gd name="T18" fmla="*/ 180 w 754"/>
              <a:gd name="T19" fmla="*/ 226 h 466"/>
              <a:gd name="T20" fmla="*/ 126 w 754"/>
              <a:gd name="T21" fmla="*/ 166 h 466"/>
              <a:gd name="T22" fmla="*/ 100 w 754"/>
              <a:gd name="T23" fmla="*/ 144 h 466"/>
              <a:gd name="T24" fmla="*/ 98 w 754"/>
              <a:gd name="T25" fmla="*/ 96 h 466"/>
              <a:gd name="T26" fmla="*/ 136 w 754"/>
              <a:gd name="T27" fmla="*/ 66 h 466"/>
              <a:gd name="T28" fmla="*/ 146 w 754"/>
              <a:gd name="T29" fmla="*/ 54 h 466"/>
              <a:gd name="T30" fmla="*/ 140 w 754"/>
              <a:gd name="T31" fmla="*/ 30 h 466"/>
              <a:gd name="T32" fmla="*/ 118 w 754"/>
              <a:gd name="T33" fmla="*/ 10 h 466"/>
              <a:gd name="T34" fmla="*/ 108 w 754"/>
              <a:gd name="T35" fmla="*/ 0 h 466"/>
              <a:gd name="T36" fmla="*/ 234 w 754"/>
              <a:gd name="T37" fmla="*/ 6 h 466"/>
              <a:gd name="T38" fmla="*/ 246 w 754"/>
              <a:gd name="T39" fmla="*/ 22 h 466"/>
              <a:gd name="T40" fmla="*/ 276 w 754"/>
              <a:gd name="T41" fmla="*/ 46 h 466"/>
              <a:gd name="T42" fmla="*/ 314 w 754"/>
              <a:gd name="T43" fmla="*/ 62 h 466"/>
              <a:gd name="T44" fmla="*/ 338 w 754"/>
              <a:gd name="T45" fmla="*/ 72 h 466"/>
              <a:gd name="T46" fmla="*/ 494 w 754"/>
              <a:gd name="T47" fmla="*/ 100 h 466"/>
              <a:gd name="T48" fmla="*/ 504 w 754"/>
              <a:gd name="T49" fmla="*/ 116 h 466"/>
              <a:gd name="T50" fmla="*/ 524 w 754"/>
              <a:gd name="T51" fmla="*/ 136 h 466"/>
              <a:gd name="T52" fmla="*/ 618 w 754"/>
              <a:gd name="T53" fmla="*/ 158 h 466"/>
              <a:gd name="T54" fmla="*/ 626 w 754"/>
              <a:gd name="T55" fmla="*/ 160 h 466"/>
              <a:gd name="T56" fmla="*/ 660 w 754"/>
              <a:gd name="T57" fmla="*/ 164 h 466"/>
              <a:gd name="T58" fmla="*/ 670 w 754"/>
              <a:gd name="T59" fmla="*/ 174 h 466"/>
              <a:gd name="T60" fmla="*/ 684 w 754"/>
              <a:gd name="T61" fmla="*/ 192 h 466"/>
              <a:gd name="T62" fmla="*/ 702 w 754"/>
              <a:gd name="T63" fmla="*/ 196 h 466"/>
              <a:gd name="T64" fmla="*/ 718 w 754"/>
              <a:gd name="T65" fmla="*/ 208 h 466"/>
              <a:gd name="T66" fmla="*/ 708 w 754"/>
              <a:gd name="T67" fmla="*/ 228 h 466"/>
              <a:gd name="T68" fmla="*/ 702 w 754"/>
              <a:gd name="T69" fmla="*/ 250 h 466"/>
              <a:gd name="T70" fmla="*/ 724 w 754"/>
              <a:gd name="T71" fmla="*/ 274 h 466"/>
              <a:gd name="T72" fmla="*/ 732 w 754"/>
              <a:gd name="T73" fmla="*/ 298 h 466"/>
              <a:gd name="T74" fmla="*/ 740 w 754"/>
              <a:gd name="T75" fmla="*/ 320 h 466"/>
              <a:gd name="T76" fmla="*/ 754 w 754"/>
              <a:gd name="T77" fmla="*/ 330 h 466"/>
              <a:gd name="T78" fmla="*/ 734 w 754"/>
              <a:gd name="T79" fmla="*/ 338 h 466"/>
              <a:gd name="T80" fmla="*/ 692 w 754"/>
              <a:gd name="T81" fmla="*/ 354 h 466"/>
              <a:gd name="T82" fmla="*/ 640 w 754"/>
              <a:gd name="T83" fmla="*/ 392 h 466"/>
              <a:gd name="T84" fmla="*/ 616 w 754"/>
              <a:gd name="T85" fmla="*/ 414 h 466"/>
              <a:gd name="T86" fmla="*/ 582 w 754"/>
              <a:gd name="T87" fmla="*/ 424 h 466"/>
              <a:gd name="T88" fmla="*/ 562 w 754"/>
              <a:gd name="T89" fmla="*/ 434 h 466"/>
              <a:gd name="T90" fmla="*/ 544 w 754"/>
              <a:gd name="T91" fmla="*/ 448 h 466"/>
              <a:gd name="T92" fmla="*/ 512 w 754"/>
              <a:gd name="T93" fmla="*/ 422 h 466"/>
              <a:gd name="T94" fmla="*/ 482 w 754"/>
              <a:gd name="T95" fmla="*/ 408 h 466"/>
              <a:gd name="T96" fmla="*/ 450 w 754"/>
              <a:gd name="T97" fmla="*/ 380 h 466"/>
              <a:gd name="T98" fmla="*/ 426 w 754"/>
              <a:gd name="T99" fmla="*/ 384 h 466"/>
              <a:gd name="T100" fmla="*/ 410 w 754"/>
              <a:gd name="T101" fmla="*/ 404 h 466"/>
              <a:gd name="T102" fmla="*/ 358 w 754"/>
              <a:gd name="T103" fmla="*/ 392 h 466"/>
              <a:gd name="T104" fmla="*/ 286 w 754"/>
              <a:gd name="T105" fmla="*/ 352 h 466"/>
              <a:gd name="T106" fmla="*/ 252 w 754"/>
              <a:gd name="T107" fmla="*/ 346 h 466"/>
              <a:gd name="T108" fmla="*/ 200 w 754"/>
              <a:gd name="T109" fmla="*/ 338 h 466"/>
              <a:gd name="T110" fmla="*/ 184 w 754"/>
              <a:gd name="T111" fmla="*/ 350 h 466"/>
              <a:gd name="T112" fmla="*/ 202 w 754"/>
              <a:gd name="T113" fmla="*/ 380 h 466"/>
              <a:gd name="T114" fmla="*/ 196 w 754"/>
              <a:gd name="T115" fmla="*/ 392 h 466"/>
              <a:gd name="T116" fmla="*/ 164 w 754"/>
              <a:gd name="T117" fmla="*/ 390 h 466"/>
              <a:gd name="T118" fmla="*/ 128 w 754"/>
              <a:gd name="T119" fmla="*/ 406 h 466"/>
              <a:gd name="T120" fmla="*/ 96 w 754"/>
              <a:gd name="T121" fmla="*/ 454 h 466"/>
              <a:gd name="T122" fmla="*/ 80 w 754"/>
              <a:gd name="T123" fmla="*/ 466 h 46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54" h="466">
                <a:moveTo>
                  <a:pt x="80" y="466"/>
                </a:moveTo>
                <a:lnTo>
                  <a:pt x="80" y="466"/>
                </a:lnTo>
                <a:lnTo>
                  <a:pt x="72" y="452"/>
                </a:lnTo>
                <a:lnTo>
                  <a:pt x="64" y="440"/>
                </a:lnTo>
                <a:lnTo>
                  <a:pt x="44" y="418"/>
                </a:lnTo>
                <a:lnTo>
                  <a:pt x="4" y="380"/>
                </a:lnTo>
                <a:lnTo>
                  <a:pt x="2" y="368"/>
                </a:lnTo>
                <a:lnTo>
                  <a:pt x="2" y="362"/>
                </a:lnTo>
                <a:lnTo>
                  <a:pt x="4" y="356"/>
                </a:lnTo>
                <a:lnTo>
                  <a:pt x="6" y="348"/>
                </a:lnTo>
                <a:lnTo>
                  <a:pt x="8" y="328"/>
                </a:lnTo>
                <a:lnTo>
                  <a:pt x="0" y="310"/>
                </a:lnTo>
                <a:lnTo>
                  <a:pt x="6" y="306"/>
                </a:lnTo>
                <a:lnTo>
                  <a:pt x="18" y="304"/>
                </a:lnTo>
                <a:lnTo>
                  <a:pt x="44" y="302"/>
                </a:lnTo>
                <a:lnTo>
                  <a:pt x="96" y="304"/>
                </a:lnTo>
                <a:lnTo>
                  <a:pt x="112" y="298"/>
                </a:lnTo>
                <a:lnTo>
                  <a:pt x="126" y="288"/>
                </a:lnTo>
                <a:lnTo>
                  <a:pt x="138" y="276"/>
                </a:lnTo>
                <a:lnTo>
                  <a:pt x="152" y="264"/>
                </a:lnTo>
                <a:lnTo>
                  <a:pt x="178" y="244"/>
                </a:lnTo>
                <a:lnTo>
                  <a:pt x="180" y="226"/>
                </a:lnTo>
                <a:lnTo>
                  <a:pt x="162" y="200"/>
                </a:lnTo>
                <a:lnTo>
                  <a:pt x="144" y="182"/>
                </a:lnTo>
                <a:lnTo>
                  <a:pt x="126" y="166"/>
                </a:lnTo>
                <a:lnTo>
                  <a:pt x="106" y="156"/>
                </a:lnTo>
                <a:lnTo>
                  <a:pt x="100" y="144"/>
                </a:lnTo>
                <a:lnTo>
                  <a:pt x="98" y="96"/>
                </a:lnTo>
                <a:lnTo>
                  <a:pt x="114" y="80"/>
                </a:lnTo>
                <a:lnTo>
                  <a:pt x="124" y="72"/>
                </a:lnTo>
                <a:lnTo>
                  <a:pt x="136" y="66"/>
                </a:lnTo>
                <a:lnTo>
                  <a:pt x="142" y="60"/>
                </a:lnTo>
                <a:lnTo>
                  <a:pt x="146" y="54"/>
                </a:lnTo>
                <a:lnTo>
                  <a:pt x="146" y="48"/>
                </a:lnTo>
                <a:lnTo>
                  <a:pt x="146" y="42"/>
                </a:lnTo>
                <a:lnTo>
                  <a:pt x="140" y="30"/>
                </a:lnTo>
                <a:lnTo>
                  <a:pt x="134" y="22"/>
                </a:lnTo>
                <a:lnTo>
                  <a:pt x="118" y="10"/>
                </a:lnTo>
                <a:lnTo>
                  <a:pt x="112" y="6"/>
                </a:lnTo>
                <a:lnTo>
                  <a:pt x="108" y="0"/>
                </a:lnTo>
                <a:lnTo>
                  <a:pt x="196" y="0"/>
                </a:lnTo>
                <a:lnTo>
                  <a:pt x="234" y="6"/>
                </a:lnTo>
                <a:lnTo>
                  <a:pt x="238" y="14"/>
                </a:lnTo>
                <a:lnTo>
                  <a:pt x="246" y="22"/>
                </a:lnTo>
                <a:lnTo>
                  <a:pt x="254" y="30"/>
                </a:lnTo>
                <a:lnTo>
                  <a:pt x="264" y="38"/>
                </a:lnTo>
                <a:lnTo>
                  <a:pt x="276" y="46"/>
                </a:lnTo>
                <a:lnTo>
                  <a:pt x="288" y="52"/>
                </a:lnTo>
                <a:lnTo>
                  <a:pt x="300" y="58"/>
                </a:lnTo>
                <a:lnTo>
                  <a:pt x="314" y="62"/>
                </a:lnTo>
                <a:lnTo>
                  <a:pt x="338" y="72"/>
                </a:lnTo>
                <a:lnTo>
                  <a:pt x="456" y="74"/>
                </a:lnTo>
                <a:lnTo>
                  <a:pt x="494" y="100"/>
                </a:lnTo>
                <a:lnTo>
                  <a:pt x="498" y="108"/>
                </a:lnTo>
                <a:lnTo>
                  <a:pt x="504" y="116"/>
                </a:lnTo>
                <a:lnTo>
                  <a:pt x="512" y="126"/>
                </a:lnTo>
                <a:lnTo>
                  <a:pt x="524" y="136"/>
                </a:lnTo>
                <a:lnTo>
                  <a:pt x="578" y="140"/>
                </a:lnTo>
                <a:lnTo>
                  <a:pt x="618" y="158"/>
                </a:lnTo>
                <a:lnTo>
                  <a:pt x="622" y="160"/>
                </a:lnTo>
                <a:lnTo>
                  <a:pt x="626" y="160"/>
                </a:lnTo>
                <a:lnTo>
                  <a:pt x="638" y="160"/>
                </a:lnTo>
                <a:lnTo>
                  <a:pt x="652" y="162"/>
                </a:lnTo>
                <a:lnTo>
                  <a:pt x="660" y="164"/>
                </a:lnTo>
                <a:lnTo>
                  <a:pt x="668" y="170"/>
                </a:lnTo>
                <a:lnTo>
                  <a:pt x="670" y="174"/>
                </a:lnTo>
                <a:lnTo>
                  <a:pt x="672" y="180"/>
                </a:lnTo>
                <a:lnTo>
                  <a:pt x="676" y="186"/>
                </a:lnTo>
                <a:lnTo>
                  <a:pt x="684" y="192"/>
                </a:lnTo>
                <a:lnTo>
                  <a:pt x="690" y="194"/>
                </a:lnTo>
                <a:lnTo>
                  <a:pt x="702" y="196"/>
                </a:lnTo>
                <a:lnTo>
                  <a:pt x="710" y="198"/>
                </a:lnTo>
                <a:lnTo>
                  <a:pt x="714" y="202"/>
                </a:lnTo>
                <a:lnTo>
                  <a:pt x="718" y="208"/>
                </a:lnTo>
                <a:lnTo>
                  <a:pt x="720" y="214"/>
                </a:lnTo>
                <a:lnTo>
                  <a:pt x="708" y="228"/>
                </a:lnTo>
                <a:lnTo>
                  <a:pt x="706" y="236"/>
                </a:lnTo>
                <a:lnTo>
                  <a:pt x="702" y="250"/>
                </a:lnTo>
                <a:lnTo>
                  <a:pt x="708" y="256"/>
                </a:lnTo>
                <a:lnTo>
                  <a:pt x="716" y="264"/>
                </a:lnTo>
                <a:lnTo>
                  <a:pt x="724" y="274"/>
                </a:lnTo>
                <a:lnTo>
                  <a:pt x="732" y="290"/>
                </a:lnTo>
                <a:lnTo>
                  <a:pt x="732" y="298"/>
                </a:lnTo>
                <a:lnTo>
                  <a:pt x="734" y="310"/>
                </a:lnTo>
                <a:lnTo>
                  <a:pt x="736" y="316"/>
                </a:lnTo>
                <a:lnTo>
                  <a:pt x="740" y="320"/>
                </a:lnTo>
                <a:lnTo>
                  <a:pt x="746" y="326"/>
                </a:lnTo>
                <a:lnTo>
                  <a:pt x="754" y="330"/>
                </a:lnTo>
                <a:lnTo>
                  <a:pt x="754" y="334"/>
                </a:lnTo>
                <a:lnTo>
                  <a:pt x="734" y="338"/>
                </a:lnTo>
                <a:lnTo>
                  <a:pt x="718" y="342"/>
                </a:lnTo>
                <a:lnTo>
                  <a:pt x="704" y="348"/>
                </a:lnTo>
                <a:lnTo>
                  <a:pt x="692" y="354"/>
                </a:lnTo>
                <a:lnTo>
                  <a:pt x="670" y="372"/>
                </a:lnTo>
                <a:lnTo>
                  <a:pt x="640" y="392"/>
                </a:lnTo>
                <a:lnTo>
                  <a:pt x="634" y="396"/>
                </a:lnTo>
                <a:lnTo>
                  <a:pt x="626" y="400"/>
                </a:lnTo>
                <a:lnTo>
                  <a:pt x="616" y="414"/>
                </a:lnTo>
                <a:lnTo>
                  <a:pt x="598" y="420"/>
                </a:lnTo>
                <a:lnTo>
                  <a:pt x="582" y="424"/>
                </a:lnTo>
                <a:lnTo>
                  <a:pt x="576" y="426"/>
                </a:lnTo>
                <a:lnTo>
                  <a:pt x="570" y="430"/>
                </a:lnTo>
                <a:lnTo>
                  <a:pt x="562" y="434"/>
                </a:lnTo>
                <a:lnTo>
                  <a:pt x="556" y="442"/>
                </a:lnTo>
                <a:lnTo>
                  <a:pt x="544" y="448"/>
                </a:lnTo>
                <a:lnTo>
                  <a:pt x="512" y="422"/>
                </a:lnTo>
                <a:lnTo>
                  <a:pt x="500" y="418"/>
                </a:lnTo>
                <a:lnTo>
                  <a:pt x="490" y="414"/>
                </a:lnTo>
                <a:lnTo>
                  <a:pt x="482" y="408"/>
                </a:lnTo>
                <a:lnTo>
                  <a:pt x="474" y="402"/>
                </a:lnTo>
                <a:lnTo>
                  <a:pt x="462" y="390"/>
                </a:lnTo>
                <a:lnTo>
                  <a:pt x="450" y="380"/>
                </a:lnTo>
                <a:lnTo>
                  <a:pt x="434" y="382"/>
                </a:lnTo>
                <a:lnTo>
                  <a:pt x="426" y="384"/>
                </a:lnTo>
                <a:lnTo>
                  <a:pt x="420" y="392"/>
                </a:lnTo>
                <a:lnTo>
                  <a:pt x="410" y="404"/>
                </a:lnTo>
                <a:lnTo>
                  <a:pt x="392" y="402"/>
                </a:lnTo>
                <a:lnTo>
                  <a:pt x="374" y="398"/>
                </a:lnTo>
                <a:lnTo>
                  <a:pt x="358" y="392"/>
                </a:lnTo>
                <a:lnTo>
                  <a:pt x="342" y="384"/>
                </a:lnTo>
                <a:lnTo>
                  <a:pt x="312" y="366"/>
                </a:lnTo>
                <a:lnTo>
                  <a:pt x="286" y="352"/>
                </a:lnTo>
                <a:lnTo>
                  <a:pt x="268" y="348"/>
                </a:lnTo>
                <a:lnTo>
                  <a:pt x="252" y="346"/>
                </a:lnTo>
                <a:lnTo>
                  <a:pt x="228" y="338"/>
                </a:lnTo>
                <a:lnTo>
                  <a:pt x="200" y="338"/>
                </a:lnTo>
                <a:lnTo>
                  <a:pt x="192" y="342"/>
                </a:lnTo>
                <a:lnTo>
                  <a:pt x="186" y="344"/>
                </a:lnTo>
                <a:lnTo>
                  <a:pt x="184" y="350"/>
                </a:lnTo>
                <a:lnTo>
                  <a:pt x="186" y="358"/>
                </a:lnTo>
                <a:lnTo>
                  <a:pt x="192" y="368"/>
                </a:lnTo>
                <a:lnTo>
                  <a:pt x="202" y="380"/>
                </a:lnTo>
                <a:lnTo>
                  <a:pt x="196" y="392"/>
                </a:lnTo>
                <a:lnTo>
                  <a:pt x="182" y="390"/>
                </a:lnTo>
                <a:lnTo>
                  <a:pt x="164" y="390"/>
                </a:lnTo>
                <a:lnTo>
                  <a:pt x="150" y="394"/>
                </a:lnTo>
                <a:lnTo>
                  <a:pt x="138" y="398"/>
                </a:lnTo>
                <a:lnTo>
                  <a:pt x="128" y="406"/>
                </a:lnTo>
                <a:lnTo>
                  <a:pt x="118" y="414"/>
                </a:lnTo>
                <a:lnTo>
                  <a:pt x="112" y="426"/>
                </a:lnTo>
                <a:lnTo>
                  <a:pt x="96" y="454"/>
                </a:lnTo>
                <a:lnTo>
                  <a:pt x="88" y="460"/>
                </a:lnTo>
                <a:lnTo>
                  <a:pt x="80" y="466"/>
                </a:lnTo>
                <a:close/>
              </a:path>
            </a:pathLst>
          </a:custGeom>
          <a:solidFill>
            <a:srgbClr val="FFFFFF">
              <a:alpha val="50196"/>
            </a:srgbClr>
          </a:solidFill>
          <a:ln>
            <a:noFill/>
          </a:ln>
        </p:spPr>
        <p:txBody>
          <a:bodyPr/>
          <a:lstStyle/>
          <a:p>
            <a:endParaRPr lang="zh-CN" altLang="en-US">
              <a:solidFill>
                <a:prstClr val="black"/>
              </a:solidFill>
            </a:endParaRPr>
          </a:p>
        </p:txBody>
      </p:sp>
      <p:sp>
        <p:nvSpPr>
          <p:cNvPr id="79" name="Freeform 24"/>
          <p:cNvSpPr>
            <a:spLocks/>
          </p:cNvSpPr>
          <p:nvPr/>
        </p:nvSpPr>
        <p:spPr bwMode="auto">
          <a:xfrm>
            <a:off x="4950347" y="4000103"/>
            <a:ext cx="464745" cy="572454"/>
          </a:xfrm>
          <a:custGeom>
            <a:avLst/>
            <a:gdLst>
              <a:gd name="T0" fmla="*/ 212 w 466"/>
              <a:gd name="T1" fmla="*/ 570 h 574"/>
              <a:gd name="T2" fmla="*/ 202 w 466"/>
              <a:gd name="T3" fmla="*/ 516 h 574"/>
              <a:gd name="T4" fmla="*/ 166 w 466"/>
              <a:gd name="T5" fmla="*/ 522 h 574"/>
              <a:gd name="T6" fmla="*/ 148 w 466"/>
              <a:gd name="T7" fmla="*/ 546 h 574"/>
              <a:gd name="T8" fmla="*/ 140 w 466"/>
              <a:gd name="T9" fmla="*/ 538 h 574"/>
              <a:gd name="T10" fmla="*/ 122 w 466"/>
              <a:gd name="T11" fmla="*/ 520 h 574"/>
              <a:gd name="T12" fmla="*/ 114 w 466"/>
              <a:gd name="T13" fmla="*/ 490 h 574"/>
              <a:gd name="T14" fmla="*/ 102 w 466"/>
              <a:gd name="T15" fmla="*/ 470 h 574"/>
              <a:gd name="T16" fmla="*/ 100 w 466"/>
              <a:gd name="T17" fmla="*/ 446 h 574"/>
              <a:gd name="T18" fmla="*/ 106 w 466"/>
              <a:gd name="T19" fmla="*/ 416 h 574"/>
              <a:gd name="T20" fmla="*/ 68 w 466"/>
              <a:gd name="T21" fmla="*/ 398 h 574"/>
              <a:gd name="T22" fmla="*/ 58 w 466"/>
              <a:gd name="T23" fmla="*/ 380 h 574"/>
              <a:gd name="T24" fmla="*/ 56 w 466"/>
              <a:gd name="T25" fmla="*/ 366 h 574"/>
              <a:gd name="T26" fmla="*/ 86 w 466"/>
              <a:gd name="T27" fmla="*/ 346 h 574"/>
              <a:gd name="T28" fmla="*/ 96 w 466"/>
              <a:gd name="T29" fmla="*/ 284 h 574"/>
              <a:gd name="T30" fmla="*/ 78 w 466"/>
              <a:gd name="T31" fmla="*/ 252 h 574"/>
              <a:gd name="T32" fmla="*/ 48 w 466"/>
              <a:gd name="T33" fmla="*/ 262 h 574"/>
              <a:gd name="T34" fmla="*/ 30 w 466"/>
              <a:gd name="T35" fmla="*/ 252 h 574"/>
              <a:gd name="T36" fmla="*/ 0 w 466"/>
              <a:gd name="T37" fmla="*/ 202 h 574"/>
              <a:gd name="T38" fmla="*/ 10 w 466"/>
              <a:gd name="T39" fmla="*/ 180 h 574"/>
              <a:gd name="T40" fmla="*/ 42 w 466"/>
              <a:gd name="T41" fmla="*/ 148 h 574"/>
              <a:gd name="T42" fmla="*/ 44 w 466"/>
              <a:gd name="T43" fmla="*/ 72 h 574"/>
              <a:gd name="T44" fmla="*/ 58 w 466"/>
              <a:gd name="T45" fmla="*/ 74 h 574"/>
              <a:gd name="T46" fmla="*/ 76 w 466"/>
              <a:gd name="T47" fmla="*/ 110 h 574"/>
              <a:gd name="T48" fmla="*/ 110 w 466"/>
              <a:gd name="T49" fmla="*/ 120 h 574"/>
              <a:gd name="T50" fmla="*/ 126 w 466"/>
              <a:gd name="T51" fmla="*/ 80 h 574"/>
              <a:gd name="T52" fmla="*/ 134 w 466"/>
              <a:gd name="T53" fmla="*/ 54 h 574"/>
              <a:gd name="T54" fmla="*/ 102 w 466"/>
              <a:gd name="T55" fmla="*/ 6 h 574"/>
              <a:gd name="T56" fmla="*/ 118 w 466"/>
              <a:gd name="T57" fmla="*/ 0 h 574"/>
              <a:gd name="T58" fmla="*/ 150 w 466"/>
              <a:gd name="T59" fmla="*/ 40 h 574"/>
              <a:gd name="T60" fmla="*/ 176 w 466"/>
              <a:gd name="T61" fmla="*/ 80 h 574"/>
              <a:gd name="T62" fmla="*/ 264 w 466"/>
              <a:gd name="T63" fmla="*/ 106 h 574"/>
              <a:gd name="T64" fmla="*/ 294 w 466"/>
              <a:gd name="T65" fmla="*/ 174 h 574"/>
              <a:gd name="T66" fmla="*/ 318 w 466"/>
              <a:gd name="T67" fmla="*/ 202 h 574"/>
              <a:gd name="T68" fmla="*/ 358 w 466"/>
              <a:gd name="T69" fmla="*/ 194 h 574"/>
              <a:gd name="T70" fmla="*/ 362 w 466"/>
              <a:gd name="T71" fmla="*/ 180 h 574"/>
              <a:gd name="T72" fmla="*/ 388 w 466"/>
              <a:gd name="T73" fmla="*/ 194 h 574"/>
              <a:gd name="T74" fmla="*/ 382 w 466"/>
              <a:gd name="T75" fmla="*/ 224 h 574"/>
              <a:gd name="T76" fmla="*/ 338 w 466"/>
              <a:gd name="T77" fmla="*/ 250 h 574"/>
              <a:gd name="T78" fmla="*/ 330 w 466"/>
              <a:gd name="T79" fmla="*/ 280 h 574"/>
              <a:gd name="T80" fmla="*/ 326 w 466"/>
              <a:gd name="T81" fmla="*/ 302 h 574"/>
              <a:gd name="T82" fmla="*/ 380 w 466"/>
              <a:gd name="T83" fmla="*/ 346 h 574"/>
              <a:gd name="T84" fmla="*/ 392 w 466"/>
              <a:gd name="T85" fmla="*/ 360 h 574"/>
              <a:gd name="T86" fmla="*/ 456 w 466"/>
              <a:gd name="T87" fmla="*/ 378 h 574"/>
              <a:gd name="T88" fmla="*/ 466 w 466"/>
              <a:gd name="T89" fmla="*/ 402 h 574"/>
              <a:gd name="T90" fmla="*/ 426 w 466"/>
              <a:gd name="T91" fmla="*/ 420 h 574"/>
              <a:gd name="T92" fmla="*/ 416 w 466"/>
              <a:gd name="T93" fmla="*/ 440 h 574"/>
              <a:gd name="T94" fmla="*/ 420 w 466"/>
              <a:gd name="T95" fmla="*/ 460 h 574"/>
              <a:gd name="T96" fmla="*/ 400 w 466"/>
              <a:gd name="T97" fmla="*/ 522 h 574"/>
              <a:gd name="T98" fmla="*/ 378 w 466"/>
              <a:gd name="T99" fmla="*/ 546 h 574"/>
              <a:gd name="T100" fmla="*/ 330 w 466"/>
              <a:gd name="T101" fmla="*/ 560 h 574"/>
              <a:gd name="T102" fmla="*/ 278 w 466"/>
              <a:gd name="T103" fmla="*/ 566 h 574"/>
              <a:gd name="T104" fmla="*/ 256 w 466"/>
              <a:gd name="T105" fmla="*/ 536 h 574"/>
              <a:gd name="T106" fmla="*/ 238 w 466"/>
              <a:gd name="T107" fmla="*/ 532 h 574"/>
              <a:gd name="T108" fmla="*/ 226 w 466"/>
              <a:gd name="T109" fmla="*/ 574 h 5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66" h="574">
                <a:moveTo>
                  <a:pt x="216" y="574"/>
                </a:moveTo>
                <a:lnTo>
                  <a:pt x="216" y="574"/>
                </a:lnTo>
                <a:lnTo>
                  <a:pt x="212" y="570"/>
                </a:lnTo>
                <a:lnTo>
                  <a:pt x="212" y="524"/>
                </a:lnTo>
                <a:lnTo>
                  <a:pt x="202" y="516"/>
                </a:lnTo>
                <a:lnTo>
                  <a:pt x="182" y="516"/>
                </a:lnTo>
                <a:lnTo>
                  <a:pt x="176" y="518"/>
                </a:lnTo>
                <a:lnTo>
                  <a:pt x="170" y="520"/>
                </a:lnTo>
                <a:lnTo>
                  <a:pt x="166" y="522"/>
                </a:lnTo>
                <a:lnTo>
                  <a:pt x="162" y="528"/>
                </a:lnTo>
                <a:lnTo>
                  <a:pt x="154" y="542"/>
                </a:lnTo>
                <a:lnTo>
                  <a:pt x="148" y="546"/>
                </a:lnTo>
                <a:lnTo>
                  <a:pt x="144" y="548"/>
                </a:lnTo>
                <a:lnTo>
                  <a:pt x="142" y="542"/>
                </a:lnTo>
                <a:lnTo>
                  <a:pt x="140" y="538"/>
                </a:lnTo>
                <a:lnTo>
                  <a:pt x="130" y="532"/>
                </a:lnTo>
                <a:lnTo>
                  <a:pt x="122" y="520"/>
                </a:lnTo>
                <a:lnTo>
                  <a:pt x="122" y="510"/>
                </a:lnTo>
                <a:lnTo>
                  <a:pt x="120" y="502"/>
                </a:lnTo>
                <a:lnTo>
                  <a:pt x="118" y="494"/>
                </a:lnTo>
                <a:lnTo>
                  <a:pt x="114" y="490"/>
                </a:lnTo>
                <a:lnTo>
                  <a:pt x="108" y="480"/>
                </a:lnTo>
                <a:lnTo>
                  <a:pt x="104" y="476"/>
                </a:lnTo>
                <a:lnTo>
                  <a:pt x="102" y="470"/>
                </a:lnTo>
                <a:lnTo>
                  <a:pt x="94" y="462"/>
                </a:lnTo>
                <a:lnTo>
                  <a:pt x="94" y="452"/>
                </a:lnTo>
                <a:lnTo>
                  <a:pt x="100" y="446"/>
                </a:lnTo>
                <a:lnTo>
                  <a:pt x="112" y="436"/>
                </a:lnTo>
                <a:lnTo>
                  <a:pt x="110" y="424"/>
                </a:lnTo>
                <a:lnTo>
                  <a:pt x="106" y="416"/>
                </a:lnTo>
                <a:lnTo>
                  <a:pt x="100" y="410"/>
                </a:lnTo>
                <a:lnTo>
                  <a:pt x="92" y="406"/>
                </a:lnTo>
                <a:lnTo>
                  <a:pt x="74" y="400"/>
                </a:lnTo>
                <a:lnTo>
                  <a:pt x="68" y="398"/>
                </a:lnTo>
                <a:lnTo>
                  <a:pt x="60" y="394"/>
                </a:lnTo>
                <a:lnTo>
                  <a:pt x="58" y="380"/>
                </a:lnTo>
                <a:lnTo>
                  <a:pt x="54" y="376"/>
                </a:lnTo>
                <a:lnTo>
                  <a:pt x="54" y="370"/>
                </a:lnTo>
                <a:lnTo>
                  <a:pt x="56" y="366"/>
                </a:lnTo>
                <a:lnTo>
                  <a:pt x="64" y="356"/>
                </a:lnTo>
                <a:lnTo>
                  <a:pt x="74" y="350"/>
                </a:lnTo>
                <a:lnTo>
                  <a:pt x="86" y="346"/>
                </a:lnTo>
                <a:lnTo>
                  <a:pt x="102" y="326"/>
                </a:lnTo>
                <a:lnTo>
                  <a:pt x="100" y="304"/>
                </a:lnTo>
                <a:lnTo>
                  <a:pt x="96" y="284"/>
                </a:lnTo>
                <a:lnTo>
                  <a:pt x="88" y="266"/>
                </a:lnTo>
                <a:lnTo>
                  <a:pt x="84" y="260"/>
                </a:lnTo>
                <a:lnTo>
                  <a:pt x="78" y="252"/>
                </a:lnTo>
                <a:lnTo>
                  <a:pt x="56" y="252"/>
                </a:lnTo>
                <a:lnTo>
                  <a:pt x="48" y="262"/>
                </a:lnTo>
                <a:lnTo>
                  <a:pt x="40" y="264"/>
                </a:lnTo>
                <a:lnTo>
                  <a:pt x="34" y="258"/>
                </a:lnTo>
                <a:lnTo>
                  <a:pt x="30" y="252"/>
                </a:lnTo>
                <a:lnTo>
                  <a:pt x="24" y="238"/>
                </a:lnTo>
                <a:lnTo>
                  <a:pt x="20" y="216"/>
                </a:lnTo>
                <a:lnTo>
                  <a:pt x="0" y="202"/>
                </a:lnTo>
                <a:lnTo>
                  <a:pt x="2" y="194"/>
                </a:lnTo>
                <a:lnTo>
                  <a:pt x="6" y="186"/>
                </a:lnTo>
                <a:lnTo>
                  <a:pt x="10" y="180"/>
                </a:lnTo>
                <a:lnTo>
                  <a:pt x="16" y="172"/>
                </a:lnTo>
                <a:lnTo>
                  <a:pt x="30" y="160"/>
                </a:lnTo>
                <a:lnTo>
                  <a:pt x="42" y="148"/>
                </a:lnTo>
                <a:lnTo>
                  <a:pt x="46" y="128"/>
                </a:lnTo>
                <a:lnTo>
                  <a:pt x="46" y="108"/>
                </a:lnTo>
                <a:lnTo>
                  <a:pt x="44" y="72"/>
                </a:lnTo>
                <a:lnTo>
                  <a:pt x="48" y="70"/>
                </a:lnTo>
                <a:lnTo>
                  <a:pt x="58" y="74"/>
                </a:lnTo>
                <a:lnTo>
                  <a:pt x="60" y="82"/>
                </a:lnTo>
                <a:lnTo>
                  <a:pt x="66" y="96"/>
                </a:lnTo>
                <a:lnTo>
                  <a:pt x="72" y="104"/>
                </a:lnTo>
                <a:lnTo>
                  <a:pt x="76" y="110"/>
                </a:lnTo>
                <a:lnTo>
                  <a:pt x="82" y="116"/>
                </a:lnTo>
                <a:lnTo>
                  <a:pt x="90" y="120"/>
                </a:lnTo>
                <a:lnTo>
                  <a:pt x="110" y="120"/>
                </a:lnTo>
                <a:lnTo>
                  <a:pt x="118" y="104"/>
                </a:lnTo>
                <a:lnTo>
                  <a:pt x="122" y="92"/>
                </a:lnTo>
                <a:lnTo>
                  <a:pt x="126" y="80"/>
                </a:lnTo>
                <a:lnTo>
                  <a:pt x="132" y="66"/>
                </a:lnTo>
                <a:lnTo>
                  <a:pt x="134" y="54"/>
                </a:lnTo>
                <a:lnTo>
                  <a:pt x="96" y="18"/>
                </a:lnTo>
                <a:lnTo>
                  <a:pt x="98" y="10"/>
                </a:lnTo>
                <a:lnTo>
                  <a:pt x="102" y="6"/>
                </a:lnTo>
                <a:lnTo>
                  <a:pt x="106" y="4"/>
                </a:lnTo>
                <a:lnTo>
                  <a:pt x="112" y="0"/>
                </a:lnTo>
                <a:lnTo>
                  <a:pt x="118" y="0"/>
                </a:lnTo>
                <a:lnTo>
                  <a:pt x="128" y="12"/>
                </a:lnTo>
                <a:lnTo>
                  <a:pt x="140" y="24"/>
                </a:lnTo>
                <a:lnTo>
                  <a:pt x="150" y="40"/>
                </a:lnTo>
                <a:lnTo>
                  <a:pt x="160" y="60"/>
                </a:lnTo>
                <a:lnTo>
                  <a:pt x="176" y="80"/>
                </a:lnTo>
                <a:lnTo>
                  <a:pt x="248" y="94"/>
                </a:lnTo>
                <a:lnTo>
                  <a:pt x="264" y="106"/>
                </a:lnTo>
                <a:lnTo>
                  <a:pt x="272" y="126"/>
                </a:lnTo>
                <a:lnTo>
                  <a:pt x="280" y="150"/>
                </a:lnTo>
                <a:lnTo>
                  <a:pt x="286" y="162"/>
                </a:lnTo>
                <a:lnTo>
                  <a:pt x="294" y="174"/>
                </a:lnTo>
                <a:lnTo>
                  <a:pt x="302" y="184"/>
                </a:lnTo>
                <a:lnTo>
                  <a:pt x="314" y="194"/>
                </a:lnTo>
                <a:lnTo>
                  <a:pt x="318" y="202"/>
                </a:lnTo>
                <a:lnTo>
                  <a:pt x="336" y="200"/>
                </a:lnTo>
                <a:lnTo>
                  <a:pt x="348" y="198"/>
                </a:lnTo>
                <a:lnTo>
                  <a:pt x="358" y="194"/>
                </a:lnTo>
                <a:lnTo>
                  <a:pt x="360" y="182"/>
                </a:lnTo>
                <a:lnTo>
                  <a:pt x="360" y="180"/>
                </a:lnTo>
                <a:lnTo>
                  <a:pt x="362" y="180"/>
                </a:lnTo>
                <a:lnTo>
                  <a:pt x="366" y="180"/>
                </a:lnTo>
                <a:lnTo>
                  <a:pt x="380" y="180"/>
                </a:lnTo>
                <a:lnTo>
                  <a:pt x="388" y="194"/>
                </a:lnTo>
                <a:lnTo>
                  <a:pt x="392" y="206"/>
                </a:lnTo>
                <a:lnTo>
                  <a:pt x="394" y="220"/>
                </a:lnTo>
                <a:lnTo>
                  <a:pt x="382" y="224"/>
                </a:lnTo>
                <a:lnTo>
                  <a:pt x="370" y="226"/>
                </a:lnTo>
                <a:lnTo>
                  <a:pt x="348" y="226"/>
                </a:lnTo>
                <a:lnTo>
                  <a:pt x="338" y="250"/>
                </a:lnTo>
                <a:lnTo>
                  <a:pt x="334" y="274"/>
                </a:lnTo>
                <a:lnTo>
                  <a:pt x="330" y="280"/>
                </a:lnTo>
                <a:lnTo>
                  <a:pt x="326" y="284"/>
                </a:lnTo>
                <a:lnTo>
                  <a:pt x="326" y="292"/>
                </a:lnTo>
                <a:lnTo>
                  <a:pt x="326" y="302"/>
                </a:lnTo>
                <a:lnTo>
                  <a:pt x="368" y="342"/>
                </a:lnTo>
                <a:lnTo>
                  <a:pt x="372" y="344"/>
                </a:lnTo>
                <a:lnTo>
                  <a:pt x="380" y="346"/>
                </a:lnTo>
                <a:lnTo>
                  <a:pt x="388" y="350"/>
                </a:lnTo>
                <a:lnTo>
                  <a:pt x="390" y="354"/>
                </a:lnTo>
                <a:lnTo>
                  <a:pt x="392" y="360"/>
                </a:lnTo>
                <a:lnTo>
                  <a:pt x="408" y="374"/>
                </a:lnTo>
                <a:lnTo>
                  <a:pt x="456" y="378"/>
                </a:lnTo>
                <a:lnTo>
                  <a:pt x="466" y="386"/>
                </a:lnTo>
                <a:lnTo>
                  <a:pt x="466" y="402"/>
                </a:lnTo>
                <a:lnTo>
                  <a:pt x="458" y="408"/>
                </a:lnTo>
                <a:lnTo>
                  <a:pt x="450" y="412"/>
                </a:lnTo>
                <a:lnTo>
                  <a:pt x="434" y="416"/>
                </a:lnTo>
                <a:lnTo>
                  <a:pt x="426" y="420"/>
                </a:lnTo>
                <a:lnTo>
                  <a:pt x="422" y="424"/>
                </a:lnTo>
                <a:lnTo>
                  <a:pt x="418" y="430"/>
                </a:lnTo>
                <a:lnTo>
                  <a:pt x="416" y="440"/>
                </a:lnTo>
                <a:lnTo>
                  <a:pt x="420" y="450"/>
                </a:lnTo>
                <a:lnTo>
                  <a:pt x="420" y="456"/>
                </a:lnTo>
                <a:lnTo>
                  <a:pt x="420" y="460"/>
                </a:lnTo>
                <a:lnTo>
                  <a:pt x="408" y="466"/>
                </a:lnTo>
                <a:lnTo>
                  <a:pt x="400" y="472"/>
                </a:lnTo>
                <a:lnTo>
                  <a:pt x="400" y="522"/>
                </a:lnTo>
                <a:lnTo>
                  <a:pt x="392" y="532"/>
                </a:lnTo>
                <a:lnTo>
                  <a:pt x="384" y="540"/>
                </a:lnTo>
                <a:lnTo>
                  <a:pt x="378" y="546"/>
                </a:lnTo>
                <a:lnTo>
                  <a:pt x="368" y="550"/>
                </a:lnTo>
                <a:lnTo>
                  <a:pt x="352" y="556"/>
                </a:lnTo>
                <a:lnTo>
                  <a:pt x="330" y="560"/>
                </a:lnTo>
                <a:lnTo>
                  <a:pt x="316" y="566"/>
                </a:lnTo>
                <a:lnTo>
                  <a:pt x="302" y="570"/>
                </a:lnTo>
                <a:lnTo>
                  <a:pt x="290" y="570"/>
                </a:lnTo>
                <a:lnTo>
                  <a:pt x="278" y="566"/>
                </a:lnTo>
                <a:lnTo>
                  <a:pt x="268" y="556"/>
                </a:lnTo>
                <a:lnTo>
                  <a:pt x="260" y="546"/>
                </a:lnTo>
                <a:lnTo>
                  <a:pt x="256" y="536"/>
                </a:lnTo>
                <a:lnTo>
                  <a:pt x="250" y="530"/>
                </a:lnTo>
                <a:lnTo>
                  <a:pt x="242" y="530"/>
                </a:lnTo>
                <a:lnTo>
                  <a:pt x="238" y="532"/>
                </a:lnTo>
                <a:lnTo>
                  <a:pt x="234" y="542"/>
                </a:lnTo>
                <a:lnTo>
                  <a:pt x="226" y="574"/>
                </a:lnTo>
                <a:lnTo>
                  <a:pt x="216" y="574"/>
                </a:lnTo>
                <a:close/>
              </a:path>
            </a:pathLst>
          </a:custGeom>
          <a:solidFill>
            <a:srgbClr val="FFFFFF">
              <a:alpha val="50196"/>
            </a:srgbClr>
          </a:solidFill>
          <a:ln>
            <a:noFill/>
          </a:ln>
        </p:spPr>
        <p:txBody>
          <a:bodyPr/>
          <a:lstStyle/>
          <a:p>
            <a:endParaRPr lang="zh-CN" altLang="en-US">
              <a:solidFill>
                <a:prstClr val="black"/>
              </a:solidFill>
            </a:endParaRPr>
          </a:p>
        </p:txBody>
      </p:sp>
      <p:sp>
        <p:nvSpPr>
          <p:cNvPr id="80" name="Freeform 25"/>
          <p:cNvSpPr>
            <a:spLocks/>
          </p:cNvSpPr>
          <p:nvPr/>
        </p:nvSpPr>
        <p:spPr bwMode="auto">
          <a:xfrm>
            <a:off x="5074013" y="3922314"/>
            <a:ext cx="542535" cy="536551"/>
          </a:xfrm>
          <a:custGeom>
            <a:avLst/>
            <a:gdLst>
              <a:gd name="T0" fmla="*/ 322 w 544"/>
              <a:gd name="T1" fmla="*/ 532 h 538"/>
              <a:gd name="T2" fmla="*/ 308 w 544"/>
              <a:gd name="T3" fmla="*/ 518 h 538"/>
              <a:gd name="T4" fmla="*/ 308 w 544"/>
              <a:gd name="T5" fmla="*/ 508 h 538"/>
              <a:gd name="T6" fmla="*/ 354 w 544"/>
              <a:gd name="T7" fmla="*/ 484 h 538"/>
              <a:gd name="T8" fmla="*/ 342 w 544"/>
              <a:gd name="T9" fmla="*/ 450 h 538"/>
              <a:gd name="T10" fmla="*/ 298 w 544"/>
              <a:gd name="T11" fmla="*/ 444 h 538"/>
              <a:gd name="T12" fmla="*/ 272 w 544"/>
              <a:gd name="T13" fmla="*/ 420 h 538"/>
              <a:gd name="T14" fmla="*/ 240 w 544"/>
              <a:gd name="T15" fmla="*/ 400 h 538"/>
              <a:gd name="T16" fmla="*/ 216 w 544"/>
              <a:gd name="T17" fmla="*/ 380 h 538"/>
              <a:gd name="T18" fmla="*/ 216 w 544"/>
              <a:gd name="T19" fmla="*/ 364 h 538"/>
              <a:gd name="T20" fmla="*/ 224 w 544"/>
              <a:gd name="T21" fmla="*/ 334 h 538"/>
              <a:gd name="T22" fmla="*/ 254 w 544"/>
              <a:gd name="T23" fmla="*/ 314 h 538"/>
              <a:gd name="T24" fmla="*/ 280 w 544"/>
              <a:gd name="T25" fmla="*/ 304 h 538"/>
              <a:gd name="T26" fmla="*/ 264 w 544"/>
              <a:gd name="T27" fmla="*/ 250 h 538"/>
              <a:gd name="T28" fmla="*/ 228 w 544"/>
              <a:gd name="T29" fmla="*/ 252 h 538"/>
              <a:gd name="T30" fmla="*/ 202 w 544"/>
              <a:gd name="T31" fmla="*/ 272 h 538"/>
              <a:gd name="T32" fmla="*/ 186 w 544"/>
              <a:gd name="T33" fmla="*/ 256 h 538"/>
              <a:gd name="T34" fmla="*/ 152 w 544"/>
              <a:gd name="T35" fmla="*/ 186 h 538"/>
              <a:gd name="T36" fmla="*/ 116 w 544"/>
              <a:gd name="T37" fmla="*/ 158 h 538"/>
              <a:gd name="T38" fmla="*/ 58 w 544"/>
              <a:gd name="T39" fmla="*/ 146 h 538"/>
              <a:gd name="T40" fmla="*/ 26 w 544"/>
              <a:gd name="T41" fmla="*/ 98 h 538"/>
              <a:gd name="T42" fmla="*/ 0 w 544"/>
              <a:gd name="T43" fmla="*/ 56 h 538"/>
              <a:gd name="T44" fmla="*/ 10 w 544"/>
              <a:gd name="T45" fmla="*/ 36 h 538"/>
              <a:gd name="T46" fmla="*/ 30 w 544"/>
              <a:gd name="T47" fmla="*/ 52 h 538"/>
              <a:gd name="T48" fmla="*/ 36 w 544"/>
              <a:gd name="T49" fmla="*/ 60 h 538"/>
              <a:gd name="T50" fmla="*/ 60 w 544"/>
              <a:gd name="T51" fmla="*/ 90 h 538"/>
              <a:gd name="T52" fmla="*/ 112 w 544"/>
              <a:gd name="T53" fmla="*/ 98 h 538"/>
              <a:gd name="T54" fmla="*/ 140 w 544"/>
              <a:gd name="T55" fmla="*/ 68 h 538"/>
              <a:gd name="T56" fmla="*/ 160 w 544"/>
              <a:gd name="T57" fmla="*/ 76 h 538"/>
              <a:gd name="T58" fmla="*/ 200 w 544"/>
              <a:gd name="T59" fmla="*/ 50 h 538"/>
              <a:gd name="T60" fmla="*/ 212 w 544"/>
              <a:gd name="T61" fmla="*/ 10 h 538"/>
              <a:gd name="T62" fmla="*/ 236 w 544"/>
              <a:gd name="T63" fmla="*/ 0 h 538"/>
              <a:gd name="T64" fmla="*/ 268 w 544"/>
              <a:gd name="T65" fmla="*/ 52 h 538"/>
              <a:gd name="T66" fmla="*/ 338 w 544"/>
              <a:gd name="T67" fmla="*/ 88 h 538"/>
              <a:gd name="T68" fmla="*/ 412 w 544"/>
              <a:gd name="T69" fmla="*/ 218 h 538"/>
              <a:gd name="T70" fmla="*/ 424 w 544"/>
              <a:gd name="T71" fmla="*/ 258 h 538"/>
              <a:gd name="T72" fmla="*/ 500 w 544"/>
              <a:gd name="T73" fmla="*/ 312 h 538"/>
              <a:gd name="T74" fmla="*/ 526 w 544"/>
              <a:gd name="T75" fmla="*/ 336 h 538"/>
              <a:gd name="T76" fmla="*/ 470 w 544"/>
              <a:gd name="T77" fmla="*/ 340 h 538"/>
              <a:gd name="T78" fmla="*/ 504 w 544"/>
              <a:gd name="T79" fmla="*/ 374 h 538"/>
              <a:gd name="T80" fmla="*/ 498 w 544"/>
              <a:gd name="T81" fmla="*/ 392 h 538"/>
              <a:gd name="T82" fmla="*/ 540 w 544"/>
              <a:gd name="T83" fmla="*/ 420 h 538"/>
              <a:gd name="T84" fmla="*/ 540 w 544"/>
              <a:gd name="T85" fmla="*/ 440 h 538"/>
              <a:gd name="T86" fmla="*/ 502 w 544"/>
              <a:gd name="T87" fmla="*/ 468 h 538"/>
              <a:gd name="T88" fmla="*/ 498 w 544"/>
              <a:gd name="T89" fmla="*/ 474 h 538"/>
              <a:gd name="T90" fmla="*/ 452 w 544"/>
              <a:gd name="T91" fmla="*/ 514 h 538"/>
              <a:gd name="T92" fmla="*/ 416 w 544"/>
              <a:gd name="T93" fmla="*/ 530 h 538"/>
              <a:gd name="T94" fmla="*/ 342 w 544"/>
              <a:gd name="T95" fmla="*/ 538 h 53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544" h="538">
                <a:moveTo>
                  <a:pt x="342" y="538"/>
                </a:moveTo>
                <a:lnTo>
                  <a:pt x="342" y="538"/>
                </a:lnTo>
                <a:lnTo>
                  <a:pt x="330" y="534"/>
                </a:lnTo>
                <a:lnTo>
                  <a:pt x="322" y="532"/>
                </a:lnTo>
                <a:lnTo>
                  <a:pt x="308" y="532"/>
                </a:lnTo>
                <a:lnTo>
                  <a:pt x="308" y="518"/>
                </a:lnTo>
                <a:lnTo>
                  <a:pt x="304" y="516"/>
                </a:lnTo>
                <a:lnTo>
                  <a:pt x="304" y="514"/>
                </a:lnTo>
                <a:lnTo>
                  <a:pt x="304" y="512"/>
                </a:lnTo>
                <a:lnTo>
                  <a:pt x="308" y="508"/>
                </a:lnTo>
                <a:lnTo>
                  <a:pt x="316" y="506"/>
                </a:lnTo>
                <a:lnTo>
                  <a:pt x="344" y="496"/>
                </a:lnTo>
                <a:lnTo>
                  <a:pt x="354" y="484"/>
                </a:lnTo>
                <a:lnTo>
                  <a:pt x="352" y="468"/>
                </a:lnTo>
                <a:lnTo>
                  <a:pt x="348" y="458"/>
                </a:lnTo>
                <a:lnTo>
                  <a:pt x="342" y="450"/>
                </a:lnTo>
                <a:lnTo>
                  <a:pt x="336" y="446"/>
                </a:lnTo>
                <a:lnTo>
                  <a:pt x="326" y="444"/>
                </a:lnTo>
                <a:lnTo>
                  <a:pt x="318" y="444"/>
                </a:lnTo>
                <a:lnTo>
                  <a:pt x="298" y="444"/>
                </a:lnTo>
                <a:lnTo>
                  <a:pt x="286" y="438"/>
                </a:lnTo>
                <a:lnTo>
                  <a:pt x="280" y="432"/>
                </a:lnTo>
                <a:lnTo>
                  <a:pt x="272" y="420"/>
                </a:lnTo>
                <a:lnTo>
                  <a:pt x="258" y="414"/>
                </a:lnTo>
                <a:lnTo>
                  <a:pt x="248" y="408"/>
                </a:lnTo>
                <a:lnTo>
                  <a:pt x="240" y="400"/>
                </a:lnTo>
                <a:lnTo>
                  <a:pt x="234" y="394"/>
                </a:lnTo>
                <a:lnTo>
                  <a:pt x="222" y="386"/>
                </a:lnTo>
                <a:lnTo>
                  <a:pt x="216" y="380"/>
                </a:lnTo>
                <a:lnTo>
                  <a:pt x="214" y="374"/>
                </a:lnTo>
                <a:lnTo>
                  <a:pt x="210" y="368"/>
                </a:lnTo>
                <a:lnTo>
                  <a:pt x="216" y="364"/>
                </a:lnTo>
                <a:lnTo>
                  <a:pt x="220" y="360"/>
                </a:lnTo>
                <a:lnTo>
                  <a:pt x="222" y="350"/>
                </a:lnTo>
                <a:lnTo>
                  <a:pt x="224" y="334"/>
                </a:lnTo>
                <a:lnTo>
                  <a:pt x="230" y="314"/>
                </a:lnTo>
                <a:lnTo>
                  <a:pt x="242" y="314"/>
                </a:lnTo>
                <a:lnTo>
                  <a:pt x="254" y="314"/>
                </a:lnTo>
                <a:lnTo>
                  <a:pt x="266" y="312"/>
                </a:lnTo>
                <a:lnTo>
                  <a:pt x="274" y="308"/>
                </a:lnTo>
                <a:lnTo>
                  <a:pt x="280" y="304"/>
                </a:lnTo>
                <a:lnTo>
                  <a:pt x="278" y="286"/>
                </a:lnTo>
                <a:lnTo>
                  <a:pt x="276" y="268"/>
                </a:lnTo>
                <a:lnTo>
                  <a:pt x="268" y="256"/>
                </a:lnTo>
                <a:lnTo>
                  <a:pt x="264" y="250"/>
                </a:lnTo>
                <a:lnTo>
                  <a:pt x="260" y="246"/>
                </a:lnTo>
                <a:lnTo>
                  <a:pt x="240" y="248"/>
                </a:lnTo>
                <a:lnTo>
                  <a:pt x="228" y="252"/>
                </a:lnTo>
                <a:lnTo>
                  <a:pt x="224" y="268"/>
                </a:lnTo>
                <a:lnTo>
                  <a:pt x="202" y="272"/>
                </a:lnTo>
                <a:lnTo>
                  <a:pt x="198" y="264"/>
                </a:lnTo>
                <a:lnTo>
                  <a:pt x="194" y="260"/>
                </a:lnTo>
                <a:lnTo>
                  <a:pt x="186" y="256"/>
                </a:lnTo>
                <a:lnTo>
                  <a:pt x="172" y="230"/>
                </a:lnTo>
                <a:lnTo>
                  <a:pt x="162" y="206"/>
                </a:lnTo>
                <a:lnTo>
                  <a:pt x="152" y="186"/>
                </a:lnTo>
                <a:lnTo>
                  <a:pt x="140" y="168"/>
                </a:lnTo>
                <a:lnTo>
                  <a:pt x="128" y="162"/>
                </a:lnTo>
                <a:lnTo>
                  <a:pt x="116" y="158"/>
                </a:lnTo>
                <a:lnTo>
                  <a:pt x="96" y="158"/>
                </a:lnTo>
                <a:lnTo>
                  <a:pt x="58" y="146"/>
                </a:lnTo>
                <a:lnTo>
                  <a:pt x="50" y="136"/>
                </a:lnTo>
                <a:lnTo>
                  <a:pt x="40" y="116"/>
                </a:lnTo>
                <a:lnTo>
                  <a:pt x="26" y="98"/>
                </a:lnTo>
                <a:lnTo>
                  <a:pt x="12" y="80"/>
                </a:lnTo>
                <a:lnTo>
                  <a:pt x="0" y="70"/>
                </a:lnTo>
                <a:lnTo>
                  <a:pt x="0" y="56"/>
                </a:lnTo>
                <a:lnTo>
                  <a:pt x="0" y="42"/>
                </a:lnTo>
                <a:lnTo>
                  <a:pt x="0" y="38"/>
                </a:lnTo>
                <a:lnTo>
                  <a:pt x="4" y="36"/>
                </a:lnTo>
                <a:lnTo>
                  <a:pt x="10" y="36"/>
                </a:lnTo>
                <a:lnTo>
                  <a:pt x="18" y="40"/>
                </a:lnTo>
                <a:lnTo>
                  <a:pt x="22" y="48"/>
                </a:lnTo>
                <a:lnTo>
                  <a:pt x="30" y="52"/>
                </a:lnTo>
                <a:lnTo>
                  <a:pt x="30" y="56"/>
                </a:lnTo>
                <a:lnTo>
                  <a:pt x="36" y="60"/>
                </a:lnTo>
                <a:lnTo>
                  <a:pt x="44" y="68"/>
                </a:lnTo>
                <a:lnTo>
                  <a:pt x="50" y="76"/>
                </a:lnTo>
                <a:lnTo>
                  <a:pt x="60" y="90"/>
                </a:lnTo>
                <a:lnTo>
                  <a:pt x="68" y="92"/>
                </a:lnTo>
                <a:lnTo>
                  <a:pt x="80" y="96"/>
                </a:lnTo>
                <a:lnTo>
                  <a:pt x="112" y="98"/>
                </a:lnTo>
                <a:lnTo>
                  <a:pt x="118" y="94"/>
                </a:lnTo>
                <a:lnTo>
                  <a:pt x="124" y="88"/>
                </a:lnTo>
                <a:lnTo>
                  <a:pt x="134" y="74"/>
                </a:lnTo>
                <a:lnTo>
                  <a:pt x="140" y="68"/>
                </a:lnTo>
                <a:lnTo>
                  <a:pt x="146" y="66"/>
                </a:lnTo>
                <a:lnTo>
                  <a:pt x="150" y="66"/>
                </a:lnTo>
                <a:lnTo>
                  <a:pt x="154" y="68"/>
                </a:lnTo>
                <a:lnTo>
                  <a:pt x="160" y="76"/>
                </a:lnTo>
                <a:lnTo>
                  <a:pt x="178" y="78"/>
                </a:lnTo>
                <a:lnTo>
                  <a:pt x="200" y="50"/>
                </a:lnTo>
                <a:lnTo>
                  <a:pt x="202" y="32"/>
                </a:lnTo>
                <a:lnTo>
                  <a:pt x="208" y="16"/>
                </a:lnTo>
                <a:lnTo>
                  <a:pt x="212" y="10"/>
                </a:lnTo>
                <a:lnTo>
                  <a:pt x="218" y="4"/>
                </a:lnTo>
                <a:lnTo>
                  <a:pt x="226" y="2"/>
                </a:lnTo>
                <a:lnTo>
                  <a:pt x="236" y="0"/>
                </a:lnTo>
                <a:lnTo>
                  <a:pt x="236" y="26"/>
                </a:lnTo>
                <a:lnTo>
                  <a:pt x="268" y="52"/>
                </a:lnTo>
                <a:lnTo>
                  <a:pt x="284" y="58"/>
                </a:lnTo>
                <a:lnTo>
                  <a:pt x="300" y="68"/>
                </a:lnTo>
                <a:lnTo>
                  <a:pt x="318" y="78"/>
                </a:lnTo>
                <a:lnTo>
                  <a:pt x="338" y="88"/>
                </a:lnTo>
                <a:lnTo>
                  <a:pt x="372" y="150"/>
                </a:lnTo>
                <a:lnTo>
                  <a:pt x="390" y="184"/>
                </a:lnTo>
                <a:lnTo>
                  <a:pt x="412" y="218"/>
                </a:lnTo>
                <a:lnTo>
                  <a:pt x="414" y="230"/>
                </a:lnTo>
                <a:lnTo>
                  <a:pt x="418" y="244"/>
                </a:lnTo>
                <a:lnTo>
                  <a:pt x="424" y="258"/>
                </a:lnTo>
                <a:lnTo>
                  <a:pt x="432" y="274"/>
                </a:lnTo>
                <a:lnTo>
                  <a:pt x="478" y="298"/>
                </a:lnTo>
                <a:lnTo>
                  <a:pt x="500" y="312"/>
                </a:lnTo>
                <a:lnTo>
                  <a:pt x="526" y="330"/>
                </a:lnTo>
                <a:lnTo>
                  <a:pt x="526" y="336"/>
                </a:lnTo>
                <a:lnTo>
                  <a:pt x="522" y="340"/>
                </a:lnTo>
                <a:lnTo>
                  <a:pt x="514" y="340"/>
                </a:lnTo>
                <a:lnTo>
                  <a:pt x="496" y="342"/>
                </a:lnTo>
                <a:lnTo>
                  <a:pt x="470" y="340"/>
                </a:lnTo>
                <a:lnTo>
                  <a:pt x="470" y="362"/>
                </a:lnTo>
                <a:lnTo>
                  <a:pt x="504" y="374"/>
                </a:lnTo>
                <a:lnTo>
                  <a:pt x="500" y="380"/>
                </a:lnTo>
                <a:lnTo>
                  <a:pt x="498" y="386"/>
                </a:lnTo>
                <a:lnTo>
                  <a:pt x="498" y="392"/>
                </a:lnTo>
                <a:lnTo>
                  <a:pt x="500" y="400"/>
                </a:lnTo>
                <a:lnTo>
                  <a:pt x="540" y="420"/>
                </a:lnTo>
                <a:lnTo>
                  <a:pt x="544" y="426"/>
                </a:lnTo>
                <a:lnTo>
                  <a:pt x="542" y="434"/>
                </a:lnTo>
                <a:lnTo>
                  <a:pt x="540" y="440"/>
                </a:lnTo>
                <a:lnTo>
                  <a:pt x="536" y="446"/>
                </a:lnTo>
                <a:lnTo>
                  <a:pt x="530" y="450"/>
                </a:lnTo>
                <a:lnTo>
                  <a:pt x="516" y="460"/>
                </a:lnTo>
                <a:lnTo>
                  <a:pt x="502" y="468"/>
                </a:lnTo>
                <a:lnTo>
                  <a:pt x="502" y="472"/>
                </a:lnTo>
                <a:lnTo>
                  <a:pt x="498" y="474"/>
                </a:lnTo>
                <a:lnTo>
                  <a:pt x="492" y="478"/>
                </a:lnTo>
                <a:lnTo>
                  <a:pt x="478" y="490"/>
                </a:lnTo>
                <a:lnTo>
                  <a:pt x="452" y="514"/>
                </a:lnTo>
                <a:lnTo>
                  <a:pt x="418" y="526"/>
                </a:lnTo>
                <a:lnTo>
                  <a:pt x="416" y="530"/>
                </a:lnTo>
                <a:lnTo>
                  <a:pt x="366" y="528"/>
                </a:lnTo>
                <a:lnTo>
                  <a:pt x="354" y="532"/>
                </a:lnTo>
                <a:lnTo>
                  <a:pt x="342" y="538"/>
                </a:lnTo>
                <a:close/>
              </a:path>
            </a:pathLst>
          </a:custGeom>
          <a:solidFill>
            <a:srgbClr val="FFFFFF">
              <a:alpha val="50196"/>
            </a:srgbClr>
          </a:solidFill>
          <a:ln>
            <a:noFill/>
          </a:ln>
        </p:spPr>
        <p:txBody>
          <a:bodyPr/>
          <a:lstStyle/>
          <a:p>
            <a:endParaRPr lang="zh-CN" altLang="en-US">
              <a:solidFill>
                <a:prstClr val="black"/>
              </a:solidFill>
            </a:endParaRPr>
          </a:p>
        </p:txBody>
      </p:sp>
      <p:sp>
        <p:nvSpPr>
          <p:cNvPr id="81" name="Freeform 26"/>
          <p:cNvSpPr>
            <a:spLocks/>
          </p:cNvSpPr>
          <p:nvPr/>
        </p:nvSpPr>
        <p:spPr bwMode="auto">
          <a:xfrm>
            <a:off x="4513526" y="3830561"/>
            <a:ext cx="558492" cy="540540"/>
          </a:xfrm>
          <a:custGeom>
            <a:avLst/>
            <a:gdLst>
              <a:gd name="T0" fmla="*/ 434 w 560"/>
              <a:gd name="T1" fmla="*/ 536 h 542"/>
              <a:gd name="T2" fmla="*/ 400 w 560"/>
              <a:gd name="T3" fmla="*/ 518 h 542"/>
              <a:gd name="T4" fmla="*/ 346 w 560"/>
              <a:gd name="T5" fmla="*/ 512 h 542"/>
              <a:gd name="T6" fmla="*/ 316 w 560"/>
              <a:gd name="T7" fmla="*/ 476 h 542"/>
              <a:gd name="T8" fmla="*/ 282 w 560"/>
              <a:gd name="T9" fmla="*/ 454 h 542"/>
              <a:gd name="T10" fmla="*/ 116 w 560"/>
              <a:gd name="T11" fmla="*/ 434 h 542"/>
              <a:gd name="T12" fmla="*/ 84 w 560"/>
              <a:gd name="T13" fmla="*/ 412 h 542"/>
              <a:gd name="T14" fmla="*/ 68 w 560"/>
              <a:gd name="T15" fmla="*/ 398 h 542"/>
              <a:gd name="T16" fmla="*/ 58 w 560"/>
              <a:gd name="T17" fmla="*/ 370 h 542"/>
              <a:gd name="T18" fmla="*/ 18 w 560"/>
              <a:gd name="T19" fmla="*/ 292 h 542"/>
              <a:gd name="T20" fmla="*/ 2 w 560"/>
              <a:gd name="T21" fmla="*/ 246 h 542"/>
              <a:gd name="T22" fmla="*/ 14 w 560"/>
              <a:gd name="T23" fmla="*/ 206 h 542"/>
              <a:gd name="T24" fmla="*/ 50 w 560"/>
              <a:gd name="T25" fmla="*/ 182 h 542"/>
              <a:gd name="T26" fmla="*/ 68 w 560"/>
              <a:gd name="T27" fmla="*/ 172 h 542"/>
              <a:gd name="T28" fmla="*/ 104 w 560"/>
              <a:gd name="T29" fmla="*/ 164 h 542"/>
              <a:gd name="T30" fmla="*/ 138 w 560"/>
              <a:gd name="T31" fmla="*/ 144 h 542"/>
              <a:gd name="T32" fmla="*/ 208 w 560"/>
              <a:gd name="T33" fmla="*/ 128 h 542"/>
              <a:gd name="T34" fmla="*/ 234 w 560"/>
              <a:gd name="T35" fmla="*/ 106 h 542"/>
              <a:gd name="T36" fmla="*/ 266 w 560"/>
              <a:gd name="T37" fmla="*/ 74 h 542"/>
              <a:gd name="T38" fmla="*/ 280 w 560"/>
              <a:gd name="T39" fmla="*/ 44 h 542"/>
              <a:gd name="T40" fmla="*/ 284 w 560"/>
              <a:gd name="T41" fmla="*/ 0 h 542"/>
              <a:gd name="T42" fmla="*/ 414 w 560"/>
              <a:gd name="T43" fmla="*/ 12 h 542"/>
              <a:gd name="T44" fmla="*/ 428 w 560"/>
              <a:gd name="T45" fmla="*/ 32 h 542"/>
              <a:gd name="T46" fmla="*/ 444 w 560"/>
              <a:gd name="T47" fmla="*/ 58 h 542"/>
              <a:gd name="T48" fmla="*/ 438 w 560"/>
              <a:gd name="T49" fmla="*/ 82 h 542"/>
              <a:gd name="T50" fmla="*/ 418 w 560"/>
              <a:gd name="T51" fmla="*/ 96 h 542"/>
              <a:gd name="T52" fmla="*/ 408 w 560"/>
              <a:gd name="T53" fmla="*/ 118 h 542"/>
              <a:gd name="T54" fmla="*/ 396 w 560"/>
              <a:gd name="T55" fmla="*/ 122 h 542"/>
              <a:gd name="T56" fmla="*/ 432 w 560"/>
              <a:gd name="T57" fmla="*/ 156 h 542"/>
              <a:gd name="T58" fmla="*/ 434 w 560"/>
              <a:gd name="T59" fmla="*/ 162 h 542"/>
              <a:gd name="T60" fmla="*/ 466 w 560"/>
              <a:gd name="T61" fmla="*/ 186 h 542"/>
              <a:gd name="T62" fmla="*/ 498 w 560"/>
              <a:gd name="T63" fmla="*/ 192 h 542"/>
              <a:gd name="T64" fmla="*/ 516 w 560"/>
              <a:gd name="T65" fmla="*/ 188 h 542"/>
              <a:gd name="T66" fmla="*/ 532 w 560"/>
              <a:gd name="T67" fmla="*/ 204 h 542"/>
              <a:gd name="T68" fmla="*/ 558 w 560"/>
              <a:gd name="T69" fmla="*/ 234 h 542"/>
              <a:gd name="T70" fmla="*/ 554 w 560"/>
              <a:gd name="T71" fmla="*/ 244 h 542"/>
              <a:gd name="T72" fmla="*/ 544 w 560"/>
              <a:gd name="T73" fmla="*/ 282 h 542"/>
              <a:gd name="T74" fmla="*/ 528 w 560"/>
              <a:gd name="T75" fmla="*/ 276 h 542"/>
              <a:gd name="T76" fmla="*/ 500 w 560"/>
              <a:gd name="T77" fmla="*/ 234 h 542"/>
              <a:gd name="T78" fmla="*/ 472 w 560"/>
              <a:gd name="T79" fmla="*/ 232 h 542"/>
              <a:gd name="T80" fmla="*/ 474 w 560"/>
              <a:gd name="T81" fmla="*/ 302 h 542"/>
              <a:gd name="T82" fmla="*/ 442 w 560"/>
              <a:gd name="T83" fmla="*/ 344 h 542"/>
              <a:gd name="T84" fmla="*/ 428 w 560"/>
              <a:gd name="T85" fmla="*/ 376 h 542"/>
              <a:gd name="T86" fmla="*/ 450 w 560"/>
              <a:gd name="T87" fmla="*/ 392 h 542"/>
              <a:gd name="T88" fmla="*/ 460 w 560"/>
              <a:gd name="T89" fmla="*/ 430 h 542"/>
              <a:gd name="T90" fmla="*/ 474 w 560"/>
              <a:gd name="T91" fmla="*/ 444 h 542"/>
              <a:gd name="T92" fmla="*/ 486 w 560"/>
              <a:gd name="T93" fmla="*/ 446 h 542"/>
              <a:gd name="T94" fmla="*/ 504 w 560"/>
              <a:gd name="T95" fmla="*/ 434 h 542"/>
              <a:gd name="T96" fmla="*/ 520 w 560"/>
              <a:gd name="T97" fmla="*/ 448 h 542"/>
              <a:gd name="T98" fmla="*/ 530 w 560"/>
              <a:gd name="T99" fmla="*/ 484 h 542"/>
              <a:gd name="T100" fmla="*/ 526 w 560"/>
              <a:gd name="T101" fmla="*/ 502 h 542"/>
              <a:gd name="T102" fmla="*/ 492 w 560"/>
              <a:gd name="T103" fmla="*/ 522 h 542"/>
              <a:gd name="T104" fmla="*/ 478 w 560"/>
              <a:gd name="T105" fmla="*/ 542 h 54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60" h="542">
                <a:moveTo>
                  <a:pt x="478" y="542"/>
                </a:moveTo>
                <a:lnTo>
                  <a:pt x="478" y="542"/>
                </a:lnTo>
                <a:lnTo>
                  <a:pt x="434" y="536"/>
                </a:lnTo>
                <a:lnTo>
                  <a:pt x="400" y="518"/>
                </a:lnTo>
                <a:lnTo>
                  <a:pt x="376" y="518"/>
                </a:lnTo>
                <a:lnTo>
                  <a:pt x="360" y="516"/>
                </a:lnTo>
                <a:lnTo>
                  <a:pt x="346" y="512"/>
                </a:lnTo>
                <a:lnTo>
                  <a:pt x="334" y="502"/>
                </a:lnTo>
                <a:lnTo>
                  <a:pt x="316" y="476"/>
                </a:lnTo>
                <a:lnTo>
                  <a:pt x="282" y="454"/>
                </a:lnTo>
                <a:lnTo>
                  <a:pt x="162" y="452"/>
                </a:lnTo>
                <a:lnTo>
                  <a:pt x="116" y="434"/>
                </a:lnTo>
                <a:lnTo>
                  <a:pt x="96" y="424"/>
                </a:lnTo>
                <a:lnTo>
                  <a:pt x="90" y="418"/>
                </a:lnTo>
                <a:lnTo>
                  <a:pt x="84" y="412"/>
                </a:lnTo>
                <a:lnTo>
                  <a:pt x="74" y="406"/>
                </a:lnTo>
                <a:lnTo>
                  <a:pt x="68" y="398"/>
                </a:lnTo>
                <a:lnTo>
                  <a:pt x="60" y="386"/>
                </a:lnTo>
                <a:lnTo>
                  <a:pt x="58" y="370"/>
                </a:lnTo>
                <a:lnTo>
                  <a:pt x="54" y="356"/>
                </a:lnTo>
                <a:lnTo>
                  <a:pt x="42" y="332"/>
                </a:lnTo>
                <a:lnTo>
                  <a:pt x="18" y="292"/>
                </a:lnTo>
                <a:lnTo>
                  <a:pt x="2" y="246"/>
                </a:lnTo>
                <a:lnTo>
                  <a:pt x="0" y="208"/>
                </a:lnTo>
                <a:lnTo>
                  <a:pt x="14" y="206"/>
                </a:lnTo>
                <a:lnTo>
                  <a:pt x="26" y="198"/>
                </a:lnTo>
                <a:lnTo>
                  <a:pt x="40" y="190"/>
                </a:lnTo>
                <a:lnTo>
                  <a:pt x="50" y="182"/>
                </a:lnTo>
                <a:lnTo>
                  <a:pt x="58" y="176"/>
                </a:lnTo>
                <a:lnTo>
                  <a:pt x="68" y="172"/>
                </a:lnTo>
                <a:lnTo>
                  <a:pt x="86" y="170"/>
                </a:lnTo>
                <a:lnTo>
                  <a:pt x="104" y="164"/>
                </a:lnTo>
                <a:lnTo>
                  <a:pt x="120" y="156"/>
                </a:lnTo>
                <a:lnTo>
                  <a:pt x="138" y="144"/>
                </a:lnTo>
                <a:lnTo>
                  <a:pt x="154" y="142"/>
                </a:lnTo>
                <a:lnTo>
                  <a:pt x="172" y="138"/>
                </a:lnTo>
                <a:lnTo>
                  <a:pt x="208" y="128"/>
                </a:lnTo>
                <a:lnTo>
                  <a:pt x="222" y="118"/>
                </a:lnTo>
                <a:lnTo>
                  <a:pt x="234" y="106"/>
                </a:lnTo>
                <a:lnTo>
                  <a:pt x="258" y="82"/>
                </a:lnTo>
                <a:lnTo>
                  <a:pt x="266" y="74"/>
                </a:lnTo>
                <a:lnTo>
                  <a:pt x="274" y="64"/>
                </a:lnTo>
                <a:lnTo>
                  <a:pt x="278" y="54"/>
                </a:lnTo>
                <a:lnTo>
                  <a:pt x="280" y="44"/>
                </a:lnTo>
                <a:lnTo>
                  <a:pt x="284" y="20"/>
                </a:lnTo>
                <a:lnTo>
                  <a:pt x="284" y="0"/>
                </a:lnTo>
                <a:lnTo>
                  <a:pt x="338" y="12"/>
                </a:lnTo>
                <a:lnTo>
                  <a:pt x="414" y="12"/>
                </a:lnTo>
                <a:lnTo>
                  <a:pt x="428" y="32"/>
                </a:lnTo>
                <a:lnTo>
                  <a:pt x="436" y="38"/>
                </a:lnTo>
                <a:lnTo>
                  <a:pt x="442" y="50"/>
                </a:lnTo>
                <a:lnTo>
                  <a:pt x="444" y="58"/>
                </a:lnTo>
                <a:lnTo>
                  <a:pt x="444" y="66"/>
                </a:lnTo>
                <a:lnTo>
                  <a:pt x="442" y="74"/>
                </a:lnTo>
                <a:lnTo>
                  <a:pt x="438" y="82"/>
                </a:lnTo>
                <a:lnTo>
                  <a:pt x="426" y="88"/>
                </a:lnTo>
                <a:lnTo>
                  <a:pt x="418" y="96"/>
                </a:lnTo>
                <a:lnTo>
                  <a:pt x="412" y="104"/>
                </a:lnTo>
                <a:lnTo>
                  <a:pt x="408" y="118"/>
                </a:lnTo>
                <a:lnTo>
                  <a:pt x="402" y="120"/>
                </a:lnTo>
                <a:lnTo>
                  <a:pt x="396" y="122"/>
                </a:lnTo>
                <a:lnTo>
                  <a:pt x="396" y="130"/>
                </a:lnTo>
                <a:lnTo>
                  <a:pt x="432" y="156"/>
                </a:lnTo>
                <a:lnTo>
                  <a:pt x="434" y="162"/>
                </a:lnTo>
                <a:lnTo>
                  <a:pt x="448" y="174"/>
                </a:lnTo>
                <a:lnTo>
                  <a:pt x="456" y="180"/>
                </a:lnTo>
                <a:lnTo>
                  <a:pt x="466" y="186"/>
                </a:lnTo>
                <a:lnTo>
                  <a:pt x="476" y="192"/>
                </a:lnTo>
                <a:lnTo>
                  <a:pt x="488" y="194"/>
                </a:lnTo>
                <a:lnTo>
                  <a:pt x="498" y="192"/>
                </a:lnTo>
                <a:lnTo>
                  <a:pt x="510" y="186"/>
                </a:lnTo>
                <a:lnTo>
                  <a:pt x="516" y="188"/>
                </a:lnTo>
                <a:lnTo>
                  <a:pt x="520" y="192"/>
                </a:lnTo>
                <a:lnTo>
                  <a:pt x="532" y="204"/>
                </a:lnTo>
                <a:lnTo>
                  <a:pt x="560" y="226"/>
                </a:lnTo>
                <a:lnTo>
                  <a:pt x="558" y="234"/>
                </a:lnTo>
                <a:lnTo>
                  <a:pt x="556" y="240"/>
                </a:lnTo>
                <a:lnTo>
                  <a:pt x="554" y="244"/>
                </a:lnTo>
                <a:lnTo>
                  <a:pt x="550" y="256"/>
                </a:lnTo>
                <a:lnTo>
                  <a:pt x="548" y="270"/>
                </a:lnTo>
                <a:lnTo>
                  <a:pt x="544" y="282"/>
                </a:lnTo>
                <a:lnTo>
                  <a:pt x="528" y="276"/>
                </a:lnTo>
                <a:lnTo>
                  <a:pt x="514" y="256"/>
                </a:lnTo>
                <a:lnTo>
                  <a:pt x="504" y="240"/>
                </a:lnTo>
                <a:lnTo>
                  <a:pt x="500" y="234"/>
                </a:lnTo>
                <a:lnTo>
                  <a:pt x="492" y="232"/>
                </a:lnTo>
                <a:lnTo>
                  <a:pt x="484" y="230"/>
                </a:lnTo>
                <a:lnTo>
                  <a:pt x="472" y="232"/>
                </a:lnTo>
                <a:lnTo>
                  <a:pt x="474" y="302"/>
                </a:lnTo>
                <a:lnTo>
                  <a:pt x="466" y="316"/>
                </a:lnTo>
                <a:lnTo>
                  <a:pt x="454" y="330"/>
                </a:lnTo>
                <a:lnTo>
                  <a:pt x="442" y="344"/>
                </a:lnTo>
                <a:lnTo>
                  <a:pt x="428" y="354"/>
                </a:lnTo>
                <a:lnTo>
                  <a:pt x="428" y="376"/>
                </a:lnTo>
                <a:lnTo>
                  <a:pt x="436" y="384"/>
                </a:lnTo>
                <a:lnTo>
                  <a:pt x="450" y="392"/>
                </a:lnTo>
                <a:lnTo>
                  <a:pt x="460" y="430"/>
                </a:lnTo>
                <a:lnTo>
                  <a:pt x="462" y="434"/>
                </a:lnTo>
                <a:lnTo>
                  <a:pt x="466" y="438"/>
                </a:lnTo>
                <a:lnTo>
                  <a:pt x="474" y="444"/>
                </a:lnTo>
                <a:lnTo>
                  <a:pt x="480" y="446"/>
                </a:lnTo>
                <a:lnTo>
                  <a:pt x="486" y="446"/>
                </a:lnTo>
                <a:lnTo>
                  <a:pt x="492" y="440"/>
                </a:lnTo>
                <a:lnTo>
                  <a:pt x="498" y="436"/>
                </a:lnTo>
                <a:lnTo>
                  <a:pt x="504" y="434"/>
                </a:lnTo>
                <a:lnTo>
                  <a:pt x="514" y="436"/>
                </a:lnTo>
                <a:lnTo>
                  <a:pt x="520" y="448"/>
                </a:lnTo>
                <a:lnTo>
                  <a:pt x="526" y="464"/>
                </a:lnTo>
                <a:lnTo>
                  <a:pt x="528" y="474"/>
                </a:lnTo>
                <a:lnTo>
                  <a:pt x="530" y="484"/>
                </a:lnTo>
                <a:lnTo>
                  <a:pt x="530" y="492"/>
                </a:lnTo>
                <a:lnTo>
                  <a:pt x="526" y="502"/>
                </a:lnTo>
                <a:lnTo>
                  <a:pt x="516" y="504"/>
                </a:lnTo>
                <a:lnTo>
                  <a:pt x="506" y="510"/>
                </a:lnTo>
                <a:lnTo>
                  <a:pt x="492" y="522"/>
                </a:lnTo>
                <a:lnTo>
                  <a:pt x="478" y="542"/>
                </a:lnTo>
                <a:close/>
              </a:path>
            </a:pathLst>
          </a:custGeom>
          <a:solidFill>
            <a:srgbClr val="FFFFFF">
              <a:alpha val="50196"/>
            </a:srgbClr>
          </a:solidFill>
          <a:ln>
            <a:noFill/>
          </a:ln>
        </p:spPr>
        <p:txBody>
          <a:bodyPr/>
          <a:lstStyle/>
          <a:p>
            <a:endParaRPr lang="zh-CN" altLang="en-US">
              <a:solidFill>
                <a:prstClr val="black"/>
              </a:solidFill>
            </a:endParaRPr>
          </a:p>
        </p:txBody>
      </p:sp>
      <p:sp>
        <p:nvSpPr>
          <p:cNvPr id="82" name="Freeform 27"/>
          <p:cNvSpPr>
            <a:spLocks/>
          </p:cNvSpPr>
          <p:nvPr/>
        </p:nvSpPr>
        <p:spPr bwMode="auto">
          <a:xfrm>
            <a:off x="4072717" y="3481504"/>
            <a:ext cx="488681" cy="885609"/>
          </a:xfrm>
          <a:custGeom>
            <a:avLst/>
            <a:gdLst>
              <a:gd name="T0" fmla="*/ 320 w 490"/>
              <a:gd name="T1" fmla="*/ 878 h 888"/>
              <a:gd name="T2" fmla="*/ 252 w 490"/>
              <a:gd name="T3" fmla="*/ 834 h 888"/>
              <a:gd name="T4" fmla="*/ 196 w 490"/>
              <a:gd name="T5" fmla="*/ 838 h 888"/>
              <a:gd name="T6" fmla="*/ 170 w 490"/>
              <a:gd name="T7" fmla="*/ 842 h 888"/>
              <a:gd name="T8" fmla="*/ 136 w 490"/>
              <a:gd name="T9" fmla="*/ 824 h 888"/>
              <a:gd name="T10" fmla="*/ 106 w 490"/>
              <a:gd name="T11" fmla="*/ 804 h 888"/>
              <a:gd name="T12" fmla="*/ 56 w 490"/>
              <a:gd name="T13" fmla="*/ 800 h 888"/>
              <a:gd name="T14" fmla="*/ 12 w 490"/>
              <a:gd name="T15" fmla="*/ 776 h 888"/>
              <a:gd name="T16" fmla="*/ 20 w 490"/>
              <a:gd name="T17" fmla="*/ 744 h 888"/>
              <a:gd name="T18" fmla="*/ 8 w 490"/>
              <a:gd name="T19" fmla="*/ 726 h 888"/>
              <a:gd name="T20" fmla="*/ 0 w 490"/>
              <a:gd name="T21" fmla="*/ 706 h 888"/>
              <a:gd name="T22" fmla="*/ 62 w 490"/>
              <a:gd name="T23" fmla="*/ 696 h 888"/>
              <a:gd name="T24" fmla="*/ 66 w 490"/>
              <a:gd name="T25" fmla="*/ 648 h 888"/>
              <a:gd name="T26" fmla="*/ 52 w 490"/>
              <a:gd name="T27" fmla="*/ 602 h 888"/>
              <a:gd name="T28" fmla="*/ 56 w 490"/>
              <a:gd name="T29" fmla="*/ 536 h 888"/>
              <a:gd name="T30" fmla="*/ 104 w 490"/>
              <a:gd name="T31" fmla="*/ 530 h 888"/>
              <a:gd name="T32" fmla="*/ 168 w 490"/>
              <a:gd name="T33" fmla="*/ 548 h 888"/>
              <a:gd name="T34" fmla="*/ 172 w 490"/>
              <a:gd name="T35" fmla="*/ 504 h 888"/>
              <a:gd name="T36" fmla="*/ 190 w 490"/>
              <a:gd name="T37" fmla="*/ 494 h 888"/>
              <a:gd name="T38" fmla="*/ 214 w 490"/>
              <a:gd name="T39" fmla="*/ 500 h 888"/>
              <a:gd name="T40" fmla="*/ 248 w 490"/>
              <a:gd name="T41" fmla="*/ 478 h 888"/>
              <a:gd name="T42" fmla="*/ 246 w 490"/>
              <a:gd name="T43" fmla="*/ 416 h 888"/>
              <a:gd name="T44" fmla="*/ 256 w 490"/>
              <a:gd name="T45" fmla="*/ 384 h 888"/>
              <a:gd name="T46" fmla="*/ 240 w 490"/>
              <a:gd name="T47" fmla="*/ 362 h 888"/>
              <a:gd name="T48" fmla="*/ 196 w 490"/>
              <a:gd name="T49" fmla="*/ 334 h 888"/>
              <a:gd name="T50" fmla="*/ 152 w 490"/>
              <a:gd name="T51" fmla="*/ 318 h 888"/>
              <a:gd name="T52" fmla="*/ 126 w 490"/>
              <a:gd name="T53" fmla="*/ 296 h 888"/>
              <a:gd name="T54" fmla="*/ 130 w 490"/>
              <a:gd name="T55" fmla="*/ 244 h 888"/>
              <a:gd name="T56" fmla="*/ 148 w 490"/>
              <a:gd name="T57" fmla="*/ 222 h 888"/>
              <a:gd name="T58" fmla="*/ 184 w 490"/>
              <a:gd name="T59" fmla="*/ 226 h 888"/>
              <a:gd name="T60" fmla="*/ 270 w 490"/>
              <a:gd name="T61" fmla="*/ 220 h 888"/>
              <a:gd name="T62" fmla="*/ 278 w 490"/>
              <a:gd name="T63" fmla="*/ 162 h 888"/>
              <a:gd name="T64" fmla="*/ 280 w 490"/>
              <a:gd name="T65" fmla="*/ 130 h 888"/>
              <a:gd name="T66" fmla="*/ 304 w 490"/>
              <a:gd name="T67" fmla="*/ 104 h 888"/>
              <a:gd name="T68" fmla="*/ 364 w 490"/>
              <a:gd name="T69" fmla="*/ 38 h 888"/>
              <a:gd name="T70" fmla="*/ 404 w 490"/>
              <a:gd name="T71" fmla="*/ 28 h 888"/>
              <a:gd name="T72" fmla="*/ 416 w 490"/>
              <a:gd name="T73" fmla="*/ 22 h 888"/>
              <a:gd name="T74" fmla="*/ 440 w 490"/>
              <a:gd name="T75" fmla="*/ 2 h 888"/>
              <a:gd name="T76" fmla="*/ 462 w 490"/>
              <a:gd name="T77" fmla="*/ 20 h 888"/>
              <a:gd name="T78" fmla="*/ 452 w 490"/>
              <a:gd name="T79" fmla="*/ 52 h 888"/>
              <a:gd name="T80" fmla="*/ 438 w 490"/>
              <a:gd name="T81" fmla="*/ 108 h 888"/>
              <a:gd name="T82" fmla="*/ 422 w 490"/>
              <a:gd name="T83" fmla="*/ 138 h 888"/>
              <a:gd name="T84" fmla="*/ 430 w 490"/>
              <a:gd name="T85" fmla="*/ 228 h 888"/>
              <a:gd name="T86" fmla="*/ 408 w 490"/>
              <a:gd name="T87" fmla="*/ 284 h 888"/>
              <a:gd name="T88" fmla="*/ 398 w 490"/>
              <a:gd name="T89" fmla="*/ 384 h 888"/>
              <a:gd name="T90" fmla="*/ 418 w 490"/>
              <a:gd name="T91" fmla="*/ 454 h 888"/>
              <a:gd name="T92" fmla="*/ 412 w 490"/>
              <a:gd name="T93" fmla="*/ 526 h 888"/>
              <a:gd name="T94" fmla="*/ 428 w 490"/>
              <a:gd name="T95" fmla="*/ 556 h 888"/>
              <a:gd name="T96" fmla="*/ 432 w 490"/>
              <a:gd name="T97" fmla="*/ 600 h 888"/>
              <a:gd name="T98" fmla="*/ 476 w 490"/>
              <a:gd name="T99" fmla="*/ 690 h 888"/>
              <a:gd name="T100" fmla="*/ 462 w 490"/>
              <a:gd name="T101" fmla="*/ 726 h 888"/>
              <a:gd name="T102" fmla="*/ 362 w 490"/>
              <a:gd name="T103" fmla="*/ 728 h 888"/>
              <a:gd name="T104" fmla="*/ 354 w 490"/>
              <a:gd name="T105" fmla="*/ 744 h 888"/>
              <a:gd name="T106" fmla="*/ 398 w 490"/>
              <a:gd name="T107" fmla="*/ 792 h 888"/>
              <a:gd name="T108" fmla="*/ 350 w 490"/>
              <a:gd name="T109" fmla="*/ 828 h 888"/>
              <a:gd name="T110" fmla="*/ 344 w 490"/>
              <a:gd name="T111" fmla="*/ 888 h 88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90" h="888">
                <a:moveTo>
                  <a:pt x="344" y="888"/>
                </a:moveTo>
                <a:lnTo>
                  <a:pt x="344" y="888"/>
                </a:lnTo>
                <a:lnTo>
                  <a:pt x="330" y="884"/>
                </a:lnTo>
                <a:lnTo>
                  <a:pt x="320" y="878"/>
                </a:lnTo>
                <a:lnTo>
                  <a:pt x="304" y="866"/>
                </a:lnTo>
                <a:lnTo>
                  <a:pt x="278" y="842"/>
                </a:lnTo>
                <a:lnTo>
                  <a:pt x="252" y="834"/>
                </a:lnTo>
                <a:lnTo>
                  <a:pt x="232" y="834"/>
                </a:lnTo>
                <a:lnTo>
                  <a:pt x="214" y="834"/>
                </a:lnTo>
                <a:lnTo>
                  <a:pt x="196" y="838"/>
                </a:lnTo>
                <a:lnTo>
                  <a:pt x="188" y="840"/>
                </a:lnTo>
                <a:lnTo>
                  <a:pt x="180" y="844"/>
                </a:lnTo>
                <a:lnTo>
                  <a:pt x="170" y="842"/>
                </a:lnTo>
                <a:lnTo>
                  <a:pt x="160" y="836"/>
                </a:lnTo>
                <a:lnTo>
                  <a:pt x="146" y="826"/>
                </a:lnTo>
                <a:lnTo>
                  <a:pt x="136" y="824"/>
                </a:lnTo>
                <a:lnTo>
                  <a:pt x="128" y="822"/>
                </a:lnTo>
                <a:lnTo>
                  <a:pt x="120" y="818"/>
                </a:lnTo>
                <a:lnTo>
                  <a:pt x="114" y="814"/>
                </a:lnTo>
                <a:lnTo>
                  <a:pt x="106" y="804"/>
                </a:lnTo>
                <a:lnTo>
                  <a:pt x="102" y="802"/>
                </a:lnTo>
                <a:lnTo>
                  <a:pt x="98" y="800"/>
                </a:lnTo>
                <a:lnTo>
                  <a:pt x="56" y="800"/>
                </a:lnTo>
                <a:lnTo>
                  <a:pt x="12" y="784"/>
                </a:lnTo>
                <a:lnTo>
                  <a:pt x="12" y="776"/>
                </a:lnTo>
                <a:lnTo>
                  <a:pt x="14" y="770"/>
                </a:lnTo>
                <a:lnTo>
                  <a:pt x="20" y="758"/>
                </a:lnTo>
                <a:lnTo>
                  <a:pt x="20" y="744"/>
                </a:lnTo>
                <a:lnTo>
                  <a:pt x="18" y="734"/>
                </a:lnTo>
                <a:lnTo>
                  <a:pt x="14" y="728"/>
                </a:lnTo>
                <a:lnTo>
                  <a:pt x="8" y="726"/>
                </a:lnTo>
                <a:lnTo>
                  <a:pt x="2" y="718"/>
                </a:lnTo>
                <a:lnTo>
                  <a:pt x="0" y="714"/>
                </a:lnTo>
                <a:lnTo>
                  <a:pt x="0" y="708"/>
                </a:lnTo>
                <a:lnTo>
                  <a:pt x="0" y="706"/>
                </a:lnTo>
                <a:lnTo>
                  <a:pt x="58" y="704"/>
                </a:lnTo>
                <a:lnTo>
                  <a:pt x="62" y="696"/>
                </a:lnTo>
                <a:lnTo>
                  <a:pt x="66" y="686"/>
                </a:lnTo>
                <a:lnTo>
                  <a:pt x="66" y="676"/>
                </a:lnTo>
                <a:lnTo>
                  <a:pt x="68" y="666"/>
                </a:lnTo>
                <a:lnTo>
                  <a:pt x="66" y="648"/>
                </a:lnTo>
                <a:lnTo>
                  <a:pt x="64" y="632"/>
                </a:lnTo>
                <a:lnTo>
                  <a:pt x="52" y="602"/>
                </a:lnTo>
                <a:lnTo>
                  <a:pt x="46" y="564"/>
                </a:lnTo>
                <a:lnTo>
                  <a:pt x="46" y="550"/>
                </a:lnTo>
                <a:lnTo>
                  <a:pt x="50" y="542"/>
                </a:lnTo>
                <a:lnTo>
                  <a:pt x="56" y="536"/>
                </a:lnTo>
                <a:lnTo>
                  <a:pt x="68" y="532"/>
                </a:lnTo>
                <a:lnTo>
                  <a:pt x="84" y="530"/>
                </a:lnTo>
                <a:lnTo>
                  <a:pt x="104" y="530"/>
                </a:lnTo>
                <a:lnTo>
                  <a:pt x="150" y="552"/>
                </a:lnTo>
                <a:lnTo>
                  <a:pt x="162" y="550"/>
                </a:lnTo>
                <a:lnTo>
                  <a:pt x="168" y="548"/>
                </a:lnTo>
                <a:lnTo>
                  <a:pt x="172" y="546"/>
                </a:lnTo>
                <a:lnTo>
                  <a:pt x="172" y="504"/>
                </a:lnTo>
                <a:lnTo>
                  <a:pt x="174" y="500"/>
                </a:lnTo>
                <a:lnTo>
                  <a:pt x="178" y="496"/>
                </a:lnTo>
                <a:lnTo>
                  <a:pt x="182" y="494"/>
                </a:lnTo>
                <a:lnTo>
                  <a:pt x="190" y="494"/>
                </a:lnTo>
                <a:lnTo>
                  <a:pt x="204" y="494"/>
                </a:lnTo>
                <a:lnTo>
                  <a:pt x="210" y="496"/>
                </a:lnTo>
                <a:lnTo>
                  <a:pt x="214" y="500"/>
                </a:lnTo>
                <a:lnTo>
                  <a:pt x="242" y="500"/>
                </a:lnTo>
                <a:lnTo>
                  <a:pt x="246" y="490"/>
                </a:lnTo>
                <a:lnTo>
                  <a:pt x="248" y="478"/>
                </a:lnTo>
                <a:lnTo>
                  <a:pt x="250" y="454"/>
                </a:lnTo>
                <a:lnTo>
                  <a:pt x="250" y="432"/>
                </a:lnTo>
                <a:lnTo>
                  <a:pt x="248" y="424"/>
                </a:lnTo>
                <a:lnTo>
                  <a:pt x="246" y="416"/>
                </a:lnTo>
                <a:lnTo>
                  <a:pt x="248" y="404"/>
                </a:lnTo>
                <a:lnTo>
                  <a:pt x="250" y="396"/>
                </a:lnTo>
                <a:lnTo>
                  <a:pt x="256" y="384"/>
                </a:lnTo>
                <a:lnTo>
                  <a:pt x="256" y="364"/>
                </a:lnTo>
                <a:lnTo>
                  <a:pt x="240" y="362"/>
                </a:lnTo>
                <a:lnTo>
                  <a:pt x="224" y="352"/>
                </a:lnTo>
                <a:lnTo>
                  <a:pt x="210" y="342"/>
                </a:lnTo>
                <a:lnTo>
                  <a:pt x="196" y="334"/>
                </a:lnTo>
                <a:lnTo>
                  <a:pt x="188" y="328"/>
                </a:lnTo>
                <a:lnTo>
                  <a:pt x="170" y="324"/>
                </a:lnTo>
                <a:lnTo>
                  <a:pt x="152" y="318"/>
                </a:lnTo>
                <a:lnTo>
                  <a:pt x="136" y="312"/>
                </a:lnTo>
                <a:lnTo>
                  <a:pt x="126" y="306"/>
                </a:lnTo>
                <a:lnTo>
                  <a:pt x="126" y="296"/>
                </a:lnTo>
                <a:lnTo>
                  <a:pt x="128" y="290"/>
                </a:lnTo>
                <a:lnTo>
                  <a:pt x="136" y="280"/>
                </a:lnTo>
                <a:lnTo>
                  <a:pt x="130" y="244"/>
                </a:lnTo>
                <a:lnTo>
                  <a:pt x="134" y="242"/>
                </a:lnTo>
                <a:lnTo>
                  <a:pt x="140" y="236"/>
                </a:lnTo>
                <a:lnTo>
                  <a:pt x="148" y="222"/>
                </a:lnTo>
                <a:lnTo>
                  <a:pt x="162" y="222"/>
                </a:lnTo>
                <a:lnTo>
                  <a:pt x="172" y="222"/>
                </a:lnTo>
                <a:lnTo>
                  <a:pt x="184" y="226"/>
                </a:lnTo>
                <a:lnTo>
                  <a:pt x="264" y="230"/>
                </a:lnTo>
                <a:lnTo>
                  <a:pt x="270" y="220"/>
                </a:lnTo>
                <a:lnTo>
                  <a:pt x="276" y="210"/>
                </a:lnTo>
                <a:lnTo>
                  <a:pt x="278" y="198"/>
                </a:lnTo>
                <a:lnTo>
                  <a:pt x="280" y="186"/>
                </a:lnTo>
                <a:lnTo>
                  <a:pt x="278" y="162"/>
                </a:lnTo>
                <a:lnTo>
                  <a:pt x="278" y="144"/>
                </a:lnTo>
                <a:lnTo>
                  <a:pt x="278" y="136"/>
                </a:lnTo>
                <a:lnTo>
                  <a:pt x="280" y="130"/>
                </a:lnTo>
                <a:lnTo>
                  <a:pt x="282" y="124"/>
                </a:lnTo>
                <a:lnTo>
                  <a:pt x="286" y="120"/>
                </a:lnTo>
                <a:lnTo>
                  <a:pt x="294" y="114"/>
                </a:lnTo>
                <a:lnTo>
                  <a:pt x="304" y="104"/>
                </a:lnTo>
                <a:lnTo>
                  <a:pt x="334" y="60"/>
                </a:lnTo>
                <a:lnTo>
                  <a:pt x="364" y="38"/>
                </a:lnTo>
                <a:lnTo>
                  <a:pt x="382" y="12"/>
                </a:lnTo>
                <a:lnTo>
                  <a:pt x="404" y="28"/>
                </a:lnTo>
                <a:lnTo>
                  <a:pt x="410" y="28"/>
                </a:lnTo>
                <a:lnTo>
                  <a:pt x="416" y="22"/>
                </a:lnTo>
                <a:lnTo>
                  <a:pt x="422" y="16"/>
                </a:lnTo>
                <a:lnTo>
                  <a:pt x="430" y="0"/>
                </a:lnTo>
                <a:lnTo>
                  <a:pt x="440" y="2"/>
                </a:lnTo>
                <a:lnTo>
                  <a:pt x="450" y="4"/>
                </a:lnTo>
                <a:lnTo>
                  <a:pt x="456" y="8"/>
                </a:lnTo>
                <a:lnTo>
                  <a:pt x="460" y="12"/>
                </a:lnTo>
                <a:lnTo>
                  <a:pt x="462" y="20"/>
                </a:lnTo>
                <a:lnTo>
                  <a:pt x="464" y="28"/>
                </a:lnTo>
                <a:lnTo>
                  <a:pt x="452" y="52"/>
                </a:lnTo>
                <a:lnTo>
                  <a:pt x="450" y="72"/>
                </a:lnTo>
                <a:lnTo>
                  <a:pt x="446" y="90"/>
                </a:lnTo>
                <a:lnTo>
                  <a:pt x="444" y="100"/>
                </a:lnTo>
                <a:lnTo>
                  <a:pt x="438" y="108"/>
                </a:lnTo>
                <a:lnTo>
                  <a:pt x="432" y="118"/>
                </a:lnTo>
                <a:lnTo>
                  <a:pt x="424" y="126"/>
                </a:lnTo>
                <a:lnTo>
                  <a:pt x="422" y="138"/>
                </a:lnTo>
                <a:lnTo>
                  <a:pt x="420" y="150"/>
                </a:lnTo>
                <a:lnTo>
                  <a:pt x="422" y="174"/>
                </a:lnTo>
                <a:lnTo>
                  <a:pt x="430" y="228"/>
                </a:lnTo>
                <a:lnTo>
                  <a:pt x="430" y="238"/>
                </a:lnTo>
                <a:lnTo>
                  <a:pt x="428" y="246"/>
                </a:lnTo>
                <a:lnTo>
                  <a:pt x="420" y="266"/>
                </a:lnTo>
                <a:lnTo>
                  <a:pt x="408" y="284"/>
                </a:lnTo>
                <a:lnTo>
                  <a:pt x="398" y="300"/>
                </a:lnTo>
                <a:lnTo>
                  <a:pt x="398" y="384"/>
                </a:lnTo>
                <a:lnTo>
                  <a:pt x="412" y="416"/>
                </a:lnTo>
                <a:lnTo>
                  <a:pt x="416" y="434"/>
                </a:lnTo>
                <a:lnTo>
                  <a:pt x="418" y="454"/>
                </a:lnTo>
                <a:lnTo>
                  <a:pt x="414" y="472"/>
                </a:lnTo>
                <a:lnTo>
                  <a:pt x="410" y="492"/>
                </a:lnTo>
                <a:lnTo>
                  <a:pt x="410" y="514"/>
                </a:lnTo>
                <a:lnTo>
                  <a:pt x="412" y="526"/>
                </a:lnTo>
                <a:lnTo>
                  <a:pt x="414" y="538"/>
                </a:lnTo>
                <a:lnTo>
                  <a:pt x="422" y="548"/>
                </a:lnTo>
                <a:lnTo>
                  <a:pt x="428" y="556"/>
                </a:lnTo>
                <a:lnTo>
                  <a:pt x="434" y="568"/>
                </a:lnTo>
                <a:lnTo>
                  <a:pt x="432" y="600"/>
                </a:lnTo>
                <a:lnTo>
                  <a:pt x="456" y="660"/>
                </a:lnTo>
                <a:lnTo>
                  <a:pt x="466" y="674"/>
                </a:lnTo>
                <a:lnTo>
                  <a:pt x="476" y="690"/>
                </a:lnTo>
                <a:lnTo>
                  <a:pt x="484" y="710"/>
                </a:lnTo>
                <a:lnTo>
                  <a:pt x="490" y="732"/>
                </a:lnTo>
                <a:lnTo>
                  <a:pt x="462" y="726"/>
                </a:lnTo>
                <a:lnTo>
                  <a:pt x="404" y="726"/>
                </a:lnTo>
                <a:lnTo>
                  <a:pt x="372" y="728"/>
                </a:lnTo>
                <a:lnTo>
                  <a:pt x="362" y="728"/>
                </a:lnTo>
                <a:lnTo>
                  <a:pt x="356" y="732"/>
                </a:lnTo>
                <a:lnTo>
                  <a:pt x="354" y="744"/>
                </a:lnTo>
                <a:lnTo>
                  <a:pt x="394" y="776"/>
                </a:lnTo>
                <a:lnTo>
                  <a:pt x="398" y="792"/>
                </a:lnTo>
                <a:lnTo>
                  <a:pt x="382" y="798"/>
                </a:lnTo>
                <a:lnTo>
                  <a:pt x="370" y="806"/>
                </a:lnTo>
                <a:lnTo>
                  <a:pt x="360" y="816"/>
                </a:lnTo>
                <a:lnTo>
                  <a:pt x="350" y="828"/>
                </a:lnTo>
                <a:lnTo>
                  <a:pt x="350" y="888"/>
                </a:lnTo>
                <a:lnTo>
                  <a:pt x="344" y="888"/>
                </a:lnTo>
                <a:close/>
              </a:path>
            </a:pathLst>
          </a:custGeom>
          <a:solidFill>
            <a:srgbClr val="FFFFFF">
              <a:alpha val="50196"/>
            </a:srgbClr>
          </a:solidFill>
          <a:ln>
            <a:noFill/>
          </a:ln>
        </p:spPr>
        <p:txBody>
          <a:bodyPr/>
          <a:lstStyle/>
          <a:p>
            <a:endParaRPr lang="zh-CN" altLang="en-US">
              <a:solidFill>
                <a:prstClr val="black"/>
              </a:solidFill>
            </a:endParaRPr>
          </a:p>
        </p:txBody>
      </p:sp>
      <p:sp>
        <p:nvSpPr>
          <p:cNvPr id="83" name="Freeform 28"/>
          <p:cNvSpPr>
            <a:spLocks/>
          </p:cNvSpPr>
          <p:nvPr/>
        </p:nvSpPr>
        <p:spPr bwMode="auto">
          <a:xfrm>
            <a:off x="2562793" y="3467542"/>
            <a:ext cx="1232672" cy="897577"/>
          </a:xfrm>
          <a:custGeom>
            <a:avLst/>
            <a:gdLst>
              <a:gd name="T0" fmla="*/ 494 w 1236"/>
              <a:gd name="T1" fmla="*/ 798 h 900"/>
              <a:gd name="T2" fmla="*/ 430 w 1236"/>
              <a:gd name="T3" fmla="*/ 762 h 900"/>
              <a:gd name="T4" fmla="*/ 278 w 1236"/>
              <a:gd name="T5" fmla="*/ 748 h 900"/>
              <a:gd name="T6" fmla="*/ 176 w 1236"/>
              <a:gd name="T7" fmla="*/ 704 h 900"/>
              <a:gd name="T8" fmla="*/ 148 w 1236"/>
              <a:gd name="T9" fmla="*/ 670 h 900"/>
              <a:gd name="T10" fmla="*/ 70 w 1236"/>
              <a:gd name="T11" fmla="*/ 640 h 900"/>
              <a:gd name="T12" fmla="*/ 24 w 1236"/>
              <a:gd name="T13" fmla="*/ 596 h 900"/>
              <a:gd name="T14" fmla="*/ 0 w 1236"/>
              <a:gd name="T15" fmla="*/ 412 h 900"/>
              <a:gd name="T16" fmla="*/ 16 w 1236"/>
              <a:gd name="T17" fmla="*/ 340 h 900"/>
              <a:gd name="T18" fmla="*/ 26 w 1236"/>
              <a:gd name="T19" fmla="*/ 328 h 900"/>
              <a:gd name="T20" fmla="*/ 52 w 1236"/>
              <a:gd name="T21" fmla="*/ 314 h 900"/>
              <a:gd name="T22" fmla="*/ 98 w 1236"/>
              <a:gd name="T23" fmla="*/ 336 h 900"/>
              <a:gd name="T24" fmla="*/ 150 w 1236"/>
              <a:gd name="T25" fmla="*/ 336 h 900"/>
              <a:gd name="T26" fmla="*/ 138 w 1236"/>
              <a:gd name="T27" fmla="*/ 274 h 900"/>
              <a:gd name="T28" fmla="*/ 168 w 1236"/>
              <a:gd name="T29" fmla="*/ 236 h 900"/>
              <a:gd name="T30" fmla="*/ 186 w 1236"/>
              <a:gd name="T31" fmla="*/ 192 h 900"/>
              <a:gd name="T32" fmla="*/ 152 w 1236"/>
              <a:gd name="T33" fmla="*/ 150 h 900"/>
              <a:gd name="T34" fmla="*/ 120 w 1236"/>
              <a:gd name="T35" fmla="*/ 120 h 900"/>
              <a:gd name="T36" fmla="*/ 118 w 1236"/>
              <a:gd name="T37" fmla="*/ 92 h 900"/>
              <a:gd name="T38" fmla="*/ 104 w 1236"/>
              <a:gd name="T39" fmla="*/ 58 h 900"/>
              <a:gd name="T40" fmla="*/ 234 w 1236"/>
              <a:gd name="T41" fmla="*/ 42 h 900"/>
              <a:gd name="T42" fmla="*/ 340 w 1236"/>
              <a:gd name="T43" fmla="*/ 4 h 900"/>
              <a:gd name="T44" fmla="*/ 430 w 1236"/>
              <a:gd name="T45" fmla="*/ 8 h 900"/>
              <a:gd name="T46" fmla="*/ 526 w 1236"/>
              <a:gd name="T47" fmla="*/ 22 h 900"/>
              <a:gd name="T48" fmla="*/ 654 w 1236"/>
              <a:gd name="T49" fmla="*/ 114 h 900"/>
              <a:gd name="T50" fmla="*/ 720 w 1236"/>
              <a:gd name="T51" fmla="*/ 110 h 900"/>
              <a:gd name="T52" fmla="*/ 720 w 1236"/>
              <a:gd name="T53" fmla="*/ 56 h 900"/>
              <a:gd name="T54" fmla="*/ 792 w 1236"/>
              <a:gd name="T55" fmla="*/ 72 h 900"/>
              <a:gd name="T56" fmla="*/ 930 w 1236"/>
              <a:gd name="T57" fmla="*/ 128 h 900"/>
              <a:gd name="T58" fmla="*/ 952 w 1236"/>
              <a:gd name="T59" fmla="*/ 142 h 900"/>
              <a:gd name="T60" fmla="*/ 1088 w 1236"/>
              <a:gd name="T61" fmla="*/ 224 h 900"/>
              <a:gd name="T62" fmla="*/ 1174 w 1236"/>
              <a:gd name="T63" fmla="*/ 250 h 900"/>
              <a:gd name="T64" fmla="*/ 1216 w 1236"/>
              <a:gd name="T65" fmla="*/ 368 h 900"/>
              <a:gd name="T66" fmla="*/ 1236 w 1236"/>
              <a:gd name="T67" fmla="*/ 452 h 900"/>
              <a:gd name="T68" fmla="*/ 1184 w 1236"/>
              <a:gd name="T69" fmla="*/ 496 h 900"/>
              <a:gd name="T70" fmla="*/ 1120 w 1236"/>
              <a:gd name="T71" fmla="*/ 584 h 900"/>
              <a:gd name="T72" fmla="*/ 1144 w 1236"/>
              <a:gd name="T73" fmla="*/ 626 h 900"/>
              <a:gd name="T74" fmla="*/ 1086 w 1236"/>
              <a:gd name="T75" fmla="*/ 606 h 900"/>
              <a:gd name="T76" fmla="*/ 1030 w 1236"/>
              <a:gd name="T77" fmla="*/ 642 h 900"/>
              <a:gd name="T78" fmla="*/ 1064 w 1236"/>
              <a:gd name="T79" fmla="*/ 694 h 900"/>
              <a:gd name="T80" fmla="*/ 1076 w 1236"/>
              <a:gd name="T81" fmla="*/ 792 h 900"/>
              <a:gd name="T82" fmla="*/ 1034 w 1236"/>
              <a:gd name="T83" fmla="*/ 804 h 900"/>
              <a:gd name="T84" fmla="*/ 996 w 1236"/>
              <a:gd name="T85" fmla="*/ 806 h 900"/>
              <a:gd name="T86" fmla="*/ 956 w 1236"/>
              <a:gd name="T87" fmla="*/ 788 h 900"/>
              <a:gd name="T88" fmla="*/ 920 w 1236"/>
              <a:gd name="T89" fmla="*/ 800 h 900"/>
              <a:gd name="T90" fmla="*/ 878 w 1236"/>
              <a:gd name="T91" fmla="*/ 780 h 900"/>
              <a:gd name="T92" fmla="*/ 828 w 1236"/>
              <a:gd name="T93" fmla="*/ 698 h 900"/>
              <a:gd name="T94" fmla="*/ 778 w 1236"/>
              <a:gd name="T95" fmla="*/ 654 h 900"/>
              <a:gd name="T96" fmla="*/ 700 w 1236"/>
              <a:gd name="T97" fmla="*/ 662 h 900"/>
              <a:gd name="T98" fmla="*/ 722 w 1236"/>
              <a:gd name="T99" fmla="*/ 746 h 900"/>
              <a:gd name="T100" fmla="*/ 694 w 1236"/>
              <a:gd name="T101" fmla="*/ 796 h 900"/>
              <a:gd name="T102" fmla="*/ 664 w 1236"/>
              <a:gd name="T103" fmla="*/ 862 h 900"/>
              <a:gd name="T104" fmla="*/ 634 w 1236"/>
              <a:gd name="T105" fmla="*/ 886 h 900"/>
              <a:gd name="T106" fmla="*/ 604 w 1236"/>
              <a:gd name="T107" fmla="*/ 884 h 900"/>
              <a:gd name="T108" fmla="*/ 568 w 1236"/>
              <a:gd name="T109" fmla="*/ 880 h 9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236" h="900">
                <a:moveTo>
                  <a:pt x="552" y="900"/>
                </a:moveTo>
                <a:lnTo>
                  <a:pt x="552" y="900"/>
                </a:lnTo>
                <a:lnTo>
                  <a:pt x="522" y="874"/>
                </a:lnTo>
                <a:lnTo>
                  <a:pt x="510" y="834"/>
                </a:lnTo>
                <a:lnTo>
                  <a:pt x="494" y="798"/>
                </a:lnTo>
                <a:lnTo>
                  <a:pt x="486" y="790"/>
                </a:lnTo>
                <a:lnTo>
                  <a:pt x="478" y="782"/>
                </a:lnTo>
                <a:lnTo>
                  <a:pt x="460" y="772"/>
                </a:lnTo>
                <a:lnTo>
                  <a:pt x="444" y="766"/>
                </a:lnTo>
                <a:lnTo>
                  <a:pt x="430" y="762"/>
                </a:lnTo>
                <a:lnTo>
                  <a:pt x="322" y="764"/>
                </a:lnTo>
                <a:lnTo>
                  <a:pt x="310" y="762"/>
                </a:lnTo>
                <a:lnTo>
                  <a:pt x="298" y="758"/>
                </a:lnTo>
                <a:lnTo>
                  <a:pt x="278" y="748"/>
                </a:lnTo>
                <a:lnTo>
                  <a:pt x="262" y="736"/>
                </a:lnTo>
                <a:lnTo>
                  <a:pt x="248" y="724"/>
                </a:lnTo>
                <a:lnTo>
                  <a:pt x="220" y="720"/>
                </a:lnTo>
                <a:lnTo>
                  <a:pt x="198" y="712"/>
                </a:lnTo>
                <a:lnTo>
                  <a:pt x="176" y="704"/>
                </a:lnTo>
                <a:lnTo>
                  <a:pt x="158" y="692"/>
                </a:lnTo>
                <a:lnTo>
                  <a:pt x="156" y="686"/>
                </a:lnTo>
                <a:lnTo>
                  <a:pt x="154" y="680"/>
                </a:lnTo>
                <a:lnTo>
                  <a:pt x="148" y="670"/>
                </a:lnTo>
                <a:lnTo>
                  <a:pt x="138" y="662"/>
                </a:lnTo>
                <a:lnTo>
                  <a:pt x="118" y="658"/>
                </a:lnTo>
                <a:lnTo>
                  <a:pt x="100" y="654"/>
                </a:lnTo>
                <a:lnTo>
                  <a:pt x="84" y="648"/>
                </a:lnTo>
                <a:lnTo>
                  <a:pt x="70" y="640"/>
                </a:lnTo>
                <a:lnTo>
                  <a:pt x="62" y="638"/>
                </a:lnTo>
                <a:lnTo>
                  <a:pt x="54" y="634"/>
                </a:lnTo>
                <a:lnTo>
                  <a:pt x="42" y="624"/>
                </a:lnTo>
                <a:lnTo>
                  <a:pt x="32" y="610"/>
                </a:lnTo>
                <a:lnTo>
                  <a:pt x="24" y="596"/>
                </a:lnTo>
                <a:lnTo>
                  <a:pt x="18" y="580"/>
                </a:lnTo>
                <a:lnTo>
                  <a:pt x="12" y="566"/>
                </a:lnTo>
                <a:lnTo>
                  <a:pt x="6" y="542"/>
                </a:lnTo>
                <a:lnTo>
                  <a:pt x="0" y="412"/>
                </a:lnTo>
                <a:lnTo>
                  <a:pt x="14" y="388"/>
                </a:lnTo>
                <a:lnTo>
                  <a:pt x="18" y="376"/>
                </a:lnTo>
                <a:lnTo>
                  <a:pt x="22" y="366"/>
                </a:lnTo>
                <a:lnTo>
                  <a:pt x="20" y="352"/>
                </a:lnTo>
                <a:lnTo>
                  <a:pt x="16" y="340"/>
                </a:lnTo>
                <a:lnTo>
                  <a:pt x="12" y="332"/>
                </a:lnTo>
                <a:lnTo>
                  <a:pt x="10" y="328"/>
                </a:lnTo>
                <a:lnTo>
                  <a:pt x="22" y="326"/>
                </a:lnTo>
                <a:lnTo>
                  <a:pt x="26" y="328"/>
                </a:lnTo>
                <a:lnTo>
                  <a:pt x="32" y="330"/>
                </a:lnTo>
                <a:lnTo>
                  <a:pt x="42" y="330"/>
                </a:lnTo>
                <a:lnTo>
                  <a:pt x="50" y="320"/>
                </a:lnTo>
                <a:lnTo>
                  <a:pt x="52" y="314"/>
                </a:lnTo>
                <a:lnTo>
                  <a:pt x="60" y="312"/>
                </a:lnTo>
                <a:lnTo>
                  <a:pt x="66" y="312"/>
                </a:lnTo>
                <a:lnTo>
                  <a:pt x="72" y="316"/>
                </a:lnTo>
                <a:lnTo>
                  <a:pt x="78" y="320"/>
                </a:lnTo>
                <a:lnTo>
                  <a:pt x="90" y="330"/>
                </a:lnTo>
                <a:lnTo>
                  <a:pt x="98" y="336"/>
                </a:lnTo>
                <a:lnTo>
                  <a:pt x="108" y="342"/>
                </a:lnTo>
                <a:lnTo>
                  <a:pt x="128" y="342"/>
                </a:lnTo>
                <a:lnTo>
                  <a:pt x="140" y="340"/>
                </a:lnTo>
                <a:lnTo>
                  <a:pt x="150" y="336"/>
                </a:lnTo>
                <a:lnTo>
                  <a:pt x="158" y="326"/>
                </a:lnTo>
                <a:lnTo>
                  <a:pt x="158" y="300"/>
                </a:lnTo>
                <a:lnTo>
                  <a:pt x="148" y="286"/>
                </a:lnTo>
                <a:lnTo>
                  <a:pt x="138" y="274"/>
                </a:lnTo>
                <a:lnTo>
                  <a:pt x="136" y="270"/>
                </a:lnTo>
                <a:lnTo>
                  <a:pt x="136" y="264"/>
                </a:lnTo>
                <a:lnTo>
                  <a:pt x="136" y="258"/>
                </a:lnTo>
                <a:lnTo>
                  <a:pt x="140" y="252"/>
                </a:lnTo>
                <a:lnTo>
                  <a:pt x="168" y="236"/>
                </a:lnTo>
                <a:lnTo>
                  <a:pt x="180" y="224"/>
                </a:lnTo>
                <a:lnTo>
                  <a:pt x="184" y="212"/>
                </a:lnTo>
                <a:lnTo>
                  <a:pt x="188" y="200"/>
                </a:lnTo>
                <a:lnTo>
                  <a:pt x="186" y="192"/>
                </a:lnTo>
                <a:lnTo>
                  <a:pt x="184" y="184"/>
                </a:lnTo>
                <a:lnTo>
                  <a:pt x="178" y="178"/>
                </a:lnTo>
                <a:lnTo>
                  <a:pt x="172" y="174"/>
                </a:lnTo>
                <a:lnTo>
                  <a:pt x="160" y="164"/>
                </a:lnTo>
                <a:lnTo>
                  <a:pt x="152" y="150"/>
                </a:lnTo>
                <a:lnTo>
                  <a:pt x="142" y="138"/>
                </a:lnTo>
                <a:lnTo>
                  <a:pt x="132" y="128"/>
                </a:lnTo>
                <a:lnTo>
                  <a:pt x="126" y="126"/>
                </a:lnTo>
                <a:lnTo>
                  <a:pt x="122" y="126"/>
                </a:lnTo>
                <a:lnTo>
                  <a:pt x="120" y="120"/>
                </a:lnTo>
                <a:lnTo>
                  <a:pt x="116" y="114"/>
                </a:lnTo>
                <a:lnTo>
                  <a:pt x="114" y="110"/>
                </a:lnTo>
                <a:lnTo>
                  <a:pt x="114" y="104"/>
                </a:lnTo>
                <a:lnTo>
                  <a:pt x="118" y="98"/>
                </a:lnTo>
                <a:lnTo>
                  <a:pt x="118" y="92"/>
                </a:lnTo>
                <a:lnTo>
                  <a:pt x="118" y="86"/>
                </a:lnTo>
                <a:lnTo>
                  <a:pt x="116" y="80"/>
                </a:lnTo>
                <a:lnTo>
                  <a:pt x="110" y="70"/>
                </a:lnTo>
                <a:lnTo>
                  <a:pt x="104" y="66"/>
                </a:lnTo>
                <a:lnTo>
                  <a:pt x="104" y="58"/>
                </a:lnTo>
                <a:lnTo>
                  <a:pt x="120" y="56"/>
                </a:lnTo>
                <a:lnTo>
                  <a:pt x="138" y="52"/>
                </a:lnTo>
                <a:lnTo>
                  <a:pt x="176" y="50"/>
                </a:lnTo>
                <a:lnTo>
                  <a:pt x="214" y="46"/>
                </a:lnTo>
                <a:lnTo>
                  <a:pt x="234" y="42"/>
                </a:lnTo>
                <a:lnTo>
                  <a:pt x="252" y="38"/>
                </a:lnTo>
                <a:lnTo>
                  <a:pt x="280" y="24"/>
                </a:lnTo>
                <a:lnTo>
                  <a:pt x="310" y="12"/>
                </a:lnTo>
                <a:lnTo>
                  <a:pt x="324" y="6"/>
                </a:lnTo>
                <a:lnTo>
                  <a:pt x="340" y="4"/>
                </a:lnTo>
                <a:lnTo>
                  <a:pt x="358" y="0"/>
                </a:lnTo>
                <a:lnTo>
                  <a:pt x="378" y="0"/>
                </a:lnTo>
                <a:lnTo>
                  <a:pt x="400" y="10"/>
                </a:lnTo>
                <a:lnTo>
                  <a:pt x="430" y="8"/>
                </a:lnTo>
                <a:lnTo>
                  <a:pt x="462" y="10"/>
                </a:lnTo>
                <a:lnTo>
                  <a:pt x="478" y="10"/>
                </a:lnTo>
                <a:lnTo>
                  <a:pt x="494" y="12"/>
                </a:lnTo>
                <a:lnTo>
                  <a:pt x="510" y="16"/>
                </a:lnTo>
                <a:lnTo>
                  <a:pt x="526" y="22"/>
                </a:lnTo>
                <a:lnTo>
                  <a:pt x="604" y="72"/>
                </a:lnTo>
                <a:lnTo>
                  <a:pt x="612" y="84"/>
                </a:lnTo>
                <a:lnTo>
                  <a:pt x="638" y="104"/>
                </a:lnTo>
                <a:lnTo>
                  <a:pt x="654" y="114"/>
                </a:lnTo>
                <a:lnTo>
                  <a:pt x="676" y="122"/>
                </a:lnTo>
                <a:lnTo>
                  <a:pt x="706" y="122"/>
                </a:lnTo>
                <a:lnTo>
                  <a:pt x="720" y="110"/>
                </a:lnTo>
                <a:lnTo>
                  <a:pt x="722" y="94"/>
                </a:lnTo>
                <a:lnTo>
                  <a:pt x="720" y="80"/>
                </a:lnTo>
                <a:lnTo>
                  <a:pt x="718" y="68"/>
                </a:lnTo>
                <a:lnTo>
                  <a:pt x="716" y="58"/>
                </a:lnTo>
                <a:lnTo>
                  <a:pt x="720" y="56"/>
                </a:lnTo>
                <a:lnTo>
                  <a:pt x="724" y="54"/>
                </a:lnTo>
                <a:lnTo>
                  <a:pt x="736" y="52"/>
                </a:lnTo>
                <a:lnTo>
                  <a:pt x="762" y="52"/>
                </a:lnTo>
                <a:lnTo>
                  <a:pt x="792" y="72"/>
                </a:lnTo>
                <a:lnTo>
                  <a:pt x="822" y="80"/>
                </a:lnTo>
                <a:lnTo>
                  <a:pt x="858" y="84"/>
                </a:lnTo>
                <a:lnTo>
                  <a:pt x="898" y="104"/>
                </a:lnTo>
                <a:lnTo>
                  <a:pt x="930" y="128"/>
                </a:lnTo>
                <a:lnTo>
                  <a:pt x="930" y="132"/>
                </a:lnTo>
                <a:lnTo>
                  <a:pt x="940" y="140"/>
                </a:lnTo>
                <a:lnTo>
                  <a:pt x="952" y="142"/>
                </a:lnTo>
                <a:lnTo>
                  <a:pt x="964" y="140"/>
                </a:lnTo>
                <a:lnTo>
                  <a:pt x="992" y="136"/>
                </a:lnTo>
                <a:lnTo>
                  <a:pt x="1032" y="184"/>
                </a:lnTo>
                <a:lnTo>
                  <a:pt x="1088" y="224"/>
                </a:lnTo>
                <a:lnTo>
                  <a:pt x="1116" y="238"/>
                </a:lnTo>
                <a:lnTo>
                  <a:pt x="1166" y="238"/>
                </a:lnTo>
                <a:lnTo>
                  <a:pt x="1174" y="250"/>
                </a:lnTo>
                <a:lnTo>
                  <a:pt x="1182" y="272"/>
                </a:lnTo>
                <a:lnTo>
                  <a:pt x="1188" y="294"/>
                </a:lnTo>
                <a:lnTo>
                  <a:pt x="1194" y="316"/>
                </a:lnTo>
                <a:lnTo>
                  <a:pt x="1216" y="368"/>
                </a:lnTo>
                <a:lnTo>
                  <a:pt x="1220" y="412"/>
                </a:lnTo>
                <a:lnTo>
                  <a:pt x="1228" y="422"/>
                </a:lnTo>
                <a:lnTo>
                  <a:pt x="1234" y="436"/>
                </a:lnTo>
                <a:lnTo>
                  <a:pt x="1236" y="444"/>
                </a:lnTo>
                <a:lnTo>
                  <a:pt x="1236" y="452"/>
                </a:lnTo>
                <a:lnTo>
                  <a:pt x="1232" y="458"/>
                </a:lnTo>
                <a:lnTo>
                  <a:pt x="1226" y="466"/>
                </a:lnTo>
                <a:lnTo>
                  <a:pt x="1200" y="482"/>
                </a:lnTo>
                <a:lnTo>
                  <a:pt x="1192" y="488"/>
                </a:lnTo>
                <a:lnTo>
                  <a:pt x="1184" y="496"/>
                </a:lnTo>
                <a:lnTo>
                  <a:pt x="1172" y="514"/>
                </a:lnTo>
                <a:lnTo>
                  <a:pt x="1156" y="542"/>
                </a:lnTo>
                <a:lnTo>
                  <a:pt x="1120" y="568"/>
                </a:lnTo>
                <a:lnTo>
                  <a:pt x="1120" y="584"/>
                </a:lnTo>
                <a:lnTo>
                  <a:pt x="1154" y="614"/>
                </a:lnTo>
                <a:lnTo>
                  <a:pt x="1152" y="620"/>
                </a:lnTo>
                <a:lnTo>
                  <a:pt x="1148" y="624"/>
                </a:lnTo>
                <a:lnTo>
                  <a:pt x="1144" y="626"/>
                </a:lnTo>
                <a:lnTo>
                  <a:pt x="1138" y="628"/>
                </a:lnTo>
                <a:lnTo>
                  <a:pt x="1128" y="628"/>
                </a:lnTo>
                <a:lnTo>
                  <a:pt x="1120" y="628"/>
                </a:lnTo>
                <a:lnTo>
                  <a:pt x="1086" y="606"/>
                </a:lnTo>
                <a:lnTo>
                  <a:pt x="1052" y="604"/>
                </a:lnTo>
                <a:lnTo>
                  <a:pt x="1038" y="606"/>
                </a:lnTo>
                <a:lnTo>
                  <a:pt x="1030" y="608"/>
                </a:lnTo>
                <a:lnTo>
                  <a:pt x="1030" y="632"/>
                </a:lnTo>
                <a:lnTo>
                  <a:pt x="1030" y="642"/>
                </a:lnTo>
                <a:lnTo>
                  <a:pt x="1032" y="652"/>
                </a:lnTo>
                <a:lnTo>
                  <a:pt x="1036" y="662"/>
                </a:lnTo>
                <a:lnTo>
                  <a:pt x="1042" y="672"/>
                </a:lnTo>
                <a:lnTo>
                  <a:pt x="1052" y="682"/>
                </a:lnTo>
                <a:lnTo>
                  <a:pt x="1064" y="694"/>
                </a:lnTo>
                <a:lnTo>
                  <a:pt x="1064" y="730"/>
                </a:lnTo>
                <a:lnTo>
                  <a:pt x="1080" y="780"/>
                </a:lnTo>
                <a:lnTo>
                  <a:pt x="1078" y="788"/>
                </a:lnTo>
                <a:lnTo>
                  <a:pt x="1076" y="792"/>
                </a:lnTo>
                <a:lnTo>
                  <a:pt x="1074" y="796"/>
                </a:lnTo>
                <a:lnTo>
                  <a:pt x="1068" y="798"/>
                </a:lnTo>
                <a:lnTo>
                  <a:pt x="1058" y="800"/>
                </a:lnTo>
                <a:lnTo>
                  <a:pt x="1046" y="800"/>
                </a:lnTo>
                <a:lnTo>
                  <a:pt x="1034" y="804"/>
                </a:lnTo>
                <a:lnTo>
                  <a:pt x="1028" y="808"/>
                </a:lnTo>
                <a:lnTo>
                  <a:pt x="1014" y="818"/>
                </a:lnTo>
                <a:lnTo>
                  <a:pt x="1004" y="818"/>
                </a:lnTo>
                <a:lnTo>
                  <a:pt x="996" y="806"/>
                </a:lnTo>
                <a:lnTo>
                  <a:pt x="968" y="804"/>
                </a:lnTo>
                <a:lnTo>
                  <a:pt x="968" y="798"/>
                </a:lnTo>
                <a:lnTo>
                  <a:pt x="964" y="794"/>
                </a:lnTo>
                <a:lnTo>
                  <a:pt x="956" y="788"/>
                </a:lnTo>
                <a:lnTo>
                  <a:pt x="936" y="786"/>
                </a:lnTo>
                <a:lnTo>
                  <a:pt x="934" y="792"/>
                </a:lnTo>
                <a:lnTo>
                  <a:pt x="926" y="796"/>
                </a:lnTo>
                <a:lnTo>
                  <a:pt x="920" y="800"/>
                </a:lnTo>
                <a:lnTo>
                  <a:pt x="914" y="800"/>
                </a:lnTo>
                <a:lnTo>
                  <a:pt x="908" y="786"/>
                </a:lnTo>
                <a:lnTo>
                  <a:pt x="878" y="780"/>
                </a:lnTo>
                <a:lnTo>
                  <a:pt x="836" y="732"/>
                </a:lnTo>
                <a:lnTo>
                  <a:pt x="830" y="722"/>
                </a:lnTo>
                <a:lnTo>
                  <a:pt x="830" y="710"/>
                </a:lnTo>
                <a:lnTo>
                  <a:pt x="828" y="698"/>
                </a:lnTo>
                <a:lnTo>
                  <a:pt x="824" y="690"/>
                </a:lnTo>
                <a:lnTo>
                  <a:pt x="820" y="682"/>
                </a:lnTo>
                <a:lnTo>
                  <a:pt x="808" y="670"/>
                </a:lnTo>
                <a:lnTo>
                  <a:pt x="796" y="658"/>
                </a:lnTo>
                <a:lnTo>
                  <a:pt x="778" y="654"/>
                </a:lnTo>
                <a:lnTo>
                  <a:pt x="758" y="652"/>
                </a:lnTo>
                <a:lnTo>
                  <a:pt x="724" y="654"/>
                </a:lnTo>
                <a:lnTo>
                  <a:pt x="706" y="656"/>
                </a:lnTo>
                <a:lnTo>
                  <a:pt x="702" y="660"/>
                </a:lnTo>
                <a:lnTo>
                  <a:pt x="700" y="662"/>
                </a:lnTo>
                <a:lnTo>
                  <a:pt x="698" y="674"/>
                </a:lnTo>
                <a:lnTo>
                  <a:pt x="698" y="694"/>
                </a:lnTo>
                <a:lnTo>
                  <a:pt x="722" y="726"/>
                </a:lnTo>
                <a:lnTo>
                  <a:pt x="722" y="746"/>
                </a:lnTo>
                <a:lnTo>
                  <a:pt x="712" y="758"/>
                </a:lnTo>
                <a:lnTo>
                  <a:pt x="700" y="772"/>
                </a:lnTo>
                <a:lnTo>
                  <a:pt x="696" y="778"/>
                </a:lnTo>
                <a:lnTo>
                  <a:pt x="694" y="786"/>
                </a:lnTo>
                <a:lnTo>
                  <a:pt x="694" y="796"/>
                </a:lnTo>
                <a:lnTo>
                  <a:pt x="698" y="804"/>
                </a:lnTo>
                <a:lnTo>
                  <a:pt x="698" y="810"/>
                </a:lnTo>
                <a:lnTo>
                  <a:pt x="694" y="818"/>
                </a:lnTo>
                <a:lnTo>
                  <a:pt x="684" y="834"/>
                </a:lnTo>
                <a:lnTo>
                  <a:pt x="664" y="862"/>
                </a:lnTo>
                <a:lnTo>
                  <a:pt x="658" y="870"/>
                </a:lnTo>
                <a:lnTo>
                  <a:pt x="652" y="878"/>
                </a:lnTo>
                <a:lnTo>
                  <a:pt x="644" y="882"/>
                </a:lnTo>
                <a:lnTo>
                  <a:pt x="634" y="886"/>
                </a:lnTo>
                <a:lnTo>
                  <a:pt x="624" y="898"/>
                </a:lnTo>
                <a:lnTo>
                  <a:pt x="618" y="896"/>
                </a:lnTo>
                <a:lnTo>
                  <a:pt x="612" y="896"/>
                </a:lnTo>
                <a:lnTo>
                  <a:pt x="608" y="890"/>
                </a:lnTo>
                <a:lnTo>
                  <a:pt x="604" y="884"/>
                </a:lnTo>
                <a:lnTo>
                  <a:pt x="604" y="880"/>
                </a:lnTo>
                <a:lnTo>
                  <a:pt x="598" y="878"/>
                </a:lnTo>
                <a:lnTo>
                  <a:pt x="594" y="876"/>
                </a:lnTo>
                <a:lnTo>
                  <a:pt x="582" y="876"/>
                </a:lnTo>
                <a:lnTo>
                  <a:pt x="568" y="880"/>
                </a:lnTo>
                <a:lnTo>
                  <a:pt x="560" y="892"/>
                </a:lnTo>
                <a:lnTo>
                  <a:pt x="556" y="896"/>
                </a:lnTo>
                <a:lnTo>
                  <a:pt x="552" y="900"/>
                </a:lnTo>
                <a:close/>
              </a:path>
            </a:pathLst>
          </a:custGeom>
          <a:solidFill>
            <a:srgbClr val="FFFFFF">
              <a:alpha val="50196"/>
            </a:srgbClr>
          </a:solidFill>
          <a:ln>
            <a:noFill/>
          </a:ln>
        </p:spPr>
        <p:txBody>
          <a:bodyPr/>
          <a:lstStyle/>
          <a:p>
            <a:endParaRPr lang="zh-CN" altLang="en-US">
              <a:solidFill>
                <a:prstClr val="black"/>
              </a:solidFill>
            </a:endParaRPr>
          </a:p>
        </p:txBody>
      </p:sp>
      <p:sp>
        <p:nvSpPr>
          <p:cNvPr id="84" name="Freeform 29"/>
          <p:cNvSpPr>
            <a:spLocks/>
          </p:cNvSpPr>
          <p:nvPr/>
        </p:nvSpPr>
        <p:spPr bwMode="auto">
          <a:xfrm>
            <a:off x="4481613" y="3345870"/>
            <a:ext cx="339084" cy="682158"/>
          </a:xfrm>
          <a:custGeom>
            <a:avLst/>
            <a:gdLst>
              <a:gd name="T0" fmla="*/ 24 w 340"/>
              <a:gd name="T1" fmla="*/ 676 h 684"/>
              <a:gd name="T2" fmla="*/ 10 w 340"/>
              <a:gd name="T3" fmla="*/ 654 h 684"/>
              <a:gd name="T4" fmla="*/ 10 w 340"/>
              <a:gd name="T5" fmla="*/ 624 h 684"/>
              <a:gd name="T6" fmla="*/ 18 w 340"/>
              <a:gd name="T7" fmla="*/ 560 h 684"/>
              <a:gd name="T8" fmla="*/ 0 w 340"/>
              <a:gd name="T9" fmla="*/ 514 h 684"/>
              <a:gd name="T10" fmla="*/ 8 w 340"/>
              <a:gd name="T11" fmla="*/ 426 h 684"/>
              <a:gd name="T12" fmla="*/ 30 w 340"/>
              <a:gd name="T13" fmla="*/ 386 h 684"/>
              <a:gd name="T14" fmla="*/ 24 w 340"/>
              <a:gd name="T15" fmla="*/ 326 h 684"/>
              <a:gd name="T16" fmla="*/ 22 w 340"/>
              <a:gd name="T17" fmla="*/ 282 h 684"/>
              <a:gd name="T18" fmla="*/ 44 w 340"/>
              <a:gd name="T19" fmla="*/ 248 h 684"/>
              <a:gd name="T20" fmla="*/ 50 w 340"/>
              <a:gd name="T21" fmla="*/ 218 h 684"/>
              <a:gd name="T22" fmla="*/ 64 w 340"/>
              <a:gd name="T23" fmla="*/ 170 h 684"/>
              <a:gd name="T24" fmla="*/ 70 w 340"/>
              <a:gd name="T25" fmla="*/ 150 h 684"/>
              <a:gd name="T26" fmla="*/ 94 w 340"/>
              <a:gd name="T27" fmla="*/ 122 h 684"/>
              <a:gd name="T28" fmla="*/ 128 w 340"/>
              <a:gd name="T29" fmla="*/ 82 h 684"/>
              <a:gd name="T30" fmla="*/ 152 w 340"/>
              <a:gd name="T31" fmla="*/ 58 h 684"/>
              <a:gd name="T32" fmla="*/ 170 w 340"/>
              <a:gd name="T33" fmla="*/ 40 h 684"/>
              <a:gd name="T34" fmla="*/ 224 w 340"/>
              <a:gd name="T35" fmla="*/ 40 h 684"/>
              <a:gd name="T36" fmla="*/ 238 w 340"/>
              <a:gd name="T37" fmla="*/ 32 h 684"/>
              <a:gd name="T38" fmla="*/ 270 w 340"/>
              <a:gd name="T39" fmla="*/ 20 h 684"/>
              <a:gd name="T40" fmla="*/ 290 w 340"/>
              <a:gd name="T41" fmla="*/ 0 h 684"/>
              <a:gd name="T42" fmla="*/ 308 w 340"/>
              <a:gd name="T43" fmla="*/ 12 h 684"/>
              <a:gd name="T44" fmla="*/ 290 w 340"/>
              <a:gd name="T45" fmla="*/ 34 h 684"/>
              <a:gd name="T46" fmla="*/ 276 w 340"/>
              <a:gd name="T47" fmla="*/ 54 h 684"/>
              <a:gd name="T48" fmla="*/ 286 w 340"/>
              <a:gd name="T49" fmla="*/ 64 h 684"/>
              <a:gd name="T50" fmla="*/ 310 w 340"/>
              <a:gd name="T51" fmla="*/ 82 h 684"/>
              <a:gd name="T52" fmla="*/ 340 w 340"/>
              <a:gd name="T53" fmla="*/ 124 h 684"/>
              <a:gd name="T54" fmla="*/ 328 w 340"/>
              <a:gd name="T55" fmla="*/ 158 h 684"/>
              <a:gd name="T56" fmla="*/ 290 w 340"/>
              <a:gd name="T57" fmla="*/ 186 h 684"/>
              <a:gd name="T58" fmla="*/ 268 w 340"/>
              <a:gd name="T59" fmla="*/ 228 h 684"/>
              <a:gd name="T60" fmla="*/ 274 w 340"/>
              <a:gd name="T61" fmla="*/ 256 h 684"/>
              <a:gd name="T62" fmla="*/ 300 w 340"/>
              <a:gd name="T63" fmla="*/ 278 h 684"/>
              <a:gd name="T64" fmla="*/ 320 w 340"/>
              <a:gd name="T65" fmla="*/ 312 h 684"/>
              <a:gd name="T66" fmla="*/ 328 w 340"/>
              <a:gd name="T67" fmla="*/ 344 h 684"/>
              <a:gd name="T68" fmla="*/ 316 w 340"/>
              <a:gd name="T69" fmla="*/ 384 h 684"/>
              <a:gd name="T70" fmla="*/ 298 w 340"/>
              <a:gd name="T71" fmla="*/ 412 h 684"/>
              <a:gd name="T72" fmla="*/ 276 w 340"/>
              <a:gd name="T73" fmla="*/ 436 h 684"/>
              <a:gd name="T74" fmla="*/ 298 w 340"/>
              <a:gd name="T75" fmla="*/ 474 h 684"/>
              <a:gd name="T76" fmla="*/ 302 w 340"/>
              <a:gd name="T77" fmla="*/ 506 h 684"/>
              <a:gd name="T78" fmla="*/ 296 w 340"/>
              <a:gd name="T79" fmla="*/ 544 h 684"/>
              <a:gd name="T80" fmla="*/ 236 w 340"/>
              <a:gd name="T81" fmla="*/ 602 h 684"/>
              <a:gd name="T82" fmla="*/ 164 w 340"/>
              <a:gd name="T83" fmla="*/ 620 h 684"/>
              <a:gd name="T84" fmla="*/ 112 w 340"/>
              <a:gd name="T85" fmla="*/ 644 h 684"/>
              <a:gd name="T86" fmla="*/ 66 w 340"/>
              <a:gd name="T87" fmla="*/ 664 h 684"/>
              <a:gd name="T88" fmla="*/ 48 w 340"/>
              <a:gd name="T89" fmla="*/ 678 h 68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40" h="684">
                <a:moveTo>
                  <a:pt x="32" y="684"/>
                </a:moveTo>
                <a:lnTo>
                  <a:pt x="32" y="684"/>
                </a:lnTo>
                <a:lnTo>
                  <a:pt x="24" y="676"/>
                </a:lnTo>
                <a:lnTo>
                  <a:pt x="16" y="668"/>
                </a:lnTo>
                <a:lnTo>
                  <a:pt x="12" y="662"/>
                </a:lnTo>
                <a:lnTo>
                  <a:pt x="10" y="654"/>
                </a:lnTo>
                <a:lnTo>
                  <a:pt x="10" y="638"/>
                </a:lnTo>
                <a:lnTo>
                  <a:pt x="10" y="624"/>
                </a:lnTo>
                <a:lnTo>
                  <a:pt x="20" y="594"/>
                </a:lnTo>
                <a:lnTo>
                  <a:pt x="18" y="560"/>
                </a:lnTo>
                <a:lnTo>
                  <a:pt x="0" y="514"/>
                </a:lnTo>
                <a:lnTo>
                  <a:pt x="0" y="440"/>
                </a:lnTo>
                <a:lnTo>
                  <a:pt x="8" y="426"/>
                </a:lnTo>
                <a:lnTo>
                  <a:pt x="16" y="412"/>
                </a:lnTo>
                <a:lnTo>
                  <a:pt x="30" y="386"/>
                </a:lnTo>
                <a:lnTo>
                  <a:pt x="30" y="358"/>
                </a:lnTo>
                <a:lnTo>
                  <a:pt x="24" y="326"/>
                </a:lnTo>
                <a:lnTo>
                  <a:pt x="22" y="310"/>
                </a:lnTo>
                <a:lnTo>
                  <a:pt x="20" y="296"/>
                </a:lnTo>
                <a:lnTo>
                  <a:pt x="22" y="282"/>
                </a:lnTo>
                <a:lnTo>
                  <a:pt x="24" y="270"/>
                </a:lnTo>
                <a:lnTo>
                  <a:pt x="32" y="258"/>
                </a:lnTo>
                <a:lnTo>
                  <a:pt x="44" y="248"/>
                </a:lnTo>
                <a:lnTo>
                  <a:pt x="48" y="232"/>
                </a:lnTo>
                <a:lnTo>
                  <a:pt x="50" y="218"/>
                </a:lnTo>
                <a:lnTo>
                  <a:pt x="52" y="192"/>
                </a:lnTo>
                <a:lnTo>
                  <a:pt x="64" y="170"/>
                </a:lnTo>
                <a:lnTo>
                  <a:pt x="66" y="158"/>
                </a:lnTo>
                <a:lnTo>
                  <a:pt x="70" y="150"/>
                </a:lnTo>
                <a:lnTo>
                  <a:pt x="74" y="142"/>
                </a:lnTo>
                <a:lnTo>
                  <a:pt x="80" y="134"/>
                </a:lnTo>
                <a:lnTo>
                  <a:pt x="94" y="122"/>
                </a:lnTo>
                <a:lnTo>
                  <a:pt x="110" y="110"/>
                </a:lnTo>
                <a:lnTo>
                  <a:pt x="128" y="82"/>
                </a:lnTo>
                <a:lnTo>
                  <a:pt x="140" y="68"/>
                </a:lnTo>
                <a:lnTo>
                  <a:pt x="146" y="62"/>
                </a:lnTo>
                <a:lnTo>
                  <a:pt x="152" y="58"/>
                </a:lnTo>
                <a:lnTo>
                  <a:pt x="170" y="40"/>
                </a:lnTo>
                <a:lnTo>
                  <a:pt x="204" y="42"/>
                </a:lnTo>
                <a:lnTo>
                  <a:pt x="214" y="42"/>
                </a:lnTo>
                <a:lnTo>
                  <a:pt x="224" y="40"/>
                </a:lnTo>
                <a:lnTo>
                  <a:pt x="232" y="38"/>
                </a:lnTo>
                <a:lnTo>
                  <a:pt x="238" y="32"/>
                </a:lnTo>
                <a:lnTo>
                  <a:pt x="250" y="30"/>
                </a:lnTo>
                <a:lnTo>
                  <a:pt x="260" y="26"/>
                </a:lnTo>
                <a:lnTo>
                  <a:pt x="270" y="20"/>
                </a:lnTo>
                <a:lnTo>
                  <a:pt x="282" y="10"/>
                </a:lnTo>
                <a:lnTo>
                  <a:pt x="290" y="0"/>
                </a:lnTo>
                <a:lnTo>
                  <a:pt x="308" y="12"/>
                </a:lnTo>
                <a:lnTo>
                  <a:pt x="306" y="18"/>
                </a:lnTo>
                <a:lnTo>
                  <a:pt x="302" y="24"/>
                </a:lnTo>
                <a:lnTo>
                  <a:pt x="290" y="34"/>
                </a:lnTo>
                <a:lnTo>
                  <a:pt x="284" y="40"/>
                </a:lnTo>
                <a:lnTo>
                  <a:pt x="280" y="46"/>
                </a:lnTo>
                <a:lnTo>
                  <a:pt x="276" y="54"/>
                </a:lnTo>
                <a:lnTo>
                  <a:pt x="278" y="62"/>
                </a:lnTo>
                <a:lnTo>
                  <a:pt x="286" y="64"/>
                </a:lnTo>
                <a:lnTo>
                  <a:pt x="296" y="68"/>
                </a:lnTo>
                <a:lnTo>
                  <a:pt x="302" y="74"/>
                </a:lnTo>
                <a:lnTo>
                  <a:pt x="310" y="82"/>
                </a:lnTo>
                <a:lnTo>
                  <a:pt x="324" y="100"/>
                </a:lnTo>
                <a:lnTo>
                  <a:pt x="340" y="124"/>
                </a:lnTo>
                <a:lnTo>
                  <a:pt x="340" y="142"/>
                </a:lnTo>
                <a:lnTo>
                  <a:pt x="328" y="158"/>
                </a:lnTo>
                <a:lnTo>
                  <a:pt x="318" y="168"/>
                </a:lnTo>
                <a:lnTo>
                  <a:pt x="290" y="186"/>
                </a:lnTo>
                <a:lnTo>
                  <a:pt x="280" y="202"/>
                </a:lnTo>
                <a:lnTo>
                  <a:pt x="272" y="218"/>
                </a:lnTo>
                <a:lnTo>
                  <a:pt x="268" y="228"/>
                </a:lnTo>
                <a:lnTo>
                  <a:pt x="268" y="238"/>
                </a:lnTo>
                <a:lnTo>
                  <a:pt x="268" y="248"/>
                </a:lnTo>
                <a:lnTo>
                  <a:pt x="274" y="256"/>
                </a:lnTo>
                <a:lnTo>
                  <a:pt x="300" y="278"/>
                </a:lnTo>
                <a:lnTo>
                  <a:pt x="308" y="290"/>
                </a:lnTo>
                <a:lnTo>
                  <a:pt x="316" y="302"/>
                </a:lnTo>
                <a:lnTo>
                  <a:pt x="320" y="312"/>
                </a:lnTo>
                <a:lnTo>
                  <a:pt x="324" y="320"/>
                </a:lnTo>
                <a:lnTo>
                  <a:pt x="326" y="332"/>
                </a:lnTo>
                <a:lnTo>
                  <a:pt x="328" y="344"/>
                </a:lnTo>
                <a:lnTo>
                  <a:pt x="322" y="364"/>
                </a:lnTo>
                <a:lnTo>
                  <a:pt x="316" y="384"/>
                </a:lnTo>
                <a:lnTo>
                  <a:pt x="308" y="398"/>
                </a:lnTo>
                <a:lnTo>
                  <a:pt x="298" y="412"/>
                </a:lnTo>
                <a:lnTo>
                  <a:pt x="286" y="426"/>
                </a:lnTo>
                <a:lnTo>
                  <a:pt x="276" y="436"/>
                </a:lnTo>
                <a:lnTo>
                  <a:pt x="274" y="448"/>
                </a:lnTo>
                <a:lnTo>
                  <a:pt x="298" y="474"/>
                </a:lnTo>
                <a:lnTo>
                  <a:pt x="302" y="488"/>
                </a:lnTo>
                <a:lnTo>
                  <a:pt x="302" y="506"/>
                </a:lnTo>
                <a:lnTo>
                  <a:pt x="300" y="524"/>
                </a:lnTo>
                <a:lnTo>
                  <a:pt x="296" y="544"/>
                </a:lnTo>
                <a:lnTo>
                  <a:pt x="282" y="560"/>
                </a:lnTo>
                <a:lnTo>
                  <a:pt x="268" y="574"/>
                </a:lnTo>
                <a:lnTo>
                  <a:pt x="236" y="602"/>
                </a:lnTo>
                <a:lnTo>
                  <a:pt x="164" y="620"/>
                </a:lnTo>
                <a:lnTo>
                  <a:pt x="146" y="632"/>
                </a:lnTo>
                <a:lnTo>
                  <a:pt x="128" y="640"/>
                </a:lnTo>
                <a:lnTo>
                  <a:pt x="112" y="644"/>
                </a:lnTo>
                <a:lnTo>
                  <a:pt x="92" y="648"/>
                </a:lnTo>
                <a:lnTo>
                  <a:pt x="66" y="664"/>
                </a:lnTo>
                <a:lnTo>
                  <a:pt x="56" y="672"/>
                </a:lnTo>
                <a:lnTo>
                  <a:pt x="48" y="678"/>
                </a:lnTo>
                <a:lnTo>
                  <a:pt x="32" y="684"/>
                </a:lnTo>
                <a:close/>
              </a:path>
            </a:pathLst>
          </a:custGeom>
          <a:solidFill>
            <a:srgbClr val="FFFFFF">
              <a:alpha val="50196"/>
            </a:srgbClr>
          </a:solidFill>
          <a:ln>
            <a:noFill/>
          </a:ln>
        </p:spPr>
        <p:txBody>
          <a:bodyPr/>
          <a:lstStyle/>
          <a:p>
            <a:endParaRPr lang="zh-CN" altLang="en-US">
              <a:solidFill>
                <a:prstClr val="black"/>
              </a:solidFill>
            </a:endParaRPr>
          </a:p>
        </p:txBody>
      </p:sp>
      <p:sp>
        <p:nvSpPr>
          <p:cNvPr id="85" name="Freeform 30"/>
          <p:cNvSpPr>
            <a:spLocks/>
          </p:cNvSpPr>
          <p:nvPr/>
        </p:nvSpPr>
        <p:spPr bwMode="auto">
          <a:xfrm>
            <a:off x="4926412" y="3587218"/>
            <a:ext cx="638276" cy="426848"/>
          </a:xfrm>
          <a:custGeom>
            <a:avLst/>
            <a:gdLst>
              <a:gd name="T0" fmla="*/ 42 w 640"/>
              <a:gd name="T1" fmla="*/ 410 h 428"/>
              <a:gd name="T2" fmla="*/ 0 w 640"/>
              <a:gd name="T3" fmla="*/ 372 h 428"/>
              <a:gd name="T4" fmla="*/ 26 w 640"/>
              <a:gd name="T5" fmla="*/ 338 h 428"/>
              <a:gd name="T6" fmla="*/ 38 w 640"/>
              <a:gd name="T7" fmla="*/ 322 h 428"/>
              <a:gd name="T8" fmla="*/ 26 w 640"/>
              <a:gd name="T9" fmla="*/ 244 h 428"/>
              <a:gd name="T10" fmla="*/ 12 w 640"/>
              <a:gd name="T11" fmla="*/ 208 h 428"/>
              <a:gd name="T12" fmla="*/ 20 w 640"/>
              <a:gd name="T13" fmla="*/ 174 h 428"/>
              <a:gd name="T14" fmla="*/ 42 w 640"/>
              <a:gd name="T15" fmla="*/ 144 h 428"/>
              <a:gd name="T16" fmla="*/ 76 w 640"/>
              <a:gd name="T17" fmla="*/ 106 h 428"/>
              <a:gd name="T18" fmla="*/ 104 w 640"/>
              <a:gd name="T19" fmla="*/ 80 h 428"/>
              <a:gd name="T20" fmla="*/ 150 w 640"/>
              <a:gd name="T21" fmla="*/ 52 h 428"/>
              <a:gd name="T22" fmla="*/ 210 w 640"/>
              <a:gd name="T23" fmla="*/ 38 h 428"/>
              <a:gd name="T24" fmla="*/ 236 w 640"/>
              <a:gd name="T25" fmla="*/ 38 h 428"/>
              <a:gd name="T26" fmla="*/ 268 w 640"/>
              <a:gd name="T27" fmla="*/ 16 h 428"/>
              <a:gd name="T28" fmla="*/ 294 w 640"/>
              <a:gd name="T29" fmla="*/ 12 h 428"/>
              <a:gd name="T30" fmla="*/ 308 w 640"/>
              <a:gd name="T31" fmla="*/ 36 h 428"/>
              <a:gd name="T32" fmla="*/ 308 w 640"/>
              <a:gd name="T33" fmla="*/ 80 h 428"/>
              <a:gd name="T34" fmla="*/ 360 w 640"/>
              <a:gd name="T35" fmla="*/ 108 h 428"/>
              <a:gd name="T36" fmla="*/ 384 w 640"/>
              <a:gd name="T37" fmla="*/ 110 h 428"/>
              <a:gd name="T38" fmla="*/ 432 w 640"/>
              <a:gd name="T39" fmla="*/ 38 h 428"/>
              <a:gd name="T40" fmla="*/ 452 w 640"/>
              <a:gd name="T41" fmla="*/ 24 h 428"/>
              <a:gd name="T42" fmla="*/ 492 w 640"/>
              <a:gd name="T43" fmla="*/ 16 h 428"/>
              <a:gd name="T44" fmla="*/ 536 w 640"/>
              <a:gd name="T45" fmla="*/ 34 h 428"/>
              <a:gd name="T46" fmla="*/ 640 w 640"/>
              <a:gd name="T47" fmla="*/ 36 h 428"/>
              <a:gd name="T48" fmla="*/ 636 w 640"/>
              <a:gd name="T49" fmla="*/ 46 h 428"/>
              <a:gd name="T50" fmla="*/ 632 w 640"/>
              <a:gd name="T51" fmla="*/ 76 h 428"/>
              <a:gd name="T52" fmla="*/ 570 w 640"/>
              <a:gd name="T53" fmla="*/ 96 h 428"/>
              <a:gd name="T54" fmla="*/ 514 w 640"/>
              <a:gd name="T55" fmla="*/ 136 h 428"/>
              <a:gd name="T56" fmla="*/ 500 w 640"/>
              <a:gd name="T57" fmla="*/ 160 h 428"/>
              <a:gd name="T58" fmla="*/ 472 w 640"/>
              <a:gd name="T59" fmla="*/ 178 h 428"/>
              <a:gd name="T60" fmla="*/ 446 w 640"/>
              <a:gd name="T61" fmla="*/ 188 h 428"/>
              <a:gd name="T62" fmla="*/ 438 w 640"/>
              <a:gd name="T63" fmla="*/ 228 h 428"/>
              <a:gd name="T64" fmla="*/ 418 w 640"/>
              <a:gd name="T65" fmla="*/ 252 h 428"/>
              <a:gd name="T66" fmla="*/ 400 w 640"/>
              <a:gd name="T67" fmla="*/ 276 h 428"/>
              <a:gd name="T68" fmla="*/ 390 w 640"/>
              <a:gd name="T69" fmla="*/ 324 h 428"/>
              <a:gd name="T70" fmla="*/ 374 w 640"/>
              <a:gd name="T71" fmla="*/ 326 h 428"/>
              <a:gd name="T72" fmla="*/ 350 w 640"/>
              <a:gd name="T73" fmla="*/ 342 h 428"/>
              <a:gd name="T74" fmla="*/ 338 w 640"/>
              <a:gd name="T75" fmla="*/ 366 h 428"/>
              <a:gd name="T76" fmla="*/ 322 w 640"/>
              <a:gd name="T77" fmla="*/ 400 h 428"/>
              <a:gd name="T78" fmla="*/ 314 w 640"/>
              <a:gd name="T79" fmla="*/ 400 h 428"/>
              <a:gd name="T80" fmla="*/ 304 w 640"/>
              <a:gd name="T81" fmla="*/ 392 h 428"/>
              <a:gd name="T82" fmla="*/ 274 w 640"/>
              <a:gd name="T83" fmla="*/ 404 h 428"/>
              <a:gd name="T84" fmla="*/ 250 w 640"/>
              <a:gd name="T85" fmla="*/ 422 h 428"/>
              <a:gd name="T86" fmla="*/ 214 w 640"/>
              <a:gd name="T87" fmla="*/ 416 h 428"/>
              <a:gd name="T88" fmla="*/ 208 w 640"/>
              <a:gd name="T89" fmla="*/ 404 h 428"/>
              <a:gd name="T90" fmla="*/ 142 w 640"/>
              <a:gd name="T91" fmla="*/ 362 h 428"/>
              <a:gd name="T92" fmla="*/ 138 w 640"/>
              <a:gd name="T93" fmla="*/ 380 h 428"/>
              <a:gd name="T94" fmla="*/ 126 w 640"/>
              <a:gd name="T95" fmla="*/ 406 h 428"/>
              <a:gd name="T96" fmla="*/ 108 w 640"/>
              <a:gd name="T97" fmla="*/ 418 h 428"/>
              <a:gd name="T98" fmla="*/ 86 w 640"/>
              <a:gd name="T99" fmla="*/ 422 h 42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40" h="428">
                <a:moveTo>
                  <a:pt x="70" y="428"/>
                </a:moveTo>
                <a:lnTo>
                  <a:pt x="70" y="428"/>
                </a:lnTo>
                <a:lnTo>
                  <a:pt x="42" y="410"/>
                </a:lnTo>
                <a:lnTo>
                  <a:pt x="0" y="372"/>
                </a:lnTo>
                <a:lnTo>
                  <a:pt x="10" y="352"/>
                </a:lnTo>
                <a:lnTo>
                  <a:pt x="26" y="338"/>
                </a:lnTo>
                <a:lnTo>
                  <a:pt x="32" y="330"/>
                </a:lnTo>
                <a:lnTo>
                  <a:pt x="38" y="322"/>
                </a:lnTo>
                <a:lnTo>
                  <a:pt x="38" y="288"/>
                </a:lnTo>
                <a:lnTo>
                  <a:pt x="26" y="244"/>
                </a:lnTo>
                <a:lnTo>
                  <a:pt x="18" y="220"/>
                </a:lnTo>
                <a:lnTo>
                  <a:pt x="12" y="208"/>
                </a:lnTo>
                <a:lnTo>
                  <a:pt x="12" y="186"/>
                </a:lnTo>
                <a:lnTo>
                  <a:pt x="14" y="180"/>
                </a:lnTo>
                <a:lnTo>
                  <a:pt x="20" y="174"/>
                </a:lnTo>
                <a:lnTo>
                  <a:pt x="30" y="156"/>
                </a:lnTo>
                <a:lnTo>
                  <a:pt x="42" y="144"/>
                </a:lnTo>
                <a:lnTo>
                  <a:pt x="68" y="118"/>
                </a:lnTo>
                <a:lnTo>
                  <a:pt x="76" y="106"/>
                </a:lnTo>
                <a:lnTo>
                  <a:pt x="84" y="96"/>
                </a:lnTo>
                <a:lnTo>
                  <a:pt x="92" y="88"/>
                </a:lnTo>
                <a:lnTo>
                  <a:pt x="104" y="80"/>
                </a:lnTo>
                <a:lnTo>
                  <a:pt x="126" y="66"/>
                </a:lnTo>
                <a:lnTo>
                  <a:pt x="150" y="52"/>
                </a:lnTo>
                <a:lnTo>
                  <a:pt x="202" y="0"/>
                </a:lnTo>
                <a:lnTo>
                  <a:pt x="210" y="38"/>
                </a:lnTo>
                <a:lnTo>
                  <a:pt x="236" y="38"/>
                </a:lnTo>
                <a:lnTo>
                  <a:pt x="248" y="16"/>
                </a:lnTo>
                <a:lnTo>
                  <a:pt x="268" y="16"/>
                </a:lnTo>
                <a:lnTo>
                  <a:pt x="282" y="16"/>
                </a:lnTo>
                <a:lnTo>
                  <a:pt x="294" y="12"/>
                </a:lnTo>
                <a:lnTo>
                  <a:pt x="294" y="16"/>
                </a:lnTo>
                <a:lnTo>
                  <a:pt x="298" y="22"/>
                </a:lnTo>
                <a:lnTo>
                  <a:pt x="308" y="36"/>
                </a:lnTo>
                <a:lnTo>
                  <a:pt x="308" y="80"/>
                </a:lnTo>
                <a:lnTo>
                  <a:pt x="322" y="90"/>
                </a:lnTo>
                <a:lnTo>
                  <a:pt x="340" y="100"/>
                </a:lnTo>
                <a:lnTo>
                  <a:pt x="360" y="108"/>
                </a:lnTo>
                <a:lnTo>
                  <a:pt x="372" y="110"/>
                </a:lnTo>
                <a:lnTo>
                  <a:pt x="384" y="110"/>
                </a:lnTo>
                <a:lnTo>
                  <a:pt x="424" y="48"/>
                </a:lnTo>
                <a:lnTo>
                  <a:pt x="432" y="38"/>
                </a:lnTo>
                <a:lnTo>
                  <a:pt x="440" y="30"/>
                </a:lnTo>
                <a:lnTo>
                  <a:pt x="452" y="24"/>
                </a:lnTo>
                <a:lnTo>
                  <a:pt x="462" y="18"/>
                </a:lnTo>
                <a:lnTo>
                  <a:pt x="476" y="16"/>
                </a:lnTo>
                <a:lnTo>
                  <a:pt x="492" y="16"/>
                </a:lnTo>
                <a:lnTo>
                  <a:pt x="536" y="34"/>
                </a:lnTo>
                <a:lnTo>
                  <a:pt x="632" y="32"/>
                </a:lnTo>
                <a:lnTo>
                  <a:pt x="640" y="36"/>
                </a:lnTo>
                <a:lnTo>
                  <a:pt x="636" y="40"/>
                </a:lnTo>
                <a:lnTo>
                  <a:pt x="636" y="46"/>
                </a:lnTo>
                <a:lnTo>
                  <a:pt x="632" y="76"/>
                </a:lnTo>
                <a:lnTo>
                  <a:pt x="598" y="80"/>
                </a:lnTo>
                <a:lnTo>
                  <a:pt x="570" y="96"/>
                </a:lnTo>
                <a:lnTo>
                  <a:pt x="540" y="114"/>
                </a:lnTo>
                <a:lnTo>
                  <a:pt x="526" y="124"/>
                </a:lnTo>
                <a:lnTo>
                  <a:pt x="514" y="136"/>
                </a:lnTo>
                <a:lnTo>
                  <a:pt x="506" y="148"/>
                </a:lnTo>
                <a:lnTo>
                  <a:pt x="500" y="160"/>
                </a:lnTo>
                <a:lnTo>
                  <a:pt x="478" y="170"/>
                </a:lnTo>
                <a:lnTo>
                  <a:pt x="472" y="178"/>
                </a:lnTo>
                <a:lnTo>
                  <a:pt x="464" y="182"/>
                </a:lnTo>
                <a:lnTo>
                  <a:pt x="446" y="188"/>
                </a:lnTo>
                <a:lnTo>
                  <a:pt x="440" y="194"/>
                </a:lnTo>
                <a:lnTo>
                  <a:pt x="438" y="228"/>
                </a:lnTo>
                <a:lnTo>
                  <a:pt x="430" y="240"/>
                </a:lnTo>
                <a:lnTo>
                  <a:pt x="418" y="252"/>
                </a:lnTo>
                <a:lnTo>
                  <a:pt x="408" y="264"/>
                </a:lnTo>
                <a:lnTo>
                  <a:pt x="400" y="276"/>
                </a:lnTo>
                <a:lnTo>
                  <a:pt x="400" y="298"/>
                </a:lnTo>
                <a:lnTo>
                  <a:pt x="396" y="312"/>
                </a:lnTo>
                <a:lnTo>
                  <a:pt x="390" y="324"/>
                </a:lnTo>
                <a:lnTo>
                  <a:pt x="382" y="324"/>
                </a:lnTo>
                <a:lnTo>
                  <a:pt x="374" y="326"/>
                </a:lnTo>
                <a:lnTo>
                  <a:pt x="366" y="328"/>
                </a:lnTo>
                <a:lnTo>
                  <a:pt x="360" y="332"/>
                </a:lnTo>
                <a:lnTo>
                  <a:pt x="350" y="342"/>
                </a:lnTo>
                <a:lnTo>
                  <a:pt x="342" y="352"/>
                </a:lnTo>
                <a:lnTo>
                  <a:pt x="338" y="366"/>
                </a:lnTo>
                <a:lnTo>
                  <a:pt x="334" y="380"/>
                </a:lnTo>
                <a:lnTo>
                  <a:pt x="326" y="394"/>
                </a:lnTo>
                <a:lnTo>
                  <a:pt x="322" y="400"/>
                </a:lnTo>
                <a:lnTo>
                  <a:pt x="314" y="404"/>
                </a:lnTo>
                <a:lnTo>
                  <a:pt x="314" y="400"/>
                </a:lnTo>
                <a:lnTo>
                  <a:pt x="304" y="392"/>
                </a:lnTo>
                <a:lnTo>
                  <a:pt x="286" y="390"/>
                </a:lnTo>
                <a:lnTo>
                  <a:pt x="274" y="404"/>
                </a:lnTo>
                <a:lnTo>
                  <a:pt x="262" y="420"/>
                </a:lnTo>
                <a:lnTo>
                  <a:pt x="250" y="422"/>
                </a:lnTo>
                <a:lnTo>
                  <a:pt x="236" y="422"/>
                </a:lnTo>
                <a:lnTo>
                  <a:pt x="222" y="420"/>
                </a:lnTo>
                <a:lnTo>
                  <a:pt x="214" y="416"/>
                </a:lnTo>
                <a:lnTo>
                  <a:pt x="208" y="404"/>
                </a:lnTo>
                <a:lnTo>
                  <a:pt x="168" y="364"/>
                </a:lnTo>
                <a:lnTo>
                  <a:pt x="142" y="362"/>
                </a:lnTo>
                <a:lnTo>
                  <a:pt x="140" y="370"/>
                </a:lnTo>
                <a:lnTo>
                  <a:pt x="138" y="380"/>
                </a:lnTo>
                <a:lnTo>
                  <a:pt x="136" y="404"/>
                </a:lnTo>
                <a:lnTo>
                  <a:pt x="126" y="406"/>
                </a:lnTo>
                <a:lnTo>
                  <a:pt x="118" y="410"/>
                </a:lnTo>
                <a:lnTo>
                  <a:pt x="112" y="414"/>
                </a:lnTo>
                <a:lnTo>
                  <a:pt x="108" y="418"/>
                </a:lnTo>
                <a:lnTo>
                  <a:pt x="96" y="420"/>
                </a:lnTo>
                <a:lnTo>
                  <a:pt x="86" y="422"/>
                </a:lnTo>
                <a:lnTo>
                  <a:pt x="70" y="428"/>
                </a:lnTo>
                <a:close/>
              </a:path>
            </a:pathLst>
          </a:custGeom>
          <a:solidFill>
            <a:srgbClr val="FFFFFF">
              <a:alpha val="50196"/>
            </a:srgbClr>
          </a:solidFill>
          <a:ln>
            <a:noFill/>
          </a:ln>
        </p:spPr>
        <p:txBody>
          <a:bodyPr/>
          <a:lstStyle/>
          <a:p>
            <a:endParaRPr lang="zh-CN" altLang="en-US">
              <a:solidFill>
                <a:prstClr val="black"/>
              </a:solidFill>
            </a:endParaRPr>
          </a:p>
        </p:txBody>
      </p:sp>
      <p:sp>
        <p:nvSpPr>
          <p:cNvPr id="86" name="Freeform 31"/>
          <p:cNvSpPr>
            <a:spLocks/>
          </p:cNvSpPr>
          <p:nvPr/>
        </p:nvSpPr>
        <p:spPr bwMode="auto">
          <a:xfrm>
            <a:off x="3935088" y="3523391"/>
            <a:ext cx="275257" cy="428843"/>
          </a:xfrm>
          <a:custGeom>
            <a:avLst/>
            <a:gdLst>
              <a:gd name="T0" fmla="*/ 106 w 276"/>
              <a:gd name="T1" fmla="*/ 398 h 430"/>
              <a:gd name="T2" fmla="*/ 98 w 276"/>
              <a:gd name="T3" fmla="*/ 364 h 430"/>
              <a:gd name="T4" fmla="*/ 92 w 276"/>
              <a:gd name="T5" fmla="*/ 318 h 430"/>
              <a:gd name="T6" fmla="*/ 86 w 276"/>
              <a:gd name="T7" fmla="*/ 280 h 430"/>
              <a:gd name="T8" fmla="*/ 52 w 276"/>
              <a:gd name="T9" fmla="*/ 240 h 430"/>
              <a:gd name="T10" fmla="*/ 26 w 276"/>
              <a:gd name="T11" fmla="*/ 214 h 430"/>
              <a:gd name="T12" fmla="*/ 0 w 276"/>
              <a:gd name="T13" fmla="*/ 200 h 430"/>
              <a:gd name="T14" fmla="*/ 4 w 276"/>
              <a:gd name="T15" fmla="*/ 196 h 430"/>
              <a:gd name="T16" fmla="*/ 28 w 276"/>
              <a:gd name="T17" fmla="*/ 186 h 430"/>
              <a:gd name="T18" fmla="*/ 68 w 276"/>
              <a:gd name="T19" fmla="*/ 180 h 430"/>
              <a:gd name="T20" fmla="*/ 84 w 276"/>
              <a:gd name="T21" fmla="*/ 166 h 430"/>
              <a:gd name="T22" fmla="*/ 112 w 276"/>
              <a:gd name="T23" fmla="*/ 160 h 430"/>
              <a:gd name="T24" fmla="*/ 130 w 276"/>
              <a:gd name="T25" fmla="*/ 138 h 430"/>
              <a:gd name="T26" fmla="*/ 128 w 276"/>
              <a:gd name="T27" fmla="*/ 98 h 430"/>
              <a:gd name="T28" fmla="*/ 158 w 276"/>
              <a:gd name="T29" fmla="*/ 42 h 430"/>
              <a:gd name="T30" fmla="*/ 162 w 276"/>
              <a:gd name="T31" fmla="*/ 12 h 430"/>
              <a:gd name="T32" fmla="*/ 170 w 276"/>
              <a:gd name="T33" fmla="*/ 10 h 430"/>
              <a:gd name="T34" fmla="*/ 190 w 276"/>
              <a:gd name="T35" fmla="*/ 2 h 430"/>
              <a:gd name="T36" fmla="*/ 204 w 276"/>
              <a:gd name="T37" fmla="*/ 0 h 430"/>
              <a:gd name="T38" fmla="*/ 220 w 276"/>
              <a:gd name="T39" fmla="*/ 6 h 430"/>
              <a:gd name="T40" fmla="*/ 226 w 276"/>
              <a:gd name="T41" fmla="*/ 22 h 430"/>
              <a:gd name="T42" fmla="*/ 218 w 276"/>
              <a:gd name="T43" fmla="*/ 40 h 430"/>
              <a:gd name="T44" fmla="*/ 212 w 276"/>
              <a:gd name="T45" fmla="*/ 58 h 430"/>
              <a:gd name="T46" fmla="*/ 196 w 276"/>
              <a:gd name="T47" fmla="*/ 82 h 430"/>
              <a:gd name="T48" fmla="*/ 192 w 276"/>
              <a:gd name="T49" fmla="*/ 108 h 430"/>
              <a:gd name="T50" fmla="*/ 194 w 276"/>
              <a:gd name="T51" fmla="*/ 132 h 430"/>
              <a:gd name="T52" fmla="*/ 232 w 276"/>
              <a:gd name="T53" fmla="*/ 138 h 430"/>
              <a:gd name="T54" fmla="*/ 248 w 276"/>
              <a:gd name="T55" fmla="*/ 154 h 430"/>
              <a:gd name="T56" fmla="*/ 268 w 276"/>
              <a:gd name="T57" fmla="*/ 168 h 430"/>
              <a:gd name="T58" fmla="*/ 276 w 276"/>
              <a:gd name="T59" fmla="*/ 170 h 430"/>
              <a:gd name="T60" fmla="*/ 270 w 276"/>
              <a:gd name="T61" fmla="*/ 184 h 430"/>
              <a:gd name="T62" fmla="*/ 258 w 276"/>
              <a:gd name="T63" fmla="*/ 198 h 430"/>
              <a:gd name="T64" fmla="*/ 252 w 276"/>
              <a:gd name="T65" fmla="*/ 206 h 430"/>
              <a:gd name="T66" fmla="*/ 228 w 276"/>
              <a:gd name="T67" fmla="*/ 226 h 430"/>
              <a:gd name="T68" fmla="*/ 216 w 276"/>
              <a:gd name="T69" fmla="*/ 228 h 430"/>
              <a:gd name="T70" fmla="*/ 202 w 276"/>
              <a:gd name="T71" fmla="*/ 232 h 430"/>
              <a:gd name="T72" fmla="*/ 202 w 276"/>
              <a:gd name="T73" fmla="*/ 248 h 430"/>
              <a:gd name="T74" fmla="*/ 198 w 276"/>
              <a:gd name="T75" fmla="*/ 270 h 430"/>
              <a:gd name="T76" fmla="*/ 188 w 276"/>
              <a:gd name="T77" fmla="*/ 284 h 430"/>
              <a:gd name="T78" fmla="*/ 180 w 276"/>
              <a:gd name="T79" fmla="*/ 308 h 430"/>
              <a:gd name="T80" fmla="*/ 178 w 276"/>
              <a:gd name="T81" fmla="*/ 332 h 430"/>
              <a:gd name="T82" fmla="*/ 194 w 276"/>
              <a:gd name="T83" fmla="*/ 346 h 430"/>
              <a:gd name="T84" fmla="*/ 214 w 276"/>
              <a:gd name="T85" fmla="*/ 352 h 430"/>
              <a:gd name="T86" fmla="*/ 222 w 276"/>
              <a:gd name="T87" fmla="*/ 364 h 430"/>
              <a:gd name="T88" fmla="*/ 222 w 276"/>
              <a:gd name="T89" fmla="*/ 382 h 430"/>
              <a:gd name="T90" fmla="*/ 216 w 276"/>
              <a:gd name="T91" fmla="*/ 394 h 430"/>
              <a:gd name="T92" fmla="*/ 198 w 276"/>
              <a:gd name="T93" fmla="*/ 400 h 430"/>
              <a:gd name="T94" fmla="*/ 184 w 276"/>
              <a:gd name="T95" fmla="*/ 406 h 430"/>
              <a:gd name="T96" fmla="*/ 154 w 276"/>
              <a:gd name="T97" fmla="*/ 430 h 430"/>
              <a:gd name="T98" fmla="*/ 142 w 276"/>
              <a:gd name="T99" fmla="*/ 428 h 430"/>
              <a:gd name="T100" fmla="*/ 106 w 276"/>
              <a:gd name="T101" fmla="*/ 398 h 43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76" h="430">
                <a:moveTo>
                  <a:pt x="106" y="398"/>
                </a:moveTo>
                <a:lnTo>
                  <a:pt x="106" y="398"/>
                </a:lnTo>
                <a:lnTo>
                  <a:pt x="98" y="364"/>
                </a:lnTo>
                <a:lnTo>
                  <a:pt x="96" y="340"/>
                </a:lnTo>
                <a:lnTo>
                  <a:pt x="92" y="318"/>
                </a:lnTo>
                <a:lnTo>
                  <a:pt x="86" y="280"/>
                </a:lnTo>
                <a:lnTo>
                  <a:pt x="68" y="258"/>
                </a:lnTo>
                <a:lnTo>
                  <a:pt x="52" y="240"/>
                </a:lnTo>
                <a:lnTo>
                  <a:pt x="36" y="226"/>
                </a:lnTo>
                <a:lnTo>
                  <a:pt x="26" y="214"/>
                </a:lnTo>
                <a:lnTo>
                  <a:pt x="0" y="200"/>
                </a:lnTo>
                <a:lnTo>
                  <a:pt x="4" y="196"/>
                </a:lnTo>
                <a:lnTo>
                  <a:pt x="10" y="192"/>
                </a:lnTo>
                <a:lnTo>
                  <a:pt x="28" y="186"/>
                </a:lnTo>
                <a:lnTo>
                  <a:pt x="68" y="180"/>
                </a:lnTo>
                <a:lnTo>
                  <a:pt x="78" y="170"/>
                </a:lnTo>
                <a:lnTo>
                  <a:pt x="84" y="166"/>
                </a:lnTo>
                <a:lnTo>
                  <a:pt x="94" y="162"/>
                </a:lnTo>
                <a:lnTo>
                  <a:pt x="112" y="160"/>
                </a:lnTo>
                <a:lnTo>
                  <a:pt x="130" y="138"/>
                </a:lnTo>
                <a:lnTo>
                  <a:pt x="128" y="98"/>
                </a:lnTo>
                <a:lnTo>
                  <a:pt x="158" y="42"/>
                </a:lnTo>
                <a:lnTo>
                  <a:pt x="162" y="12"/>
                </a:lnTo>
                <a:lnTo>
                  <a:pt x="170" y="10"/>
                </a:lnTo>
                <a:lnTo>
                  <a:pt x="176" y="8"/>
                </a:lnTo>
                <a:lnTo>
                  <a:pt x="190" y="2"/>
                </a:lnTo>
                <a:lnTo>
                  <a:pt x="198" y="0"/>
                </a:lnTo>
                <a:lnTo>
                  <a:pt x="204" y="0"/>
                </a:lnTo>
                <a:lnTo>
                  <a:pt x="212" y="2"/>
                </a:lnTo>
                <a:lnTo>
                  <a:pt x="220" y="6"/>
                </a:lnTo>
                <a:lnTo>
                  <a:pt x="226" y="22"/>
                </a:lnTo>
                <a:lnTo>
                  <a:pt x="218" y="40"/>
                </a:lnTo>
                <a:lnTo>
                  <a:pt x="212" y="58"/>
                </a:lnTo>
                <a:lnTo>
                  <a:pt x="198" y="74"/>
                </a:lnTo>
                <a:lnTo>
                  <a:pt x="196" y="82"/>
                </a:lnTo>
                <a:lnTo>
                  <a:pt x="192" y="90"/>
                </a:lnTo>
                <a:lnTo>
                  <a:pt x="192" y="108"/>
                </a:lnTo>
                <a:lnTo>
                  <a:pt x="194" y="132"/>
                </a:lnTo>
                <a:lnTo>
                  <a:pt x="232" y="138"/>
                </a:lnTo>
                <a:lnTo>
                  <a:pt x="238" y="146"/>
                </a:lnTo>
                <a:lnTo>
                  <a:pt x="248" y="154"/>
                </a:lnTo>
                <a:lnTo>
                  <a:pt x="260" y="164"/>
                </a:lnTo>
                <a:lnTo>
                  <a:pt x="268" y="168"/>
                </a:lnTo>
                <a:lnTo>
                  <a:pt x="276" y="170"/>
                </a:lnTo>
                <a:lnTo>
                  <a:pt x="274" y="176"/>
                </a:lnTo>
                <a:lnTo>
                  <a:pt x="270" y="184"/>
                </a:lnTo>
                <a:lnTo>
                  <a:pt x="264" y="192"/>
                </a:lnTo>
                <a:lnTo>
                  <a:pt x="258" y="198"/>
                </a:lnTo>
                <a:lnTo>
                  <a:pt x="252" y="206"/>
                </a:lnTo>
                <a:lnTo>
                  <a:pt x="244" y="214"/>
                </a:lnTo>
                <a:lnTo>
                  <a:pt x="228" y="226"/>
                </a:lnTo>
                <a:lnTo>
                  <a:pt x="216" y="228"/>
                </a:lnTo>
                <a:lnTo>
                  <a:pt x="206" y="228"/>
                </a:lnTo>
                <a:lnTo>
                  <a:pt x="202" y="232"/>
                </a:lnTo>
                <a:lnTo>
                  <a:pt x="200" y="236"/>
                </a:lnTo>
                <a:lnTo>
                  <a:pt x="202" y="248"/>
                </a:lnTo>
                <a:lnTo>
                  <a:pt x="200" y="258"/>
                </a:lnTo>
                <a:lnTo>
                  <a:pt x="198" y="270"/>
                </a:lnTo>
                <a:lnTo>
                  <a:pt x="188" y="284"/>
                </a:lnTo>
                <a:lnTo>
                  <a:pt x="182" y="296"/>
                </a:lnTo>
                <a:lnTo>
                  <a:pt x="180" y="308"/>
                </a:lnTo>
                <a:lnTo>
                  <a:pt x="178" y="332"/>
                </a:lnTo>
                <a:lnTo>
                  <a:pt x="194" y="346"/>
                </a:lnTo>
                <a:lnTo>
                  <a:pt x="202" y="348"/>
                </a:lnTo>
                <a:lnTo>
                  <a:pt x="214" y="352"/>
                </a:lnTo>
                <a:lnTo>
                  <a:pt x="218" y="358"/>
                </a:lnTo>
                <a:lnTo>
                  <a:pt x="222" y="364"/>
                </a:lnTo>
                <a:lnTo>
                  <a:pt x="224" y="372"/>
                </a:lnTo>
                <a:lnTo>
                  <a:pt x="222" y="382"/>
                </a:lnTo>
                <a:lnTo>
                  <a:pt x="216" y="394"/>
                </a:lnTo>
                <a:lnTo>
                  <a:pt x="198" y="400"/>
                </a:lnTo>
                <a:lnTo>
                  <a:pt x="184" y="406"/>
                </a:lnTo>
                <a:lnTo>
                  <a:pt x="160" y="426"/>
                </a:lnTo>
                <a:lnTo>
                  <a:pt x="154" y="430"/>
                </a:lnTo>
                <a:lnTo>
                  <a:pt x="148" y="430"/>
                </a:lnTo>
                <a:lnTo>
                  <a:pt x="142" y="428"/>
                </a:lnTo>
                <a:lnTo>
                  <a:pt x="134" y="422"/>
                </a:lnTo>
                <a:lnTo>
                  <a:pt x="106" y="398"/>
                </a:lnTo>
                <a:close/>
              </a:path>
            </a:pathLst>
          </a:custGeom>
          <a:solidFill>
            <a:srgbClr val="FFFFFF">
              <a:alpha val="50196"/>
            </a:srgbClr>
          </a:solidFill>
          <a:ln>
            <a:noFill/>
          </a:ln>
        </p:spPr>
        <p:txBody>
          <a:bodyPr/>
          <a:lstStyle/>
          <a:p>
            <a:endParaRPr lang="zh-CN" altLang="en-US">
              <a:solidFill>
                <a:prstClr val="black"/>
              </a:solidFill>
            </a:endParaRPr>
          </a:p>
        </p:txBody>
      </p:sp>
      <p:sp>
        <p:nvSpPr>
          <p:cNvPr id="87" name="Freeform 32"/>
          <p:cNvSpPr>
            <a:spLocks/>
          </p:cNvSpPr>
          <p:nvPr/>
        </p:nvSpPr>
        <p:spPr bwMode="auto">
          <a:xfrm>
            <a:off x="4752880" y="3080586"/>
            <a:ext cx="534556" cy="765932"/>
          </a:xfrm>
          <a:custGeom>
            <a:avLst/>
            <a:gdLst>
              <a:gd name="T0" fmla="*/ 108 w 536"/>
              <a:gd name="T1" fmla="*/ 754 h 768"/>
              <a:gd name="T2" fmla="*/ 22 w 536"/>
              <a:gd name="T3" fmla="*/ 720 h 768"/>
              <a:gd name="T4" fmla="*/ 52 w 536"/>
              <a:gd name="T5" fmla="*/ 664 h 768"/>
              <a:gd name="T6" fmla="*/ 58 w 536"/>
              <a:gd name="T7" fmla="*/ 572 h 768"/>
              <a:gd name="T8" fmla="*/ 6 w 536"/>
              <a:gd name="T9" fmla="*/ 508 h 768"/>
              <a:gd name="T10" fmla="*/ 32 w 536"/>
              <a:gd name="T11" fmla="*/ 458 h 768"/>
              <a:gd name="T12" fmla="*/ 78 w 536"/>
              <a:gd name="T13" fmla="*/ 412 h 768"/>
              <a:gd name="T14" fmla="*/ 40 w 536"/>
              <a:gd name="T15" fmla="*/ 334 h 768"/>
              <a:gd name="T16" fmla="*/ 18 w 536"/>
              <a:gd name="T17" fmla="*/ 316 h 768"/>
              <a:gd name="T18" fmla="*/ 46 w 536"/>
              <a:gd name="T19" fmla="*/ 282 h 768"/>
              <a:gd name="T20" fmla="*/ 24 w 536"/>
              <a:gd name="T21" fmla="*/ 236 h 768"/>
              <a:gd name="T22" fmla="*/ 0 w 536"/>
              <a:gd name="T23" fmla="*/ 164 h 768"/>
              <a:gd name="T24" fmla="*/ 28 w 536"/>
              <a:gd name="T25" fmla="*/ 142 h 768"/>
              <a:gd name="T26" fmla="*/ 44 w 536"/>
              <a:gd name="T27" fmla="*/ 84 h 768"/>
              <a:gd name="T28" fmla="*/ 70 w 536"/>
              <a:gd name="T29" fmla="*/ 88 h 768"/>
              <a:gd name="T30" fmla="*/ 72 w 536"/>
              <a:gd name="T31" fmla="*/ 118 h 768"/>
              <a:gd name="T32" fmla="*/ 82 w 536"/>
              <a:gd name="T33" fmla="*/ 150 h 768"/>
              <a:gd name="T34" fmla="*/ 124 w 536"/>
              <a:gd name="T35" fmla="*/ 154 h 768"/>
              <a:gd name="T36" fmla="*/ 136 w 536"/>
              <a:gd name="T37" fmla="*/ 134 h 768"/>
              <a:gd name="T38" fmla="*/ 180 w 536"/>
              <a:gd name="T39" fmla="*/ 106 h 768"/>
              <a:gd name="T40" fmla="*/ 252 w 536"/>
              <a:gd name="T41" fmla="*/ 92 h 768"/>
              <a:gd name="T42" fmla="*/ 266 w 536"/>
              <a:gd name="T43" fmla="*/ 22 h 768"/>
              <a:gd name="T44" fmla="*/ 310 w 536"/>
              <a:gd name="T45" fmla="*/ 0 h 768"/>
              <a:gd name="T46" fmla="*/ 332 w 536"/>
              <a:gd name="T47" fmla="*/ 40 h 768"/>
              <a:gd name="T48" fmla="*/ 378 w 536"/>
              <a:gd name="T49" fmla="*/ 128 h 768"/>
              <a:gd name="T50" fmla="*/ 424 w 536"/>
              <a:gd name="T51" fmla="*/ 138 h 768"/>
              <a:gd name="T52" fmla="*/ 444 w 536"/>
              <a:gd name="T53" fmla="*/ 152 h 768"/>
              <a:gd name="T54" fmla="*/ 430 w 536"/>
              <a:gd name="T55" fmla="*/ 188 h 768"/>
              <a:gd name="T56" fmla="*/ 448 w 536"/>
              <a:gd name="T57" fmla="*/ 210 h 768"/>
              <a:gd name="T58" fmla="*/ 520 w 536"/>
              <a:gd name="T59" fmla="*/ 250 h 768"/>
              <a:gd name="T60" fmla="*/ 488 w 536"/>
              <a:gd name="T61" fmla="*/ 330 h 768"/>
              <a:gd name="T62" fmla="*/ 450 w 536"/>
              <a:gd name="T63" fmla="*/ 370 h 768"/>
              <a:gd name="T64" fmla="*/ 398 w 536"/>
              <a:gd name="T65" fmla="*/ 384 h 768"/>
              <a:gd name="T66" fmla="*/ 350 w 536"/>
              <a:gd name="T67" fmla="*/ 340 h 768"/>
              <a:gd name="T68" fmla="*/ 344 w 536"/>
              <a:gd name="T69" fmla="*/ 288 h 768"/>
              <a:gd name="T70" fmla="*/ 310 w 536"/>
              <a:gd name="T71" fmla="*/ 252 h 768"/>
              <a:gd name="T72" fmla="*/ 294 w 536"/>
              <a:gd name="T73" fmla="*/ 200 h 768"/>
              <a:gd name="T74" fmla="*/ 258 w 536"/>
              <a:gd name="T75" fmla="*/ 184 h 768"/>
              <a:gd name="T76" fmla="*/ 226 w 536"/>
              <a:gd name="T77" fmla="*/ 190 h 768"/>
              <a:gd name="T78" fmla="*/ 194 w 536"/>
              <a:gd name="T79" fmla="*/ 228 h 768"/>
              <a:gd name="T80" fmla="*/ 178 w 536"/>
              <a:gd name="T81" fmla="*/ 266 h 768"/>
              <a:gd name="T82" fmla="*/ 172 w 536"/>
              <a:gd name="T83" fmla="*/ 298 h 768"/>
              <a:gd name="T84" fmla="*/ 142 w 536"/>
              <a:gd name="T85" fmla="*/ 314 h 768"/>
              <a:gd name="T86" fmla="*/ 142 w 536"/>
              <a:gd name="T87" fmla="*/ 360 h 768"/>
              <a:gd name="T88" fmla="*/ 222 w 536"/>
              <a:gd name="T89" fmla="*/ 346 h 768"/>
              <a:gd name="T90" fmla="*/ 252 w 536"/>
              <a:gd name="T91" fmla="*/ 342 h 768"/>
              <a:gd name="T92" fmla="*/ 274 w 536"/>
              <a:gd name="T93" fmla="*/ 360 h 768"/>
              <a:gd name="T94" fmla="*/ 300 w 536"/>
              <a:gd name="T95" fmla="*/ 436 h 768"/>
              <a:gd name="T96" fmla="*/ 352 w 536"/>
              <a:gd name="T97" fmla="*/ 468 h 768"/>
              <a:gd name="T98" fmla="*/ 354 w 536"/>
              <a:gd name="T99" fmla="*/ 512 h 768"/>
              <a:gd name="T100" fmla="*/ 328 w 536"/>
              <a:gd name="T101" fmla="*/ 540 h 768"/>
              <a:gd name="T102" fmla="*/ 266 w 536"/>
              <a:gd name="T103" fmla="*/ 582 h 768"/>
              <a:gd name="T104" fmla="*/ 202 w 536"/>
              <a:gd name="T105" fmla="*/ 650 h 768"/>
              <a:gd name="T106" fmla="*/ 180 w 536"/>
              <a:gd name="T107" fmla="*/ 730 h 76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36" h="768">
                <a:moveTo>
                  <a:pt x="192" y="768"/>
                </a:moveTo>
                <a:lnTo>
                  <a:pt x="192" y="768"/>
                </a:lnTo>
                <a:lnTo>
                  <a:pt x="178" y="754"/>
                </a:lnTo>
                <a:lnTo>
                  <a:pt x="108" y="754"/>
                </a:lnTo>
                <a:lnTo>
                  <a:pt x="44" y="740"/>
                </a:lnTo>
                <a:lnTo>
                  <a:pt x="32" y="730"/>
                </a:lnTo>
                <a:lnTo>
                  <a:pt x="22" y="720"/>
                </a:lnTo>
                <a:lnTo>
                  <a:pt x="16" y="712"/>
                </a:lnTo>
                <a:lnTo>
                  <a:pt x="14" y="708"/>
                </a:lnTo>
                <a:lnTo>
                  <a:pt x="52" y="664"/>
                </a:lnTo>
                <a:lnTo>
                  <a:pt x="62" y="630"/>
                </a:lnTo>
                <a:lnTo>
                  <a:pt x="66" y="608"/>
                </a:lnTo>
                <a:lnTo>
                  <a:pt x="64" y="588"/>
                </a:lnTo>
                <a:lnTo>
                  <a:pt x="58" y="572"/>
                </a:lnTo>
                <a:lnTo>
                  <a:pt x="50" y="558"/>
                </a:lnTo>
                <a:lnTo>
                  <a:pt x="42" y="544"/>
                </a:lnTo>
                <a:lnTo>
                  <a:pt x="30" y="532"/>
                </a:lnTo>
                <a:lnTo>
                  <a:pt x="6" y="508"/>
                </a:lnTo>
                <a:lnTo>
                  <a:pt x="6" y="494"/>
                </a:lnTo>
                <a:lnTo>
                  <a:pt x="10" y="482"/>
                </a:lnTo>
                <a:lnTo>
                  <a:pt x="16" y="474"/>
                </a:lnTo>
                <a:lnTo>
                  <a:pt x="22" y="464"/>
                </a:lnTo>
                <a:lnTo>
                  <a:pt x="32" y="458"/>
                </a:lnTo>
                <a:lnTo>
                  <a:pt x="40" y="450"/>
                </a:lnTo>
                <a:lnTo>
                  <a:pt x="62" y="438"/>
                </a:lnTo>
                <a:lnTo>
                  <a:pt x="78" y="412"/>
                </a:lnTo>
                <a:lnTo>
                  <a:pt x="78" y="382"/>
                </a:lnTo>
                <a:lnTo>
                  <a:pt x="64" y="362"/>
                </a:lnTo>
                <a:lnTo>
                  <a:pt x="52" y="346"/>
                </a:lnTo>
                <a:lnTo>
                  <a:pt x="40" y="334"/>
                </a:lnTo>
                <a:lnTo>
                  <a:pt x="26" y="322"/>
                </a:lnTo>
                <a:lnTo>
                  <a:pt x="18" y="320"/>
                </a:lnTo>
                <a:lnTo>
                  <a:pt x="18" y="316"/>
                </a:lnTo>
                <a:lnTo>
                  <a:pt x="38" y="300"/>
                </a:lnTo>
                <a:lnTo>
                  <a:pt x="44" y="288"/>
                </a:lnTo>
                <a:lnTo>
                  <a:pt x="46" y="282"/>
                </a:lnTo>
                <a:lnTo>
                  <a:pt x="48" y="276"/>
                </a:lnTo>
                <a:lnTo>
                  <a:pt x="24" y="256"/>
                </a:lnTo>
                <a:lnTo>
                  <a:pt x="24" y="236"/>
                </a:lnTo>
                <a:lnTo>
                  <a:pt x="10" y="220"/>
                </a:lnTo>
                <a:lnTo>
                  <a:pt x="0" y="208"/>
                </a:lnTo>
                <a:lnTo>
                  <a:pt x="0" y="164"/>
                </a:lnTo>
                <a:lnTo>
                  <a:pt x="16" y="146"/>
                </a:lnTo>
                <a:lnTo>
                  <a:pt x="22" y="144"/>
                </a:lnTo>
                <a:lnTo>
                  <a:pt x="28" y="142"/>
                </a:lnTo>
                <a:lnTo>
                  <a:pt x="34" y="140"/>
                </a:lnTo>
                <a:lnTo>
                  <a:pt x="34" y="94"/>
                </a:lnTo>
                <a:lnTo>
                  <a:pt x="44" y="84"/>
                </a:lnTo>
                <a:lnTo>
                  <a:pt x="50" y="80"/>
                </a:lnTo>
                <a:lnTo>
                  <a:pt x="58" y="78"/>
                </a:lnTo>
                <a:lnTo>
                  <a:pt x="64" y="82"/>
                </a:lnTo>
                <a:lnTo>
                  <a:pt x="70" y="88"/>
                </a:lnTo>
                <a:lnTo>
                  <a:pt x="76" y="98"/>
                </a:lnTo>
                <a:lnTo>
                  <a:pt x="78" y="104"/>
                </a:lnTo>
                <a:lnTo>
                  <a:pt x="80" y="112"/>
                </a:lnTo>
                <a:lnTo>
                  <a:pt x="72" y="118"/>
                </a:lnTo>
                <a:lnTo>
                  <a:pt x="68" y="124"/>
                </a:lnTo>
                <a:lnTo>
                  <a:pt x="68" y="130"/>
                </a:lnTo>
                <a:lnTo>
                  <a:pt x="70" y="136"/>
                </a:lnTo>
                <a:lnTo>
                  <a:pt x="76" y="142"/>
                </a:lnTo>
                <a:lnTo>
                  <a:pt x="82" y="150"/>
                </a:lnTo>
                <a:lnTo>
                  <a:pt x="98" y="164"/>
                </a:lnTo>
                <a:lnTo>
                  <a:pt x="108" y="164"/>
                </a:lnTo>
                <a:lnTo>
                  <a:pt x="124" y="154"/>
                </a:lnTo>
                <a:lnTo>
                  <a:pt x="124" y="148"/>
                </a:lnTo>
                <a:lnTo>
                  <a:pt x="128" y="142"/>
                </a:lnTo>
                <a:lnTo>
                  <a:pt x="132" y="138"/>
                </a:lnTo>
                <a:lnTo>
                  <a:pt x="136" y="134"/>
                </a:lnTo>
                <a:lnTo>
                  <a:pt x="148" y="126"/>
                </a:lnTo>
                <a:lnTo>
                  <a:pt x="162" y="120"/>
                </a:lnTo>
                <a:lnTo>
                  <a:pt x="170" y="110"/>
                </a:lnTo>
                <a:lnTo>
                  <a:pt x="180" y="106"/>
                </a:lnTo>
                <a:lnTo>
                  <a:pt x="190" y="104"/>
                </a:lnTo>
                <a:lnTo>
                  <a:pt x="202" y="102"/>
                </a:lnTo>
                <a:lnTo>
                  <a:pt x="228" y="100"/>
                </a:lnTo>
                <a:lnTo>
                  <a:pt x="240" y="98"/>
                </a:lnTo>
                <a:lnTo>
                  <a:pt x="252" y="92"/>
                </a:lnTo>
                <a:lnTo>
                  <a:pt x="250" y="40"/>
                </a:lnTo>
                <a:lnTo>
                  <a:pt x="258" y="30"/>
                </a:lnTo>
                <a:lnTo>
                  <a:pt x="266" y="22"/>
                </a:lnTo>
                <a:lnTo>
                  <a:pt x="288" y="8"/>
                </a:lnTo>
                <a:lnTo>
                  <a:pt x="296" y="2"/>
                </a:lnTo>
                <a:lnTo>
                  <a:pt x="304" y="0"/>
                </a:lnTo>
                <a:lnTo>
                  <a:pt x="310" y="0"/>
                </a:lnTo>
                <a:lnTo>
                  <a:pt x="314" y="4"/>
                </a:lnTo>
                <a:lnTo>
                  <a:pt x="318" y="10"/>
                </a:lnTo>
                <a:lnTo>
                  <a:pt x="322" y="18"/>
                </a:lnTo>
                <a:lnTo>
                  <a:pt x="332" y="40"/>
                </a:lnTo>
                <a:lnTo>
                  <a:pt x="370" y="100"/>
                </a:lnTo>
                <a:lnTo>
                  <a:pt x="372" y="112"/>
                </a:lnTo>
                <a:lnTo>
                  <a:pt x="374" y="122"/>
                </a:lnTo>
                <a:lnTo>
                  <a:pt x="378" y="128"/>
                </a:lnTo>
                <a:lnTo>
                  <a:pt x="382" y="132"/>
                </a:lnTo>
                <a:lnTo>
                  <a:pt x="388" y="136"/>
                </a:lnTo>
                <a:lnTo>
                  <a:pt x="398" y="140"/>
                </a:lnTo>
                <a:lnTo>
                  <a:pt x="424" y="138"/>
                </a:lnTo>
                <a:lnTo>
                  <a:pt x="442" y="138"/>
                </a:lnTo>
                <a:lnTo>
                  <a:pt x="458" y="140"/>
                </a:lnTo>
                <a:lnTo>
                  <a:pt x="450" y="146"/>
                </a:lnTo>
                <a:lnTo>
                  <a:pt x="444" y="152"/>
                </a:lnTo>
                <a:lnTo>
                  <a:pt x="436" y="158"/>
                </a:lnTo>
                <a:lnTo>
                  <a:pt x="430" y="166"/>
                </a:lnTo>
                <a:lnTo>
                  <a:pt x="430" y="178"/>
                </a:lnTo>
                <a:lnTo>
                  <a:pt x="430" y="188"/>
                </a:lnTo>
                <a:lnTo>
                  <a:pt x="432" y="192"/>
                </a:lnTo>
                <a:lnTo>
                  <a:pt x="436" y="198"/>
                </a:lnTo>
                <a:lnTo>
                  <a:pt x="440" y="204"/>
                </a:lnTo>
                <a:lnTo>
                  <a:pt x="448" y="210"/>
                </a:lnTo>
                <a:lnTo>
                  <a:pt x="458" y="212"/>
                </a:lnTo>
                <a:lnTo>
                  <a:pt x="466" y="216"/>
                </a:lnTo>
                <a:lnTo>
                  <a:pt x="482" y="226"/>
                </a:lnTo>
                <a:lnTo>
                  <a:pt x="500" y="238"/>
                </a:lnTo>
                <a:lnTo>
                  <a:pt x="520" y="250"/>
                </a:lnTo>
                <a:lnTo>
                  <a:pt x="536" y="264"/>
                </a:lnTo>
                <a:lnTo>
                  <a:pt x="488" y="330"/>
                </a:lnTo>
                <a:lnTo>
                  <a:pt x="486" y="336"/>
                </a:lnTo>
                <a:lnTo>
                  <a:pt x="482" y="344"/>
                </a:lnTo>
                <a:lnTo>
                  <a:pt x="476" y="352"/>
                </a:lnTo>
                <a:lnTo>
                  <a:pt x="468" y="358"/>
                </a:lnTo>
                <a:lnTo>
                  <a:pt x="450" y="370"/>
                </a:lnTo>
                <a:lnTo>
                  <a:pt x="436" y="376"/>
                </a:lnTo>
                <a:lnTo>
                  <a:pt x="416" y="380"/>
                </a:lnTo>
                <a:lnTo>
                  <a:pt x="398" y="384"/>
                </a:lnTo>
                <a:lnTo>
                  <a:pt x="382" y="372"/>
                </a:lnTo>
                <a:lnTo>
                  <a:pt x="370" y="360"/>
                </a:lnTo>
                <a:lnTo>
                  <a:pt x="360" y="348"/>
                </a:lnTo>
                <a:lnTo>
                  <a:pt x="350" y="340"/>
                </a:lnTo>
                <a:lnTo>
                  <a:pt x="346" y="332"/>
                </a:lnTo>
                <a:lnTo>
                  <a:pt x="346" y="324"/>
                </a:lnTo>
                <a:lnTo>
                  <a:pt x="346" y="308"/>
                </a:lnTo>
                <a:lnTo>
                  <a:pt x="344" y="294"/>
                </a:lnTo>
                <a:lnTo>
                  <a:pt x="344" y="288"/>
                </a:lnTo>
                <a:lnTo>
                  <a:pt x="342" y="284"/>
                </a:lnTo>
                <a:lnTo>
                  <a:pt x="310" y="272"/>
                </a:lnTo>
                <a:lnTo>
                  <a:pt x="310" y="252"/>
                </a:lnTo>
                <a:lnTo>
                  <a:pt x="312" y="232"/>
                </a:lnTo>
                <a:lnTo>
                  <a:pt x="314" y="214"/>
                </a:lnTo>
                <a:lnTo>
                  <a:pt x="314" y="202"/>
                </a:lnTo>
                <a:lnTo>
                  <a:pt x="294" y="200"/>
                </a:lnTo>
                <a:lnTo>
                  <a:pt x="278" y="198"/>
                </a:lnTo>
                <a:lnTo>
                  <a:pt x="270" y="196"/>
                </a:lnTo>
                <a:lnTo>
                  <a:pt x="264" y="192"/>
                </a:lnTo>
                <a:lnTo>
                  <a:pt x="260" y="188"/>
                </a:lnTo>
                <a:lnTo>
                  <a:pt x="258" y="184"/>
                </a:lnTo>
                <a:lnTo>
                  <a:pt x="238" y="184"/>
                </a:lnTo>
                <a:lnTo>
                  <a:pt x="232" y="184"/>
                </a:lnTo>
                <a:lnTo>
                  <a:pt x="228" y="186"/>
                </a:lnTo>
                <a:lnTo>
                  <a:pt x="226" y="190"/>
                </a:lnTo>
                <a:lnTo>
                  <a:pt x="224" y="196"/>
                </a:lnTo>
                <a:lnTo>
                  <a:pt x="220" y="214"/>
                </a:lnTo>
                <a:lnTo>
                  <a:pt x="206" y="220"/>
                </a:lnTo>
                <a:lnTo>
                  <a:pt x="194" y="228"/>
                </a:lnTo>
                <a:lnTo>
                  <a:pt x="172" y="244"/>
                </a:lnTo>
                <a:lnTo>
                  <a:pt x="172" y="250"/>
                </a:lnTo>
                <a:lnTo>
                  <a:pt x="174" y="258"/>
                </a:lnTo>
                <a:lnTo>
                  <a:pt x="178" y="266"/>
                </a:lnTo>
                <a:lnTo>
                  <a:pt x="184" y="278"/>
                </a:lnTo>
                <a:lnTo>
                  <a:pt x="182" y="286"/>
                </a:lnTo>
                <a:lnTo>
                  <a:pt x="176" y="292"/>
                </a:lnTo>
                <a:lnTo>
                  <a:pt x="172" y="298"/>
                </a:lnTo>
                <a:lnTo>
                  <a:pt x="164" y="300"/>
                </a:lnTo>
                <a:lnTo>
                  <a:pt x="152" y="306"/>
                </a:lnTo>
                <a:lnTo>
                  <a:pt x="146" y="310"/>
                </a:lnTo>
                <a:lnTo>
                  <a:pt x="142" y="314"/>
                </a:lnTo>
                <a:lnTo>
                  <a:pt x="142" y="326"/>
                </a:lnTo>
                <a:lnTo>
                  <a:pt x="140" y="338"/>
                </a:lnTo>
                <a:lnTo>
                  <a:pt x="138" y="350"/>
                </a:lnTo>
                <a:lnTo>
                  <a:pt x="140" y="356"/>
                </a:lnTo>
                <a:lnTo>
                  <a:pt x="142" y="360"/>
                </a:lnTo>
                <a:lnTo>
                  <a:pt x="206" y="360"/>
                </a:lnTo>
                <a:lnTo>
                  <a:pt x="214" y="352"/>
                </a:lnTo>
                <a:lnTo>
                  <a:pt x="222" y="346"/>
                </a:lnTo>
                <a:lnTo>
                  <a:pt x="228" y="342"/>
                </a:lnTo>
                <a:lnTo>
                  <a:pt x="234" y="342"/>
                </a:lnTo>
                <a:lnTo>
                  <a:pt x="242" y="340"/>
                </a:lnTo>
                <a:lnTo>
                  <a:pt x="252" y="342"/>
                </a:lnTo>
                <a:lnTo>
                  <a:pt x="256" y="348"/>
                </a:lnTo>
                <a:lnTo>
                  <a:pt x="260" y="350"/>
                </a:lnTo>
                <a:lnTo>
                  <a:pt x="266" y="356"/>
                </a:lnTo>
                <a:lnTo>
                  <a:pt x="274" y="360"/>
                </a:lnTo>
                <a:lnTo>
                  <a:pt x="282" y="378"/>
                </a:lnTo>
                <a:lnTo>
                  <a:pt x="290" y="422"/>
                </a:lnTo>
                <a:lnTo>
                  <a:pt x="300" y="436"/>
                </a:lnTo>
                <a:lnTo>
                  <a:pt x="314" y="448"/>
                </a:lnTo>
                <a:lnTo>
                  <a:pt x="330" y="460"/>
                </a:lnTo>
                <a:lnTo>
                  <a:pt x="340" y="464"/>
                </a:lnTo>
                <a:lnTo>
                  <a:pt x="352" y="468"/>
                </a:lnTo>
                <a:lnTo>
                  <a:pt x="372" y="502"/>
                </a:lnTo>
                <a:lnTo>
                  <a:pt x="368" y="502"/>
                </a:lnTo>
                <a:lnTo>
                  <a:pt x="362" y="504"/>
                </a:lnTo>
                <a:lnTo>
                  <a:pt x="354" y="512"/>
                </a:lnTo>
                <a:lnTo>
                  <a:pt x="346" y="520"/>
                </a:lnTo>
                <a:lnTo>
                  <a:pt x="340" y="526"/>
                </a:lnTo>
                <a:lnTo>
                  <a:pt x="336" y="534"/>
                </a:lnTo>
                <a:lnTo>
                  <a:pt x="328" y="540"/>
                </a:lnTo>
                <a:lnTo>
                  <a:pt x="312" y="554"/>
                </a:lnTo>
                <a:lnTo>
                  <a:pt x="296" y="564"/>
                </a:lnTo>
                <a:lnTo>
                  <a:pt x="280" y="570"/>
                </a:lnTo>
                <a:lnTo>
                  <a:pt x="266" y="582"/>
                </a:lnTo>
                <a:lnTo>
                  <a:pt x="254" y="592"/>
                </a:lnTo>
                <a:lnTo>
                  <a:pt x="244" y="606"/>
                </a:lnTo>
                <a:lnTo>
                  <a:pt x="234" y="620"/>
                </a:lnTo>
                <a:lnTo>
                  <a:pt x="202" y="650"/>
                </a:lnTo>
                <a:lnTo>
                  <a:pt x="190" y="662"/>
                </a:lnTo>
                <a:lnTo>
                  <a:pt x="182" y="676"/>
                </a:lnTo>
                <a:lnTo>
                  <a:pt x="176" y="690"/>
                </a:lnTo>
                <a:lnTo>
                  <a:pt x="176" y="708"/>
                </a:lnTo>
                <a:lnTo>
                  <a:pt x="180" y="730"/>
                </a:lnTo>
                <a:lnTo>
                  <a:pt x="190" y="756"/>
                </a:lnTo>
                <a:lnTo>
                  <a:pt x="192" y="768"/>
                </a:lnTo>
                <a:close/>
              </a:path>
            </a:pathLst>
          </a:custGeom>
          <a:solidFill>
            <a:srgbClr val="FFFFFF">
              <a:alpha val="50196"/>
            </a:srgbClr>
          </a:solidFill>
          <a:ln>
            <a:noFill/>
          </a:ln>
        </p:spPr>
        <p:txBody>
          <a:bodyPr/>
          <a:lstStyle/>
          <a:p>
            <a:endParaRPr lang="zh-CN" altLang="en-US">
              <a:solidFill>
                <a:prstClr val="black"/>
              </a:solidFill>
            </a:endParaRPr>
          </a:p>
        </p:txBody>
      </p:sp>
      <p:sp>
        <p:nvSpPr>
          <p:cNvPr id="88" name="Freeform 33"/>
          <p:cNvSpPr>
            <a:spLocks/>
          </p:cNvSpPr>
          <p:nvPr/>
        </p:nvSpPr>
        <p:spPr bwMode="auto">
          <a:xfrm>
            <a:off x="1264299" y="2288724"/>
            <a:ext cx="1974668" cy="1511918"/>
          </a:xfrm>
          <a:custGeom>
            <a:avLst/>
            <a:gdLst>
              <a:gd name="T0" fmla="*/ 1348 w 1980"/>
              <a:gd name="T1" fmla="*/ 1486 h 1516"/>
              <a:gd name="T2" fmla="*/ 1296 w 1980"/>
              <a:gd name="T3" fmla="*/ 1480 h 1516"/>
              <a:gd name="T4" fmla="*/ 1206 w 1980"/>
              <a:gd name="T5" fmla="*/ 1418 h 1516"/>
              <a:gd name="T6" fmla="*/ 1068 w 1980"/>
              <a:gd name="T7" fmla="*/ 1416 h 1516"/>
              <a:gd name="T8" fmla="*/ 938 w 1980"/>
              <a:gd name="T9" fmla="*/ 1464 h 1516"/>
              <a:gd name="T10" fmla="*/ 842 w 1980"/>
              <a:gd name="T11" fmla="*/ 1464 h 1516"/>
              <a:gd name="T12" fmla="*/ 720 w 1980"/>
              <a:gd name="T13" fmla="*/ 1458 h 1516"/>
              <a:gd name="T14" fmla="*/ 664 w 1980"/>
              <a:gd name="T15" fmla="*/ 1408 h 1516"/>
              <a:gd name="T16" fmla="*/ 580 w 1980"/>
              <a:gd name="T17" fmla="*/ 1446 h 1516"/>
              <a:gd name="T18" fmla="*/ 528 w 1980"/>
              <a:gd name="T19" fmla="*/ 1412 h 1516"/>
              <a:gd name="T20" fmla="*/ 420 w 1980"/>
              <a:gd name="T21" fmla="*/ 1446 h 1516"/>
              <a:gd name="T22" fmla="*/ 332 w 1980"/>
              <a:gd name="T23" fmla="*/ 1490 h 1516"/>
              <a:gd name="T24" fmla="*/ 278 w 1980"/>
              <a:gd name="T25" fmla="*/ 1444 h 1516"/>
              <a:gd name="T26" fmla="*/ 256 w 1980"/>
              <a:gd name="T27" fmla="*/ 1350 h 1516"/>
              <a:gd name="T28" fmla="*/ 190 w 1980"/>
              <a:gd name="T29" fmla="*/ 1318 h 1516"/>
              <a:gd name="T30" fmla="*/ 112 w 1980"/>
              <a:gd name="T31" fmla="*/ 1224 h 1516"/>
              <a:gd name="T32" fmla="*/ 98 w 1980"/>
              <a:gd name="T33" fmla="*/ 1128 h 1516"/>
              <a:gd name="T34" fmla="*/ 36 w 1980"/>
              <a:gd name="T35" fmla="*/ 1054 h 1516"/>
              <a:gd name="T36" fmla="*/ 86 w 1980"/>
              <a:gd name="T37" fmla="*/ 920 h 1516"/>
              <a:gd name="T38" fmla="*/ 20 w 1980"/>
              <a:gd name="T39" fmla="*/ 884 h 1516"/>
              <a:gd name="T40" fmla="*/ 0 w 1980"/>
              <a:gd name="T41" fmla="*/ 864 h 1516"/>
              <a:gd name="T42" fmla="*/ 8 w 1980"/>
              <a:gd name="T43" fmla="*/ 798 h 1516"/>
              <a:gd name="T44" fmla="*/ 106 w 1980"/>
              <a:gd name="T45" fmla="*/ 726 h 1516"/>
              <a:gd name="T46" fmla="*/ 236 w 1980"/>
              <a:gd name="T47" fmla="*/ 732 h 1516"/>
              <a:gd name="T48" fmla="*/ 308 w 1980"/>
              <a:gd name="T49" fmla="*/ 746 h 1516"/>
              <a:gd name="T50" fmla="*/ 418 w 1980"/>
              <a:gd name="T51" fmla="*/ 684 h 1516"/>
              <a:gd name="T52" fmla="*/ 510 w 1980"/>
              <a:gd name="T53" fmla="*/ 688 h 1516"/>
              <a:gd name="T54" fmla="*/ 638 w 1980"/>
              <a:gd name="T55" fmla="*/ 620 h 1516"/>
              <a:gd name="T56" fmla="*/ 708 w 1980"/>
              <a:gd name="T57" fmla="*/ 536 h 1516"/>
              <a:gd name="T58" fmla="*/ 728 w 1980"/>
              <a:gd name="T59" fmla="*/ 392 h 1516"/>
              <a:gd name="T60" fmla="*/ 772 w 1980"/>
              <a:gd name="T61" fmla="*/ 326 h 1516"/>
              <a:gd name="T62" fmla="*/ 904 w 1980"/>
              <a:gd name="T63" fmla="*/ 356 h 1516"/>
              <a:gd name="T64" fmla="*/ 926 w 1980"/>
              <a:gd name="T65" fmla="*/ 302 h 1516"/>
              <a:gd name="T66" fmla="*/ 1008 w 1980"/>
              <a:gd name="T67" fmla="*/ 172 h 1516"/>
              <a:gd name="T68" fmla="*/ 1092 w 1980"/>
              <a:gd name="T69" fmla="*/ 186 h 1516"/>
              <a:gd name="T70" fmla="*/ 1196 w 1980"/>
              <a:gd name="T71" fmla="*/ 202 h 1516"/>
              <a:gd name="T72" fmla="*/ 1246 w 1980"/>
              <a:gd name="T73" fmla="*/ 76 h 1516"/>
              <a:gd name="T74" fmla="*/ 1352 w 1980"/>
              <a:gd name="T75" fmla="*/ 36 h 1516"/>
              <a:gd name="T76" fmla="*/ 1426 w 1980"/>
              <a:gd name="T77" fmla="*/ 22 h 1516"/>
              <a:gd name="T78" fmla="*/ 1568 w 1980"/>
              <a:gd name="T79" fmla="*/ 164 h 1516"/>
              <a:gd name="T80" fmla="*/ 1612 w 1980"/>
              <a:gd name="T81" fmla="*/ 320 h 1516"/>
              <a:gd name="T82" fmla="*/ 1568 w 1980"/>
              <a:gd name="T83" fmla="*/ 390 h 1516"/>
              <a:gd name="T84" fmla="*/ 1614 w 1980"/>
              <a:gd name="T85" fmla="*/ 488 h 1516"/>
              <a:gd name="T86" fmla="*/ 1778 w 1980"/>
              <a:gd name="T87" fmla="*/ 526 h 1516"/>
              <a:gd name="T88" fmla="*/ 1918 w 1980"/>
              <a:gd name="T89" fmla="*/ 628 h 1516"/>
              <a:gd name="T90" fmla="*/ 1974 w 1980"/>
              <a:gd name="T91" fmla="*/ 736 h 1516"/>
              <a:gd name="T92" fmla="*/ 1952 w 1980"/>
              <a:gd name="T93" fmla="*/ 832 h 1516"/>
              <a:gd name="T94" fmla="*/ 1878 w 1980"/>
              <a:gd name="T95" fmla="*/ 908 h 1516"/>
              <a:gd name="T96" fmla="*/ 1774 w 1980"/>
              <a:gd name="T97" fmla="*/ 980 h 1516"/>
              <a:gd name="T98" fmla="*/ 1672 w 1980"/>
              <a:gd name="T99" fmla="*/ 1034 h 1516"/>
              <a:gd name="T100" fmla="*/ 1646 w 1980"/>
              <a:gd name="T101" fmla="*/ 1106 h 1516"/>
              <a:gd name="T102" fmla="*/ 1580 w 1980"/>
              <a:gd name="T103" fmla="*/ 1194 h 1516"/>
              <a:gd name="T104" fmla="*/ 1396 w 1980"/>
              <a:gd name="T105" fmla="*/ 1236 h 1516"/>
              <a:gd name="T106" fmla="*/ 1404 w 1980"/>
              <a:gd name="T107" fmla="*/ 1294 h 1516"/>
              <a:gd name="T108" fmla="*/ 1474 w 1980"/>
              <a:gd name="T109" fmla="*/ 1370 h 1516"/>
              <a:gd name="T110" fmla="*/ 1434 w 1980"/>
              <a:gd name="T111" fmla="*/ 1426 h 1516"/>
              <a:gd name="T112" fmla="*/ 1450 w 1980"/>
              <a:gd name="T113" fmla="*/ 1504 h 151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980" h="1516">
                <a:moveTo>
                  <a:pt x="1416" y="1516"/>
                </a:moveTo>
                <a:lnTo>
                  <a:pt x="1416" y="1516"/>
                </a:lnTo>
                <a:lnTo>
                  <a:pt x="1402" y="1508"/>
                </a:lnTo>
                <a:lnTo>
                  <a:pt x="1378" y="1484"/>
                </a:lnTo>
                <a:lnTo>
                  <a:pt x="1362" y="1484"/>
                </a:lnTo>
                <a:lnTo>
                  <a:pt x="1352" y="1484"/>
                </a:lnTo>
                <a:lnTo>
                  <a:pt x="1348" y="1486"/>
                </a:lnTo>
                <a:lnTo>
                  <a:pt x="1346" y="1488"/>
                </a:lnTo>
                <a:lnTo>
                  <a:pt x="1340" y="1502"/>
                </a:lnTo>
                <a:lnTo>
                  <a:pt x="1330" y="1498"/>
                </a:lnTo>
                <a:lnTo>
                  <a:pt x="1304" y="1500"/>
                </a:lnTo>
                <a:lnTo>
                  <a:pt x="1298" y="1490"/>
                </a:lnTo>
                <a:lnTo>
                  <a:pt x="1296" y="1480"/>
                </a:lnTo>
                <a:lnTo>
                  <a:pt x="1294" y="1466"/>
                </a:lnTo>
                <a:lnTo>
                  <a:pt x="1276" y="1458"/>
                </a:lnTo>
                <a:lnTo>
                  <a:pt x="1252" y="1438"/>
                </a:lnTo>
                <a:lnTo>
                  <a:pt x="1242" y="1430"/>
                </a:lnTo>
                <a:lnTo>
                  <a:pt x="1230" y="1424"/>
                </a:lnTo>
                <a:lnTo>
                  <a:pt x="1218" y="1420"/>
                </a:lnTo>
                <a:lnTo>
                  <a:pt x="1206" y="1418"/>
                </a:lnTo>
                <a:lnTo>
                  <a:pt x="1194" y="1418"/>
                </a:lnTo>
                <a:lnTo>
                  <a:pt x="1180" y="1422"/>
                </a:lnTo>
                <a:lnTo>
                  <a:pt x="1142" y="1428"/>
                </a:lnTo>
                <a:lnTo>
                  <a:pt x="1122" y="1428"/>
                </a:lnTo>
                <a:lnTo>
                  <a:pt x="1104" y="1428"/>
                </a:lnTo>
                <a:lnTo>
                  <a:pt x="1068" y="1416"/>
                </a:lnTo>
                <a:lnTo>
                  <a:pt x="1038" y="1416"/>
                </a:lnTo>
                <a:lnTo>
                  <a:pt x="1018" y="1426"/>
                </a:lnTo>
                <a:lnTo>
                  <a:pt x="1000" y="1436"/>
                </a:lnTo>
                <a:lnTo>
                  <a:pt x="984" y="1450"/>
                </a:lnTo>
                <a:lnTo>
                  <a:pt x="978" y="1458"/>
                </a:lnTo>
                <a:lnTo>
                  <a:pt x="972" y="1466"/>
                </a:lnTo>
                <a:lnTo>
                  <a:pt x="938" y="1464"/>
                </a:lnTo>
                <a:lnTo>
                  <a:pt x="906" y="1450"/>
                </a:lnTo>
                <a:lnTo>
                  <a:pt x="884" y="1450"/>
                </a:lnTo>
                <a:lnTo>
                  <a:pt x="876" y="1452"/>
                </a:lnTo>
                <a:lnTo>
                  <a:pt x="870" y="1458"/>
                </a:lnTo>
                <a:lnTo>
                  <a:pt x="842" y="1464"/>
                </a:lnTo>
                <a:lnTo>
                  <a:pt x="826" y="1466"/>
                </a:lnTo>
                <a:lnTo>
                  <a:pt x="814" y="1470"/>
                </a:lnTo>
                <a:lnTo>
                  <a:pt x="802" y="1476"/>
                </a:lnTo>
                <a:lnTo>
                  <a:pt x="788" y="1480"/>
                </a:lnTo>
                <a:lnTo>
                  <a:pt x="776" y="1480"/>
                </a:lnTo>
                <a:lnTo>
                  <a:pt x="764" y="1476"/>
                </a:lnTo>
                <a:lnTo>
                  <a:pt x="740" y="1468"/>
                </a:lnTo>
                <a:lnTo>
                  <a:pt x="720" y="1458"/>
                </a:lnTo>
                <a:lnTo>
                  <a:pt x="708" y="1448"/>
                </a:lnTo>
                <a:lnTo>
                  <a:pt x="706" y="1428"/>
                </a:lnTo>
                <a:lnTo>
                  <a:pt x="704" y="1424"/>
                </a:lnTo>
                <a:lnTo>
                  <a:pt x="702" y="1420"/>
                </a:lnTo>
                <a:lnTo>
                  <a:pt x="694" y="1414"/>
                </a:lnTo>
                <a:lnTo>
                  <a:pt x="684" y="1406"/>
                </a:lnTo>
                <a:lnTo>
                  <a:pt x="664" y="1408"/>
                </a:lnTo>
                <a:lnTo>
                  <a:pt x="658" y="1408"/>
                </a:lnTo>
                <a:lnTo>
                  <a:pt x="654" y="1410"/>
                </a:lnTo>
                <a:lnTo>
                  <a:pt x="646" y="1418"/>
                </a:lnTo>
                <a:lnTo>
                  <a:pt x="634" y="1434"/>
                </a:lnTo>
                <a:lnTo>
                  <a:pt x="618" y="1438"/>
                </a:lnTo>
                <a:lnTo>
                  <a:pt x="602" y="1440"/>
                </a:lnTo>
                <a:lnTo>
                  <a:pt x="586" y="1442"/>
                </a:lnTo>
                <a:lnTo>
                  <a:pt x="580" y="1446"/>
                </a:lnTo>
                <a:lnTo>
                  <a:pt x="572" y="1448"/>
                </a:lnTo>
                <a:lnTo>
                  <a:pt x="566" y="1448"/>
                </a:lnTo>
                <a:lnTo>
                  <a:pt x="562" y="1438"/>
                </a:lnTo>
                <a:lnTo>
                  <a:pt x="550" y="1428"/>
                </a:lnTo>
                <a:lnTo>
                  <a:pt x="540" y="1420"/>
                </a:lnTo>
                <a:lnTo>
                  <a:pt x="528" y="1412"/>
                </a:lnTo>
                <a:lnTo>
                  <a:pt x="516" y="1406"/>
                </a:lnTo>
                <a:lnTo>
                  <a:pt x="504" y="1400"/>
                </a:lnTo>
                <a:lnTo>
                  <a:pt x="492" y="1398"/>
                </a:lnTo>
                <a:lnTo>
                  <a:pt x="482" y="1396"/>
                </a:lnTo>
                <a:lnTo>
                  <a:pt x="470" y="1398"/>
                </a:lnTo>
                <a:lnTo>
                  <a:pt x="448" y="1414"/>
                </a:lnTo>
                <a:lnTo>
                  <a:pt x="432" y="1428"/>
                </a:lnTo>
                <a:lnTo>
                  <a:pt x="420" y="1446"/>
                </a:lnTo>
                <a:lnTo>
                  <a:pt x="408" y="1468"/>
                </a:lnTo>
                <a:lnTo>
                  <a:pt x="398" y="1480"/>
                </a:lnTo>
                <a:lnTo>
                  <a:pt x="388" y="1488"/>
                </a:lnTo>
                <a:lnTo>
                  <a:pt x="376" y="1494"/>
                </a:lnTo>
                <a:lnTo>
                  <a:pt x="362" y="1498"/>
                </a:lnTo>
                <a:lnTo>
                  <a:pt x="332" y="1490"/>
                </a:lnTo>
                <a:lnTo>
                  <a:pt x="322" y="1484"/>
                </a:lnTo>
                <a:lnTo>
                  <a:pt x="318" y="1482"/>
                </a:lnTo>
                <a:lnTo>
                  <a:pt x="312" y="1482"/>
                </a:lnTo>
                <a:lnTo>
                  <a:pt x="308" y="1472"/>
                </a:lnTo>
                <a:lnTo>
                  <a:pt x="304" y="1464"/>
                </a:lnTo>
                <a:lnTo>
                  <a:pt x="298" y="1456"/>
                </a:lnTo>
                <a:lnTo>
                  <a:pt x="292" y="1452"/>
                </a:lnTo>
                <a:lnTo>
                  <a:pt x="278" y="1444"/>
                </a:lnTo>
                <a:lnTo>
                  <a:pt x="264" y="1438"/>
                </a:lnTo>
                <a:lnTo>
                  <a:pt x="252" y="1420"/>
                </a:lnTo>
                <a:lnTo>
                  <a:pt x="252" y="1378"/>
                </a:lnTo>
                <a:lnTo>
                  <a:pt x="256" y="1372"/>
                </a:lnTo>
                <a:lnTo>
                  <a:pt x="256" y="1364"/>
                </a:lnTo>
                <a:lnTo>
                  <a:pt x="256" y="1350"/>
                </a:lnTo>
                <a:lnTo>
                  <a:pt x="250" y="1340"/>
                </a:lnTo>
                <a:lnTo>
                  <a:pt x="244" y="1332"/>
                </a:lnTo>
                <a:lnTo>
                  <a:pt x="234" y="1326"/>
                </a:lnTo>
                <a:lnTo>
                  <a:pt x="226" y="1324"/>
                </a:lnTo>
                <a:lnTo>
                  <a:pt x="206" y="1322"/>
                </a:lnTo>
                <a:lnTo>
                  <a:pt x="198" y="1320"/>
                </a:lnTo>
                <a:lnTo>
                  <a:pt x="190" y="1318"/>
                </a:lnTo>
                <a:lnTo>
                  <a:pt x="174" y="1302"/>
                </a:lnTo>
                <a:lnTo>
                  <a:pt x="150" y="1258"/>
                </a:lnTo>
                <a:lnTo>
                  <a:pt x="114" y="1250"/>
                </a:lnTo>
                <a:lnTo>
                  <a:pt x="112" y="1242"/>
                </a:lnTo>
                <a:lnTo>
                  <a:pt x="112" y="1232"/>
                </a:lnTo>
                <a:lnTo>
                  <a:pt x="112" y="1224"/>
                </a:lnTo>
                <a:lnTo>
                  <a:pt x="114" y="1216"/>
                </a:lnTo>
                <a:lnTo>
                  <a:pt x="120" y="1200"/>
                </a:lnTo>
                <a:lnTo>
                  <a:pt x="126" y="1186"/>
                </a:lnTo>
                <a:lnTo>
                  <a:pt x="124" y="1174"/>
                </a:lnTo>
                <a:lnTo>
                  <a:pt x="122" y="1162"/>
                </a:lnTo>
                <a:lnTo>
                  <a:pt x="118" y="1152"/>
                </a:lnTo>
                <a:lnTo>
                  <a:pt x="112" y="1144"/>
                </a:lnTo>
                <a:lnTo>
                  <a:pt x="98" y="1128"/>
                </a:lnTo>
                <a:lnTo>
                  <a:pt x="84" y="1114"/>
                </a:lnTo>
                <a:lnTo>
                  <a:pt x="38" y="1092"/>
                </a:lnTo>
                <a:lnTo>
                  <a:pt x="32" y="1084"/>
                </a:lnTo>
                <a:lnTo>
                  <a:pt x="32" y="1062"/>
                </a:lnTo>
                <a:lnTo>
                  <a:pt x="32" y="1056"/>
                </a:lnTo>
                <a:lnTo>
                  <a:pt x="36" y="1054"/>
                </a:lnTo>
                <a:lnTo>
                  <a:pt x="40" y="1050"/>
                </a:lnTo>
                <a:lnTo>
                  <a:pt x="46" y="1048"/>
                </a:lnTo>
                <a:lnTo>
                  <a:pt x="66" y="1038"/>
                </a:lnTo>
                <a:lnTo>
                  <a:pt x="78" y="1028"/>
                </a:lnTo>
                <a:lnTo>
                  <a:pt x="82" y="1024"/>
                </a:lnTo>
                <a:lnTo>
                  <a:pt x="86" y="1018"/>
                </a:lnTo>
                <a:lnTo>
                  <a:pt x="86" y="920"/>
                </a:lnTo>
                <a:lnTo>
                  <a:pt x="82" y="904"/>
                </a:lnTo>
                <a:lnTo>
                  <a:pt x="76" y="894"/>
                </a:lnTo>
                <a:lnTo>
                  <a:pt x="68" y="888"/>
                </a:lnTo>
                <a:lnTo>
                  <a:pt x="60" y="886"/>
                </a:lnTo>
                <a:lnTo>
                  <a:pt x="50" y="884"/>
                </a:lnTo>
                <a:lnTo>
                  <a:pt x="40" y="884"/>
                </a:lnTo>
                <a:lnTo>
                  <a:pt x="20" y="884"/>
                </a:lnTo>
                <a:lnTo>
                  <a:pt x="14" y="888"/>
                </a:lnTo>
                <a:lnTo>
                  <a:pt x="10" y="894"/>
                </a:lnTo>
                <a:lnTo>
                  <a:pt x="8" y="894"/>
                </a:lnTo>
                <a:lnTo>
                  <a:pt x="8" y="898"/>
                </a:lnTo>
                <a:lnTo>
                  <a:pt x="2" y="882"/>
                </a:lnTo>
                <a:lnTo>
                  <a:pt x="0" y="872"/>
                </a:lnTo>
                <a:lnTo>
                  <a:pt x="0" y="864"/>
                </a:lnTo>
                <a:lnTo>
                  <a:pt x="2" y="856"/>
                </a:lnTo>
                <a:lnTo>
                  <a:pt x="26" y="844"/>
                </a:lnTo>
                <a:lnTo>
                  <a:pt x="26" y="820"/>
                </a:lnTo>
                <a:lnTo>
                  <a:pt x="18" y="808"/>
                </a:lnTo>
                <a:lnTo>
                  <a:pt x="12" y="802"/>
                </a:lnTo>
                <a:lnTo>
                  <a:pt x="8" y="798"/>
                </a:lnTo>
                <a:lnTo>
                  <a:pt x="8" y="796"/>
                </a:lnTo>
                <a:lnTo>
                  <a:pt x="16" y="792"/>
                </a:lnTo>
                <a:lnTo>
                  <a:pt x="26" y="786"/>
                </a:lnTo>
                <a:lnTo>
                  <a:pt x="40" y="778"/>
                </a:lnTo>
                <a:lnTo>
                  <a:pt x="64" y="742"/>
                </a:lnTo>
                <a:lnTo>
                  <a:pt x="106" y="726"/>
                </a:lnTo>
                <a:lnTo>
                  <a:pt x="136" y="724"/>
                </a:lnTo>
                <a:lnTo>
                  <a:pt x="160" y="722"/>
                </a:lnTo>
                <a:lnTo>
                  <a:pt x="186" y="716"/>
                </a:lnTo>
                <a:lnTo>
                  <a:pt x="214" y="704"/>
                </a:lnTo>
                <a:lnTo>
                  <a:pt x="232" y="704"/>
                </a:lnTo>
                <a:lnTo>
                  <a:pt x="232" y="716"/>
                </a:lnTo>
                <a:lnTo>
                  <a:pt x="236" y="732"/>
                </a:lnTo>
                <a:lnTo>
                  <a:pt x="240" y="738"/>
                </a:lnTo>
                <a:lnTo>
                  <a:pt x="246" y="746"/>
                </a:lnTo>
                <a:lnTo>
                  <a:pt x="254" y="752"/>
                </a:lnTo>
                <a:lnTo>
                  <a:pt x="262" y="756"/>
                </a:lnTo>
                <a:lnTo>
                  <a:pt x="274" y="756"/>
                </a:lnTo>
                <a:lnTo>
                  <a:pt x="284" y="754"/>
                </a:lnTo>
                <a:lnTo>
                  <a:pt x="296" y="752"/>
                </a:lnTo>
                <a:lnTo>
                  <a:pt x="308" y="746"/>
                </a:lnTo>
                <a:lnTo>
                  <a:pt x="338" y="706"/>
                </a:lnTo>
                <a:lnTo>
                  <a:pt x="362" y="708"/>
                </a:lnTo>
                <a:lnTo>
                  <a:pt x="374" y="708"/>
                </a:lnTo>
                <a:lnTo>
                  <a:pt x="388" y="706"/>
                </a:lnTo>
                <a:lnTo>
                  <a:pt x="402" y="694"/>
                </a:lnTo>
                <a:lnTo>
                  <a:pt x="418" y="684"/>
                </a:lnTo>
                <a:lnTo>
                  <a:pt x="436" y="682"/>
                </a:lnTo>
                <a:lnTo>
                  <a:pt x="458" y="690"/>
                </a:lnTo>
                <a:lnTo>
                  <a:pt x="472" y="694"/>
                </a:lnTo>
                <a:lnTo>
                  <a:pt x="488" y="696"/>
                </a:lnTo>
                <a:lnTo>
                  <a:pt x="498" y="692"/>
                </a:lnTo>
                <a:lnTo>
                  <a:pt x="510" y="688"/>
                </a:lnTo>
                <a:lnTo>
                  <a:pt x="536" y="686"/>
                </a:lnTo>
                <a:lnTo>
                  <a:pt x="562" y="682"/>
                </a:lnTo>
                <a:lnTo>
                  <a:pt x="576" y="678"/>
                </a:lnTo>
                <a:lnTo>
                  <a:pt x="588" y="674"/>
                </a:lnTo>
                <a:lnTo>
                  <a:pt x="628" y="650"/>
                </a:lnTo>
                <a:lnTo>
                  <a:pt x="638" y="620"/>
                </a:lnTo>
                <a:lnTo>
                  <a:pt x="648" y="616"/>
                </a:lnTo>
                <a:lnTo>
                  <a:pt x="656" y="608"/>
                </a:lnTo>
                <a:lnTo>
                  <a:pt x="662" y="600"/>
                </a:lnTo>
                <a:lnTo>
                  <a:pt x="668" y="590"/>
                </a:lnTo>
                <a:lnTo>
                  <a:pt x="676" y="568"/>
                </a:lnTo>
                <a:lnTo>
                  <a:pt x="682" y="550"/>
                </a:lnTo>
                <a:lnTo>
                  <a:pt x="700" y="542"/>
                </a:lnTo>
                <a:lnTo>
                  <a:pt x="708" y="536"/>
                </a:lnTo>
                <a:lnTo>
                  <a:pt x="716" y="528"/>
                </a:lnTo>
                <a:lnTo>
                  <a:pt x="730" y="496"/>
                </a:lnTo>
                <a:lnTo>
                  <a:pt x="732" y="438"/>
                </a:lnTo>
                <a:lnTo>
                  <a:pt x="726" y="414"/>
                </a:lnTo>
                <a:lnTo>
                  <a:pt x="728" y="392"/>
                </a:lnTo>
                <a:lnTo>
                  <a:pt x="732" y="370"/>
                </a:lnTo>
                <a:lnTo>
                  <a:pt x="732" y="358"/>
                </a:lnTo>
                <a:lnTo>
                  <a:pt x="732" y="350"/>
                </a:lnTo>
                <a:lnTo>
                  <a:pt x="730" y="342"/>
                </a:lnTo>
                <a:lnTo>
                  <a:pt x="726" y="334"/>
                </a:lnTo>
                <a:lnTo>
                  <a:pt x="722" y="324"/>
                </a:lnTo>
                <a:lnTo>
                  <a:pt x="772" y="326"/>
                </a:lnTo>
                <a:lnTo>
                  <a:pt x="798" y="328"/>
                </a:lnTo>
                <a:lnTo>
                  <a:pt x="824" y="332"/>
                </a:lnTo>
                <a:lnTo>
                  <a:pt x="834" y="334"/>
                </a:lnTo>
                <a:lnTo>
                  <a:pt x="842" y="338"/>
                </a:lnTo>
                <a:lnTo>
                  <a:pt x="860" y="340"/>
                </a:lnTo>
                <a:lnTo>
                  <a:pt x="882" y="344"/>
                </a:lnTo>
                <a:lnTo>
                  <a:pt x="892" y="350"/>
                </a:lnTo>
                <a:lnTo>
                  <a:pt x="904" y="356"/>
                </a:lnTo>
                <a:lnTo>
                  <a:pt x="918" y="356"/>
                </a:lnTo>
                <a:lnTo>
                  <a:pt x="932" y="342"/>
                </a:lnTo>
                <a:lnTo>
                  <a:pt x="932" y="328"/>
                </a:lnTo>
                <a:lnTo>
                  <a:pt x="928" y="314"/>
                </a:lnTo>
                <a:lnTo>
                  <a:pt x="926" y="302"/>
                </a:lnTo>
                <a:lnTo>
                  <a:pt x="930" y="290"/>
                </a:lnTo>
                <a:lnTo>
                  <a:pt x="934" y="280"/>
                </a:lnTo>
                <a:lnTo>
                  <a:pt x="972" y="234"/>
                </a:lnTo>
                <a:lnTo>
                  <a:pt x="978" y="214"/>
                </a:lnTo>
                <a:lnTo>
                  <a:pt x="984" y="200"/>
                </a:lnTo>
                <a:lnTo>
                  <a:pt x="994" y="186"/>
                </a:lnTo>
                <a:lnTo>
                  <a:pt x="1008" y="172"/>
                </a:lnTo>
                <a:lnTo>
                  <a:pt x="1012" y="160"/>
                </a:lnTo>
                <a:lnTo>
                  <a:pt x="1016" y="154"/>
                </a:lnTo>
                <a:lnTo>
                  <a:pt x="1018" y="152"/>
                </a:lnTo>
                <a:lnTo>
                  <a:pt x="1022" y="150"/>
                </a:lnTo>
                <a:lnTo>
                  <a:pt x="1034" y="150"/>
                </a:lnTo>
                <a:lnTo>
                  <a:pt x="1092" y="186"/>
                </a:lnTo>
                <a:lnTo>
                  <a:pt x="1104" y="188"/>
                </a:lnTo>
                <a:lnTo>
                  <a:pt x="1118" y="190"/>
                </a:lnTo>
                <a:lnTo>
                  <a:pt x="1134" y="194"/>
                </a:lnTo>
                <a:lnTo>
                  <a:pt x="1142" y="198"/>
                </a:lnTo>
                <a:lnTo>
                  <a:pt x="1150" y="204"/>
                </a:lnTo>
                <a:lnTo>
                  <a:pt x="1172" y="204"/>
                </a:lnTo>
                <a:lnTo>
                  <a:pt x="1184" y="204"/>
                </a:lnTo>
                <a:lnTo>
                  <a:pt x="1196" y="202"/>
                </a:lnTo>
                <a:lnTo>
                  <a:pt x="1208" y="198"/>
                </a:lnTo>
                <a:lnTo>
                  <a:pt x="1218" y="194"/>
                </a:lnTo>
                <a:lnTo>
                  <a:pt x="1226" y="186"/>
                </a:lnTo>
                <a:lnTo>
                  <a:pt x="1232" y="174"/>
                </a:lnTo>
                <a:lnTo>
                  <a:pt x="1226" y="106"/>
                </a:lnTo>
                <a:lnTo>
                  <a:pt x="1236" y="88"/>
                </a:lnTo>
                <a:lnTo>
                  <a:pt x="1246" y="76"/>
                </a:lnTo>
                <a:lnTo>
                  <a:pt x="1258" y="68"/>
                </a:lnTo>
                <a:lnTo>
                  <a:pt x="1270" y="62"/>
                </a:lnTo>
                <a:lnTo>
                  <a:pt x="1284" y="58"/>
                </a:lnTo>
                <a:lnTo>
                  <a:pt x="1298" y="56"/>
                </a:lnTo>
                <a:lnTo>
                  <a:pt x="1336" y="52"/>
                </a:lnTo>
                <a:lnTo>
                  <a:pt x="1340" y="50"/>
                </a:lnTo>
                <a:lnTo>
                  <a:pt x="1344" y="46"/>
                </a:lnTo>
                <a:lnTo>
                  <a:pt x="1352" y="36"/>
                </a:lnTo>
                <a:lnTo>
                  <a:pt x="1360" y="14"/>
                </a:lnTo>
                <a:lnTo>
                  <a:pt x="1374" y="0"/>
                </a:lnTo>
                <a:lnTo>
                  <a:pt x="1418" y="0"/>
                </a:lnTo>
                <a:lnTo>
                  <a:pt x="1420" y="2"/>
                </a:lnTo>
                <a:lnTo>
                  <a:pt x="1424" y="8"/>
                </a:lnTo>
                <a:lnTo>
                  <a:pt x="1426" y="22"/>
                </a:lnTo>
                <a:lnTo>
                  <a:pt x="1430" y="40"/>
                </a:lnTo>
                <a:lnTo>
                  <a:pt x="1436" y="58"/>
                </a:lnTo>
                <a:lnTo>
                  <a:pt x="1480" y="124"/>
                </a:lnTo>
                <a:lnTo>
                  <a:pt x="1504" y="134"/>
                </a:lnTo>
                <a:lnTo>
                  <a:pt x="1538" y="144"/>
                </a:lnTo>
                <a:lnTo>
                  <a:pt x="1568" y="164"/>
                </a:lnTo>
                <a:lnTo>
                  <a:pt x="1584" y="190"/>
                </a:lnTo>
                <a:lnTo>
                  <a:pt x="1590" y="242"/>
                </a:lnTo>
                <a:lnTo>
                  <a:pt x="1610" y="280"/>
                </a:lnTo>
                <a:lnTo>
                  <a:pt x="1612" y="298"/>
                </a:lnTo>
                <a:lnTo>
                  <a:pt x="1612" y="320"/>
                </a:lnTo>
                <a:lnTo>
                  <a:pt x="1612" y="332"/>
                </a:lnTo>
                <a:lnTo>
                  <a:pt x="1610" y="342"/>
                </a:lnTo>
                <a:lnTo>
                  <a:pt x="1606" y="354"/>
                </a:lnTo>
                <a:lnTo>
                  <a:pt x="1602" y="364"/>
                </a:lnTo>
                <a:lnTo>
                  <a:pt x="1580" y="378"/>
                </a:lnTo>
                <a:lnTo>
                  <a:pt x="1574" y="382"/>
                </a:lnTo>
                <a:lnTo>
                  <a:pt x="1572" y="386"/>
                </a:lnTo>
                <a:lnTo>
                  <a:pt x="1568" y="390"/>
                </a:lnTo>
                <a:lnTo>
                  <a:pt x="1568" y="396"/>
                </a:lnTo>
                <a:lnTo>
                  <a:pt x="1566" y="420"/>
                </a:lnTo>
                <a:lnTo>
                  <a:pt x="1570" y="440"/>
                </a:lnTo>
                <a:lnTo>
                  <a:pt x="1574" y="452"/>
                </a:lnTo>
                <a:lnTo>
                  <a:pt x="1582" y="466"/>
                </a:lnTo>
                <a:lnTo>
                  <a:pt x="1614" y="488"/>
                </a:lnTo>
                <a:lnTo>
                  <a:pt x="1662" y="500"/>
                </a:lnTo>
                <a:lnTo>
                  <a:pt x="1674" y="506"/>
                </a:lnTo>
                <a:lnTo>
                  <a:pt x="1688" y="512"/>
                </a:lnTo>
                <a:lnTo>
                  <a:pt x="1700" y="516"/>
                </a:lnTo>
                <a:lnTo>
                  <a:pt x="1714" y="520"/>
                </a:lnTo>
                <a:lnTo>
                  <a:pt x="1744" y="524"/>
                </a:lnTo>
                <a:lnTo>
                  <a:pt x="1778" y="526"/>
                </a:lnTo>
                <a:lnTo>
                  <a:pt x="1790" y="534"/>
                </a:lnTo>
                <a:lnTo>
                  <a:pt x="1806" y="546"/>
                </a:lnTo>
                <a:lnTo>
                  <a:pt x="1836" y="576"/>
                </a:lnTo>
                <a:lnTo>
                  <a:pt x="1882" y="614"/>
                </a:lnTo>
                <a:lnTo>
                  <a:pt x="1894" y="616"/>
                </a:lnTo>
                <a:lnTo>
                  <a:pt x="1906" y="620"/>
                </a:lnTo>
                <a:lnTo>
                  <a:pt x="1918" y="628"/>
                </a:lnTo>
                <a:lnTo>
                  <a:pt x="1930" y="640"/>
                </a:lnTo>
                <a:lnTo>
                  <a:pt x="1938" y="672"/>
                </a:lnTo>
                <a:lnTo>
                  <a:pt x="1944" y="690"/>
                </a:lnTo>
                <a:lnTo>
                  <a:pt x="1952" y="710"/>
                </a:lnTo>
                <a:lnTo>
                  <a:pt x="1964" y="718"/>
                </a:lnTo>
                <a:lnTo>
                  <a:pt x="1968" y="724"/>
                </a:lnTo>
                <a:lnTo>
                  <a:pt x="1974" y="736"/>
                </a:lnTo>
                <a:lnTo>
                  <a:pt x="1972" y="766"/>
                </a:lnTo>
                <a:lnTo>
                  <a:pt x="1980" y="788"/>
                </a:lnTo>
                <a:lnTo>
                  <a:pt x="1968" y="796"/>
                </a:lnTo>
                <a:lnTo>
                  <a:pt x="1960" y="804"/>
                </a:lnTo>
                <a:lnTo>
                  <a:pt x="1956" y="814"/>
                </a:lnTo>
                <a:lnTo>
                  <a:pt x="1952" y="832"/>
                </a:lnTo>
                <a:lnTo>
                  <a:pt x="1952" y="864"/>
                </a:lnTo>
                <a:lnTo>
                  <a:pt x="1958" y="902"/>
                </a:lnTo>
                <a:lnTo>
                  <a:pt x="1952" y="906"/>
                </a:lnTo>
                <a:lnTo>
                  <a:pt x="1878" y="908"/>
                </a:lnTo>
                <a:lnTo>
                  <a:pt x="1844" y="914"/>
                </a:lnTo>
                <a:lnTo>
                  <a:pt x="1830" y="918"/>
                </a:lnTo>
                <a:lnTo>
                  <a:pt x="1818" y="922"/>
                </a:lnTo>
                <a:lnTo>
                  <a:pt x="1808" y="930"/>
                </a:lnTo>
                <a:lnTo>
                  <a:pt x="1798" y="940"/>
                </a:lnTo>
                <a:lnTo>
                  <a:pt x="1792" y="952"/>
                </a:lnTo>
                <a:lnTo>
                  <a:pt x="1786" y="968"/>
                </a:lnTo>
                <a:lnTo>
                  <a:pt x="1774" y="980"/>
                </a:lnTo>
                <a:lnTo>
                  <a:pt x="1766" y="990"/>
                </a:lnTo>
                <a:lnTo>
                  <a:pt x="1760" y="1002"/>
                </a:lnTo>
                <a:lnTo>
                  <a:pt x="1754" y="1018"/>
                </a:lnTo>
                <a:lnTo>
                  <a:pt x="1744" y="1024"/>
                </a:lnTo>
                <a:lnTo>
                  <a:pt x="1732" y="1028"/>
                </a:lnTo>
                <a:lnTo>
                  <a:pt x="1710" y="1032"/>
                </a:lnTo>
                <a:lnTo>
                  <a:pt x="1690" y="1034"/>
                </a:lnTo>
                <a:lnTo>
                  <a:pt x="1672" y="1034"/>
                </a:lnTo>
                <a:lnTo>
                  <a:pt x="1670" y="1044"/>
                </a:lnTo>
                <a:lnTo>
                  <a:pt x="1664" y="1056"/>
                </a:lnTo>
                <a:lnTo>
                  <a:pt x="1656" y="1066"/>
                </a:lnTo>
                <a:lnTo>
                  <a:pt x="1648" y="1074"/>
                </a:lnTo>
                <a:lnTo>
                  <a:pt x="1644" y="1082"/>
                </a:lnTo>
                <a:lnTo>
                  <a:pt x="1644" y="1090"/>
                </a:lnTo>
                <a:lnTo>
                  <a:pt x="1646" y="1106"/>
                </a:lnTo>
                <a:lnTo>
                  <a:pt x="1652" y="1124"/>
                </a:lnTo>
                <a:lnTo>
                  <a:pt x="1658" y="1146"/>
                </a:lnTo>
                <a:lnTo>
                  <a:pt x="1660" y="1170"/>
                </a:lnTo>
                <a:lnTo>
                  <a:pt x="1604" y="1182"/>
                </a:lnTo>
                <a:lnTo>
                  <a:pt x="1592" y="1188"/>
                </a:lnTo>
                <a:lnTo>
                  <a:pt x="1580" y="1194"/>
                </a:lnTo>
                <a:lnTo>
                  <a:pt x="1560" y="1206"/>
                </a:lnTo>
                <a:lnTo>
                  <a:pt x="1526" y="1214"/>
                </a:lnTo>
                <a:lnTo>
                  <a:pt x="1490" y="1220"/>
                </a:lnTo>
                <a:lnTo>
                  <a:pt x="1458" y="1224"/>
                </a:lnTo>
                <a:lnTo>
                  <a:pt x="1426" y="1224"/>
                </a:lnTo>
                <a:lnTo>
                  <a:pt x="1408" y="1228"/>
                </a:lnTo>
                <a:lnTo>
                  <a:pt x="1396" y="1236"/>
                </a:lnTo>
                <a:lnTo>
                  <a:pt x="1396" y="1244"/>
                </a:lnTo>
                <a:lnTo>
                  <a:pt x="1398" y="1250"/>
                </a:lnTo>
                <a:lnTo>
                  <a:pt x="1402" y="1258"/>
                </a:lnTo>
                <a:lnTo>
                  <a:pt x="1412" y="1272"/>
                </a:lnTo>
                <a:lnTo>
                  <a:pt x="1406" y="1280"/>
                </a:lnTo>
                <a:lnTo>
                  <a:pt x="1404" y="1288"/>
                </a:lnTo>
                <a:lnTo>
                  <a:pt x="1404" y="1294"/>
                </a:lnTo>
                <a:lnTo>
                  <a:pt x="1408" y="1302"/>
                </a:lnTo>
                <a:lnTo>
                  <a:pt x="1412" y="1308"/>
                </a:lnTo>
                <a:lnTo>
                  <a:pt x="1420" y="1314"/>
                </a:lnTo>
                <a:lnTo>
                  <a:pt x="1438" y="1328"/>
                </a:lnTo>
                <a:lnTo>
                  <a:pt x="1460" y="1360"/>
                </a:lnTo>
                <a:lnTo>
                  <a:pt x="1468" y="1364"/>
                </a:lnTo>
                <a:lnTo>
                  <a:pt x="1474" y="1370"/>
                </a:lnTo>
                <a:lnTo>
                  <a:pt x="1476" y="1374"/>
                </a:lnTo>
                <a:lnTo>
                  <a:pt x="1476" y="1380"/>
                </a:lnTo>
                <a:lnTo>
                  <a:pt x="1476" y="1396"/>
                </a:lnTo>
                <a:lnTo>
                  <a:pt x="1464" y="1408"/>
                </a:lnTo>
                <a:lnTo>
                  <a:pt x="1444" y="1418"/>
                </a:lnTo>
                <a:lnTo>
                  <a:pt x="1438" y="1422"/>
                </a:lnTo>
                <a:lnTo>
                  <a:pt x="1434" y="1426"/>
                </a:lnTo>
                <a:lnTo>
                  <a:pt x="1430" y="1432"/>
                </a:lnTo>
                <a:lnTo>
                  <a:pt x="1428" y="1438"/>
                </a:lnTo>
                <a:lnTo>
                  <a:pt x="1428" y="1460"/>
                </a:lnTo>
                <a:lnTo>
                  <a:pt x="1434" y="1466"/>
                </a:lnTo>
                <a:lnTo>
                  <a:pt x="1442" y="1476"/>
                </a:lnTo>
                <a:lnTo>
                  <a:pt x="1448" y="1488"/>
                </a:lnTo>
                <a:lnTo>
                  <a:pt x="1450" y="1496"/>
                </a:lnTo>
                <a:lnTo>
                  <a:pt x="1450" y="1504"/>
                </a:lnTo>
                <a:lnTo>
                  <a:pt x="1440" y="1510"/>
                </a:lnTo>
                <a:lnTo>
                  <a:pt x="1430" y="1512"/>
                </a:lnTo>
                <a:lnTo>
                  <a:pt x="1416" y="1516"/>
                </a:lnTo>
                <a:close/>
              </a:path>
            </a:pathLst>
          </a:custGeom>
          <a:solidFill>
            <a:srgbClr val="FFFFFF">
              <a:alpha val="50196"/>
            </a:srgbClr>
          </a:solidFill>
          <a:ln>
            <a:noFill/>
          </a:ln>
        </p:spPr>
        <p:txBody>
          <a:bodyPr/>
          <a:lstStyle/>
          <a:p>
            <a:endParaRPr lang="zh-CN" altLang="en-US">
              <a:solidFill>
                <a:prstClr val="black"/>
              </a:solidFill>
            </a:endParaRPr>
          </a:p>
        </p:txBody>
      </p:sp>
      <p:sp>
        <p:nvSpPr>
          <p:cNvPr id="89" name="Freeform 34"/>
          <p:cNvSpPr>
            <a:spLocks/>
          </p:cNvSpPr>
          <p:nvPr/>
        </p:nvSpPr>
        <p:spPr bwMode="auto">
          <a:xfrm>
            <a:off x="3354655" y="1865866"/>
            <a:ext cx="2176125" cy="1862970"/>
          </a:xfrm>
          <a:custGeom>
            <a:avLst/>
            <a:gdLst>
              <a:gd name="T0" fmla="*/ 538 w 2182"/>
              <a:gd name="T1" fmla="*/ 1714 h 1868"/>
              <a:gd name="T2" fmla="*/ 526 w 2182"/>
              <a:gd name="T3" fmla="*/ 1632 h 1868"/>
              <a:gd name="T4" fmla="*/ 362 w 2182"/>
              <a:gd name="T5" fmla="*/ 1664 h 1868"/>
              <a:gd name="T6" fmla="*/ 286 w 2182"/>
              <a:gd name="T7" fmla="*/ 1690 h 1868"/>
              <a:gd name="T8" fmla="*/ 168 w 2182"/>
              <a:gd name="T9" fmla="*/ 1576 h 1868"/>
              <a:gd name="T10" fmla="*/ 220 w 2182"/>
              <a:gd name="T11" fmla="*/ 1468 h 1868"/>
              <a:gd name="T12" fmla="*/ 66 w 2182"/>
              <a:gd name="T13" fmla="*/ 1450 h 1868"/>
              <a:gd name="T14" fmla="*/ 20 w 2182"/>
              <a:gd name="T15" fmla="*/ 1304 h 1868"/>
              <a:gd name="T16" fmla="*/ 400 w 2182"/>
              <a:gd name="T17" fmla="*/ 1336 h 1868"/>
              <a:gd name="T18" fmla="*/ 594 w 2182"/>
              <a:gd name="T19" fmla="*/ 1418 h 1868"/>
              <a:gd name="T20" fmla="*/ 724 w 2182"/>
              <a:gd name="T21" fmla="*/ 1354 h 1868"/>
              <a:gd name="T22" fmla="*/ 828 w 2182"/>
              <a:gd name="T23" fmla="*/ 1308 h 1868"/>
              <a:gd name="T24" fmla="*/ 1006 w 2182"/>
              <a:gd name="T25" fmla="*/ 1300 h 1868"/>
              <a:gd name="T26" fmla="*/ 1170 w 2182"/>
              <a:gd name="T27" fmla="*/ 1170 h 1868"/>
              <a:gd name="T28" fmla="*/ 1178 w 2182"/>
              <a:gd name="T29" fmla="*/ 1032 h 1868"/>
              <a:gd name="T30" fmla="*/ 1260 w 2182"/>
              <a:gd name="T31" fmla="*/ 1006 h 1868"/>
              <a:gd name="T32" fmla="*/ 1410 w 2182"/>
              <a:gd name="T33" fmla="*/ 924 h 1868"/>
              <a:gd name="T34" fmla="*/ 1524 w 2182"/>
              <a:gd name="T35" fmla="*/ 876 h 1868"/>
              <a:gd name="T36" fmla="*/ 1632 w 2182"/>
              <a:gd name="T37" fmla="*/ 776 h 1868"/>
              <a:gd name="T38" fmla="*/ 1798 w 2182"/>
              <a:gd name="T39" fmla="*/ 740 h 1868"/>
              <a:gd name="T40" fmla="*/ 1712 w 2182"/>
              <a:gd name="T41" fmla="*/ 614 h 1868"/>
              <a:gd name="T42" fmla="*/ 1586 w 2182"/>
              <a:gd name="T43" fmla="*/ 646 h 1868"/>
              <a:gd name="T44" fmla="*/ 1456 w 2182"/>
              <a:gd name="T45" fmla="*/ 650 h 1868"/>
              <a:gd name="T46" fmla="*/ 1480 w 2182"/>
              <a:gd name="T47" fmla="*/ 512 h 1868"/>
              <a:gd name="T48" fmla="*/ 1602 w 2182"/>
              <a:gd name="T49" fmla="*/ 428 h 1868"/>
              <a:gd name="T50" fmla="*/ 1698 w 2182"/>
              <a:gd name="T51" fmla="*/ 250 h 1868"/>
              <a:gd name="T52" fmla="*/ 1738 w 2182"/>
              <a:gd name="T53" fmla="*/ 108 h 1868"/>
              <a:gd name="T54" fmla="*/ 1736 w 2182"/>
              <a:gd name="T55" fmla="*/ 20 h 1868"/>
              <a:gd name="T56" fmla="*/ 1800 w 2182"/>
              <a:gd name="T57" fmla="*/ 42 h 1868"/>
              <a:gd name="T58" fmla="*/ 1848 w 2182"/>
              <a:gd name="T59" fmla="*/ 80 h 1868"/>
              <a:gd name="T60" fmla="*/ 1926 w 2182"/>
              <a:gd name="T61" fmla="*/ 178 h 1868"/>
              <a:gd name="T62" fmla="*/ 2052 w 2182"/>
              <a:gd name="T63" fmla="*/ 152 h 1868"/>
              <a:gd name="T64" fmla="*/ 2136 w 2182"/>
              <a:gd name="T65" fmla="*/ 246 h 1868"/>
              <a:gd name="T66" fmla="*/ 2136 w 2182"/>
              <a:gd name="T67" fmla="*/ 440 h 1868"/>
              <a:gd name="T68" fmla="*/ 2118 w 2182"/>
              <a:gd name="T69" fmla="*/ 476 h 1868"/>
              <a:gd name="T70" fmla="*/ 2064 w 2182"/>
              <a:gd name="T71" fmla="*/ 514 h 1868"/>
              <a:gd name="T72" fmla="*/ 2020 w 2182"/>
              <a:gd name="T73" fmla="*/ 674 h 1868"/>
              <a:gd name="T74" fmla="*/ 2068 w 2182"/>
              <a:gd name="T75" fmla="*/ 716 h 1868"/>
              <a:gd name="T76" fmla="*/ 2026 w 2182"/>
              <a:gd name="T77" fmla="*/ 796 h 1868"/>
              <a:gd name="T78" fmla="*/ 1968 w 2182"/>
              <a:gd name="T79" fmla="*/ 828 h 1868"/>
              <a:gd name="T80" fmla="*/ 2054 w 2182"/>
              <a:gd name="T81" fmla="*/ 986 h 1868"/>
              <a:gd name="T82" fmla="*/ 2154 w 2182"/>
              <a:gd name="T83" fmla="*/ 1034 h 1868"/>
              <a:gd name="T84" fmla="*/ 2156 w 2182"/>
              <a:gd name="T85" fmla="*/ 1130 h 1868"/>
              <a:gd name="T86" fmla="*/ 2054 w 2182"/>
              <a:gd name="T87" fmla="*/ 1170 h 1868"/>
              <a:gd name="T88" fmla="*/ 1920 w 2182"/>
              <a:gd name="T89" fmla="*/ 1272 h 1868"/>
              <a:gd name="T90" fmla="*/ 1850 w 2182"/>
              <a:gd name="T91" fmla="*/ 1260 h 1868"/>
              <a:gd name="T92" fmla="*/ 1786 w 2182"/>
              <a:gd name="T93" fmla="*/ 1338 h 1868"/>
              <a:gd name="T94" fmla="*/ 1696 w 2182"/>
              <a:gd name="T95" fmla="*/ 1206 h 1868"/>
              <a:gd name="T96" fmla="*/ 1524 w 2182"/>
              <a:gd name="T97" fmla="*/ 1346 h 1868"/>
              <a:gd name="T98" fmla="*/ 1494 w 2182"/>
              <a:gd name="T99" fmla="*/ 1334 h 1868"/>
              <a:gd name="T100" fmla="*/ 1424 w 2182"/>
              <a:gd name="T101" fmla="*/ 1310 h 1868"/>
              <a:gd name="T102" fmla="*/ 1392 w 2182"/>
              <a:gd name="T103" fmla="*/ 1430 h 1868"/>
              <a:gd name="T104" fmla="*/ 1288 w 2182"/>
              <a:gd name="T105" fmla="*/ 1520 h 1868"/>
              <a:gd name="T106" fmla="*/ 1140 w 2182"/>
              <a:gd name="T107" fmla="*/ 1612 h 1868"/>
              <a:gd name="T108" fmla="*/ 1076 w 2182"/>
              <a:gd name="T109" fmla="*/ 1650 h 1868"/>
              <a:gd name="T110" fmla="*/ 988 w 2182"/>
              <a:gd name="T111" fmla="*/ 1790 h 1868"/>
              <a:gd name="T112" fmla="*/ 838 w 2182"/>
              <a:gd name="T113" fmla="*/ 1810 h 1868"/>
              <a:gd name="T114" fmla="*/ 814 w 2182"/>
              <a:gd name="T115" fmla="*/ 1666 h 1868"/>
              <a:gd name="T116" fmla="*/ 732 w 2182"/>
              <a:gd name="T117" fmla="*/ 1678 h 1868"/>
              <a:gd name="T118" fmla="*/ 662 w 2182"/>
              <a:gd name="T119" fmla="*/ 1816 h 186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182" h="1868">
                <a:moveTo>
                  <a:pt x="556" y="1868"/>
                </a:moveTo>
                <a:lnTo>
                  <a:pt x="556" y="1868"/>
                </a:lnTo>
                <a:lnTo>
                  <a:pt x="518" y="1832"/>
                </a:lnTo>
                <a:lnTo>
                  <a:pt x="498" y="1792"/>
                </a:lnTo>
                <a:lnTo>
                  <a:pt x="500" y="1764"/>
                </a:lnTo>
                <a:lnTo>
                  <a:pt x="502" y="1754"/>
                </a:lnTo>
                <a:lnTo>
                  <a:pt x="506" y="1744"/>
                </a:lnTo>
                <a:lnTo>
                  <a:pt x="512" y="1736"/>
                </a:lnTo>
                <a:lnTo>
                  <a:pt x="518" y="1728"/>
                </a:lnTo>
                <a:lnTo>
                  <a:pt x="528" y="1720"/>
                </a:lnTo>
                <a:lnTo>
                  <a:pt x="538" y="1714"/>
                </a:lnTo>
                <a:lnTo>
                  <a:pt x="556" y="1698"/>
                </a:lnTo>
                <a:lnTo>
                  <a:pt x="572" y="1674"/>
                </a:lnTo>
                <a:lnTo>
                  <a:pt x="570" y="1658"/>
                </a:lnTo>
                <a:lnTo>
                  <a:pt x="562" y="1646"/>
                </a:lnTo>
                <a:lnTo>
                  <a:pt x="556" y="1638"/>
                </a:lnTo>
                <a:lnTo>
                  <a:pt x="548" y="1634"/>
                </a:lnTo>
                <a:lnTo>
                  <a:pt x="542" y="1632"/>
                </a:lnTo>
                <a:lnTo>
                  <a:pt x="534" y="1630"/>
                </a:lnTo>
                <a:lnTo>
                  <a:pt x="526" y="1632"/>
                </a:lnTo>
                <a:lnTo>
                  <a:pt x="506" y="1638"/>
                </a:lnTo>
                <a:lnTo>
                  <a:pt x="482" y="1658"/>
                </a:lnTo>
                <a:lnTo>
                  <a:pt x="448" y="1674"/>
                </a:lnTo>
                <a:lnTo>
                  <a:pt x="442" y="1668"/>
                </a:lnTo>
                <a:lnTo>
                  <a:pt x="436" y="1664"/>
                </a:lnTo>
                <a:lnTo>
                  <a:pt x="426" y="1658"/>
                </a:lnTo>
                <a:lnTo>
                  <a:pt x="384" y="1658"/>
                </a:lnTo>
                <a:lnTo>
                  <a:pt x="370" y="1660"/>
                </a:lnTo>
                <a:lnTo>
                  <a:pt x="362" y="1664"/>
                </a:lnTo>
                <a:lnTo>
                  <a:pt x="356" y="1672"/>
                </a:lnTo>
                <a:lnTo>
                  <a:pt x="352" y="1682"/>
                </a:lnTo>
                <a:lnTo>
                  <a:pt x="350" y="1700"/>
                </a:lnTo>
                <a:lnTo>
                  <a:pt x="348" y="1722"/>
                </a:lnTo>
                <a:lnTo>
                  <a:pt x="342" y="1726"/>
                </a:lnTo>
                <a:lnTo>
                  <a:pt x="336" y="1726"/>
                </a:lnTo>
                <a:lnTo>
                  <a:pt x="330" y="1726"/>
                </a:lnTo>
                <a:lnTo>
                  <a:pt x="324" y="1724"/>
                </a:lnTo>
                <a:lnTo>
                  <a:pt x="314" y="1718"/>
                </a:lnTo>
                <a:lnTo>
                  <a:pt x="306" y="1716"/>
                </a:lnTo>
                <a:lnTo>
                  <a:pt x="286" y="1690"/>
                </a:lnTo>
                <a:lnTo>
                  <a:pt x="270" y="1674"/>
                </a:lnTo>
                <a:lnTo>
                  <a:pt x="262" y="1654"/>
                </a:lnTo>
                <a:lnTo>
                  <a:pt x="252" y="1638"/>
                </a:lnTo>
                <a:lnTo>
                  <a:pt x="248" y="1632"/>
                </a:lnTo>
                <a:lnTo>
                  <a:pt x="242" y="1626"/>
                </a:lnTo>
                <a:lnTo>
                  <a:pt x="234" y="1624"/>
                </a:lnTo>
                <a:lnTo>
                  <a:pt x="226" y="1620"/>
                </a:lnTo>
                <a:lnTo>
                  <a:pt x="190" y="1582"/>
                </a:lnTo>
                <a:lnTo>
                  <a:pt x="168" y="1576"/>
                </a:lnTo>
                <a:lnTo>
                  <a:pt x="170" y="1568"/>
                </a:lnTo>
                <a:lnTo>
                  <a:pt x="172" y="1560"/>
                </a:lnTo>
                <a:lnTo>
                  <a:pt x="178" y="1554"/>
                </a:lnTo>
                <a:lnTo>
                  <a:pt x="184" y="1548"/>
                </a:lnTo>
                <a:lnTo>
                  <a:pt x="198" y="1538"/>
                </a:lnTo>
                <a:lnTo>
                  <a:pt x="206" y="1532"/>
                </a:lnTo>
                <a:lnTo>
                  <a:pt x="212" y="1526"/>
                </a:lnTo>
                <a:lnTo>
                  <a:pt x="226" y="1496"/>
                </a:lnTo>
                <a:lnTo>
                  <a:pt x="226" y="1484"/>
                </a:lnTo>
                <a:lnTo>
                  <a:pt x="224" y="1474"/>
                </a:lnTo>
                <a:lnTo>
                  <a:pt x="220" y="1468"/>
                </a:lnTo>
                <a:lnTo>
                  <a:pt x="216" y="1464"/>
                </a:lnTo>
                <a:lnTo>
                  <a:pt x="182" y="1464"/>
                </a:lnTo>
                <a:lnTo>
                  <a:pt x="150" y="1468"/>
                </a:lnTo>
                <a:lnTo>
                  <a:pt x="120" y="1474"/>
                </a:lnTo>
                <a:lnTo>
                  <a:pt x="92" y="1484"/>
                </a:lnTo>
                <a:lnTo>
                  <a:pt x="84" y="1490"/>
                </a:lnTo>
                <a:lnTo>
                  <a:pt x="76" y="1492"/>
                </a:lnTo>
                <a:lnTo>
                  <a:pt x="70" y="1492"/>
                </a:lnTo>
                <a:lnTo>
                  <a:pt x="64" y="1492"/>
                </a:lnTo>
                <a:lnTo>
                  <a:pt x="66" y="1450"/>
                </a:lnTo>
                <a:lnTo>
                  <a:pt x="50" y="1428"/>
                </a:lnTo>
                <a:lnTo>
                  <a:pt x="14" y="1398"/>
                </a:lnTo>
                <a:lnTo>
                  <a:pt x="14" y="1386"/>
                </a:lnTo>
                <a:lnTo>
                  <a:pt x="18" y="1376"/>
                </a:lnTo>
                <a:lnTo>
                  <a:pt x="26" y="1358"/>
                </a:lnTo>
                <a:lnTo>
                  <a:pt x="24" y="1328"/>
                </a:lnTo>
                <a:lnTo>
                  <a:pt x="24" y="1316"/>
                </a:lnTo>
                <a:lnTo>
                  <a:pt x="20" y="1304"/>
                </a:lnTo>
                <a:lnTo>
                  <a:pt x="0" y="1278"/>
                </a:lnTo>
                <a:lnTo>
                  <a:pt x="0" y="1244"/>
                </a:lnTo>
                <a:lnTo>
                  <a:pt x="100" y="1268"/>
                </a:lnTo>
                <a:lnTo>
                  <a:pt x="274" y="1270"/>
                </a:lnTo>
                <a:lnTo>
                  <a:pt x="306" y="1278"/>
                </a:lnTo>
                <a:lnTo>
                  <a:pt x="326" y="1284"/>
                </a:lnTo>
                <a:lnTo>
                  <a:pt x="344" y="1290"/>
                </a:lnTo>
                <a:lnTo>
                  <a:pt x="400" y="1336"/>
                </a:lnTo>
                <a:lnTo>
                  <a:pt x="414" y="1342"/>
                </a:lnTo>
                <a:lnTo>
                  <a:pt x="466" y="1350"/>
                </a:lnTo>
                <a:lnTo>
                  <a:pt x="490" y="1366"/>
                </a:lnTo>
                <a:lnTo>
                  <a:pt x="556" y="1388"/>
                </a:lnTo>
                <a:lnTo>
                  <a:pt x="562" y="1392"/>
                </a:lnTo>
                <a:lnTo>
                  <a:pt x="568" y="1398"/>
                </a:lnTo>
                <a:lnTo>
                  <a:pt x="584" y="1412"/>
                </a:lnTo>
                <a:lnTo>
                  <a:pt x="594" y="1418"/>
                </a:lnTo>
                <a:lnTo>
                  <a:pt x="604" y="1420"/>
                </a:lnTo>
                <a:lnTo>
                  <a:pt x="614" y="1418"/>
                </a:lnTo>
                <a:lnTo>
                  <a:pt x="628" y="1412"/>
                </a:lnTo>
                <a:lnTo>
                  <a:pt x="632" y="1406"/>
                </a:lnTo>
                <a:lnTo>
                  <a:pt x="638" y="1400"/>
                </a:lnTo>
                <a:lnTo>
                  <a:pt x="650" y="1392"/>
                </a:lnTo>
                <a:lnTo>
                  <a:pt x="666" y="1386"/>
                </a:lnTo>
                <a:lnTo>
                  <a:pt x="680" y="1380"/>
                </a:lnTo>
                <a:lnTo>
                  <a:pt x="696" y="1368"/>
                </a:lnTo>
                <a:lnTo>
                  <a:pt x="708" y="1360"/>
                </a:lnTo>
                <a:lnTo>
                  <a:pt x="724" y="1354"/>
                </a:lnTo>
                <a:lnTo>
                  <a:pt x="746" y="1350"/>
                </a:lnTo>
                <a:lnTo>
                  <a:pt x="746" y="1346"/>
                </a:lnTo>
                <a:lnTo>
                  <a:pt x="750" y="1344"/>
                </a:lnTo>
                <a:lnTo>
                  <a:pt x="758" y="1340"/>
                </a:lnTo>
                <a:lnTo>
                  <a:pt x="768" y="1336"/>
                </a:lnTo>
                <a:lnTo>
                  <a:pt x="778" y="1332"/>
                </a:lnTo>
                <a:lnTo>
                  <a:pt x="784" y="1332"/>
                </a:lnTo>
                <a:lnTo>
                  <a:pt x="792" y="1328"/>
                </a:lnTo>
                <a:lnTo>
                  <a:pt x="806" y="1320"/>
                </a:lnTo>
                <a:lnTo>
                  <a:pt x="820" y="1310"/>
                </a:lnTo>
                <a:lnTo>
                  <a:pt x="828" y="1308"/>
                </a:lnTo>
                <a:lnTo>
                  <a:pt x="836" y="1306"/>
                </a:lnTo>
                <a:lnTo>
                  <a:pt x="848" y="1300"/>
                </a:lnTo>
                <a:lnTo>
                  <a:pt x="862" y="1296"/>
                </a:lnTo>
                <a:lnTo>
                  <a:pt x="876" y="1296"/>
                </a:lnTo>
                <a:lnTo>
                  <a:pt x="894" y="1296"/>
                </a:lnTo>
                <a:lnTo>
                  <a:pt x="918" y="1302"/>
                </a:lnTo>
                <a:lnTo>
                  <a:pt x="952" y="1306"/>
                </a:lnTo>
                <a:lnTo>
                  <a:pt x="970" y="1306"/>
                </a:lnTo>
                <a:lnTo>
                  <a:pt x="986" y="1306"/>
                </a:lnTo>
                <a:lnTo>
                  <a:pt x="1000" y="1302"/>
                </a:lnTo>
                <a:lnTo>
                  <a:pt x="1006" y="1300"/>
                </a:lnTo>
                <a:lnTo>
                  <a:pt x="1010" y="1296"/>
                </a:lnTo>
                <a:lnTo>
                  <a:pt x="1028" y="1294"/>
                </a:lnTo>
                <a:lnTo>
                  <a:pt x="1044" y="1286"/>
                </a:lnTo>
                <a:lnTo>
                  <a:pt x="1060" y="1278"/>
                </a:lnTo>
                <a:lnTo>
                  <a:pt x="1074" y="1266"/>
                </a:lnTo>
                <a:lnTo>
                  <a:pt x="1086" y="1254"/>
                </a:lnTo>
                <a:lnTo>
                  <a:pt x="1100" y="1240"/>
                </a:lnTo>
                <a:lnTo>
                  <a:pt x="1122" y="1212"/>
                </a:lnTo>
                <a:lnTo>
                  <a:pt x="1156" y="1182"/>
                </a:lnTo>
                <a:lnTo>
                  <a:pt x="1170" y="1170"/>
                </a:lnTo>
                <a:lnTo>
                  <a:pt x="1186" y="1158"/>
                </a:lnTo>
                <a:lnTo>
                  <a:pt x="1202" y="1150"/>
                </a:lnTo>
                <a:lnTo>
                  <a:pt x="1210" y="1146"/>
                </a:lnTo>
                <a:lnTo>
                  <a:pt x="1218" y="1138"/>
                </a:lnTo>
                <a:lnTo>
                  <a:pt x="1216" y="1112"/>
                </a:lnTo>
                <a:lnTo>
                  <a:pt x="1182" y="1080"/>
                </a:lnTo>
                <a:lnTo>
                  <a:pt x="1176" y="1058"/>
                </a:lnTo>
                <a:lnTo>
                  <a:pt x="1178" y="1032"/>
                </a:lnTo>
                <a:lnTo>
                  <a:pt x="1180" y="1020"/>
                </a:lnTo>
                <a:lnTo>
                  <a:pt x="1182" y="1010"/>
                </a:lnTo>
                <a:lnTo>
                  <a:pt x="1186" y="1002"/>
                </a:lnTo>
                <a:lnTo>
                  <a:pt x="1192" y="994"/>
                </a:lnTo>
                <a:lnTo>
                  <a:pt x="1200" y="986"/>
                </a:lnTo>
                <a:lnTo>
                  <a:pt x="1212" y="982"/>
                </a:lnTo>
                <a:lnTo>
                  <a:pt x="1214" y="978"/>
                </a:lnTo>
                <a:lnTo>
                  <a:pt x="1216" y="976"/>
                </a:lnTo>
                <a:lnTo>
                  <a:pt x="1220" y="978"/>
                </a:lnTo>
                <a:lnTo>
                  <a:pt x="1226" y="982"/>
                </a:lnTo>
                <a:lnTo>
                  <a:pt x="1260" y="1006"/>
                </a:lnTo>
                <a:lnTo>
                  <a:pt x="1286" y="1014"/>
                </a:lnTo>
                <a:lnTo>
                  <a:pt x="1314" y="1014"/>
                </a:lnTo>
                <a:lnTo>
                  <a:pt x="1326" y="1010"/>
                </a:lnTo>
                <a:lnTo>
                  <a:pt x="1336" y="1002"/>
                </a:lnTo>
                <a:lnTo>
                  <a:pt x="1348" y="992"/>
                </a:lnTo>
                <a:lnTo>
                  <a:pt x="1358" y="980"/>
                </a:lnTo>
                <a:lnTo>
                  <a:pt x="1380" y="956"/>
                </a:lnTo>
                <a:lnTo>
                  <a:pt x="1398" y="932"/>
                </a:lnTo>
                <a:lnTo>
                  <a:pt x="1404" y="928"/>
                </a:lnTo>
                <a:lnTo>
                  <a:pt x="1410" y="924"/>
                </a:lnTo>
                <a:lnTo>
                  <a:pt x="1416" y="924"/>
                </a:lnTo>
                <a:lnTo>
                  <a:pt x="1424" y="922"/>
                </a:lnTo>
                <a:lnTo>
                  <a:pt x="1438" y="924"/>
                </a:lnTo>
                <a:lnTo>
                  <a:pt x="1454" y="926"/>
                </a:lnTo>
                <a:lnTo>
                  <a:pt x="1464" y="918"/>
                </a:lnTo>
                <a:lnTo>
                  <a:pt x="1472" y="914"/>
                </a:lnTo>
                <a:lnTo>
                  <a:pt x="1492" y="906"/>
                </a:lnTo>
                <a:lnTo>
                  <a:pt x="1518" y="882"/>
                </a:lnTo>
                <a:lnTo>
                  <a:pt x="1522" y="880"/>
                </a:lnTo>
                <a:lnTo>
                  <a:pt x="1524" y="876"/>
                </a:lnTo>
                <a:lnTo>
                  <a:pt x="1530" y="866"/>
                </a:lnTo>
                <a:lnTo>
                  <a:pt x="1534" y="848"/>
                </a:lnTo>
                <a:lnTo>
                  <a:pt x="1540" y="832"/>
                </a:lnTo>
                <a:lnTo>
                  <a:pt x="1546" y="822"/>
                </a:lnTo>
                <a:lnTo>
                  <a:pt x="1554" y="816"/>
                </a:lnTo>
                <a:lnTo>
                  <a:pt x="1562" y="812"/>
                </a:lnTo>
                <a:lnTo>
                  <a:pt x="1580" y="806"/>
                </a:lnTo>
                <a:lnTo>
                  <a:pt x="1594" y="804"/>
                </a:lnTo>
                <a:lnTo>
                  <a:pt x="1610" y="798"/>
                </a:lnTo>
                <a:lnTo>
                  <a:pt x="1620" y="786"/>
                </a:lnTo>
                <a:lnTo>
                  <a:pt x="1632" y="776"/>
                </a:lnTo>
                <a:lnTo>
                  <a:pt x="1646" y="768"/>
                </a:lnTo>
                <a:lnTo>
                  <a:pt x="1660" y="760"/>
                </a:lnTo>
                <a:lnTo>
                  <a:pt x="1670" y="754"/>
                </a:lnTo>
                <a:lnTo>
                  <a:pt x="1680" y="752"/>
                </a:lnTo>
                <a:lnTo>
                  <a:pt x="1696" y="750"/>
                </a:lnTo>
                <a:lnTo>
                  <a:pt x="1712" y="750"/>
                </a:lnTo>
                <a:lnTo>
                  <a:pt x="1746" y="752"/>
                </a:lnTo>
                <a:lnTo>
                  <a:pt x="1776" y="756"/>
                </a:lnTo>
                <a:lnTo>
                  <a:pt x="1792" y="748"/>
                </a:lnTo>
                <a:lnTo>
                  <a:pt x="1798" y="740"/>
                </a:lnTo>
                <a:lnTo>
                  <a:pt x="1802" y="730"/>
                </a:lnTo>
                <a:lnTo>
                  <a:pt x="1804" y="720"/>
                </a:lnTo>
                <a:lnTo>
                  <a:pt x="1804" y="712"/>
                </a:lnTo>
                <a:lnTo>
                  <a:pt x="1802" y="702"/>
                </a:lnTo>
                <a:lnTo>
                  <a:pt x="1798" y="694"/>
                </a:lnTo>
                <a:lnTo>
                  <a:pt x="1790" y="680"/>
                </a:lnTo>
                <a:lnTo>
                  <a:pt x="1764" y="656"/>
                </a:lnTo>
                <a:lnTo>
                  <a:pt x="1718" y="628"/>
                </a:lnTo>
                <a:lnTo>
                  <a:pt x="1716" y="622"/>
                </a:lnTo>
                <a:lnTo>
                  <a:pt x="1712" y="614"/>
                </a:lnTo>
                <a:lnTo>
                  <a:pt x="1702" y="604"/>
                </a:lnTo>
                <a:lnTo>
                  <a:pt x="1688" y="590"/>
                </a:lnTo>
                <a:lnTo>
                  <a:pt x="1656" y="590"/>
                </a:lnTo>
                <a:lnTo>
                  <a:pt x="1640" y="608"/>
                </a:lnTo>
                <a:lnTo>
                  <a:pt x="1610" y="608"/>
                </a:lnTo>
                <a:lnTo>
                  <a:pt x="1604" y="644"/>
                </a:lnTo>
                <a:lnTo>
                  <a:pt x="1596" y="646"/>
                </a:lnTo>
                <a:lnTo>
                  <a:pt x="1586" y="646"/>
                </a:lnTo>
                <a:lnTo>
                  <a:pt x="1578" y="644"/>
                </a:lnTo>
                <a:lnTo>
                  <a:pt x="1570" y="642"/>
                </a:lnTo>
                <a:lnTo>
                  <a:pt x="1554" y="634"/>
                </a:lnTo>
                <a:lnTo>
                  <a:pt x="1544" y="630"/>
                </a:lnTo>
                <a:lnTo>
                  <a:pt x="1516" y="630"/>
                </a:lnTo>
                <a:lnTo>
                  <a:pt x="1504" y="634"/>
                </a:lnTo>
                <a:lnTo>
                  <a:pt x="1494" y="640"/>
                </a:lnTo>
                <a:lnTo>
                  <a:pt x="1476" y="654"/>
                </a:lnTo>
                <a:lnTo>
                  <a:pt x="1466" y="654"/>
                </a:lnTo>
                <a:lnTo>
                  <a:pt x="1456" y="650"/>
                </a:lnTo>
                <a:lnTo>
                  <a:pt x="1450" y="646"/>
                </a:lnTo>
                <a:lnTo>
                  <a:pt x="1446" y="640"/>
                </a:lnTo>
                <a:lnTo>
                  <a:pt x="1442" y="634"/>
                </a:lnTo>
                <a:lnTo>
                  <a:pt x="1440" y="628"/>
                </a:lnTo>
                <a:lnTo>
                  <a:pt x="1440" y="616"/>
                </a:lnTo>
                <a:lnTo>
                  <a:pt x="1470" y="588"/>
                </a:lnTo>
                <a:lnTo>
                  <a:pt x="1468" y="556"/>
                </a:lnTo>
                <a:lnTo>
                  <a:pt x="1470" y="544"/>
                </a:lnTo>
                <a:lnTo>
                  <a:pt x="1470" y="532"/>
                </a:lnTo>
                <a:lnTo>
                  <a:pt x="1480" y="512"/>
                </a:lnTo>
                <a:lnTo>
                  <a:pt x="1488" y="494"/>
                </a:lnTo>
                <a:lnTo>
                  <a:pt x="1488" y="472"/>
                </a:lnTo>
                <a:lnTo>
                  <a:pt x="1490" y="456"/>
                </a:lnTo>
                <a:lnTo>
                  <a:pt x="1494" y="440"/>
                </a:lnTo>
                <a:lnTo>
                  <a:pt x="1502" y="426"/>
                </a:lnTo>
                <a:lnTo>
                  <a:pt x="1522" y="426"/>
                </a:lnTo>
                <a:lnTo>
                  <a:pt x="1546" y="430"/>
                </a:lnTo>
                <a:lnTo>
                  <a:pt x="1574" y="432"/>
                </a:lnTo>
                <a:lnTo>
                  <a:pt x="1588" y="430"/>
                </a:lnTo>
                <a:lnTo>
                  <a:pt x="1602" y="428"/>
                </a:lnTo>
                <a:lnTo>
                  <a:pt x="1616" y="424"/>
                </a:lnTo>
                <a:lnTo>
                  <a:pt x="1628" y="416"/>
                </a:lnTo>
                <a:lnTo>
                  <a:pt x="1642" y="404"/>
                </a:lnTo>
                <a:lnTo>
                  <a:pt x="1658" y="390"/>
                </a:lnTo>
                <a:lnTo>
                  <a:pt x="1672" y="376"/>
                </a:lnTo>
                <a:lnTo>
                  <a:pt x="1684" y="362"/>
                </a:lnTo>
                <a:lnTo>
                  <a:pt x="1684" y="332"/>
                </a:lnTo>
                <a:lnTo>
                  <a:pt x="1686" y="296"/>
                </a:lnTo>
                <a:lnTo>
                  <a:pt x="1688" y="278"/>
                </a:lnTo>
                <a:lnTo>
                  <a:pt x="1692" y="262"/>
                </a:lnTo>
                <a:lnTo>
                  <a:pt x="1698" y="250"/>
                </a:lnTo>
                <a:lnTo>
                  <a:pt x="1702" y="246"/>
                </a:lnTo>
                <a:lnTo>
                  <a:pt x="1708" y="242"/>
                </a:lnTo>
                <a:lnTo>
                  <a:pt x="1714" y="232"/>
                </a:lnTo>
                <a:lnTo>
                  <a:pt x="1720" y="220"/>
                </a:lnTo>
                <a:lnTo>
                  <a:pt x="1724" y="198"/>
                </a:lnTo>
                <a:lnTo>
                  <a:pt x="1730" y="176"/>
                </a:lnTo>
                <a:lnTo>
                  <a:pt x="1736" y="166"/>
                </a:lnTo>
                <a:lnTo>
                  <a:pt x="1742" y="158"/>
                </a:lnTo>
                <a:lnTo>
                  <a:pt x="1742" y="116"/>
                </a:lnTo>
                <a:lnTo>
                  <a:pt x="1738" y="108"/>
                </a:lnTo>
                <a:lnTo>
                  <a:pt x="1716" y="82"/>
                </a:lnTo>
                <a:lnTo>
                  <a:pt x="1696" y="72"/>
                </a:lnTo>
                <a:lnTo>
                  <a:pt x="1696" y="62"/>
                </a:lnTo>
                <a:lnTo>
                  <a:pt x="1698" y="54"/>
                </a:lnTo>
                <a:lnTo>
                  <a:pt x="1702" y="46"/>
                </a:lnTo>
                <a:lnTo>
                  <a:pt x="1706" y="40"/>
                </a:lnTo>
                <a:lnTo>
                  <a:pt x="1712" y="34"/>
                </a:lnTo>
                <a:lnTo>
                  <a:pt x="1720" y="28"/>
                </a:lnTo>
                <a:lnTo>
                  <a:pt x="1736" y="20"/>
                </a:lnTo>
                <a:lnTo>
                  <a:pt x="1744" y="20"/>
                </a:lnTo>
                <a:lnTo>
                  <a:pt x="1750" y="16"/>
                </a:lnTo>
                <a:lnTo>
                  <a:pt x="1764" y="10"/>
                </a:lnTo>
                <a:lnTo>
                  <a:pt x="1778" y="4"/>
                </a:lnTo>
                <a:lnTo>
                  <a:pt x="1784" y="2"/>
                </a:lnTo>
                <a:lnTo>
                  <a:pt x="1794" y="0"/>
                </a:lnTo>
                <a:lnTo>
                  <a:pt x="1794" y="6"/>
                </a:lnTo>
                <a:lnTo>
                  <a:pt x="1796" y="8"/>
                </a:lnTo>
                <a:lnTo>
                  <a:pt x="1804" y="16"/>
                </a:lnTo>
                <a:lnTo>
                  <a:pt x="1800" y="42"/>
                </a:lnTo>
                <a:lnTo>
                  <a:pt x="1792" y="52"/>
                </a:lnTo>
                <a:lnTo>
                  <a:pt x="1786" y="58"/>
                </a:lnTo>
                <a:lnTo>
                  <a:pt x="1782" y="66"/>
                </a:lnTo>
                <a:lnTo>
                  <a:pt x="1780" y="78"/>
                </a:lnTo>
                <a:lnTo>
                  <a:pt x="1804" y="96"/>
                </a:lnTo>
                <a:lnTo>
                  <a:pt x="1810" y="104"/>
                </a:lnTo>
                <a:lnTo>
                  <a:pt x="1816" y="110"/>
                </a:lnTo>
                <a:lnTo>
                  <a:pt x="1826" y="114"/>
                </a:lnTo>
                <a:lnTo>
                  <a:pt x="1842" y="116"/>
                </a:lnTo>
                <a:lnTo>
                  <a:pt x="1848" y="80"/>
                </a:lnTo>
                <a:lnTo>
                  <a:pt x="1856" y="80"/>
                </a:lnTo>
                <a:lnTo>
                  <a:pt x="1866" y="80"/>
                </a:lnTo>
                <a:lnTo>
                  <a:pt x="1878" y="84"/>
                </a:lnTo>
                <a:lnTo>
                  <a:pt x="1892" y="92"/>
                </a:lnTo>
                <a:lnTo>
                  <a:pt x="1900" y="104"/>
                </a:lnTo>
                <a:lnTo>
                  <a:pt x="1904" y="122"/>
                </a:lnTo>
                <a:lnTo>
                  <a:pt x="1908" y="140"/>
                </a:lnTo>
                <a:lnTo>
                  <a:pt x="1914" y="160"/>
                </a:lnTo>
                <a:lnTo>
                  <a:pt x="1920" y="168"/>
                </a:lnTo>
                <a:lnTo>
                  <a:pt x="1926" y="178"/>
                </a:lnTo>
                <a:lnTo>
                  <a:pt x="1938" y="184"/>
                </a:lnTo>
                <a:lnTo>
                  <a:pt x="1968" y="182"/>
                </a:lnTo>
                <a:lnTo>
                  <a:pt x="1978" y="178"/>
                </a:lnTo>
                <a:lnTo>
                  <a:pt x="1988" y="174"/>
                </a:lnTo>
                <a:lnTo>
                  <a:pt x="2010" y="172"/>
                </a:lnTo>
                <a:lnTo>
                  <a:pt x="2022" y="168"/>
                </a:lnTo>
                <a:lnTo>
                  <a:pt x="2032" y="166"/>
                </a:lnTo>
                <a:lnTo>
                  <a:pt x="2042" y="160"/>
                </a:lnTo>
                <a:lnTo>
                  <a:pt x="2052" y="152"/>
                </a:lnTo>
                <a:lnTo>
                  <a:pt x="2060" y="138"/>
                </a:lnTo>
                <a:lnTo>
                  <a:pt x="2068" y="128"/>
                </a:lnTo>
                <a:lnTo>
                  <a:pt x="2076" y="122"/>
                </a:lnTo>
                <a:lnTo>
                  <a:pt x="2084" y="118"/>
                </a:lnTo>
                <a:lnTo>
                  <a:pt x="2094" y="120"/>
                </a:lnTo>
                <a:lnTo>
                  <a:pt x="2104" y="124"/>
                </a:lnTo>
                <a:lnTo>
                  <a:pt x="2114" y="132"/>
                </a:lnTo>
                <a:lnTo>
                  <a:pt x="2126" y="146"/>
                </a:lnTo>
                <a:lnTo>
                  <a:pt x="2146" y="200"/>
                </a:lnTo>
                <a:lnTo>
                  <a:pt x="2142" y="220"/>
                </a:lnTo>
                <a:lnTo>
                  <a:pt x="2136" y="246"/>
                </a:lnTo>
                <a:lnTo>
                  <a:pt x="2128" y="274"/>
                </a:lnTo>
                <a:lnTo>
                  <a:pt x="2118" y="296"/>
                </a:lnTo>
                <a:lnTo>
                  <a:pt x="2118" y="320"/>
                </a:lnTo>
                <a:lnTo>
                  <a:pt x="2142" y="366"/>
                </a:lnTo>
                <a:lnTo>
                  <a:pt x="2140" y="374"/>
                </a:lnTo>
                <a:lnTo>
                  <a:pt x="2138" y="384"/>
                </a:lnTo>
                <a:lnTo>
                  <a:pt x="2130" y="406"/>
                </a:lnTo>
                <a:lnTo>
                  <a:pt x="2128" y="418"/>
                </a:lnTo>
                <a:lnTo>
                  <a:pt x="2130" y="428"/>
                </a:lnTo>
                <a:lnTo>
                  <a:pt x="2136" y="440"/>
                </a:lnTo>
                <a:lnTo>
                  <a:pt x="2140" y="444"/>
                </a:lnTo>
                <a:lnTo>
                  <a:pt x="2148" y="450"/>
                </a:lnTo>
                <a:lnTo>
                  <a:pt x="2150" y="462"/>
                </a:lnTo>
                <a:lnTo>
                  <a:pt x="2150" y="476"/>
                </a:lnTo>
                <a:lnTo>
                  <a:pt x="2148" y="510"/>
                </a:lnTo>
                <a:lnTo>
                  <a:pt x="2126" y="514"/>
                </a:lnTo>
                <a:lnTo>
                  <a:pt x="2122" y="508"/>
                </a:lnTo>
                <a:lnTo>
                  <a:pt x="2118" y="502"/>
                </a:lnTo>
                <a:lnTo>
                  <a:pt x="2116" y="492"/>
                </a:lnTo>
                <a:lnTo>
                  <a:pt x="2118" y="476"/>
                </a:lnTo>
                <a:lnTo>
                  <a:pt x="2114" y="466"/>
                </a:lnTo>
                <a:lnTo>
                  <a:pt x="2108" y="458"/>
                </a:lnTo>
                <a:lnTo>
                  <a:pt x="2094" y="460"/>
                </a:lnTo>
                <a:lnTo>
                  <a:pt x="2086" y="462"/>
                </a:lnTo>
                <a:lnTo>
                  <a:pt x="2084" y="466"/>
                </a:lnTo>
                <a:lnTo>
                  <a:pt x="2082" y="470"/>
                </a:lnTo>
                <a:lnTo>
                  <a:pt x="2084" y="484"/>
                </a:lnTo>
                <a:lnTo>
                  <a:pt x="2082" y="492"/>
                </a:lnTo>
                <a:lnTo>
                  <a:pt x="2078" y="500"/>
                </a:lnTo>
                <a:lnTo>
                  <a:pt x="2064" y="514"/>
                </a:lnTo>
                <a:lnTo>
                  <a:pt x="2054" y="528"/>
                </a:lnTo>
                <a:lnTo>
                  <a:pt x="2046" y="544"/>
                </a:lnTo>
                <a:lnTo>
                  <a:pt x="2042" y="564"/>
                </a:lnTo>
                <a:lnTo>
                  <a:pt x="2034" y="576"/>
                </a:lnTo>
                <a:lnTo>
                  <a:pt x="2024" y="586"/>
                </a:lnTo>
                <a:lnTo>
                  <a:pt x="2012" y="598"/>
                </a:lnTo>
                <a:lnTo>
                  <a:pt x="2002" y="606"/>
                </a:lnTo>
                <a:lnTo>
                  <a:pt x="2000" y="642"/>
                </a:lnTo>
                <a:lnTo>
                  <a:pt x="2008" y="654"/>
                </a:lnTo>
                <a:lnTo>
                  <a:pt x="2020" y="674"/>
                </a:lnTo>
                <a:lnTo>
                  <a:pt x="2054" y="694"/>
                </a:lnTo>
                <a:lnTo>
                  <a:pt x="2078" y="692"/>
                </a:lnTo>
                <a:lnTo>
                  <a:pt x="2094" y="668"/>
                </a:lnTo>
                <a:lnTo>
                  <a:pt x="2100" y="680"/>
                </a:lnTo>
                <a:lnTo>
                  <a:pt x="2104" y="690"/>
                </a:lnTo>
                <a:lnTo>
                  <a:pt x="2106" y="702"/>
                </a:lnTo>
                <a:lnTo>
                  <a:pt x="2086" y="708"/>
                </a:lnTo>
                <a:lnTo>
                  <a:pt x="2068" y="716"/>
                </a:lnTo>
                <a:lnTo>
                  <a:pt x="2068" y="724"/>
                </a:lnTo>
                <a:lnTo>
                  <a:pt x="2070" y="732"/>
                </a:lnTo>
                <a:lnTo>
                  <a:pt x="2070" y="738"/>
                </a:lnTo>
                <a:lnTo>
                  <a:pt x="2074" y="742"/>
                </a:lnTo>
                <a:lnTo>
                  <a:pt x="2078" y="748"/>
                </a:lnTo>
                <a:lnTo>
                  <a:pt x="2084" y="750"/>
                </a:lnTo>
                <a:lnTo>
                  <a:pt x="2064" y="778"/>
                </a:lnTo>
                <a:lnTo>
                  <a:pt x="2052" y="790"/>
                </a:lnTo>
                <a:lnTo>
                  <a:pt x="2040" y="800"/>
                </a:lnTo>
                <a:lnTo>
                  <a:pt x="2026" y="796"/>
                </a:lnTo>
                <a:lnTo>
                  <a:pt x="1986" y="770"/>
                </a:lnTo>
                <a:lnTo>
                  <a:pt x="1968" y="770"/>
                </a:lnTo>
                <a:lnTo>
                  <a:pt x="1960" y="780"/>
                </a:lnTo>
                <a:lnTo>
                  <a:pt x="1958" y="786"/>
                </a:lnTo>
                <a:lnTo>
                  <a:pt x="1956" y="792"/>
                </a:lnTo>
                <a:lnTo>
                  <a:pt x="1958" y="818"/>
                </a:lnTo>
                <a:lnTo>
                  <a:pt x="1962" y="824"/>
                </a:lnTo>
                <a:lnTo>
                  <a:pt x="1968" y="828"/>
                </a:lnTo>
                <a:lnTo>
                  <a:pt x="1982" y="838"/>
                </a:lnTo>
                <a:lnTo>
                  <a:pt x="2000" y="852"/>
                </a:lnTo>
                <a:lnTo>
                  <a:pt x="2008" y="860"/>
                </a:lnTo>
                <a:lnTo>
                  <a:pt x="2016" y="870"/>
                </a:lnTo>
                <a:lnTo>
                  <a:pt x="2016" y="908"/>
                </a:lnTo>
                <a:lnTo>
                  <a:pt x="2024" y="920"/>
                </a:lnTo>
                <a:lnTo>
                  <a:pt x="2032" y="938"/>
                </a:lnTo>
                <a:lnTo>
                  <a:pt x="2046" y="976"/>
                </a:lnTo>
                <a:lnTo>
                  <a:pt x="2054" y="986"/>
                </a:lnTo>
                <a:lnTo>
                  <a:pt x="2070" y="986"/>
                </a:lnTo>
                <a:lnTo>
                  <a:pt x="2084" y="958"/>
                </a:lnTo>
                <a:lnTo>
                  <a:pt x="2110" y="940"/>
                </a:lnTo>
                <a:lnTo>
                  <a:pt x="2124" y="962"/>
                </a:lnTo>
                <a:lnTo>
                  <a:pt x="2134" y="976"/>
                </a:lnTo>
                <a:lnTo>
                  <a:pt x="2142" y="994"/>
                </a:lnTo>
                <a:lnTo>
                  <a:pt x="2144" y="1010"/>
                </a:lnTo>
                <a:lnTo>
                  <a:pt x="2150" y="1026"/>
                </a:lnTo>
                <a:lnTo>
                  <a:pt x="2154" y="1034"/>
                </a:lnTo>
                <a:lnTo>
                  <a:pt x="2160" y="1040"/>
                </a:lnTo>
                <a:lnTo>
                  <a:pt x="2168" y="1048"/>
                </a:lnTo>
                <a:lnTo>
                  <a:pt x="2178" y="1054"/>
                </a:lnTo>
                <a:lnTo>
                  <a:pt x="2182" y="1062"/>
                </a:lnTo>
                <a:lnTo>
                  <a:pt x="2180" y="1074"/>
                </a:lnTo>
                <a:lnTo>
                  <a:pt x="2180" y="1088"/>
                </a:lnTo>
                <a:lnTo>
                  <a:pt x="2180" y="1120"/>
                </a:lnTo>
                <a:lnTo>
                  <a:pt x="2168" y="1132"/>
                </a:lnTo>
                <a:lnTo>
                  <a:pt x="2156" y="1130"/>
                </a:lnTo>
                <a:lnTo>
                  <a:pt x="2150" y="1126"/>
                </a:lnTo>
                <a:lnTo>
                  <a:pt x="2138" y="1120"/>
                </a:lnTo>
                <a:lnTo>
                  <a:pt x="2108" y="1122"/>
                </a:lnTo>
                <a:lnTo>
                  <a:pt x="2096" y="1124"/>
                </a:lnTo>
                <a:lnTo>
                  <a:pt x="2088" y="1128"/>
                </a:lnTo>
                <a:lnTo>
                  <a:pt x="2080" y="1134"/>
                </a:lnTo>
                <a:lnTo>
                  <a:pt x="2074" y="1140"/>
                </a:lnTo>
                <a:lnTo>
                  <a:pt x="2062" y="1162"/>
                </a:lnTo>
                <a:lnTo>
                  <a:pt x="2058" y="1166"/>
                </a:lnTo>
                <a:lnTo>
                  <a:pt x="2054" y="1170"/>
                </a:lnTo>
                <a:lnTo>
                  <a:pt x="2052" y="1176"/>
                </a:lnTo>
                <a:lnTo>
                  <a:pt x="2046" y="1182"/>
                </a:lnTo>
                <a:lnTo>
                  <a:pt x="2028" y="1196"/>
                </a:lnTo>
                <a:lnTo>
                  <a:pt x="1994" y="1218"/>
                </a:lnTo>
                <a:lnTo>
                  <a:pt x="1988" y="1228"/>
                </a:lnTo>
                <a:lnTo>
                  <a:pt x="1974" y="1238"/>
                </a:lnTo>
                <a:lnTo>
                  <a:pt x="1948" y="1256"/>
                </a:lnTo>
                <a:lnTo>
                  <a:pt x="1938" y="1268"/>
                </a:lnTo>
                <a:lnTo>
                  <a:pt x="1920" y="1272"/>
                </a:lnTo>
                <a:lnTo>
                  <a:pt x="1902" y="1254"/>
                </a:lnTo>
                <a:lnTo>
                  <a:pt x="1894" y="1236"/>
                </a:lnTo>
                <a:lnTo>
                  <a:pt x="1890" y="1230"/>
                </a:lnTo>
                <a:lnTo>
                  <a:pt x="1884" y="1226"/>
                </a:lnTo>
                <a:lnTo>
                  <a:pt x="1880" y="1222"/>
                </a:lnTo>
                <a:lnTo>
                  <a:pt x="1874" y="1222"/>
                </a:lnTo>
                <a:lnTo>
                  <a:pt x="1860" y="1220"/>
                </a:lnTo>
                <a:lnTo>
                  <a:pt x="1856" y="1228"/>
                </a:lnTo>
                <a:lnTo>
                  <a:pt x="1854" y="1238"/>
                </a:lnTo>
                <a:lnTo>
                  <a:pt x="1852" y="1248"/>
                </a:lnTo>
                <a:lnTo>
                  <a:pt x="1850" y="1260"/>
                </a:lnTo>
                <a:lnTo>
                  <a:pt x="1852" y="1270"/>
                </a:lnTo>
                <a:lnTo>
                  <a:pt x="1854" y="1282"/>
                </a:lnTo>
                <a:lnTo>
                  <a:pt x="1860" y="1292"/>
                </a:lnTo>
                <a:lnTo>
                  <a:pt x="1868" y="1302"/>
                </a:lnTo>
                <a:lnTo>
                  <a:pt x="1872" y="1344"/>
                </a:lnTo>
                <a:lnTo>
                  <a:pt x="1846" y="1346"/>
                </a:lnTo>
                <a:lnTo>
                  <a:pt x="1824" y="1348"/>
                </a:lnTo>
                <a:lnTo>
                  <a:pt x="1812" y="1346"/>
                </a:lnTo>
                <a:lnTo>
                  <a:pt x="1802" y="1344"/>
                </a:lnTo>
                <a:lnTo>
                  <a:pt x="1794" y="1342"/>
                </a:lnTo>
                <a:lnTo>
                  <a:pt x="1786" y="1338"/>
                </a:lnTo>
                <a:lnTo>
                  <a:pt x="1782" y="1316"/>
                </a:lnTo>
                <a:lnTo>
                  <a:pt x="1776" y="1302"/>
                </a:lnTo>
                <a:lnTo>
                  <a:pt x="1768" y="1292"/>
                </a:lnTo>
                <a:lnTo>
                  <a:pt x="1758" y="1280"/>
                </a:lnTo>
                <a:lnTo>
                  <a:pt x="1732" y="1222"/>
                </a:lnTo>
                <a:lnTo>
                  <a:pt x="1720" y="1210"/>
                </a:lnTo>
                <a:lnTo>
                  <a:pt x="1712" y="1206"/>
                </a:lnTo>
                <a:lnTo>
                  <a:pt x="1706" y="1206"/>
                </a:lnTo>
                <a:lnTo>
                  <a:pt x="1696" y="1206"/>
                </a:lnTo>
                <a:lnTo>
                  <a:pt x="1684" y="1216"/>
                </a:lnTo>
                <a:lnTo>
                  <a:pt x="1670" y="1226"/>
                </a:lnTo>
                <a:lnTo>
                  <a:pt x="1658" y="1234"/>
                </a:lnTo>
                <a:lnTo>
                  <a:pt x="1646" y="1244"/>
                </a:lnTo>
                <a:lnTo>
                  <a:pt x="1642" y="1256"/>
                </a:lnTo>
                <a:lnTo>
                  <a:pt x="1640" y="1270"/>
                </a:lnTo>
                <a:lnTo>
                  <a:pt x="1640" y="1288"/>
                </a:lnTo>
                <a:lnTo>
                  <a:pt x="1644" y="1306"/>
                </a:lnTo>
                <a:lnTo>
                  <a:pt x="1580" y="1312"/>
                </a:lnTo>
                <a:lnTo>
                  <a:pt x="1524" y="1346"/>
                </a:lnTo>
                <a:lnTo>
                  <a:pt x="1516" y="1362"/>
                </a:lnTo>
                <a:lnTo>
                  <a:pt x="1510" y="1368"/>
                </a:lnTo>
                <a:lnTo>
                  <a:pt x="1508" y="1370"/>
                </a:lnTo>
                <a:lnTo>
                  <a:pt x="1504" y="1370"/>
                </a:lnTo>
                <a:lnTo>
                  <a:pt x="1492" y="1362"/>
                </a:lnTo>
                <a:lnTo>
                  <a:pt x="1486" y="1356"/>
                </a:lnTo>
                <a:lnTo>
                  <a:pt x="1484" y="1348"/>
                </a:lnTo>
                <a:lnTo>
                  <a:pt x="1482" y="1342"/>
                </a:lnTo>
                <a:lnTo>
                  <a:pt x="1494" y="1334"/>
                </a:lnTo>
                <a:lnTo>
                  <a:pt x="1492" y="1322"/>
                </a:lnTo>
                <a:lnTo>
                  <a:pt x="1490" y="1312"/>
                </a:lnTo>
                <a:lnTo>
                  <a:pt x="1486" y="1304"/>
                </a:lnTo>
                <a:lnTo>
                  <a:pt x="1480" y="1298"/>
                </a:lnTo>
                <a:lnTo>
                  <a:pt x="1474" y="1292"/>
                </a:lnTo>
                <a:lnTo>
                  <a:pt x="1466" y="1288"/>
                </a:lnTo>
                <a:lnTo>
                  <a:pt x="1458" y="1286"/>
                </a:lnTo>
                <a:lnTo>
                  <a:pt x="1450" y="1286"/>
                </a:lnTo>
                <a:lnTo>
                  <a:pt x="1440" y="1290"/>
                </a:lnTo>
                <a:lnTo>
                  <a:pt x="1434" y="1296"/>
                </a:lnTo>
                <a:lnTo>
                  <a:pt x="1428" y="1302"/>
                </a:lnTo>
                <a:lnTo>
                  <a:pt x="1424" y="1310"/>
                </a:lnTo>
                <a:lnTo>
                  <a:pt x="1424" y="1318"/>
                </a:lnTo>
                <a:lnTo>
                  <a:pt x="1424" y="1328"/>
                </a:lnTo>
                <a:lnTo>
                  <a:pt x="1428" y="1352"/>
                </a:lnTo>
                <a:lnTo>
                  <a:pt x="1408" y="1356"/>
                </a:lnTo>
                <a:lnTo>
                  <a:pt x="1404" y="1362"/>
                </a:lnTo>
                <a:lnTo>
                  <a:pt x="1402" y="1370"/>
                </a:lnTo>
                <a:lnTo>
                  <a:pt x="1392" y="1374"/>
                </a:lnTo>
                <a:lnTo>
                  <a:pt x="1392" y="1430"/>
                </a:lnTo>
                <a:lnTo>
                  <a:pt x="1412" y="1454"/>
                </a:lnTo>
                <a:lnTo>
                  <a:pt x="1412" y="1472"/>
                </a:lnTo>
                <a:lnTo>
                  <a:pt x="1402" y="1490"/>
                </a:lnTo>
                <a:lnTo>
                  <a:pt x="1380" y="1504"/>
                </a:lnTo>
                <a:lnTo>
                  <a:pt x="1356" y="1510"/>
                </a:lnTo>
                <a:lnTo>
                  <a:pt x="1336" y="1514"/>
                </a:lnTo>
                <a:lnTo>
                  <a:pt x="1314" y="1514"/>
                </a:lnTo>
                <a:lnTo>
                  <a:pt x="1298" y="1516"/>
                </a:lnTo>
                <a:lnTo>
                  <a:pt x="1288" y="1520"/>
                </a:lnTo>
                <a:lnTo>
                  <a:pt x="1280" y="1526"/>
                </a:lnTo>
                <a:lnTo>
                  <a:pt x="1270" y="1534"/>
                </a:lnTo>
                <a:lnTo>
                  <a:pt x="1256" y="1546"/>
                </a:lnTo>
                <a:lnTo>
                  <a:pt x="1244" y="1566"/>
                </a:lnTo>
                <a:lnTo>
                  <a:pt x="1228" y="1586"/>
                </a:lnTo>
                <a:lnTo>
                  <a:pt x="1192" y="1626"/>
                </a:lnTo>
                <a:lnTo>
                  <a:pt x="1168" y="1610"/>
                </a:lnTo>
                <a:lnTo>
                  <a:pt x="1140" y="1612"/>
                </a:lnTo>
                <a:lnTo>
                  <a:pt x="1136" y="1626"/>
                </a:lnTo>
                <a:lnTo>
                  <a:pt x="1132" y="1632"/>
                </a:lnTo>
                <a:lnTo>
                  <a:pt x="1128" y="1636"/>
                </a:lnTo>
                <a:lnTo>
                  <a:pt x="1124" y="1630"/>
                </a:lnTo>
                <a:lnTo>
                  <a:pt x="1118" y="1626"/>
                </a:lnTo>
                <a:lnTo>
                  <a:pt x="1108" y="1622"/>
                </a:lnTo>
                <a:lnTo>
                  <a:pt x="1100" y="1622"/>
                </a:lnTo>
                <a:lnTo>
                  <a:pt x="1092" y="1622"/>
                </a:lnTo>
                <a:lnTo>
                  <a:pt x="1088" y="1632"/>
                </a:lnTo>
                <a:lnTo>
                  <a:pt x="1082" y="1640"/>
                </a:lnTo>
                <a:lnTo>
                  <a:pt x="1076" y="1650"/>
                </a:lnTo>
                <a:lnTo>
                  <a:pt x="1066" y="1658"/>
                </a:lnTo>
                <a:lnTo>
                  <a:pt x="1056" y="1664"/>
                </a:lnTo>
                <a:lnTo>
                  <a:pt x="1046" y="1674"/>
                </a:lnTo>
                <a:lnTo>
                  <a:pt x="1038" y="1684"/>
                </a:lnTo>
                <a:lnTo>
                  <a:pt x="1030" y="1696"/>
                </a:lnTo>
                <a:lnTo>
                  <a:pt x="1014" y="1718"/>
                </a:lnTo>
                <a:lnTo>
                  <a:pt x="1004" y="1728"/>
                </a:lnTo>
                <a:lnTo>
                  <a:pt x="994" y="1736"/>
                </a:lnTo>
                <a:lnTo>
                  <a:pt x="990" y="1748"/>
                </a:lnTo>
                <a:lnTo>
                  <a:pt x="988" y="1760"/>
                </a:lnTo>
                <a:lnTo>
                  <a:pt x="988" y="1790"/>
                </a:lnTo>
                <a:lnTo>
                  <a:pt x="988" y="1798"/>
                </a:lnTo>
                <a:lnTo>
                  <a:pt x="988" y="1812"/>
                </a:lnTo>
                <a:lnTo>
                  <a:pt x="982" y="1836"/>
                </a:lnTo>
                <a:lnTo>
                  <a:pt x="976" y="1840"/>
                </a:lnTo>
                <a:lnTo>
                  <a:pt x="946" y="1838"/>
                </a:lnTo>
                <a:lnTo>
                  <a:pt x="920" y="1834"/>
                </a:lnTo>
                <a:lnTo>
                  <a:pt x="870" y="1826"/>
                </a:lnTo>
                <a:lnTo>
                  <a:pt x="838" y="1810"/>
                </a:lnTo>
                <a:lnTo>
                  <a:pt x="820" y="1790"/>
                </a:lnTo>
                <a:lnTo>
                  <a:pt x="784" y="1782"/>
                </a:lnTo>
                <a:lnTo>
                  <a:pt x="784" y="1752"/>
                </a:lnTo>
                <a:lnTo>
                  <a:pt x="796" y="1734"/>
                </a:lnTo>
                <a:lnTo>
                  <a:pt x="808" y="1716"/>
                </a:lnTo>
                <a:lnTo>
                  <a:pt x="816" y="1696"/>
                </a:lnTo>
                <a:lnTo>
                  <a:pt x="818" y="1686"/>
                </a:lnTo>
                <a:lnTo>
                  <a:pt x="818" y="1676"/>
                </a:lnTo>
                <a:lnTo>
                  <a:pt x="814" y="1666"/>
                </a:lnTo>
                <a:lnTo>
                  <a:pt x="810" y="1660"/>
                </a:lnTo>
                <a:lnTo>
                  <a:pt x="804" y="1656"/>
                </a:lnTo>
                <a:lnTo>
                  <a:pt x="798" y="1652"/>
                </a:lnTo>
                <a:lnTo>
                  <a:pt x="784" y="1652"/>
                </a:lnTo>
                <a:lnTo>
                  <a:pt x="772" y="1652"/>
                </a:lnTo>
                <a:lnTo>
                  <a:pt x="764" y="1656"/>
                </a:lnTo>
                <a:lnTo>
                  <a:pt x="758" y="1660"/>
                </a:lnTo>
                <a:lnTo>
                  <a:pt x="740" y="1662"/>
                </a:lnTo>
                <a:lnTo>
                  <a:pt x="734" y="1664"/>
                </a:lnTo>
                <a:lnTo>
                  <a:pt x="732" y="1668"/>
                </a:lnTo>
                <a:lnTo>
                  <a:pt x="732" y="1678"/>
                </a:lnTo>
                <a:lnTo>
                  <a:pt x="730" y="1700"/>
                </a:lnTo>
                <a:lnTo>
                  <a:pt x="722" y="1708"/>
                </a:lnTo>
                <a:lnTo>
                  <a:pt x="718" y="1720"/>
                </a:lnTo>
                <a:lnTo>
                  <a:pt x="698" y="1756"/>
                </a:lnTo>
                <a:lnTo>
                  <a:pt x="700" y="1796"/>
                </a:lnTo>
                <a:lnTo>
                  <a:pt x="688" y="1810"/>
                </a:lnTo>
                <a:lnTo>
                  <a:pt x="672" y="1814"/>
                </a:lnTo>
                <a:lnTo>
                  <a:pt x="662" y="1816"/>
                </a:lnTo>
                <a:lnTo>
                  <a:pt x="654" y="1822"/>
                </a:lnTo>
                <a:lnTo>
                  <a:pt x="644" y="1830"/>
                </a:lnTo>
                <a:lnTo>
                  <a:pt x="618" y="1836"/>
                </a:lnTo>
                <a:lnTo>
                  <a:pt x="590" y="1842"/>
                </a:lnTo>
                <a:lnTo>
                  <a:pt x="580" y="1850"/>
                </a:lnTo>
                <a:lnTo>
                  <a:pt x="572" y="1856"/>
                </a:lnTo>
                <a:lnTo>
                  <a:pt x="566" y="1864"/>
                </a:lnTo>
                <a:lnTo>
                  <a:pt x="556" y="1868"/>
                </a:lnTo>
                <a:close/>
              </a:path>
            </a:pathLst>
          </a:custGeom>
          <a:solidFill>
            <a:srgbClr val="FFFFFF">
              <a:alpha val="50196"/>
            </a:srgbClr>
          </a:solidFill>
          <a:ln>
            <a:noFill/>
          </a:ln>
        </p:spPr>
        <p:txBody>
          <a:bodyPr/>
          <a:lstStyle/>
          <a:p>
            <a:endParaRPr lang="zh-CN" altLang="en-US">
              <a:solidFill>
                <a:prstClr val="black"/>
              </a:solidFill>
            </a:endParaRPr>
          </a:p>
        </p:txBody>
      </p:sp>
      <p:sp>
        <p:nvSpPr>
          <p:cNvPr id="90" name="Freeform 35"/>
          <p:cNvSpPr>
            <a:spLocks/>
          </p:cNvSpPr>
          <p:nvPr/>
        </p:nvSpPr>
        <p:spPr bwMode="auto">
          <a:xfrm>
            <a:off x="4902476" y="3272070"/>
            <a:ext cx="231375" cy="263289"/>
          </a:xfrm>
          <a:custGeom>
            <a:avLst/>
            <a:gdLst>
              <a:gd name="T0" fmla="*/ 196 w 232"/>
              <a:gd name="T1" fmla="*/ 264 h 264"/>
              <a:gd name="T2" fmla="*/ 170 w 232"/>
              <a:gd name="T3" fmla="*/ 248 h 264"/>
              <a:gd name="T4" fmla="*/ 158 w 232"/>
              <a:gd name="T5" fmla="*/ 238 h 264"/>
              <a:gd name="T6" fmla="*/ 148 w 232"/>
              <a:gd name="T7" fmla="*/ 218 h 264"/>
              <a:gd name="T8" fmla="*/ 144 w 232"/>
              <a:gd name="T9" fmla="*/ 186 h 264"/>
              <a:gd name="T10" fmla="*/ 140 w 232"/>
              <a:gd name="T11" fmla="*/ 178 h 264"/>
              <a:gd name="T12" fmla="*/ 136 w 232"/>
              <a:gd name="T13" fmla="*/ 166 h 264"/>
              <a:gd name="T14" fmla="*/ 116 w 232"/>
              <a:gd name="T15" fmla="*/ 148 h 264"/>
              <a:gd name="T16" fmla="*/ 100 w 232"/>
              <a:gd name="T17" fmla="*/ 140 h 264"/>
              <a:gd name="T18" fmla="*/ 82 w 232"/>
              <a:gd name="T19" fmla="*/ 140 h 264"/>
              <a:gd name="T20" fmla="*/ 62 w 232"/>
              <a:gd name="T21" fmla="*/ 144 h 264"/>
              <a:gd name="T22" fmla="*/ 50 w 232"/>
              <a:gd name="T23" fmla="*/ 158 h 264"/>
              <a:gd name="T24" fmla="*/ 0 w 232"/>
              <a:gd name="T25" fmla="*/ 160 h 264"/>
              <a:gd name="T26" fmla="*/ 0 w 232"/>
              <a:gd name="T27" fmla="*/ 146 h 264"/>
              <a:gd name="T28" fmla="*/ 2 w 232"/>
              <a:gd name="T29" fmla="*/ 130 h 264"/>
              <a:gd name="T30" fmla="*/ 10 w 232"/>
              <a:gd name="T31" fmla="*/ 124 h 264"/>
              <a:gd name="T32" fmla="*/ 18 w 232"/>
              <a:gd name="T33" fmla="*/ 122 h 264"/>
              <a:gd name="T34" fmla="*/ 40 w 232"/>
              <a:gd name="T35" fmla="*/ 104 h 264"/>
              <a:gd name="T36" fmla="*/ 44 w 232"/>
              <a:gd name="T37" fmla="*/ 88 h 264"/>
              <a:gd name="T38" fmla="*/ 42 w 232"/>
              <a:gd name="T39" fmla="*/ 76 h 264"/>
              <a:gd name="T40" fmla="*/ 34 w 232"/>
              <a:gd name="T41" fmla="*/ 60 h 264"/>
              <a:gd name="T42" fmla="*/ 34 w 232"/>
              <a:gd name="T43" fmla="*/ 56 h 264"/>
              <a:gd name="T44" fmla="*/ 70 w 232"/>
              <a:gd name="T45" fmla="*/ 32 h 264"/>
              <a:gd name="T46" fmla="*/ 82 w 232"/>
              <a:gd name="T47" fmla="*/ 22 h 264"/>
              <a:gd name="T48" fmla="*/ 86 w 232"/>
              <a:gd name="T49" fmla="*/ 6 h 264"/>
              <a:gd name="T50" fmla="*/ 100 w 232"/>
              <a:gd name="T51" fmla="*/ 0 h 264"/>
              <a:gd name="T52" fmla="*/ 118 w 232"/>
              <a:gd name="T53" fmla="*/ 16 h 264"/>
              <a:gd name="T54" fmla="*/ 154 w 232"/>
              <a:gd name="T55" fmla="*/ 20 h 264"/>
              <a:gd name="T56" fmla="*/ 150 w 232"/>
              <a:gd name="T57" fmla="*/ 32 h 264"/>
              <a:gd name="T58" fmla="*/ 150 w 232"/>
              <a:gd name="T59" fmla="*/ 74 h 264"/>
              <a:gd name="T60" fmla="*/ 156 w 232"/>
              <a:gd name="T61" fmla="*/ 94 h 264"/>
              <a:gd name="T62" fmla="*/ 174 w 232"/>
              <a:gd name="T63" fmla="*/ 96 h 264"/>
              <a:gd name="T64" fmla="*/ 186 w 232"/>
              <a:gd name="T65" fmla="*/ 104 h 264"/>
              <a:gd name="T66" fmla="*/ 184 w 232"/>
              <a:gd name="T67" fmla="*/ 124 h 264"/>
              <a:gd name="T68" fmla="*/ 186 w 232"/>
              <a:gd name="T69" fmla="*/ 140 h 264"/>
              <a:gd name="T70" fmla="*/ 194 w 232"/>
              <a:gd name="T71" fmla="*/ 154 h 264"/>
              <a:gd name="T72" fmla="*/ 212 w 232"/>
              <a:gd name="T73" fmla="*/ 170 h 264"/>
              <a:gd name="T74" fmla="*/ 232 w 232"/>
              <a:gd name="T75" fmla="*/ 196 h 264"/>
              <a:gd name="T76" fmla="*/ 208 w 232"/>
              <a:gd name="T77" fmla="*/ 208 h 264"/>
              <a:gd name="T78" fmla="*/ 194 w 232"/>
              <a:gd name="T79" fmla="*/ 224 h 264"/>
              <a:gd name="T80" fmla="*/ 196 w 232"/>
              <a:gd name="T81" fmla="*/ 264 h 26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2" h="264">
                <a:moveTo>
                  <a:pt x="196" y="264"/>
                </a:moveTo>
                <a:lnTo>
                  <a:pt x="196" y="264"/>
                </a:lnTo>
                <a:lnTo>
                  <a:pt x="182" y="256"/>
                </a:lnTo>
                <a:lnTo>
                  <a:pt x="170" y="248"/>
                </a:lnTo>
                <a:lnTo>
                  <a:pt x="158" y="238"/>
                </a:lnTo>
                <a:lnTo>
                  <a:pt x="152" y="228"/>
                </a:lnTo>
                <a:lnTo>
                  <a:pt x="148" y="218"/>
                </a:lnTo>
                <a:lnTo>
                  <a:pt x="146" y="202"/>
                </a:lnTo>
                <a:lnTo>
                  <a:pt x="144" y="186"/>
                </a:lnTo>
                <a:lnTo>
                  <a:pt x="142" y="182"/>
                </a:lnTo>
                <a:lnTo>
                  <a:pt x="140" y="178"/>
                </a:lnTo>
                <a:lnTo>
                  <a:pt x="136" y="166"/>
                </a:lnTo>
                <a:lnTo>
                  <a:pt x="116" y="148"/>
                </a:lnTo>
                <a:lnTo>
                  <a:pt x="108" y="144"/>
                </a:lnTo>
                <a:lnTo>
                  <a:pt x="100" y="140"/>
                </a:lnTo>
                <a:lnTo>
                  <a:pt x="92" y="138"/>
                </a:lnTo>
                <a:lnTo>
                  <a:pt x="82" y="140"/>
                </a:lnTo>
                <a:lnTo>
                  <a:pt x="62" y="144"/>
                </a:lnTo>
                <a:lnTo>
                  <a:pt x="56" y="152"/>
                </a:lnTo>
                <a:lnTo>
                  <a:pt x="50" y="158"/>
                </a:lnTo>
                <a:lnTo>
                  <a:pt x="0" y="160"/>
                </a:lnTo>
                <a:lnTo>
                  <a:pt x="0" y="146"/>
                </a:lnTo>
                <a:lnTo>
                  <a:pt x="2" y="134"/>
                </a:lnTo>
                <a:lnTo>
                  <a:pt x="2" y="130"/>
                </a:lnTo>
                <a:lnTo>
                  <a:pt x="6" y="126"/>
                </a:lnTo>
                <a:lnTo>
                  <a:pt x="10" y="124"/>
                </a:lnTo>
                <a:lnTo>
                  <a:pt x="18" y="122"/>
                </a:lnTo>
                <a:lnTo>
                  <a:pt x="40" y="104"/>
                </a:lnTo>
                <a:lnTo>
                  <a:pt x="42" y="96"/>
                </a:lnTo>
                <a:lnTo>
                  <a:pt x="44" y="88"/>
                </a:lnTo>
                <a:lnTo>
                  <a:pt x="44" y="82"/>
                </a:lnTo>
                <a:lnTo>
                  <a:pt x="42" y="76"/>
                </a:lnTo>
                <a:lnTo>
                  <a:pt x="36" y="66"/>
                </a:lnTo>
                <a:lnTo>
                  <a:pt x="34" y="60"/>
                </a:lnTo>
                <a:lnTo>
                  <a:pt x="34" y="56"/>
                </a:lnTo>
                <a:lnTo>
                  <a:pt x="58" y="42"/>
                </a:lnTo>
                <a:lnTo>
                  <a:pt x="70" y="32"/>
                </a:lnTo>
                <a:lnTo>
                  <a:pt x="82" y="22"/>
                </a:lnTo>
                <a:lnTo>
                  <a:pt x="84" y="12"/>
                </a:lnTo>
                <a:lnTo>
                  <a:pt x="86" y="6"/>
                </a:lnTo>
                <a:lnTo>
                  <a:pt x="90" y="2"/>
                </a:lnTo>
                <a:lnTo>
                  <a:pt x="100" y="0"/>
                </a:lnTo>
                <a:lnTo>
                  <a:pt x="118" y="16"/>
                </a:lnTo>
                <a:lnTo>
                  <a:pt x="154" y="20"/>
                </a:lnTo>
                <a:lnTo>
                  <a:pt x="150" y="32"/>
                </a:lnTo>
                <a:lnTo>
                  <a:pt x="148" y="52"/>
                </a:lnTo>
                <a:lnTo>
                  <a:pt x="150" y="74"/>
                </a:lnTo>
                <a:lnTo>
                  <a:pt x="152" y="84"/>
                </a:lnTo>
                <a:lnTo>
                  <a:pt x="156" y="94"/>
                </a:lnTo>
                <a:lnTo>
                  <a:pt x="174" y="96"/>
                </a:lnTo>
                <a:lnTo>
                  <a:pt x="186" y="104"/>
                </a:lnTo>
                <a:lnTo>
                  <a:pt x="184" y="124"/>
                </a:lnTo>
                <a:lnTo>
                  <a:pt x="184" y="132"/>
                </a:lnTo>
                <a:lnTo>
                  <a:pt x="186" y="140"/>
                </a:lnTo>
                <a:lnTo>
                  <a:pt x="188" y="146"/>
                </a:lnTo>
                <a:lnTo>
                  <a:pt x="194" y="154"/>
                </a:lnTo>
                <a:lnTo>
                  <a:pt x="200" y="162"/>
                </a:lnTo>
                <a:lnTo>
                  <a:pt x="212" y="170"/>
                </a:lnTo>
                <a:lnTo>
                  <a:pt x="232" y="196"/>
                </a:lnTo>
                <a:lnTo>
                  <a:pt x="208" y="208"/>
                </a:lnTo>
                <a:lnTo>
                  <a:pt x="200" y="214"/>
                </a:lnTo>
                <a:lnTo>
                  <a:pt x="194" y="224"/>
                </a:lnTo>
                <a:lnTo>
                  <a:pt x="196" y="264"/>
                </a:lnTo>
                <a:close/>
              </a:path>
            </a:pathLst>
          </a:custGeom>
          <a:solidFill>
            <a:srgbClr val="FFFFFF">
              <a:alpha val="50196"/>
            </a:srgbClr>
          </a:solidFill>
          <a:ln>
            <a:noFill/>
          </a:ln>
        </p:spPr>
        <p:txBody>
          <a:bodyPr/>
          <a:lstStyle/>
          <a:p>
            <a:endParaRPr lang="zh-CN" altLang="en-US">
              <a:solidFill>
                <a:prstClr val="black"/>
              </a:solidFill>
            </a:endParaRPr>
          </a:p>
        </p:txBody>
      </p:sp>
      <p:sp>
        <p:nvSpPr>
          <p:cNvPr id="91" name="Freeform 36"/>
          <p:cNvSpPr>
            <a:spLocks/>
          </p:cNvSpPr>
          <p:nvPr/>
        </p:nvSpPr>
        <p:spPr bwMode="auto">
          <a:xfrm>
            <a:off x="5191695" y="2921017"/>
            <a:ext cx="586417" cy="552508"/>
          </a:xfrm>
          <a:custGeom>
            <a:avLst/>
            <a:gdLst>
              <a:gd name="T0" fmla="*/ 234 w 588"/>
              <a:gd name="T1" fmla="*/ 550 h 554"/>
              <a:gd name="T2" fmla="*/ 248 w 588"/>
              <a:gd name="T3" fmla="*/ 530 h 554"/>
              <a:gd name="T4" fmla="*/ 264 w 588"/>
              <a:gd name="T5" fmla="*/ 516 h 554"/>
              <a:gd name="T6" fmla="*/ 274 w 588"/>
              <a:gd name="T7" fmla="*/ 480 h 554"/>
              <a:gd name="T8" fmla="*/ 252 w 588"/>
              <a:gd name="T9" fmla="*/ 468 h 554"/>
              <a:gd name="T10" fmla="*/ 252 w 588"/>
              <a:gd name="T11" fmla="*/ 438 h 554"/>
              <a:gd name="T12" fmla="*/ 280 w 588"/>
              <a:gd name="T13" fmla="*/ 404 h 554"/>
              <a:gd name="T14" fmla="*/ 288 w 588"/>
              <a:gd name="T15" fmla="*/ 388 h 554"/>
              <a:gd name="T16" fmla="*/ 290 w 588"/>
              <a:gd name="T17" fmla="*/ 342 h 554"/>
              <a:gd name="T18" fmla="*/ 252 w 588"/>
              <a:gd name="T19" fmla="*/ 300 h 554"/>
              <a:gd name="T20" fmla="*/ 200 w 588"/>
              <a:gd name="T21" fmla="*/ 304 h 554"/>
              <a:gd name="T22" fmla="*/ 174 w 588"/>
              <a:gd name="T23" fmla="*/ 330 h 554"/>
              <a:gd name="T24" fmla="*/ 130 w 588"/>
              <a:gd name="T25" fmla="*/ 390 h 554"/>
              <a:gd name="T26" fmla="*/ 110 w 588"/>
              <a:gd name="T27" fmla="*/ 416 h 554"/>
              <a:gd name="T28" fmla="*/ 36 w 588"/>
              <a:gd name="T29" fmla="*/ 364 h 554"/>
              <a:gd name="T30" fmla="*/ 12 w 588"/>
              <a:gd name="T31" fmla="*/ 358 h 554"/>
              <a:gd name="T32" fmla="*/ 0 w 588"/>
              <a:gd name="T33" fmla="*/ 348 h 554"/>
              <a:gd name="T34" fmla="*/ 4 w 588"/>
              <a:gd name="T35" fmla="*/ 324 h 554"/>
              <a:gd name="T36" fmla="*/ 18 w 588"/>
              <a:gd name="T37" fmla="*/ 320 h 554"/>
              <a:gd name="T38" fmla="*/ 40 w 588"/>
              <a:gd name="T39" fmla="*/ 292 h 554"/>
              <a:gd name="T40" fmla="*/ 34 w 588"/>
              <a:gd name="T41" fmla="*/ 238 h 554"/>
              <a:gd name="T42" fmla="*/ 28 w 588"/>
              <a:gd name="T43" fmla="*/ 228 h 554"/>
              <a:gd name="T44" fmla="*/ 20 w 588"/>
              <a:gd name="T45" fmla="*/ 186 h 554"/>
              <a:gd name="T46" fmla="*/ 26 w 588"/>
              <a:gd name="T47" fmla="*/ 172 h 554"/>
              <a:gd name="T48" fmla="*/ 44 w 588"/>
              <a:gd name="T49" fmla="*/ 190 h 554"/>
              <a:gd name="T50" fmla="*/ 58 w 588"/>
              <a:gd name="T51" fmla="*/ 210 h 554"/>
              <a:gd name="T52" fmla="*/ 80 w 588"/>
              <a:gd name="T53" fmla="*/ 224 h 554"/>
              <a:gd name="T54" fmla="*/ 100 w 588"/>
              <a:gd name="T55" fmla="*/ 222 h 554"/>
              <a:gd name="T56" fmla="*/ 142 w 588"/>
              <a:gd name="T57" fmla="*/ 186 h 554"/>
              <a:gd name="T58" fmla="*/ 216 w 588"/>
              <a:gd name="T59" fmla="*/ 128 h 554"/>
              <a:gd name="T60" fmla="*/ 232 w 588"/>
              <a:gd name="T61" fmla="*/ 104 h 554"/>
              <a:gd name="T62" fmla="*/ 262 w 588"/>
              <a:gd name="T63" fmla="*/ 76 h 554"/>
              <a:gd name="T64" fmla="*/ 292 w 588"/>
              <a:gd name="T65" fmla="*/ 74 h 554"/>
              <a:gd name="T66" fmla="*/ 312 w 588"/>
              <a:gd name="T67" fmla="*/ 84 h 554"/>
              <a:gd name="T68" fmla="*/ 348 w 588"/>
              <a:gd name="T69" fmla="*/ 66 h 554"/>
              <a:gd name="T70" fmla="*/ 348 w 588"/>
              <a:gd name="T71" fmla="*/ 16 h 554"/>
              <a:gd name="T72" fmla="*/ 362 w 588"/>
              <a:gd name="T73" fmla="*/ 2 h 554"/>
              <a:gd name="T74" fmla="*/ 396 w 588"/>
              <a:gd name="T75" fmla="*/ 32 h 554"/>
              <a:gd name="T76" fmla="*/ 418 w 588"/>
              <a:gd name="T77" fmla="*/ 46 h 554"/>
              <a:gd name="T78" fmla="*/ 436 w 588"/>
              <a:gd name="T79" fmla="*/ 44 h 554"/>
              <a:gd name="T80" fmla="*/ 440 w 588"/>
              <a:gd name="T81" fmla="*/ 28 h 554"/>
              <a:gd name="T82" fmla="*/ 458 w 588"/>
              <a:gd name="T83" fmla="*/ 24 h 554"/>
              <a:gd name="T84" fmla="*/ 460 w 588"/>
              <a:gd name="T85" fmla="*/ 62 h 554"/>
              <a:gd name="T86" fmla="*/ 498 w 588"/>
              <a:gd name="T87" fmla="*/ 110 h 554"/>
              <a:gd name="T88" fmla="*/ 516 w 588"/>
              <a:gd name="T89" fmla="*/ 178 h 554"/>
              <a:gd name="T90" fmla="*/ 530 w 588"/>
              <a:gd name="T91" fmla="*/ 196 h 554"/>
              <a:gd name="T92" fmla="*/ 588 w 588"/>
              <a:gd name="T93" fmla="*/ 236 h 554"/>
              <a:gd name="T94" fmla="*/ 580 w 588"/>
              <a:gd name="T95" fmla="*/ 250 h 554"/>
              <a:gd name="T96" fmla="*/ 520 w 588"/>
              <a:gd name="T97" fmla="*/ 292 h 554"/>
              <a:gd name="T98" fmla="*/ 502 w 588"/>
              <a:gd name="T99" fmla="*/ 310 h 554"/>
              <a:gd name="T100" fmla="*/ 472 w 588"/>
              <a:gd name="T101" fmla="*/ 346 h 554"/>
              <a:gd name="T102" fmla="*/ 466 w 588"/>
              <a:gd name="T103" fmla="*/ 374 h 554"/>
              <a:gd name="T104" fmla="*/ 448 w 588"/>
              <a:gd name="T105" fmla="*/ 390 h 554"/>
              <a:gd name="T106" fmla="*/ 412 w 588"/>
              <a:gd name="T107" fmla="*/ 402 h 554"/>
              <a:gd name="T108" fmla="*/ 362 w 588"/>
              <a:gd name="T109" fmla="*/ 424 h 554"/>
              <a:gd name="T110" fmla="*/ 322 w 588"/>
              <a:gd name="T111" fmla="*/ 460 h 554"/>
              <a:gd name="T112" fmla="*/ 304 w 588"/>
              <a:gd name="T113" fmla="*/ 494 h 554"/>
              <a:gd name="T114" fmla="*/ 290 w 588"/>
              <a:gd name="T115" fmla="*/ 542 h 554"/>
              <a:gd name="T116" fmla="*/ 236 w 588"/>
              <a:gd name="T117" fmla="*/ 554 h 55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588" h="554">
                <a:moveTo>
                  <a:pt x="236" y="554"/>
                </a:moveTo>
                <a:lnTo>
                  <a:pt x="236" y="554"/>
                </a:lnTo>
                <a:lnTo>
                  <a:pt x="234" y="550"/>
                </a:lnTo>
                <a:lnTo>
                  <a:pt x="240" y="536"/>
                </a:lnTo>
                <a:lnTo>
                  <a:pt x="248" y="530"/>
                </a:lnTo>
                <a:lnTo>
                  <a:pt x="254" y="524"/>
                </a:lnTo>
                <a:lnTo>
                  <a:pt x="264" y="516"/>
                </a:lnTo>
                <a:lnTo>
                  <a:pt x="274" y="496"/>
                </a:lnTo>
                <a:lnTo>
                  <a:pt x="274" y="480"/>
                </a:lnTo>
                <a:lnTo>
                  <a:pt x="252" y="468"/>
                </a:lnTo>
                <a:lnTo>
                  <a:pt x="250" y="456"/>
                </a:lnTo>
                <a:lnTo>
                  <a:pt x="250" y="446"/>
                </a:lnTo>
                <a:lnTo>
                  <a:pt x="252" y="438"/>
                </a:lnTo>
                <a:lnTo>
                  <a:pt x="256" y="430"/>
                </a:lnTo>
                <a:lnTo>
                  <a:pt x="266" y="416"/>
                </a:lnTo>
                <a:lnTo>
                  <a:pt x="280" y="404"/>
                </a:lnTo>
                <a:lnTo>
                  <a:pt x="284" y="396"/>
                </a:lnTo>
                <a:lnTo>
                  <a:pt x="288" y="388"/>
                </a:lnTo>
                <a:lnTo>
                  <a:pt x="290" y="370"/>
                </a:lnTo>
                <a:lnTo>
                  <a:pt x="290" y="356"/>
                </a:lnTo>
                <a:lnTo>
                  <a:pt x="290" y="342"/>
                </a:lnTo>
                <a:lnTo>
                  <a:pt x="252" y="300"/>
                </a:lnTo>
                <a:lnTo>
                  <a:pt x="234" y="298"/>
                </a:lnTo>
                <a:lnTo>
                  <a:pt x="200" y="304"/>
                </a:lnTo>
                <a:lnTo>
                  <a:pt x="186" y="316"/>
                </a:lnTo>
                <a:lnTo>
                  <a:pt x="174" y="330"/>
                </a:lnTo>
                <a:lnTo>
                  <a:pt x="148" y="360"/>
                </a:lnTo>
                <a:lnTo>
                  <a:pt x="130" y="390"/>
                </a:lnTo>
                <a:lnTo>
                  <a:pt x="120" y="404"/>
                </a:lnTo>
                <a:lnTo>
                  <a:pt x="110" y="416"/>
                </a:lnTo>
                <a:lnTo>
                  <a:pt x="70" y="390"/>
                </a:lnTo>
                <a:lnTo>
                  <a:pt x="52" y="376"/>
                </a:lnTo>
                <a:lnTo>
                  <a:pt x="36" y="364"/>
                </a:lnTo>
                <a:lnTo>
                  <a:pt x="22" y="362"/>
                </a:lnTo>
                <a:lnTo>
                  <a:pt x="12" y="358"/>
                </a:lnTo>
                <a:lnTo>
                  <a:pt x="6" y="352"/>
                </a:lnTo>
                <a:lnTo>
                  <a:pt x="0" y="348"/>
                </a:lnTo>
                <a:lnTo>
                  <a:pt x="0" y="334"/>
                </a:lnTo>
                <a:lnTo>
                  <a:pt x="2" y="326"/>
                </a:lnTo>
                <a:lnTo>
                  <a:pt x="4" y="324"/>
                </a:lnTo>
                <a:lnTo>
                  <a:pt x="6" y="322"/>
                </a:lnTo>
                <a:lnTo>
                  <a:pt x="18" y="320"/>
                </a:lnTo>
                <a:lnTo>
                  <a:pt x="28" y="306"/>
                </a:lnTo>
                <a:lnTo>
                  <a:pt x="40" y="292"/>
                </a:lnTo>
                <a:lnTo>
                  <a:pt x="38" y="240"/>
                </a:lnTo>
                <a:lnTo>
                  <a:pt x="34" y="238"/>
                </a:lnTo>
                <a:lnTo>
                  <a:pt x="28" y="228"/>
                </a:lnTo>
                <a:lnTo>
                  <a:pt x="20" y="206"/>
                </a:lnTo>
                <a:lnTo>
                  <a:pt x="20" y="186"/>
                </a:lnTo>
                <a:lnTo>
                  <a:pt x="22" y="178"/>
                </a:lnTo>
                <a:lnTo>
                  <a:pt x="26" y="172"/>
                </a:lnTo>
                <a:lnTo>
                  <a:pt x="34" y="176"/>
                </a:lnTo>
                <a:lnTo>
                  <a:pt x="40" y="180"/>
                </a:lnTo>
                <a:lnTo>
                  <a:pt x="44" y="190"/>
                </a:lnTo>
                <a:lnTo>
                  <a:pt x="48" y="202"/>
                </a:lnTo>
                <a:lnTo>
                  <a:pt x="58" y="210"/>
                </a:lnTo>
                <a:lnTo>
                  <a:pt x="68" y="218"/>
                </a:lnTo>
                <a:lnTo>
                  <a:pt x="74" y="222"/>
                </a:lnTo>
                <a:lnTo>
                  <a:pt x="80" y="224"/>
                </a:lnTo>
                <a:lnTo>
                  <a:pt x="88" y="224"/>
                </a:lnTo>
                <a:lnTo>
                  <a:pt x="100" y="222"/>
                </a:lnTo>
                <a:lnTo>
                  <a:pt x="118" y="204"/>
                </a:lnTo>
                <a:lnTo>
                  <a:pt x="142" y="186"/>
                </a:lnTo>
                <a:lnTo>
                  <a:pt x="168" y="166"/>
                </a:lnTo>
                <a:lnTo>
                  <a:pt x="192" y="146"/>
                </a:lnTo>
                <a:lnTo>
                  <a:pt x="216" y="128"/>
                </a:lnTo>
                <a:lnTo>
                  <a:pt x="226" y="116"/>
                </a:lnTo>
                <a:lnTo>
                  <a:pt x="232" y="104"/>
                </a:lnTo>
                <a:lnTo>
                  <a:pt x="244" y="82"/>
                </a:lnTo>
                <a:lnTo>
                  <a:pt x="262" y="76"/>
                </a:lnTo>
                <a:lnTo>
                  <a:pt x="278" y="72"/>
                </a:lnTo>
                <a:lnTo>
                  <a:pt x="284" y="72"/>
                </a:lnTo>
                <a:lnTo>
                  <a:pt x="292" y="74"/>
                </a:lnTo>
                <a:lnTo>
                  <a:pt x="302" y="78"/>
                </a:lnTo>
                <a:lnTo>
                  <a:pt x="312" y="84"/>
                </a:lnTo>
                <a:lnTo>
                  <a:pt x="332" y="84"/>
                </a:lnTo>
                <a:lnTo>
                  <a:pt x="348" y="66"/>
                </a:lnTo>
                <a:lnTo>
                  <a:pt x="348" y="16"/>
                </a:lnTo>
                <a:lnTo>
                  <a:pt x="354" y="0"/>
                </a:lnTo>
                <a:lnTo>
                  <a:pt x="362" y="2"/>
                </a:lnTo>
                <a:lnTo>
                  <a:pt x="374" y="8"/>
                </a:lnTo>
                <a:lnTo>
                  <a:pt x="384" y="18"/>
                </a:lnTo>
                <a:lnTo>
                  <a:pt x="396" y="32"/>
                </a:lnTo>
                <a:lnTo>
                  <a:pt x="408" y="42"/>
                </a:lnTo>
                <a:lnTo>
                  <a:pt x="418" y="46"/>
                </a:lnTo>
                <a:lnTo>
                  <a:pt x="432" y="48"/>
                </a:lnTo>
                <a:lnTo>
                  <a:pt x="436" y="44"/>
                </a:lnTo>
                <a:lnTo>
                  <a:pt x="438" y="36"/>
                </a:lnTo>
                <a:lnTo>
                  <a:pt x="440" y="28"/>
                </a:lnTo>
                <a:lnTo>
                  <a:pt x="450" y="16"/>
                </a:lnTo>
                <a:lnTo>
                  <a:pt x="458" y="24"/>
                </a:lnTo>
                <a:lnTo>
                  <a:pt x="460" y="62"/>
                </a:lnTo>
                <a:lnTo>
                  <a:pt x="472" y="76"/>
                </a:lnTo>
                <a:lnTo>
                  <a:pt x="484" y="92"/>
                </a:lnTo>
                <a:lnTo>
                  <a:pt x="498" y="110"/>
                </a:lnTo>
                <a:lnTo>
                  <a:pt x="516" y="128"/>
                </a:lnTo>
                <a:lnTo>
                  <a:pt x="516" y="178"/>
                </a:lnTo>
                <a:lnTo>
                  <a:pt x="530" y="196"/>
                </a:lnTo>
                <a:lnTo>
                  <a:pt x="564" y="220"/>
                </a:lnTo>
                <a:lnTo>
                  <a:pt x="588" y="236"/>
                </a:lnTo>
                <a:lnTo>
                  <a:pt x="586" y="242"/>
                </a:lnTo>
                <a:lnTo>
                  <a:pt x="580" y="250"/>
                </a:lnTo>
                <a:lnTo>
                  <a:pt x="558" y="266"/>
                </a:lnTo>
                <a:lnTo>
                  <a:pt x="534" y="282"/>
                </a:lnTo>
                <a:lnTo>
                  <a:pt x="520" y="292"/>
                </a:lnTo>
                <a:lnTo>
                  <a:pt x="502" y="310"/>
                </a:lnTo>
                <a:lnTo>
                  <a:pt x="486" y="328"/>
                </a:lnTo>
                <a:lnTo>
                  <a:pt x="472" y="346"/>
                </a:lnTo>
                <a:lnTo>
                  <a:pt x="470" y="354"/>
                </a:lnTo>
                <a:lnTo>
                  <a:pt x="468" y="364"/>
                </a:lnTo>
                <a:lnTo>
                  <a:pt x="466" y="374"/>
                </a:lnTo>
                <a:lnTo>
                  <a:pt x="462" y="384"/>
                </a:lnTo>
                <a:lnTo>
                  <a:pt x="448" y="390"/>
                </a:lnTo>
                <a:lnTo>
                  <a:pt x="432" y="398"/>
                </a:lnTo>
                <a:lnTo>
                  <a:pt x="412" y="402"/>
                </a:lnTo>
                <a:lnTo>
                  <a:pt x="394" y="408"/>
                </a:lnTo>
                <a:lnTo>
                  <a:pt x="378" y="416"/>
                </a:lnTo>
                <a:lnTo>
                  <a:pt x="362" y="424"/>
                </a:lnTo>
                <a:lnTo>
                  <a:pt x="348" y="434"/>
                </a:lnTo>
                <a:lnTo>
                  <a:pt x="336" y="446"/>
                </a:lnTo>
                <a:lnTo>
                  <a:pt x="322" y="460"/>
                </a:lnTo>
                <a:lnTo>
                  <a:pt x="310" y="476"/>
                </a:lnTo>
                <a:lnTo>
                  <a:pt x="304" y="494"/>
                </a:lnTo>
                <a:lnTo>
                  <a:pt x="296" y="518"/>
                </a:lnTo>
                <a:lnTo>
                  <a:pt x="290" y="542"/>
                </a:lnTo>
                <a:lnTo>
                  <a:pt x="260" y="550"/>
                </a:lnTo>
                <a:lnTo>
                  <a:pt x="236" y="554"/>
                </a:lnTo>
                <a:close/>
              </a:path>
            </a:pathLst>
          </a:custGeom>
          <a:solidFill>
            <a:srgbClr val="FFFFFF">
              <a:alpha val="50196"/>
            </a:srgbClr>
          </a:solidFill>
          <a:ln>
            <a:noFill/>
          </a:ln>
        </p:spPr>
        <p:txBody>
          <a:bodyPr/>
          <a:lstStyle/>
          <a:p>
            <a:endParaRPr lang="zh-CN" altLang="en-US">
              <a:solidFill>
                <a:prstClr val="black"/>
              </a:solidFill>
            </a:endParaRPr>
          </a:p>
        </p:txBody>
      </p:sp>
      <p:sp>
        <p:nvSpPr>
          <p:cNvPr id="92" name="Freeform 37"/>
          <p:cNvSpPr>
            <a:spLocks/>
          </p:cNvSpPr>
          <p:nvPr/>
        </p:nvSpPr>
        <p:spPr bwMode="auto">
          <a:xfrm>
            <a:off x="5315362" y="2613847"/>
            <a:ext cx="835744" cy="530568"/>
          </a:xfrm>
          <a:custGeom>
            <a:avLst/>
            <a:gdLst>
              <a:gd name="T0" fmla="*/ 410 w 838"/>
              <a:gd name="T1" fmla="*/ 492 h 532"/>
              <a:gd name="T2" fmla="*/ 402 w 838"/>
              <a:gd name="T3" fmla="*/ 438 h 532"/>
              <a:gd name="T4" fmla="*/ 376 w 838"/>
              <a:gd name="T5" fmla="*/ 398 h 532"/>
              <a:gd name="T6" fmla="*/ 346 w 838"/>
              <a:gd name="T7" fmla="*/ 366 h 532"/>
              <a:gd name="T8" fmla="*/ 324 w 838"/>
              <a:gd name="T9" fmla="*/ 314 h 532"/>
              <a:gd name="T10" fmla="*/ 300 w 838"/>
              <a:gd name="T11" fmla="*/ 346 h 532"/>
              <a:gd name="T12" fmla="*/ 258 w 838"/>
              <a:gd name="T13" fmla="*/ 308 h 532"/>
              <a:gd name="T14" fmla="*/ 206 w 838"/>
              <a:gd name="T15" fmla="*/ 288 h 532"/>
              <a:gd name="T16" fmla="*/ 186 w 838"/>
              <a:gd name="T17" fmla="*/ 240 h 532"/>
              <a:gd name="T18" fmla="*/ 152 w 838"/>
              <a:gd name="T19" fmla="*/ 174 h 532"/>
              <a:gd name="T20" fmla="*/ 112 w 838"/>
              <a:gd name="T21" fmla="*/ 200 h 532"/>
              <a:gd name="T22" fmla="*/ 80 w 838"/>
              <a:gd name="T23" fmla="*/ 200 h 532"/>
              <a:gd name="T24" fmla="*/ 60 w 838"/>
              <a:gd name="T25" fmla="*/ 152 h 532"/>
              <a:gd name="T26" fmla="*/ 36 w 838"/>
              <a:gd name="T27" fmla="*/ 88 h 532"/>
              <a:gd name="T28" fmla="*/ 0 w 838"/>
              <a:gd name="T29" fmla="*/ 58 h 532"/>
              <a:gd name="T30" fmla="*/ 14 w 838"/>
              <a:gd name="T31" fmla="*/ 30 h 532"/>
              <a:gd name="T32" fmla="*/ 68 w 838"/>
              <a:gd name="T33" fmla="*/ 60 h 532"/>
              <a:gd name="T34" fmla="*/ 108 w 838"/>
              <a:gd name="T35" fmla="*/ 32 h 532"/>
              <a:gd name="T36" fmla="*/ 138 w 838"/>
              <a:gd name="T37" fmla="*/ 0 h 532"/>
              <a:gd name="T38" fmla="*/ 166 w 838"/>
              <a:gd name="T39" fmla="*/ 22 h 532"/>
              <a:gd name="T40" fmla="*/ 198 w 838"/>
              <a:gd name="T41" fmla="*/ 68 h 532"/>
              <a:gd name="T42" fmla="*/ 294 w 838"/>
              <a:gd name="T43" fmla="*/ 66 h 532"/>
              <a:gd name="T44" fmla="*/ 350 w 838"/>
              <a:gd name="T45" fmla="*/ 30 h 532"/>
              <a:gd name="T46" fmla="*/ 358 w 838"/>
              <a:gd name="T47" fmla="*/ 80 h 532"/>
              <a:gd name="T48" fmla="*/ 398 w 838"/>
              <a:gd name="T49" fmla="*/ 78 h 532"/>
              <a:gd name="T50" fmla="*/ 422 w 838"/>
              <a:gd name="T51" fmla="*/ 76 h 532"/>
              <a:gd name="T52" fmla="*/ 470 w 838"/>
              <a:gd name="T53" fmla="*/ 110 h 532"/>
              <a:gd name="T54" fmla="*/ 518 w 838"/>
              <a:gd name="T55" fmla="*/ 166 h 532"/>
              <a:gd name="T56" fmla="*/ 546 w 838"/>
              <a:gd name="T57" fmla="*/ 134 h 532"/>
              <a:gd name="T58" fmla="*/ 572 w 838"/>
              <a:gd name="T59" fmla="*/ 140 h 532"/>
              <a:gd name="T60" fmla="*/ 606 w 838"/>
              <a:gd name="T61" fmla="*/ 184 h 532"/>
              <a:gd name="T62" fmla="*/ 664 w 838"/>
              <a:gd name="T63" fmla="*/ 204 h 532"/>
              <a:gd name="T64" fmla="*/ 684 w 838"/>
              <a:gd name="T65" fmla="*/ 186 h 532"/>
              <a:gd name="T66" fmla="*/ 684 w 838"/>
              <a:gd name="T67" fmla="*/ 168 h 532"/>
              <a:gd name="T68" fmla="*/ 724 w 838"/>
              <a:gd name="T69" fmla="*/ 146 h 532"/>
              <a:gd name="T70" fmla="*/ 742 w 838"/>
              <a:gd name="T71" fmla="*/ 132 h 532"/>
              <a:gd name="T72" fmla="*/ 756 w 838"/>
              <a:gd name="T73" fmla="*/ 154 h 532"/>
              <a:gd name="T74" fmla="*/ 806 w 838"/>
              <a:gd name="T75" fmla="*/ 188 h 532"/>
              <a:gd name="T76" fmla="*/ 838 w 838"/>
              <a:gd name="T77" fmla="*/ 228 h 532"/>
              <a:gd name="T78" fmla="*/ 818 w 838"/>
              <a:gd name="T79" fmla="*/ 272 h 532"/>
              <a:gd name="T80" fmla="*/ 802 w 838"/>
              <a:gd name="T81" fmla="*/ 308 h 532"/>
              <a:gd name="T82" fmla="*/ 778 w 838"/>
              <a:gd name="T83" fmla="*/ 300 h 532"/>
              <a:gd name="T84" fmla="*/ 770 w 838"/>
              <a:gd name="T85" fmla="*/ 258 h 532"/>
              <a:gd name="T86" fmla="*/ 744 w 838"/>
              <a:gd name="T87" fmla="*/ 242 h 532"/>
              <a:gd name="T88" fmla="*/ 716 w 838"/>
              <a:gd name="T89" fmla="*/ 282 h 532"/>
              <a:gd name="T90" fmla="*/ 686 w 838"/>
              <a:gd name="T91" fmla="*/ 346 h 532"/>
              <a:gd name="T92" fmla="*/ 632 w 838"/>
              <a:gd name="T93" fmla="*/ 368 h 532"/>
              <a:gd name="T94" fmla="*/ 618 w 838"/>
              <a:gd name="T95" fmla="*/ 410 h 532"/>
              <a:gd name="T96" fmla="*/ 638 w 838"/>
              <a:gd name="T97" fmla="*/ 444 h 532"/>
              <a:gd name="T98" fmla="*/ 588 w 838"/>
              <a:gd name="T99" fmla="*/ 456 h 532"/>
              <a:gd name="T100" fmla="*/ 540 w 838"/>
              <a:gd name="T101" fmla="*/ 438 h 532"/>
              <a:gd name="T102" fmla="*/ 502 w 838"/>
              <a:gd name="T103" fmla="*/ 456 h 532"/>
              <a:gd name="T104" fmla="*/ 476 w 838"/>
              <a:gd name="T105" fmla="*/ 530 h 53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38" h="532">
                <a:moveTo>
                  <a:pt x="464" y="532"/>
                </a:moveTo>
                <a:lnTo>
                  <a:pt x="464" y="532"/>
                </a:lnTo>
                <a:lnTo>
                  <a:pt x="452" y="520"/>
                </a:lnTo>
                <a:lnTo>
                  <a:pt x="436" y="508"/>
                </a:lnTo>
                <a:lnTo>
                  <a:pt x="410" y="492"/>
                </a:lnTo>
                <a:lnTo>
                  <a:pt x="402" y="482"/>
                </a:lnTo>
                <a:lnTo>
                  <a:pt x="404" y="450"/>
                </a:lnTo>
                <a:lnTo>
                  <a:pt x="402" y="438"/>
                </a:lnTo>
                <a:lnTo>
                  <a:pt x="398" y="426"/>
                </a:lnTo>
                <a:lnTo>
                  <a:pt x="388" y="416"/>
                </a:lnTo>
                <a:lnTo>
                  <a:pt x="382" y="410"/>
                </a:lnTo>
                <a:lnTo>
                  <a:pt x="376" y="398"/>
                </a:lnTo>
                <a:lnTo>
                  <a:pt x="348" y="368"/>
                </a:lnTo>
                <a:lnTo>
                  <a:pt x="346" y="366"/>
                </a:lnTo>
                <a:lnTo>
                  <a:pt x="344" y="326"/>
                </a:lnTo>
                <a:lnTo>
                  <a:pt x="336" y="318"/>
                </a:lnTo>
                <a:lnTo>
                  <a:pt x="330" y="314"/>
                </a:lnTo>
                <a:lnTo>
                  <a:pt x="324" y="314"/>
                </a:lnTo>
                <a:lnTo>
                  <a:pt x="318" y="314"/>
                </a:lnTo>
                <a:lnTo>
                  <a:pt x="312" y="322"/>
                </a:lnTo>
                <a:lnTo>
                  <a:pt x="308" y="328"/>
                </a:lnTo>
                <a:lnTo>
                  <a:pt x="300" y="346"/>
                </a:lnTo>
                <a:lnTo>
                  <a:pt x="296" y="346"/>
                </a:lnTo>
                <a:lnTo>
                  <a:pt x="270" y="320"/>
                </a:lnTo>
                <a:lnTo>
                  <a:pt x="258" y="308"/>
                </a:lnTo>
                <a:lnTo>
                  <a:pt x="246" y="300"/>
                </a:lnTo>
                <a:lnTo>
                  <a:pt x="228" y="296"/>
                </a:lnTo>
                <a:lnTo>
                  <a:pt x="216" y="292"/>
                </a:lnTo>
                <a:lnTo>
                  <a:pt x="206" y="288"/>
                </a:lnTo>
                <a:lnTo>
                  <a:pt x="200" y="280"/>
                </a:lnTo>
                <a:lnTo>
                  <a:pt x="194" y="274"/>
                </a:lnTo>
                <a:lnTo>
                  <a:pt x="192" y="264"/>
                </a:lnTo>
                <a:lnTo>
                  <a:pt x="186" y="240"/>
                </a:lnTo>
                <a:lnTo>
                  <a:pt x="180" y="224"/>
                </a:lnTo>
                <a:lnTo>
                  <a:pt x="170" y="210"/>
                </a:lnTo>
                <a:lnTo>
                  <a:pt x="156" y="190"/>
                </a:lnTo>
                <a:lnTo>
                  <a:pt x="152" y="174"/>
                </a:lnTo>
                <a:lnTo>
                  <a:pt x="144" y="172"/>
                </a:lnTo>
                <a:lnTo>
                  <a:pt x="112" y="200"/>
                </a:lnTo>
                <a:lnTo>
                  <a:pt x="98" y="226"/>
                </a:lnTo>
                <a:lnTo>
                  <a:pt x="90" y="220"/>
                </a:lnTo>
                <a:lnTo>
                  <a:pt x="86" y="214"/>
                </a:lnTo>
                <a:lnTo>
                  <a:pt x="80" y="200"/>
                </a:lnTo>
                <a:lnTo>
                  <a:pt x="76" y="186"/>
                </a:lnTo>
                <a:lnTo>
                  <a:pt x="74" y="182"/>
                </a:lnTo>
                <a:lnTo>
                  <a:pt x="72" y="178"/>
                </a:lnTo>
                <a:lnTo>
                  <a:pt x="60" y="152"/>
                </a:lnTo>
                <a:lnTo>
                  <a:pt x="60" y="116"/>
                </a:lnTo>
                <a:lnTo>
                  <a:pt x="48" y="100"/>
                </a:lnTo>
                <a:lnTo>
                  <a:pt x="36" y="88"/>
                </a:lnTo>
                <a:lnTo>
                  <a:pt x="12" y="68"/>
                </a:lnTo>
                <a:lnTo>
                  <a:pt x="6" y="66"/>
                </a:lnTo>
                <a:lnTo>
                  <a:pt x="2" y="64"/>
                </a:lnTo>
                <a:lnTo>
                  <a:pt x="0" y="58"/>
                </a:lnTo>
                <a:lnTo>
                  <a:pt x="0" y="52"/>
                </a:lnTo>
                <a:lnTo>
                  <a:pt x="4" y="38"/>
                </a:lnTo>
                <a:lnTo>
                  <a:pt x="8" y="32"/>
                </a:lnTo>
                <a:lnTo>
                  <a:pt x="14" y="30"/>
                </a:lnTo>
                <a:lnTo>
                  <a:pt x="28" y="40"/>
                </a:lnTo>
                <a:lnTo>
                  <a:pt x="42" y="50"/>
                </a:lnTo>
                <a:lnTo>
                  <a:pt x="58" y="56"/>
                </a:lnTo>
                <a:lnTo>
                  <a:pt x="68" y="60"/>
                </a:lnTo>
                <a:lnTo>
                  <a:pt x="78" y="60"/>
                </a:lnTo>
                <a:lnTo>
                  <a:pt x="88" y="52"/>
                </a:lnTo>
                <a:lnTo>
                  <a:pt x="98" y="42"/>
                </a:lnTo>
                <a:lnTo>
                  <a:pt x="108" y="32"/>
                </a:lnTo>
                <a:lnTo>
                  <a:pt x="118" y="24"/>
                </a:lnTo>
                <a:lnTo>
                  <a:pt x="128" y="8"/>
                </a:lnTo>
                <a:lnTo>
                  <a:pt x="134" y="4"/>
                </a:lnTo>
                <a:lnTo>
                  <a:pt x="138" y="0"/>
                </a:lnTo>
                <a:lnTo>
                  <a:pt x="144" y="0"/>
                </a:lnTo>
                <a:lnTo>
                  <a:pt x="152" y="4"/>
                </a:lnTo>
                <a:lnTo>
                  <a:pt x="158" y="10"/>
                </a:lnTo>
                <a:lnTo>
                  <a:pt x="166" y="22"/>
                </a:lnTo>
                <a:lnTo>
                  <a:pt x="168" y="32"/>
                </a:lnTo>
                <a:lnTo>
                  <a:pt x="172" y="42"/>
                </a:lnTo>
                <a:lnTo>
                  <a:pt x="180" y="52"/>
                </a:lnTo>
                <a:lnTo>
                  <a:pt x="188" y="60"/>
                </a:lnTo>
                <a:lnTo>
                  <a:pt x="198" y="68"/>
                </a:lnTo>
                <a:lnTo>
                  <a:pt x="210" y="74"/>
                </a:lnTo>
                <a:lnTo>
                  <a:pt x="224" y="78"/>
                </a:lnTo>
                <a:lnTo>
                  <a:pt x="238" y="82"/>
                </a:lnTo>
                <a:lnTo>
                  <a:pt x="294" y="66"/>
                </a:lnTo>
                <a:lnTo>
                  <a:pt x="340" y="26"/>
                </a:lnTo>
                <a:lnTo>
                  <a:pt x="350" y="30"/>
                </a:lnTo>
                <a:lnTo>
                  <a:pt x="348" y="46"/>
                </a:lnTo>
                <a:lnTo>
                  <a:pt x="348" y="54"/>
                </a:lnTo>
                <a:lnTo>
                  <a:pt x="348" y="64"/>
                </a:lnTo>
                <a:lnTo>
                  <a:pt x="352" y="72"/>
                </a:lnTo>
                <a:lnTo>
                  <a:pt x="358" y="80"/>
                </a:lnTo>
                <a:lnTo>
                  <a:pt x="366" y="84"/>
                </a:lnTo>
                <a:lnTo>
                  <a:pt x="380" y="86"/>
                </a:lnTo>
                <a:lnTo>
                  <a:pt x="388" y="82"/>
                </a:lnTo>
                <a:lnTo>
                  <a:pt x="398" y="78"/>
                </a:lnTo>
                <a:lnTo>
                  <a:pt x="404" y="74"/>
                </a:lnTo>
                <a:lnTo>
                  <a:pt x="410" y="72"/>
                </a:lnTo>
                <a:lnTo>
                  <a:pt x="416" y="74"/>
                </a:lnTo>
                <a:lnTo>
                  <a:pt x="422" y="76"/>
                </a:lnTo>
                <a:lnTo>
                  <a:pt x="434" y="88"/>
                </a:lnTo>
                <a:lnTo>
                  <a:pt x="446" y="102"/>
                </a:lnTo>
                <a:lnTo>
                  <a:pt x="470" y="110"/>
                </a:lnTo>
                <a:lnTo>
                  <a:pt x="478" y="122"/>
                </a:lnTo>
                <a:lnTo>
                  <a:pt x="488" y="136"/>
                </a:lnTo>
                <a:lnTo>
                  <a:pt x="500" y="152"/>
                </a:lnTo>
                <a:lnTo>
                  <a:pt x="518" y="166"/>
                </a:lnTo>
                <a:lnTo>
                  <a:pt x="526" y="166"/>
                </a:lnTo>
                <a:lnTo>
                  <a:pt x="536" y="156"/>
                </a:lnTo>
                <a:lnTo>
                  <a:pt x="542" y="144"/>
                </a:lnTo>
                <a:lnTo>
                  <a:pt x="546" y="134"/>
                </a:lnTo>
                <a:lnTo>
                  <a:pt x="550" y="122"/>
                </a:lnTo>
                <a:lnTo>
                  <a:pt x="568" y="128"/>
                </a:lnTo>
                <a:lnTo>
                  <a:pt x="572" y="140"/>
                </a:lnTo>
                <a:lnTo>
                  <a:pt x="580" y="154"/>
                </a:lnTo>
                <a:lnTo>
                  <a:pt x="592" y="168"/>
                </a:lnTo>
                <a:lnTo>
                  <a:pt x="606" y="180"/>
                </a:lnTo>
                <a:lnTo>
                  <a:pt x="606" y="184"/>
                </a:lnTo>
                <a:lnTo>
                  <a:pt x="632" y="206"/>
                </a:lnTo>
                <a:lnTo>
                  <a:pt x="664" y="204"/>
                </a:lnTo>
                <a:lnTo>
                  <a:pt x="670" y="196"/>
                </a:lnTo>
                <a:lnTo>
                  <a:pt x="678" y="190"/>
                </a:lnTo>
                <a:lnTo>
                  <a:pt x="680" y="188"/>
                </a:lnTo>
                <a:lnTo>
                  <a:pt x="684" y="186"/>
                </a:lnTo>
                <a:lnTo>
                  <a:pt x="690" y="180"/>
                </a:lnTo>
                <a:lnTo>
                  <a:pt x="690" y="172"/>
                </a:lnTo>
                <a:lnTo>
                  <a:pt x="684" y="168"/>
                </a:lnTo>
                <a:lnTo>
                  <a:pt x="684" y="164"/>
                </a:lnTo>
                <a:lnTo>
                  <a:pt x="688" y="160"/>
                </a:lnTo>
                <a:lnTo>
                  <a:pt x="700" y="154"/>
                </a:lnTo>
                <a:lnTo>
                  <a:pt x="724" y="146"/>
                </a:lnTo>
                <a:lnTo>
                  <a:pt x="730" y="142"/>
                </a:lnTo>
                <a:lnTo>
                  <a:pt x="734" y="140"/>
                </a:lnTo>
                <a:lnTo>
                  <a:pt x="742" y="132"/>
                </a:lnTo>
                <a:lnTo>
                  <a:pt x="744" y="134"/>
                </a:lnTo>
                <a:lnTo>
                  <a:pt x="746" y="136"/>
                </a:lnTo>
                <a:lnTo>
                  <a:pt x="750" y="144"/>
                </a:lnTo>
                <a:lnTo>
                  <a:pt x="756" y="154"/>
                </a:lnTo>
                <a:lnTo>
                  <a:pt x="762" y="158"/>
                </a:lnTo>
                <a:lnTo>
                  <a:pt x="770" y="162"/>
                </a:lnTo>
                <a:lnTo>
                  <a:pt x="806" y="188"/>
                </a:lnTo>
                <a:lnTo>
                  <a:pt x="838" y="194"/>
                </a:lnTo>
                <a:lnTo>
                  <a:pt x="838" y="204"/>
                </a:lnTo>
                <a:lnTo>
                  <a:pt x="838" y="220"/>
                </a:lnTo>
                <a:lnTo>
                  <a:pt x="838" y="228"/>
                </a:lnTo>
                <a:lnTo>
                  <a:pt x="836" y="236"/>
                </a:lnTo>
                <a:lnTo>
                  <a:pt x="834" y="242"/>
                </a:lnTo>
                <a:lnTo>
                  <a:pt x="828" y="246"/>
                </a:lnTo>
                <a:lnTo>
                  <a:pt x="818" y="272"/>
                </a:lnTo>
                <a:lnTo>
                  <a:pt x="812" y="306"/>
                </a:lnTo>
                <a:lnTo>
                  <a:pt x="802" y="308"/>
                </a:lnTo>
                <a:lnTo>
                  <a:pt x="800" y="302"/>
                </a:lnTo>
                <a:lnTo>
                  <a:pt x="796" y="300"/>
                </a:lnTo>
                <a:lnTo>
                  <a:pt x="792" y="298"/>
                </a:lnTo>
                <a:lnTo>
                  <a:pt x="788" y="298"/>
                </a:lnTo>
                <a:lnTo>
                  <a:pt x="778" y="300"/>
                </a:lnTo>
                <a:lnTo>
                  <a:pt x="774" y="302"/>
                </a:lnTo>
                <a:lnTo>
                  <a:pt x="770" y="300"/>
                </a:lnTo>
                <a:lnTo>
                  <a:pt x="770" y="258"/>
                </a:lnTo>
                <a:lnTo>
                  <a:pt x="762" y="248"/>
                </a:lnTo>
                <a:lnTo>
                  <a:pt x="756" y="244"/>
                </a:lnTo>
                <a:lnTo>
                  <a:pt x="750" y="242"/>
                </a:lnTo>
                <a:lnTo>
                  <a:pt x="744" y="242"/>
                </a:lnTo>
                <a:lnTo>
                  <a:pt x="738" y="244"/>
                </a:lnTo>
                <a:lnTo>
                  <a:pt x="732" y="250"/>
                </a:lnTo>
                <a:lnTo>
                  <a:pt x="722" y="264"/>
                </a:lnTo>
                <a:lnTo>
                  <a:pt x="716" y="282"/>
                </a:lnTo>
                <a:lnTo>
                  <a:pt x="708" y="302"/>
                </a:lnTo>
                <a:lnTo>
                  <a:pt x="698" y="320"/>
                </a:lnTo>
                <a:lnTo>
                  <a:pt x="690" y="340"/>
                </a:lnTo>
                <a:lnTo>
                  <a:pt x="686" y="346"/>
                </a:lnTo>
                <a:lnTo>
                  <a:pt x="680" y="354"/>
                </a:lnTo>
                <a:lnTo>
                  <a:pt x="666" y="362"/>
                </a:lnTo>
                <a:lnTo>
                  <a:pt x="652" y="366"/>
                </a:lnTo>
                <a:lnTo>
                  <a:pt x="632" y="368"/>
                </a:lnTo>
                <a:lnTo>
                  <a:pt x="624" y="372"/>
                </a:lnTo>
                <a:lnTo>
                  <a:pt x="622" y="374"/>
                </a:lnTo>
                <a:lnTo>
                  <a:pt x="620" y="378"/>
                </a:lnTo>
                <a:lnTo>
                  <a:pt x="618" y="390"/>
                </a:lnTo>
                <a:lnTo>
                  <a:pt x="618" y="410"/>
                </a:lnTo>
                <a:lnTo>
                  <a:pt x="644" y="432"/>
                </a:lnTo>
                <a:lnTo>
                  <a:pt x="642" y="438"/>
                </a:lnTo>
                <a:lnTo>
                  <a:pt x="638" y="444"/>
                </a:lnTo>
                <a:lnTo>
                  <a:pt x="628" y="454"/>
                </a:lnTo>
                <a:lnTo>
                  <a:pt x="620" y="456"/>
                </a:lnTo>
                <a:lnTo>
                  <a:pt x="610" y="456"/>
                </a:lnTo>
                <a:lnTo>
                  <a:pt x="588" y="456"/>
                </a:lnTo>
                <a:lnTo>
                  <a:pt x="570" y="452"/>
                </a:lnTo>
                <a:lnTo>
                  <a:pt x="556" y="448"/>
                </a:lnTo>
                <a:lnTo>
                  <a:pt x="548" y="442"/>
                </a:lnTo>
                <a:lnTo>
                  <a:pt x="540" y="438"/>
                </a:lnTo>
                <a:lnTo>
                  <a:pt x="532" y="436"/>
                </a:lnTo>
                <a:lnTo>
                  <a:pt x="526" y="438"/>
                </a:lnTo>
                <a:lnTo>
                  <a:pt x="520" y="440"/>
                </a:lnTo>
                <a:lnTo>
                  <a:pt x="514" y="446"/>
                </a:lnTo>
                <a:lnTo>
                  <a:pt x="502" y="456"/>
                </a:lnTo>
                <a:lnTo>
                  <a:pt x="480" y="520"/>
                </a:lnTo>
                <a:lnTo>
                  <a:pt x="476" y="530"/>
                </a:lnTo>
                <a:lnTo>
                  <a:pt x="464" y="532"/>
                </a:lnTo>
                <a:close/>
              </a:path>
            </a:pathLst>
          </a:custGeom>
          <a:solidFill>
            <a:srgbClr val="FFFFFF">
              <a:alpha val="50196"/>
            </a:srgbClr>
          </a:solidFill>
          <a:ln>
            <a:noFill/>
          </a:ln>
        </p:spPr>
        <p:txBody>
          <a:bodyPr/>
          <a:lstStyle/>
          <a:p>
            <a:endParaRPr lang="zh-CN" altLang="en-US">
              <a:solidFill>
                <a:prstClr val="black"/>
              </a:solidFill>
            </a:endParaRPr>
          </a:p>
        </p:txBody>
      </p:sp>
      <p:sp>
        <p:nvSpPr>
          <p:cNvPr id="93" name="Freeform 38"/>
          <p:cNvSpPr>
            <a:spLocks/>
          </p:cNvSpPr>
          <p:nvPr/>
        </p:nvSpPr>
        <p:spPr bwMode="auto">
          <a:xfrm>
            <a:off x="5141830" y="1817995"/>
            <a:ext cx="1111001" cy="993318"/>
          </a:xfrm>
          <a:custGeom>
            <a:avLst/>
            <a:gdLst>
              <a:gd name="T0" fmla="*/ 750 w 1114"/>
              <a:gd name="T1" fmla="*/ 920 h 996"/>
              <a:gd name="T2" fmla="*/ 698 w 1114"/>
              <a:gd name="T3" fmla="*/ 952 h 996"/>
              <a:gd name="T4" fmla="*/ 656 w 1114"/>
              <a:gd name="T5" fmla="*/ 908 h 996"/>
              <a:gd name="T6" fmla="*/ 614 w 1114"/>
              <a:gd name="T7" fmla="*/ 872 h 996"/>
              <a:gd name="T8" fmla="*/ 568 w 1114"/>
              <a:gd name="T9" fmla="*/ 866 h 996"/>
              <a:gd name="T10" fmla="*/ 534 w 1114"/>
              <a:gd name="T11" fmla="*/ 824 h 996"/>
              <a:gd name="T12" fmla="*/ 488 w 1114"/>
              <a:gd name="T13" fmla="*/ 834 h 996"/>
              <a:gd name="T14" fmla="*/ 442 w 1114"/>
              <a:gd name="T15" fmla="*/ 860 h 996"/>
              <a:gd name="T16" fmla="*/ 360 w 1114"/>
              <a:gd name="T17" fmla="*/ 840 h 996"/>
              <a:gd name="T18" fmla="*/ 320 w 1114"/>
              <a:gd name="T19" fmla="*/ 790 h 996"/>
              <a:gd name="T20" fmla="*/ 288 w 1114"/>
              <a:gd name="T21" fmla="*/ 776 h 996"/>
              <a:gd name="T22" fmla="*/ 324 w 1114"/>
              <a:gd name="T23" fmla="*/ 756 h 996"/>
              <a:gd name="T24" fmla="*/ 288 w 1114"/>
              <a:gd name="T25" fmla="*/ 712 h 996"/>
              <a:gd name="T26" fmla="*/ 244 w 1114"/>
              <a:gd name="T27" fmla="*/ 716 h 996"/>
              <a:gd name="T28" fmla="*/ 220 w 1114"/>
              <a:gd name="T29" fmla="*/ 662 h 996"/>
              <a:gd name="T30" fmla="*/ 268 w 1114"/>
              <a:gd name="T31" fmla="*/ 592 h 996"/>
              <a:gd name="T32" fmla="*/ 304 w 1114"/>
              <a:gd name="T33" fmla="*/ 516 h 996"/>
              <a:gd name="T34" fmla="*/ 314 w 1114"/>
              <a:gd name="T35" fmla="*/ 550 h 996"/>
              <a:gd name="T36" fmla="*/ 358 w 1114"/>
              <a:gd name="T37" fmla="*/ 568 h 996"/>
              <a:gd name="T38" fmla="*/ 358 w 1114"/>
              <a:gd name="T39" fmla="*/ 484 h 996"/>
              <a:gd name="T40" fmla="*/ 360 w 1114"/>
              <a:gd name="T41" fmla="*/ 428 h 996"/>
              <a:gd name="T42" fmla="*/ 338 w 1114"/>
              <a:gd name="T43" fmla="*/ 348 h 996"/>
              <a:gd name="T44" fmla="*/ 362 w 1114"/>
              <a:gd name="T45" fmla="*/ 252 h 996"/>
              <a:gd name="T46" fmla="*/ 314 w 1114"/>
              <a:gd name="T47" fmla="*/ 158 h 996"/>
              <a:gd name="T48" fmla="*/ 252 w 1114"/>
              <a:gd name="T49" fmla="*/ 188 h 996"/>
              <a:gd name="T50" fmla="*/ 166 w 1114"/>
              <a:gd name="T51" fmla="*/ 218 h 996"/>
              <a:gd name="T52" fmla="*/ 130 w 1114"/>
              <a:gd name="T53" fmla="*/ 192 h 996"/>
              <a:gd name="T54" fmla="*/ 102 w 1114"/>
              <a:gd name="T55" fmla="*/ 126 h 996"/>
              <a:gd name="T56" fmla="*/ 44 w 1114"/>
              <a:gd name="T57" fmla="*/ 140 h 996"/>
              <a:gd name="T58" fmla="*/ 20 w 1114"/>
              <a:gd name="T59" fmla="*/ 96 h 996"/>
              <a:gd name="T60" fmla="*/ 72 w 1114"/>
              <a:gd name="T61" fmla="*/ 10 h 996"/>
              <a:gd name="T62" fmla="*/ 168 w 1114"/>
              <a:gd name="T63" fmla="*/ 16 h 996"/>
              <a:gd name="T64" fmla="*/ 282 w 1114"/>
              <a:gd name="T65" fmla="*/ 26 h 996"/>
              <a:gd name="T66" fmla="*/ 392 w 1114"/>
              <a:gd name="T67" fmla="*/ 184 h 996"/>
              <a:gd name="T68" fmla="*/ 458 w 1114"/>
              <a:gd name="T69" fmla="*/ 278 h 996"/>
              <a:gd name="T70" fmla="*/ 498 w 1114"/>
              <a:gd name="T71" fmla="*/ 330 h 996"/>
              <a:gd name="T72" fmla="*/ 570 w 1114"/>
              <a:gd name="T73" fmla="*/ 354 h 996"/>
              <a:gd name="T74" fmla="*/ 638 w 1114"/>
              <a:gd name="T75" fmla="*/ 366 h 996"/>
              <a:gd name="T76" fmla="*/ 716 w 1114"/>
              <a:gd name="T77" fmla="*/ 396 h 996"/>
              <a:gd name="T78" fmla="*/ 770 w 1114"/>
              <a:gd name="T79" fmla="*/ 448 h 996"/>
              <a:gd name="T80" fmla="*/ 814 w 1114"/>
              <a:gd name="T81" fmla="*/ 512 h 996"/>
              <a:gd name="T82" fmla="*/ 912 w 1114"/>
              <a:gd name="T83" fmla="*/ 486 h 996"/>
              <a:gd name="T84" fmla="*/ 990 w 1114"/>
              <a:gd name="T85" fmla="*/ 404 h 996"/>
              <a:gd name="T86" fmla="*/ 1084 w 1114"/>
              <a:gd name="T87" fmla="*/ 340 h 996"/>
              <a:gd name="T88" fmla="*/ 1084 w 1114"/>
              <a:gd name="T89" fmla="*/ 412 h 996"/>
              <a:gd name="T90" fmla="*/ 1112 w 1114"/>
              <a:gd name="T91" fmla="*/ 498 h 996"/>
              <a:gd name="T92" fmla="*/ 1096 w 1114"/>
              <a:gd name="T93" fmla="*/ 584 h 996"/>
              <a:gd name="T94" fmla="*/ 1088 w 1114"/>
              <a:gd name="T95" fmla="*/ 732 h 996"/>
              <a:gd name="T96" fmla="*/ 1028 w 1114"/>
              <a:gd name="T97" fmla="*/ 748 h 996"/>
              <a:gd name="T98" fmla="*/ 974 w 1114"/>
              <a:gd name="T99" fmla="*/ 772 h 996"/>
              <a:gd name="T100" fmla="*/ 942 w 1114"/>
              <a:gd name="T101" fmla="*/ 800 h 996"/>
              <a:gd name="T102" fmla="*/ 984 w 1114"/>
              <a:gd name="T103" fmla="*/ 910 h 996"/>
              <a:gd name="T104" fmla="*/ 972 w 1114"/>
              <a:gd name="T105" fmla="*/ 968 h 996"/>
              <a:gd name="T106" fmla="*/ 928 w 1114"/>
              <a:gd name="T107" fmla="*/ 924 h 996"/>
              <a:gd name="T108" fmla="*/ 904 w 1114"/>
              <a:gd name="T109" fmla="*/ 930 h 996"/>
              <a:gd name="T110" fmla="*/ 848 w 1114"/>
              <a:gd name="T111" fmla="*/ 972 h 996"/>
              <a:gd name="T112" fmla="*/ 812 w 1114"/>
              <a:gd name="T113" fmla="*/ 996 h 99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14" h="996">
                <a:moveTo>
                  <a:pt x="812" y="996"/>
                </a:moveTo>
                <a:lnTo>
                  <a:pt x="812" y="996"/>
                </a:lnTo>
                <a:lnTo>
                  <a:pt x="772" y="958"/>
                </a:lnTo>
                <a:lnTo>
                  <a:pt x="760" y="936"/>
                </a:lnTo>
                <a:lnTo>
                  <a:pt x="754" y="926"/>
                </a:lnTo>
                <a:lnTo>
                  <a:pt x="750" y="920"/>
                </a:lnTo>
                <a:lnTo>
                  <a:pt x="742" y="916"/>
                </a:lnTo>
                <a:lnTo>
                  <a:pt x="736" y="912"/>
                </a:lnTo>
                <a:lnTo>
                  <a:pt x="726" y="910"/>
                </a:lnTo>
                <a:lnTo>
                  <a:pt x="716" y="912"/>
                </a:lnTo>
                <a:lnTo>
                  <a:pt x="698" y="952"/>
                </a:lnTo>
                <a:lnTo>
                  <a:pt x="692" y="950"/>
                </a:lnTo>
                <a:lnTo>
                  <a:pt x="684" y="946"/>
                </a:lnTo>
                <a:lnTo>
                  <a:pt x="672" y="932"/>
                </a:lnTo>
                <a:lnTo>
                  <a:pt x="664" y="918"/>
                </a:lnTo>
                <a:lnTo>
                  <a:pt x="660" y="910"/>
                </a:lnTo>
                <a:lnTo>
                  <a:pt x="656" y="908"/>
                </a:lnTo>
                <a:lnTo>
                  <a:pt x="654" y="904"/>
                </a:lnTo>
                <a:lnTo>
                  <a:pt x="650" y="896"/>
                </a:lnTo>
                <a:lnTo>
                  <a:pt x="628" y="892"/>
                </a:lnTo>
                <a:lnTo>
                  <a:pt x="620" y="880"/>
                </a:lnTo>
                <a:lnTo>
                  <a:pt x="614" y="872"/>
                </a:lnTo>
                <a:lnTo>
                  <a:pt x="608" y="868"/>
                </a:lnTo>
                <a:lnTo>
                  <a:pt x="602" y="864"/>
                </a:lnTo>
                <a:lnTo>
                  <a:pt x="588" y="862"/>
                </a:lnTo>
                <a:lnTo>
                  <a:pt x="572" y="860"/>
                </a:lnTo>
                <a:lnTo>
                  <a:pt x="568" y="866"/>
                </a:lnTo>
                <a:lnTo>
                  <a:pt x="554" y="870"/>
                </a:lnTo>
                <a:lnTo>
                  <a:pt x="544" y="870"/>
                </a:lnTo>
                <a:lnTo>
                  <a:pt x="538" y="866"/>
                </a:lnTo>
                <a:lnTo>
                  <a:pt x="536" y="860"/>
                </a:lnTo>
                <a:lnTo>
                  <a:pt x="534" y="852"/>
                </a:lnTo>
                <a:lnTo>
                  <a:pt x="534" y="842"/>
                </a:lnTo>
                <a:lnTo>
                  <a:pt x="534" y="824"/>
                </a:lnTo>
                <a:lnTo>
                  <a:pt x="526" y="816"/>
                </a:lnTo>
                <a:lnTo>
                  <a:pt x="520" y="814"/>
                </a:lnTo>
                <a:lnTo>
                  <a:pt x="514" y="812"/>
                </a:lnTo>
                <a:lnTo>
                  <a:pt x="506" y="812"/>
                </a:lnTo>
                <a:lnTo>
                  <a:pt x="488" y="834"/>
                </a:lnTo>
                <a:lnTo>
                  <a:pt x="474" y="842"/>
                </a:lnTo>
                <a:lnTo>
                  <a:pt x="468" y="848"/>
                </a:lnTo>
                <a:lnTo>
                  <a:pt x="460" y="852"/>
                </a:lnTo>
                <a:lnTo>
                  <a:pt x="452" y="858"/>
                </a:lnTo>
                <a:lnTo>
                  <a:pt x="442" y="860"/>
                </a:lnTo>
                <a:lnTo>
                  <a:pt x="422" y="866"/>
                </a:lnTo>
                <a:lnTo>
                  <a:pt x="404" y="868"/>
                </a:lnTo>
                <a:lnTo>
                  <a:pt x="380" y="858"/>
                </a:lnTo>
                <a:lnTo>
                  <a:pt x="372" y="852"/>
                </a:lnTo>
                <a:lnTo>
                  <a:pt x="364" y="846"/>
                </a:lnTo>
                <a:lnTo>
                  <a:pt x="360" y="840"/>
                </a:lnTo>
                <a:lnTo>
                  <a:pt x="354" y="832"/>
                </a:lnTo>
                <a:lnTo>
                  <a:pt x="348" y="814"/>
                </a:lnTo>
                <a:lnTo>
                  <a:pt x="336" y="796"/>
                </a:lnTo>
                <a:lnTo>
                  <a:pt x="332" y="792"/>
                </a:lnTo>
                <a:lnTo>
                  <a:pt x="330" y="790"/>
                </a:lnTo>
                <a:lnTo>
                  <a:pt x="320" y="790"/>
                </a:lnTo>
                <a:lnTo>
                  <a:pt x="304" y="788"/>
                </a:lnTo>
                <a:lnTo>
                  <a:pt x="302" y="790"/>
                </a:lnTo>
                <a:lnTo>
                  <a:pt x="294" y="786"/>
                </a:lnTo>
                <a:lnTo>
                  <a:pt x="290" y="782"/>
                </a:lnTo>
                <a:lnTo>
                  <a:pt x="288" y="776"/>
                </a:lnTo>
                <a:lnTo>
                  <a:pt x="286" y="770"/>
                </a:lnTo>
                <a:lnTo>
                  <a:pt x="294" y="768"/>
                </a:lnTo>
                <a:lnTo>
                  <a:pt x="304" y="766"/>
                </a:lnTo>
                <a:lnTo>
                  <a:pt x="314" y="762"/>
                </a:lnTo>
                <a:lnTo>
                  <a:pt x="324" y="756"/>
                </a:lnTo>
                <a:lnTo>
                  <a:pt x="322" y="736"/>
                </a:lnTo>
                <a:lnTo>
                  <a:pt x="318" y="722"/>
                </a:lnTo>
                <a:lnTo>
                  <a:pt x="310" y="708"/>
                </a:lnTo>
                <a:lnTo>
                  <a:pt x="296" y="708"/>
                </a:lnTo>
                <a:lnTo>
                  <a:pt x="288" y="712"/>
                </a:lnTo>
                <a:lnTo>
                  <a:pt x="284" y="720"/>
                </a:lnTo>
                <a:lnTo>
                  <a:pt x="278" y="732"/>
                </a:lnTo>
                <a:lnTo>
                  <a:pt x="270" y="732"/>
                </a:lnTo>
                <a:lnTo>
                  <a:pt x="264" y="730"/>
                </a:lnTo>
                <a:lnTo>
                  <a:pt x="252" y="724"/>
                </a:lnTo>
                <a:lnTo>
                  <a:pt x="244" y="716"/>
                </a:lnTo>
                <a:lnTo>
                  <a:pt x="234" y="712"/>
                </a:lnTo>
                <a:lnTo>
                  <a:pt x="232" y="702"/>
                </a:lnTo>
                <a:lnTo>
                  <a:pt x="228" y="696"/>
                </a:lnTo>
                <a:lnTo>
                  <a:pt x="220" y="686"/>
                </a:lnTo>
                <a:lnTo>
                  <a:pt x="220" y="662"/>
                </a:lnTo>
                <a:lnTo>
                  <a:pt x="232" y="650"/>
                </a:lnTo>
                <a:lnTo>
                  <a:pt x="244" y="640"/>
                </a:lnTo>
                <a:lnTo>
                  <a:pt x="260" y="616"/>
                </a:lnTo>
                <a:lnTo>
                  <a:pt x="264" y="602"/>
                </a:lnTo>
                <a:lnTo>
                  <a:pt x="268" y="592"/>
                </a:lnTo>
                <a:lnTo>
                  <a:pt x="274" y="582"/>
                </a:lnTo>
                <a:lnTo>
                  <a:pt x="280" y="572"/>
                </a:lnTo>
                <a:lnTo>
                  <a:pt x="292" y="556"/>
                </a:lnTo>
                <a:lnTo>
                  <a:pt x="298" y="546"/>
                </a:lnTo>
                <a:lnTo>
                  <a:pt x="302" y="536"/>
                </a:lnTo>
                <a:lnTo>
                  <a:pt x="304" y="516"/>
                </a:lnTo>
                <a:lnTo>
                  <a:pt x="308" y="518"/>
                </a:lnTo>
                <a:lnTo>
                  <a:pt x="312" y="520"/>
                </a:lnTo>
                <a:lnTo>
                  <a:pt x="316" y="528"/>
                </a:lnTo>
                <a:lnTo>
                  <a:pt x="316" y="538"/>
                </a:lnTo>
                <a:lnTo>
                  <a:pt x="314" y="550"/>
                </a:lnTo>
                <a:lnTo>
                  <a:pt x="316" y="556"/>
                </a:lnTo>
                <a:lnTo>
                  <a:pt x="318" y="562"/>
                </a:lnTo>
                <a:lnTo>
                  <a:pt x="322" y="568"/>
                </a:lnTo>
                <a:lnTo>
                  <a:pt x="330" y="572"/>
                </a:lnTo>
                <a:lnTo>
                  <a:pt x="348" y="572"/>
                </a:lnTo>
                <a:lnTo>
                  <a:pt x="358" y="568"/>
                </a:lnTo>
                <a:lnTo>
                  <a:pt x="366" y="562"/>
                </a:lnTo>
                <a:lnTo>
                  <a:pt x="368" y="524"/>
                </a:lnTo>
                <a:lnTo>
                  <a:pt x="368" y="508"/>
                </a:lnTo>
                <a:lnTo>
                  <a:pt x="366" y="494"/>
                </a:lnTo>
                <a:lnTo>
                  <a:pt x="358" y="484"/>
                </a:lnTo>
                <a:lnTo>
                  <a:pt x="352" y="474"/>
                </a:lnTo>
                <a:lnTo>
                  <a:pt x="348" y="466"/>
                </a:lnTo>
                <a:lnTo>
                  <a:pt x="348" y="458"/>
                </a:lnTo>
                <a:lnTo>
                  <a:pt x="350" y="452"/>
                </a:lnTo>
                <a:lnTo>
                  <a:pt x="352" y="444"/>
                </a:lnTo>
                <a:lnTo>
                  <a:pt x="360" y="428"/>
                </a:lnTo>
                <a:lnTo>
                  <a:pt x="358" y="410"/>
                </a:lnTo>
                <a:lnTo>
                  <a:pt x="352" y="392"/>
                </a:lnTo>
                <a:lnTo>
                  <a:pt x="346" y="380"/>
                </a:lnTo>
                <a:lnTo>
                  <a:pt x="340" y="372"/>
                </a:lnTo>
                <a:lnTo>
                  <a:pt x="338" y="348"/>
                </a:lnTo>
                <a:lnTo>
                  <a:pt x="350" y="320"/>
                </a:lnTo>
                <a:lnTo>
                  <a:pt x="352" y="306"/>
                </a:lnTo>
                <a:lnTo>
                  <a:pt x="354" y="294"/>
                </a:lnTo>
                <a:lnTo>
                  <a:pt x="364" y="268"/>
                </a:lnTo>
                <a:lnTo>
                  <a:pt x="362" y="252"/>
                </a:lnTo>
                <a:lnTo>
                  <a:pt x="360" y="236"/>
                </a:lnTo>
                <a:lnTo>
                  <a:pt x="356" y="218"/>
                </a:lnTo>
                <a:lnTo>
                  <a:pt x="350" y="202"/>
                </a:lnTo>
                <a:lnTo>
                  <a:pt x="342" y="188"/>
                </a:lnTo>
                <a:lnTo>
                  <a:pt x="334" y="174"/>
                </a:lnTo>
                <a:lnTo>
                  <a:pt x="324" y="164"/>
                </a:lnTo>
                <a:lnTo>
                  <a:pt x="314" y="158"/>
                </a:lnTo>
                <a:lnTo>
                  <a:pt x="296" y="158"/>
                </a:lnTo>
                <a:lnTo>
                  <a:pt x="284" y="160"/>
                </a:lnTo>
                <a:lnTo>
                  <a:pt x="272" y="164"/>
                </a:lnTo>
                <a:lnTo>
                  <a:pt x="262" y="172"/>
                </a:lnTo>
                <a:lnTo>
                  <a:pt x="252" y="188"/>
                </a:lnTo>
                <a:lnTo>
                  <a:pt x="244" y="198"/>
                </a:lnTo>
                <a:lnTo>
                  <a:pt x="234" y="204"/>
                </a:lnTo>
                <a:lnTo>
                  <a:pt x="216" y="208"/>
                </a:lnTo>
                <a:lnTo>
                  <a:pt x="198" y="210"/>
                </a:lnTo>
                <a:lnTo>
                  <a:pt x="182" y="214"/>
                </a:lnTo>
                <a:lnTo>
                  <a:pt x="166" y="218"/>
                </a:lnTo>
                <a:lnTo>
                  <a:pt x="152" y="222"/>
                </a:lnTo>
                <a:lnTo>
                  <a:pt x="144" y="218"/>
                </a:lnTo>
                <a:lnTo>
                  <a:pt x="138" y="212"/>
                </a:lnTo>
                <a:lnTo>
                  <a:pt x="134" y="208"/>
                </a:lnTo>
                <a:lnTo>
                  <a:pt x="132" y="202"/>
                </a:lnTo>
                <a:lnTo>
                  <a:pt x="130" y="192"/>
                </a:lnTo>
                <a:lnTo>
                  <a:pt x="128" y="184"/>
                </a:lnTo>
                <a:lnTo>
                  <a:pt x="124" y="164"/>
                </a:lnTo>
                <a:lnTo>
                  <a:pt x="118" y="148"/>
                </a:lnTo>
                <a:lnTo>
                  <a:pt x="110" y="136"/>
                </a:lnTo>
                <a:lnTo>
                  <a:pt x="102" y="126"/>
                </a:lnTo>
                <a:lnTo>
                  <a:pt x="86" y="120"/>
                </a:lnTo>
                <a:lnTo>
                  <a:pt x="72" y="116"/>
                </a:lnTo>
                <a:lnTo>
                  <a:pt x="62" y="114"/>
                </a:lnTo>
                <a:lnTo>
                  <a:pt x="54" y="116"/>
                </a:lnTo>
                <a:lnTo>
                  <a:pt x="48" y="122"/>
                </a:lnTo>
                <a:lnTo>
                  <a:pt x="46" y="130"/>
                </a:lnTo>
                <a:lnTo>
                  <a:pt x="44" y="140"/>
                </a:lnTo>
                <a:lnTo>
                  <a:pt x="44" y="156"/>
                </a:lnTo>
                <a:lnTo>
                  <a:pt x="0" y="124"/>
                </a:lnTo>
                <a:lnTo>
                  <a:pt x="0" y="118"/>
                </a:lnTo>
                <a:lnTo>
                  <a:pt x="20" y="96"/>
                </a:lnTo>
                <a:lnTo>
                  <a:pt x="24" y="58"/>
                </a:lnTo>
                <a:lnTo>
                  <a:pt x="10" y="46"/>
                </a:lnTo>
                <a:lnTo>
                  <a:pt x="72" y="10"/>
                </a:lnTo>
                <a:lnTo>
                  <a:pt x="88" y="4"/>
                </a:lnTo>
                <a:lnTo>
                  <a:pt x="104" y="0"/>
                </a:lnTo>
                <a:lnTo>
                  <a:pt x="122" y="0"/>
                </a:lnTo>
                <a:lnTo>
                  <a:pt x="142" y="2"/>
                </a:lnTo>
                <a:lnTo>
                  <a:pt x="156" y="10"/>
                </a:lnTo>
                <a:lnTo>
                  <a:pt x="168" y="16"/>
                </a:lnTo>
                <a:lnTo>
                  <a:pt x="184" y="18"/>
                </a:lnTo>
                <a:lnTo>
                  <a:pt x="204" y="20"/>
                </a:lnTo>
                <a:lnTo>
                  <a:pt x="224" y="16"/>
                </a:lnTo>
                <a:lnTo>
                  <a:pt x="240" y="14"/>
                </a:lnTo>
                <a:lnTo>
                  <a:pt x="258" y="18"/>
                </a:lnTo>
                <a:lnTo>
                  <a:pt x="282" y="26"/>
                </a:lnTo>
                <a:lnTo>
                  <a:pt x="324" y="78"/>
                </a:lnTo>
                <a:lnTo>
                  <a:pt x="348" y="106"/>
                </a:lnTo>
                <a:lnTo>
                  <a:pt x="374" y="136"/>
                </a:lnTo>
                <a:lnTo>
                  <a:pt x="392" y="184"/>
                </a:lnTo>
                <a:lnTo>
                  <a:pt x="436" y="222"/>
                </a:lnTo>
                <a:lnTo>
                  <a:pt x="446" y="236"/>
                </a:lnTo>
                <a:lnTo>
                  <a:pt x="452" y="246"/>
                </a:lnTo>
                <a:lnTo>
                  <a:pt x="456" y="258"/>
                </a:lnTo>
                <a:lnTo>
                  <a:pt x="458" y="278"/>
                </a:lnTo>
                <a:lnTo>
                  <a:pt x="464" y="284"/>
                </a:lnTo>
                <a:lnTo>
                  <a:pt x="470" y="290"/>
                </a:lnTo>
                <a:lnTo>
                  <a:pt x="492" y="306"/>
                </a:lnTo>
                <a:lnTo>
                  <a:pt x="496" y="314"/>
                </a:lnTo>
                <a:lnTo>
                  <a:pt x="498" y="330"/>
                </a:lnTo>
                <a:lnTo>
                  <a:pt x="504" y="354"/>
                </a:lnTo>
                <a:lnTo>
                  <a:pt x="514" y="358"/>
                </a:lnTo>
                <a:lnTo>
                  <a:pt x="532" y="358"/>
                </a:lnTo>
                <a:lnTo>
                  <a:pt x="552" y="356"/>
                </a:lnTo>
                <a:lnTo>
                  <a:pt x="570" y="354"/>
                </a:lnTo>
                <a:lnTo>
                  <a:pt x="580" y="354"/>
                </a:lnTo>
                <a:lnTo>
                  <a:pt x="588" y="354"/>
                </a:lnTo>
                <a:lnTo>
                  <a:pt x="600" y="358"/>
                </a:lnTo>
                <a:lnTo>
                  <a:pt x="614" y="366"/>
                </a:lnTo>
                <a:lnTo>
                  <a:pt x="638" y="366"/>
                </a:lnTo>
                <a:lnTo>
                  <a:pt x="642" y="362"/>
                </a:lnTo>
                <a:lnTo>
                  <a:pt x="646" y="360"/>
                </a:lnTo>
                <a:lnTo>
                  <a:pt x="662" y="358"/>
                </a:lnTo>
                <a:lnTo>
                  <a:pt x="704" y="396"/>
                </a:lnTo>
                <a:lnTo>
                  <a:pt x="716" y="396"/>
                </a:lnTo>
                <a:lnTo>
                  <a:pt x="728" y="396"/>
                </a:lnTo>
                <a:lnTo>
                  <a:pt x="740" y="400"/>
                </a:lnTo>
                <a:lnTo>
                  <a:pt x="748" y="404"/>
                </a:lnTo>
                <a:lnTo>
                  <a:pt x="754" y="410"/>
                </a:lnTo>
                <a:lnTo>
                  <a:pt x="770" y="448"/>
                </a:lnTo>
                <a:lnTo>
                  <a:pt x="772" y="458"/>
                </a:lnTo>
                <a:lnTo>
                  <a:pt x="778" y="470"/>
                </a:lnTo>
                <a:lnTo>
                  <a:pt x="784" y="484"/>
                </a:lnTo>
                <a:lnTo>
                  <a:pt x="792" y="496"/>
                </a:lnTo>
                <a:lnTo>
                  <a:pt x="802" y="506"/>
                </a:lnTo>
                <a:lnTo>
                  <a:pt x="808" y="510"/>
                </a:lnTo>
                <a:lnTo>
                  <a:pt x="814" y="512"/>
                </a:lnTo>
                <a:lnTo>
                  <a:pt x="822" y="514"/>
                </a:lnTo>
                <a:lnTo>
                  <a:pt x="830" y="512"/>
                </a:lnTo>
                <a:lnTo>
                  <a:pt x="838" y="510"/>
                </a:lnTo>
                <a:lnTo>
                  <a:pt x="846" y="506"/>
                </a:lnTo>
                <a:lnTo>
                  <a:pt x="878" y="498"/>
                </a:lnTo>
                <a:lnTo>
                  <a:pt x="912" y="486"/>
                </a:lnTo>
                <a:lnTo>
                  <a:pt x="928" y="476"/>
                </a:lnTo>
                <a:lnTo>
                  <a:pt x="942" y="454"/>
                </a:lnTo>
                <a:lnTo>
                  <a:pt x="956" y="436"/>
                </a:lnTo>
                <a:lnTo>
                  <a:pt x="972" y="420"/>
                </a:lnTo>
                <a:lnTo>
                  <a:pt x="990" y="404"/>
                </a:lnTo>
                <a:lnTo>
                  <a:pt x="1016" y="376"/>
                </a:lnTo>
                <a:lnTo>
                  <a:pt x="1064" y="336"/>
                </a:lnTo>
                <a:lnTo>
                  <a:pt x="1078" y="338"/>
                </a:lnTo>
                <a:lnTo>
                  <a:pt x="1084" y="340"/>
                </a:lnTo>
                <a:lnTo>
                  <a:pt x="1086" y="342"/>
                </a:lnTo>
                <a:lnTo>
                  <a:pt x="1088" y="346"/>
                </a:lnTo>
                <a:lnTo>
                  <a:pt x="1086" y="350"/>
                </a:lnTo>
                <a:lnTo>
                  <a:pt x="1084" y="370"/>
                </a:lnTo>
                <a:lnTo>
                  <a:pt x="1084" y="412"/>
                </a:lnTo>
                <a:lnTo>
                  <a:pt x="1100" y="428"/>
                </a:lnTo>
                <a:lnTo>
                  <a:pt x="1108" y="442"/>
                </a:lnTo>
                <a:lnTo>
                  <a:pt x="1112" y="448"/>
                </a:lnTo>
                <a:lnTo>
                  <a:pt x="1114" y="456"/>
                </a:lnTo>
                <a:lnTo>
                  <a:pt x="1112" y="498"/>
                </a:lnTo>
                <a:lnTo>
                  <a:pt x="1102" y="524"/>
                </a:lnTo>
                <a:lnTo>
                  <a:pt x="1098" y="530"/>
                </a:lnTo>
                <a:lnTo>
                  <a:pt x="1094" y="536"/>
                </a:lnTo>
                <a:lnTo>
                  <a:pt x="1092" y="550"/>
                </a:lnTo>
                <a:lnTo>
                  <a:pt x="1094" y="566"/>
                </a:lnTo>
                <a:lnTo>
                  <a:pt x="1096" y="584"/>
                </a:lnTo>
                <a:lnTo>
                  <a:pt x="1096" y="650"/>
                </a:lnTo>
                <a:lnTo>
                  <a:pt x="1086" y="690"/>
                </a:lnTo>
                <a:lnTo>
                  <a:pt x="1088" y="732"/>
                </a:lnTo>
                <a:lnTo>
                  <a:pt x="1080" y="742"/>
                </a:lnTo>
                <a:lnTo>
                  <a:pt x="1074" y="746"/>
                </a:lnTo>
                <a:lnTo>
                  <a:pt x="1068" y="750"/>
                </a:lnTo>
                <a:lnTo>
                  <a:pt x="1046" y="752"/>
                </a:lnTo>
                <a:lnTo>
                  <a:pt x="1028" y="748"/>
                </a:lnTo>
                <a:lnTo>
                  <a:pt x="1014" y="746"/>
                </a:lnTo>
                <a:lnTo>
                  <a:pt x="990" y="744"/>
                </a:lnTo>
                <a:lnTo>
                  <a:pt x="986" y="752"/>
                </a:lnTo>
                <a:lnTo>
                  <a:pt x="982" y="758"/>
                </a:lnTo>
                <a:lnTo>
                  <a:pt x="978" y="764"/>
                </a:lnTo>
                <a:lnTo>
                  <a:pt x="974" y="772"/>
                </a:lnTo>
                <a:lnTo>
                  <a:pt x="964" y="774"/>
                </a:lnTo>
                <a:lnTo>
                  <a:pt x="956" y="778"/>
                </a:lnTo>
                <a:lnTo>
                  <a:pt x="950" y="782"/>
                </a:lnTo>
                <a:lnTo>
                  <a:pt x="946" y="788"/>
                </a:lnTo>
                <a:lnTo>
                  <a:pt x="944" y="794"/>
                </a:lnTo>
                <a:lnTo>
                  <a:pt x="942" y="800"/>
                </a:lnTo>
                <a:lnTo>
                  <a:pt x="944" y="820"/>
                </a:lnTo>
                <a:lnTo>
                  <a:pt x="960" y="846"/>
                </a:lnTo>
                <a:lnTo>
                  <a:pt x="964" y="866"/>
                </a:lnTo>
                <a:lnTo>
                  <a:pt x="972" y="888"/>
                </a:lnTo>
                <a:lnTo>
                  <a:pt x="984" y="910"/>
                </a:lnTo>
                <a:lnTo>
                  <a:pt x="996" y="936"/>
                </a:lnTo>
                <a:lnTo>
                  <a:pt x="1006" y="976"/>
                </a:lnTo>
                <a:lnTo>
                  <a:pt x="992" y="976"/>
                </a:lnTo>
                <a:lnTo>
                  <a:pt x="982" y="972"/>
                </a:lnTo>
                <a:lnTo>
                  <a:pt x="972" y="968"/>
                </a:lnTo>
                <a:lnTo>
                  <a:pt x="962" y="962"/>
                </a:lnTo>
                <a:lnTo>
                  <a:pt x="948" y="950"/>
                </a:lnTo>
                <a:lnTo>
                  <a:pt x="936" y="942"/>
                </a:lnTo>
                <a:lnTo>
                  <a:pt x="934" y="934"/>
                </a:lnTo>
                <a:lnTo>
                  <a:pt x="932" y="928"/>
                </a:lnTo>
                <a:lnTo>
                  <a:pt x="928" y="924"/>
                </a:lnTo>
                <a:lnTo>
                  <a:pt x="924" y="920"/>
                </a:lnTo>
                <a:lnTo>
                  <a:pt x="918" y="920"/>
                </a:lnTo>
                <a:lnTo>
                  <a:pt x="914" y="918"/>
                </a:lnTo>
                <a:lnTo>
                  <a:pt x="910" y="920"/>
                </a:lnTo>
                <a:lnTo>
                  <a:pt x="906" y="922"/>
                </a:lnTo>
                <a:lnTo>
                  <a:pt x="904" y="930"/>
                </a:lnTo>
                <a:lnTo>
                  <a:pt x="888" y="934"/>
                </a:lnTo>
                <a:lnTo>
                  <a:pt x="874" y="940"/>
                </a:lnTo>
                <a:lnTo>
                  <a:pt x="848" y="954"/>
                </a:lnTo>
                <a:lnTo>
                  <a:pt x="848" y="972"/>
                </a:lnTo>
                <a:lnTo>
                  <a:pt x="852" y="976"/>
                </a:lnTo>
                <a:lnTo>
                  <a:pt x="840" y="982"/>
                </a:lnTo>
                <a:lnTo>
                  <a:pt x="832" y="992"/>
                </a:lnTo>
                <a:lnTo>
                  <a:pt x="812" y="996"/>
                </a:lnTo>
                <a:close/>
              </a:path>
            </a:pathLst>
          </a:custGeom>
          <a:solidFill>
            <a:srgbClr val="FFFFFF">
              <a:alpha val="50196"/>
            </a:srgbClr>
          </a:solidFill>
          <a:ln>
            <a:noFill/>
          </a:ln>
        </p:spPr>
        <p:txBody>
          <a:bodyPr/>
          <a:lstStyle/>
          <a:p>
            <a:endParaRPr lang="zh-CN" altLang="en-US">
              <a:solidFill>
                <a:prstClr val="black"/>
              </a:solidFill>
            </a:endParaRPr>
          </a:p>
        </p:txBody>
      </p:sp>
      <p:sp>
        <p:nvSpPr>
          <p:cNvPr id="94" name="Freeform 39"/>
          <p:cNvSpPr>
            <a:spLocks/>
          </p:cNvSpPr>
          <p:nvPr/>
        </p:nvSpPr>
        <p:spPr bwMode="auto">
          <a:xfrm>
            <a:off x="2913846" y="3084576"/>
            <a:ext cx="1406203" cy="1196769"/>
          </a:xfrm>
          <a:custGeom>
            <a:avLst/>
            <a:gdLst>
              <a:gd name="T0" fmla="*/ 1230 w 1410"/>
              <a:gd name="T1" fmla="*/ 918 h 1200"/>
              <a:gd name="T2" fmla="*/ 1196 w 1410"/>
              <a:gd name="T3" fmla="*/ 976 h 1200"/>
              <a:gd name="T4" fmla="*/ 1214 w 1410"/>
              <a:gd name="T5" fmla="*/ 1092 h 1200"/>
              <a:gd name="T6" fmla="*/ 1172 w 1410"/>
              <a:gd name="T7" fmla="*/ 1136 h 1200"/>
              <a:gd name="T8" fmla="*/ 1124 w 1410"/>
              <a:gd name="T9" fmla="*/ 1194 h 1200"/>
              <a:gd name="T10" fmla="*/ 1036 w 1410"/>
              <a:gd name="T11" fmla="*/ 1182 h 1200"/>
              <a:gd name="T12" fmla="*/ 972 w 1410"/>
              <a:gd name="T13" fmla="*/ 1096 h 1200"/>
              <a:gd name="T14" fmla="*/ 908 w 1410"/>
              <a:gd name="T15" fmla="*/ 1054 h 1200"/>
              <a:gd name="T16" fmla="*/ 834 w 1410"/>
              <a:gd name="T17" fmla="*/ 1030 h 1200"/>
              <a:gd name="T18" fmla="*/ 826 w 1410"/>
              <a:gd name="T19" fmla="*/ 1080 h 1200"/>
              <a:gd name="T20" fmla="*/ 788 w 1410"/>
              <a:gd name="T21" fmla="*/ 1120 h 1200"/>
              <a:gd name="T22" fmla="*/ 696 w 1410"/>
              <a:gd name="T23" fmla="*/ 1046 h 1200"/>
              <a:gd name="T24" fmla="*/ 764 w 1410"/>
              <a:gd name="T25" fmla="*/ 1022 h 1200"/>
              <a:gd name="T26" fmla="*/ 812 w 1410"/>
              <a:gd name="T27" fmla="*/ 1010 h 1200"/>
              <a:gd name="T28" fmla="*/ 818 w 1410"/>
              <a:gd name="T29" fmla="*/ 922 h 1200"/>
              <a:gd name="T30" fmla="*/ 878 w 1410"/>
              <a:gd name="T31" fmla="*/ 860 h 1200"/>
              <a:gd name="T32" fmla="*/ 876 w 1410"/>
              <a:gd name="T33" fmla="*/ 776 h 1200"/>
              <a:gd name="T34" fmla="*/ 846 w 1410"/>
              <a:gd name="T35" fmla="*/ 662 h 1200"/>
              <a:gd name="T36" fmla="*/ 760 w 1410"/>
              <a:gd name="T37" fmla="*/ 608 h 1200"/>
              <a:gd name="T38" fmla="*/ 638 w 1410"/>
              <a:gd name="T39" fmla="*/ 510 h 1200"/>
              <a:gd name="T40" fmla="*/ 506 w 1410"/>
              <a:gd name="T41" fmla="*/ 456 h 1200"/>
              <a:gd name="T42" fmla="*/ 412 w 1410"/>
              <a:gd name="T43" fmla="*/ 428 h 1200"/>
              <a:gd name="T44" fmla="*/ 356 w 1410"/>
              <a:gd name="T45" fmla="*/ 460 h 1200"/>
              <a:gd name="T46" fmla="*/ 318 w 1410"/>
              <a:gd name="T47" fmla="*/ 494 h 1200"/>
              <a:gd name="T48" fmla="*/ 182 w 1410"/>
              <a:gd name="T49" fmla="*/ 398 h 1200"/>
              <a:gd name="T50" fmla="*/ 42 w 1410"/>
              <a:gd name="T51" fmla="*/ 378 h 1200"/>
              <a:gd name="T52" fmla="*/ 8 w 1410"/>
              <a:gd name="T53" fmla="*/ 326 h 1200"/>
              <a:gd name="T54" fmla="*/ 12 w 1410"/>
              <a:gd name="T55" fmla="*/ 278 h 1200"/>
              <a:gd name="T56" fmla="*/ 100 w 1410"/>
              <a:gd name="T57" fmla="*/ 232 h 1200"/>
              <a:gd name="T58" fmla="*/ 156 w 1410"/>
              <a:gd name="T59" fmla="*/ 146 h 1200"/>
              <a:gd name="T60" fmla="*/ 274 w 1410"/>
              <a:gd name="T61" fmla="*/ 120 h 1200"/>
              <a:gd name="T62" fmla="*/ 308 w 1410"/>
              <a:gd name="T63" fmla="*/ 38 h 1200"/>
              <a:gd name="T64" fmla="*/ 346 w 1410"/>
              <a:gd name="T65" fmla="*/ 4 h 1200"/>
              <a:gd name="T66" fmla="*/ 450 w 1410"/>
              <a:gd name="T67" fmla="*/ 90 h 1200"/>
              <a:gd name="T68" fmla="*/ 446 w 1410"/>
              <a:gd name="T69" fmla="*/ 180 h 1200"/>
              <a:gd name="T70" fmla="*/ 506 w 1410"/>
              <a:gd name="T71" fmla="*/ 280 h 1200"/>
              <a:gd name="T72" fmla="*/ 652 w 1410"/>
              <a:gd name="T73" fmla="*/ 252 h 1200"/>
              <a:gd name="T74" fmla="*/ 626 w 1410"/>
              <a:gd name="T75" fmla="*/ 314 h 1200"/>
              <a:gd name="T76" fmla="*/ 632 w 1410"/>
              <a:gd name="T77" fmla="*/ 372 h 1200"/>
              <a:gd name="T78" fmla="*/ 702 w 1410"/>
              <a:gd name="T79" fmla="*/ 456 h 1200"/>
              <a:gd name="T80" fmla="*/ 780 w 1410"/>
              <a:gd name="T81" fmla="*/ 514 h 1200"/>
              <a:gd name="T82" fmla="*/ 808 w 1410"/>
              <a:gd name="T83" fmla="*/ 456 h 1200"/>
              <a:gd name="T84" fmla="*/ 868 w 1410"/>
              <a:gd name="T85" fmla="*/ 450 h 1200"/>
              <a:gd name="T86" fmla="*/ 938 w 1410"/>
              <a:gd name="T87" fmla="*/ 438 h 1200"/>
              <a:gd name="T88" fmla="*/ 1002 w 1410"/>
              <a:gd name="T89" fmla="*/ 440 h 1200"/>
              <a:gd name="T90" fmla="*/ 940 w 1410"/>
              <a:gd name="T91" fmla="*/ 512 h 1200"/>
              <a:gd name="T92" fmla="*/ 974 w 1410"/>
              <a:gd name="T93" fmla="*/ 642 h 1200"/>
              <a:gd name="T94" fmla="*/ 1024 w 1410"/>
              <a:gd name="T95" fmla="*/ 652 h 1200"/>
              <a:gd name="T96" fmla="*/ 1106 w 1410"/>
              <a:gd name="T97" fmla="*/ 762 h 1200"/>
              <a:gd name="T98" fmla="*/ 1152 w 1410"/>
              <a:gd name="T99" fmla="*/ 868 h 1200"/>
              <a:gd name="T100" fmla="*/ 1230 w 1410"/>
              <a:gd name="T101" fmla="*/ 850 h 1200"/>
              <a:gd name="T102" fmla="*/ 1250 w 1410"/>
              <a:gd name="T103" fmla="*/ 792 h 1200"/>
              <a:gd name="T104" fmla="*/ 1214 w 1410"/>
              <a:gd name="T105" fmla="*/ 742 h 1200"/>
              <a:gd name="T106" fmla="*/ 1258 w 1410"/>
              <a:gd name="T107" fmla="*/ 678 h 1200"/>
              <a:gd name="T108" fmla="*/ 1278 w 1410"/>
              <a:gd name="T109" fmla="*/ 688 h 1200"/>
              <a:gd name="T110" fmla="*/ 1344 w 1410"/>
              <a:gd name="T111" fmla="*/ 736 h 1200"/>
              <a:gd name="T112" fmla="*/ 1404 w 1410"/>
              <a:gd name="T113" fmla="*/ 860 h 1200"/>
              <a:gd name="T114" fmla="*/ 1360 w 1410"/>
              <a:gd name="T115" fmla="*/ 880 h 1200"/>
              <a:gd name="T116" fmla="*/ 1324 w 1410"/>
              <a:gd name="T117" fmla="*/ 938 h 12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410" h="1200">
                <a:moveTo>
                  <a:pt x="1314" y="940"/>
                </a:moveTo>
                <a:lnTo>
                  <a:pt x="1314" y="940"/>
                </a:lnTo>
                <a:lnTo>
                  <a:pt x="1302" y="932"/>
                </a:lnTo>
                <a:lnTo>
                  <a:pt x="1290" y="926"/>
                </a:lnTo>
                <a:lnTo>
                  <a:pt x="1280" y="922"/>
                </a:lnTo>
                <a:lnTo>
                  <a:pt x="1270" y="918"/>
                </a:lnTo>
                <a:lnTo>
                  <a:pt x="1250" y="916"/>
                </a:lnTo>
                <a:lnTo>
                  <a:pt x="1230" y="918"/>
                </a:lnTo>
                <a:lnTo>
                  <a:pt x="1220" y="920"/>
                </a:lnTo>
                <a:lnTo>
                  <a:pt x="1208" y="924"/>
                </a:lnTo>
                <a:lnTo>
                  <a:pt x="1202" y="936"/>
                </a:lnTo>
                <a:lnTo>
                  <a:pt x="1198" y="950"/>
                </a:lnTo>
                <a:lnTo>
                  <a:pt x="1196" y="962"/>
                </a:lnTo>
                <a:lnTo>
                  <a:pt x="1196" y="976"/>
                </a:lnTo>
                <a:lnTo>
                  <a:pt x="1200" y="990"/>
                </a:lnTo>
                <a:lnTo>
                  <a:pt x="1204" y="1006"/>
                </a:lnTo>
                <a:lnTo>
                  <a:pt x="1216" y="1036"/>
                </a:lnTo>
                <a:lnTo>
                  <a:pt x="1218" y="1062"/>
                </a:lnTo>
                <a:lnTo>
                  <a:pt x="1218" y="1076"/>
                </a:lnTo>
                <a:lnTo>
                  <a:pt x="1214" y="1092"/>
                </a:lnTo>
                <a:lnTo>
                  <a:pt x="1164" y="1092"/>
                </a:lnTo>
                <a:lnTo>
                  <a:pt x="1154" y="1098"/>
                </a:lnTo>
                <a:lnTo>
                  <a:pt x="1152" y="1102"/>
                </a:lnTo>
                <a:lnTo>
                  <a:pt x="1150" y="1120"/>
                </a:lnTo>
                <a:lnTo>
                  <a:pt x="1172" y="1136"/>
                </a:lnTo>
                <a:lnTo>
                  <a:pt x="1172" y="1150"/>
                </a:lnTo>
                <a:lnTo>
                  <a:pt x="1166" y="1166"/>
                </a:lnTo>
                <a:lnTo>
                  <a:pt x="1160" y="1182"/>
                </a:lnTo>
                <a:lnTo>
                  <a:pt x="1144" y="1184"/>
                </a:lnTo>
                <a:lnTo>
                  <a:pt x="1134" y="1188"/>
                </a:lnTo>
                <a:lnTo>
                  <a:pt x="1124" y="1194"/>
                </a:lnTo>
                <a:lnTo>
                  <a:pt x="1112" y="1198"/>
                </a:lnTo>
                <a:lnTo>
                  <a:pt x="1056" y="1200"/>
                </a:lnTo>
                <a:lnTo>
                  <a:pt x="1050" y="1198"/>
                </a:lnTo>
                <a:lnTo>
                  <a:pt x="1044" y="1188"/>
                </a:lnTo>
                <a:lnTo>
                  <a:pt x="1036" y="1182"/>
                </a:lnTo>
                <a:lnTo>
                  <a:pt x="1030" y="1178"/>
                </a:lnTo>
                <a:lnTo>
                  <a:pt x="1024" y="1176"/>
                </a:lnTo>
                <a:lnTo>
                  <a:pt x="1018" y="1160"/>
                </a:lnTo>
                <a:lnTo>
                  <a:pt x="996" y="1116"/>
                </a:lnTo>
                <a:lnTo>
                  <a:pt x="972" y="1096"/>
                </a:lnTo>
                <a:lnTo>
                  <a:pt x="968" y="1090"/>
                </a:lnTo>
                <a:lnTo>
                  <a:pt x="962" y="1084"/>
                </a:lnTo>
                <a:lnTo>
                  <a:pt x="950" y="1074"/>
                </a:lnTo>
                <a:lnTo>
                  <a:pt x="938" y="1070"/>
                </a:lnTo>
                <a:lnTo>
                  <a:pt x="928" y="1066"/>
                </a:lnTo>
                <a:lnTo>
                  <a:pt x="908" y="1054"/>
                </a:lnTo>
                <a:lnTo>
                  <a:pt x="900" y="1036"/>
                </a:lnTo>
                <a:lnTo>
                  <a:pt x="892" y="1024"/>
                </a:lnTo>
                <a:lnTo>
                  <a:pt x="884" y="1016"/>
                </a:lnTo>
                <a:lnTo>
                  <a:pt x="876" y="1014"/>
                </a:lnTo>
                <a:lnTo>
                  <a:pt x="868" y="1014"/>
                </a:lnTo>
                <a:lnTo>
                  <a:pt x="858" y="1016"/>
                </a:lnTo>
                <a:lnTo>
                  <a:pt x="834" y="1030"/>
                </a:lnTo>
                <a:lnTo>
                  <a:pt x="826" y="1038"/>
                </a:lnTo>
                <a:lnTo>
                  <a:pt x="820" y="1044"/>
                </a:lnTo>
                <a:lnTo>
                  <a:pt x="818" y="1052"/>
                </a:lnTo>
                <a:lnTo>
                  <a:pt x="818" y="1066"/>
                </a:lnTo>
                <a:lnTo>
                  <a:pt x="822" y="1074"/>
                </a:lnTo>
                <a:lnTo>
                  <a:pt x="826" y="1080"/>
                </a:lnTo>
                <a:lnTo>
                  <a:pt x="828" y="1090"/>
                </a:lnTo>
                <a:lnTo>
                  <a:pt x="830" y="1104"/>
                </a:lnTo>
                <a:lnTo>
                  <a:pt x="818" y="1112"/>
                </a:lnTo>
                <a:lnTo>
                  <a:pt x="812" y="1116"/>
                </a:lnTo>
                <a:lnTo>
                  <a:pt x="804" y="1118"/>
                </a:lnTo>
                <a:lnTo>
                  <a:pt x="788" y="1120"/>
                </a:lnTo>
                <a:lnTo>
                  <a:pt x="764" y="1104"/>
                </a:lnTo>
                <a:lnTo>
                  <a:pt x="742" y="1090"/>
                </a:lnTo>
                <a:lnTo>
                  <a:pt x="724" y="1074"/>
                </a:lnTo>
                <a:lnTo>
                  <a:pt x="708" y="1058"/>
                </a:lnTo>
                <a:lnTo>
                  <a:pt x="702" y="1052"/>
                </a:lnTo>
                <a:lnTo>
                  <a:pt x="696" y="1046"/>
                </a:lnTo>
                <a:lnTo>
                  <a:pt x="692" y="1036"/>
                </a:lnTo>
                <a:lnTo>
                  <a:pt x="690" y="1028"/>
                </a:lnTo>
                <a:lnTo>
                  <a:pt x="688" y="1010"/>
                </a:lnTo>
                <a:lnTo>
                  <a:pt x="688" y="998"/>
                </a:lnTo>
                <a:lnTo>
                  <a:pt x="730" y="1000"/>
                </a:lnTo>
                <a:lnTo>
                  <a:pt x="764" y="1022"/>
                </a:lnTo>
                <a:lnTo>
                  <a:pt x="776" y="1022"/>
                </a:lnTo>
                <a:lnTo>
                  <a:pt x="788" y="1022"/>
                </a:lnTo>
                <a:lnTo>
                  <a:pt x="794" y="1022"/>
                </a:lnTo>
                <a:lnTo>
                  <a:pt x="800" y="1020"/>
                </a:lnTo>
                <a:lnTo>
                  <a:pt x="806" y="1016"/>
                </a:lnTo>
                <a:lnTo>
                  <a:pt x="812" y="1010"/>
                </a:lnTo>
                <a:lnTo>
                  <a:pt x="812" y="994"/>
                </a:lnTo>
                <a:lnTo>
                  <a:pt x="790" y="974"/>
                </a:lnTo>
                <a:lnTo>
                  <a:pt x="782" y="966"/>
                </a:lnTo>
                <a:lnTo>
                  <a:pt x="778" y="958"/>
                </a:lnTo>
                <a:lnTo>
                  <a:pt x="798" y="944"/>
                </a:lnTo>
                <a:lnTo>
                  <a:pt x="818" y="922"/>
                </a:lnTo>
                <a:lnTo>
                  <a:pt x="836" y="900"/>
                </a:lnTo>
                <a:lnTo>
                  <a:pt x="842" y="888"/>
                </a:lnTo>
                <a:lnTo>
                  <a:pt x="846" y="878"/>
                </a:lnTo>
                <a:lnTo>
                  <a:pt x="862" y="870"/>
                </a:lnTo>
                <a:lnTo>
                  <a:pt x="874" y="862"/>
                </a:lnTo>
                <a:lnTo>
                  <a:pt x="878" y="860"/>
                </a:lnTo>
                <a:lnTo>
                  <a:pt x="884" y="856"/>
                </a:lnTo>
                <a:lnTo>
                  <a:pt x="892" y="846"/>
                </a:lnTo>
                <a:lnTo>
                  <a:pt x="890" y="804"/>
                </a:lnTo>
                <a:lnTo>
                  <a:pt x="884" y="796"/>
                </a:lnTo>
                <a:lnTo>
                  <a:pt x="878" y="786"/>
                </a:lnTo>
                <a:lnTo>
                  <a:pt x="876" y="776"/>
                </a:lnTo>
                <a:lnTo>
                  <a:pt x="874" y="768"/>
                </a:lnTo>
                <a:lnTo>
                  <a:pt x="874" y="754"/>
                </a:lnTo>
                <a:lnTo>
                  <a:pt x="874" y="748"/>
                </a:lnTo>
                <a:lnTo>
                  <a:pt x="872" y="746"/>
                </a:lnTo>
                <a:lnTo>
                  <a:pt x="852" y="696"/>
                </a:lnTo>
                <a:lnTo>
                  <a:pt x="846" y="662"/>
                </a:lnTo>
                <a:lnTo>
                  <a:pt x="830" y="630"/>
                </a:lnTo>
                <a:lnTo>
                  <a:pt x="824" y="618"/>
                </a:lnTo>
                <a:lnTo>
                  <a:pt x="818" y="612"/>
                </a:lnTo>
                <a:lnTo>
                  <a:pt x="770" y="612"/>
                </a:lnTo>
                <a:lnTo>
                  <a:pt x="760" y="608"/>
                </a:lnTo>
                <a:lnTo>
                  <a:pt x="748" y="602"/>
                </a:lnTo>
                <a:lnTo>
                  <a:pt x="728" y="588"/>
                </a:lnTo>
                <a:lnTo>
                  <a:pt x="710" y="576"/>
                </a:lnTo>
                <a:lnTo>
                  <a:pt x="696" y="566"/>
                </a:lnTo>
                <a:lnTo>
                  <a:pt x="648" y="510"/>
                </a:lnTo>
                <a:lnTo>
                  <a:pt x="638" y="510"/>
                </a:lnTo>
                <a:lnTo>
                  <a:pt x="630" y="512"/>
                </a:lnTo>
                <a:lnTo>
                  <a:pt x="618" y="516"/>
                </a:lnTo>
                <a:lnTo>
                  <a:pt x="594" y="514"/>
                </a:lnTo>
                <a:lnTo>
                  <a:pt x="548" y="476"/>
                </a:lnTo>
                <a:lnTo>
                  <a:pt x="506" y="456"/>
                </a:lnTo>
                <a:lnTo>
                  <a:pt x="486" y="454"/>
                </a:lnTo>
                <a:lnTo>
                  <a:pt x="470" y="452"/>
                </a:lnTo>
                <a:lnTo>
                  <a:pt x="442" y="446"/>
                </a:lnTo>
                <a:lnTo>
                  <a:pt x="430" y="436"/>
                </a:lnTo>
                <a:lnTo>
                  <a:pt x="422" y="432"/>
                </a:lnTo>
                <a:lnTo>
                  <a:pt x="412" y="428"/>
                </a:lnTo>
                <a:lnTo>
                  <a:pt x="406" y="426"/>
                </a:lnTo>
                <a:lnTo>
                  <a:pt x="390" y="426"/>
                </a:lnTo>
                <a:lnTo>
                  <a:pt x="370" y="426"/>
                </a:lnTo>
                <a:lnTo>
                  <a:pt x="352" y="436"/>
                </a:lnTo>
                <a:lnTo>
                  <a:pt x="354" y="448"/>
                </a:lnTo>
                <a:lnTo>
                  <a:pt x="356" y="460"/>
                </a:lnTo>
                <a:lnTo>
                  <a:pt x="358" y="472"/>
                </a:lnTo>
                <a:lnTo>
                  <a:pt x="356" y="490"/>
                </a:lnTo>
                <a:lnTo>
                  <a:pt x="352" y="494"/>
                </a:lnTo>
                <a:lnTo>
                  <a:pt x="346" y="496"/>
                </a:lnTo>
                <a:lnTo>
                  <a:pt x="338" y="498"/>
                </a:lnTo>
                <a:lnTo>
                  <a:pt x="332" y="498"/>
                </a:lnTo>
                <a:lnTo>
                  <a:pt x="318" y="494"/>
                </a:lnTo>
                <a:lnTo>
                  <a:pt x="304" y="486"/>
                </a:lnTo>
                <a:lnTo>
                  <a:pt x="290" y="478"/>
                </a:lnTo>
                <a:lnTo>
                  <a:pt x="278" y="468"/>
                </a:lnTo>
                <a:lnTo>
                  <a:pt x="262" y="452"/>
                </a:lnTo>
                <a:lnTo>
                  <a:pt x="222" y="420"/>
                </a:lnTo>
                <a:lnTo>
                  <a:pt x="182" y="398"/>
                </a:lnTo>
                <a:lnTo>
                  <a:pt x="164" y="390"/>
                </a:lnTo>
                <a:lnTo>
                  <a:pt x="148" y="384"/>
                </a:lnTo>
                <a:lnTo>
                  <a:pt x="116" y="384"/>
                </a:lnTo>
                <a:lnTo>
                  <a:pt x="86" y="384"/>
                </a:lnTo>
                <a:lnTo>
                  <a:pt x="70" y="384"/>
                </a:lnTo>
                <a:lnTo>
                  <a:pt x="56" y="382"/>
                </a:lnTo>
                <a:lnTo>
                  <a:pt x="42" y="378"/>
                </a:lnTo>
                <a:lnTo>
                  <a:pt x="30" y="374"/>
                </a:lnTo>
                <a:lnTo>
                  <a:pt x="20" y="372"/>
                </a:lnTo>
                <a:lnTo>
                  <a:pt x="18" y="358"/>
                </a:lnTo>
                <a:lnTo>
                  <a:pt x="14" y="344"/>
                </a:lnTo>
                <a:lnTo>
                  <a:pt x="12" y="332"/>
                </a:lnTo>
                <a:lnTo>
                  <a:pt x="8" y="326"/>
                </a:lnTo>
                <a:lnTo>
                  <a:pt x="4" y="310"/>
                </a:lnTo>
                <a:lnTo>
                  <a:pt x="0" y="296"/>
                </a:lnTo>
                <a:lnTo>
                  <a:pt x="0" y="290"/>
                </a:lnTo>
                <a:lnTo>
                  <a:pt x="2" y="284"/>
                </a:lnTo>
                <a:lnTo>
                  <a:pt x="4" y="280"/>
                </a:lnTo>
                <a:lnTo>
                  <a:pt x="12" y="278"/>
                </a:lnTo>
                <a:lnTo>
                  <a:pt x="20" y="262"/>
                </a:lnTo>
                <a:lnTo>
                  <a:pt x="28" y="246"/>
                </a:lnTo>
                <a:lnTo>
                  <a:pt x="46" y="246"/>
                </a:lnTo>
                <a:lnTo>
                  <a:pt x="68" y="244"/>
                </a:lnTo>
                <a:lnTo>
                  <a:pt x="80" y="242"/>
                </a:lnTo>
                <a:lnTo>
                  <a:pt x="90" y="238"/>
                </a:lnTo>
                <a:lnTo>
                  <a:pt x="100" y="232"/>
                </a:lnTo>
                <a:lnTo>
                  <a:pt x="108" y="226"/>
                </a:lnTo>
                <a:lnTo>
                  <a:pt x="120" y="200"/>
                </a:lnTo>
                <a:lnTo>
                  <a:pt x="142" y="176"/>
                </a:lnTo>
                <a:lnTo>
                  <a:pt x="150" y="158"/>
                </a:lnTo>
                <a:lnTo>
                  <a:pt x="156" y="146"/>
                </a:lnTo>
                <a:lnTo>
                  <a:pt x="166" y="136"/>
                </a:lnTo>
                <a:lnTo>
                  <a:pt x="176" y="130"/>
                </a:lnTo>
                <a:lnTo>
                  <a:pt x="188" y="126"/>
                </a:lnTo>
                <a:lnTo>
                  <a:pt x="202" y="124"/>
                </a:lnTo>
                <a:lnTo>
                  <a:pt x="238" y="120"/>
                </a:lnTo>
                <a:lnTo>
                  <a:pt x="252" y="120"/>
                </a:lnTo>
                <a:lnTo>
                  <a:pt x="274" y="120"/>
                </a:lnTo>
                <a:lnTo>
                  <a:pt x="286" y="120"/>
                </a:lnTo>
                <a:lnTo>
                  <a:pt x="298" y="118"/>
                </a:lnTo>
                <a:lnTo>
                  <a:pt x="308" y="114"/>
                </a:lnTo>
                <a:lnTo>
                  <a:pt x="316" y="108"/>
                </a:lnTo>
                <a:lnTo>
                  <a:pt x="308" y="62"/>
                </a:lnTo>
                <a:lnTo>
                  <a:pt x="308" y="38"/>
                </a:lnTo>
                <a:lnTo>
                  <a:pt x="310" y="26"/>
                </a:lnTo>
                <a:lnTo>
                  <a:pt x="312" y="16"/>
                </a:lnTo>
                <a:lnTo>
                  <a:pt x="318" y="8"/>
                </a:lnTo>
                <a:lnTo>
                  <a:pt x="324" y="2"/>
                </a:lnTo>
                <a:lnTo>
                  <a:pt x="328" y="0"/>
                </a:lnTo>
                <a:lnTo>
                  <a:pt x="334" y="0"/>
                </a:lnTo>
                <a:lnTo>
                  <a:pt x="346" y="4"/>
                </a:lnTo>
                <a:lnTo>
                  <a:pt x="434" y="16"/>
                </a:lnTo>
                <a:lnTo>
                  <a:pt x="432" y="24"/>
                </a:lnTo>
                <a:lnTo>
                  <a:pt x="430" y="36"/>
                </a:lnTo>
                <a:lnTo>
                  <a:pt x="432" y="60"/>
                </a:lnTo>
                <a:lnTo>
                  <a:pt x="444" y="80"/>
                </a:lnTo>
                <a:lnTo>
                  <a:pt x="450" y="90"/>
                </a:lnTo>
                <a:lnTo>
                  <a:pt x="456" y="106"/>
                </a:lnTo>
                <a:lnTo>
                  <a:pt x="456" y="130"/>
                </a:lnTo>
                <a:lnTo>
                  <a:pt x="448" y="152"/>
                </a:lnTo>
                <a:lnTo>
                  <a:pt x="444" y="166"/>
                </a:lnTo>
                <a:lnTo>
                  <a:pt x="446" y="180"/>
                </a:lnTo>
                <a:lnTo>
                  <a:pt x="490" y="222"/>
                </a:lnTo>
                <a:lnTo>
                  <a:pt x="496" y="234"/>
                </a:lnTo>
                <a:lnTo>
                  <a:pt x="496" y="276"/>
                </a:lnTo>
                <a:lnTo>
                  <a:pt x="500" y="278"/>
                </a:lnTo>
                <a:lnTo>
                  <a:pt x="506" y="280"/>
                </a:lnTo>
                <a:lnTo>
                  <a:pt x="526" y="282"/>
                </a:lnTo>
                <a:lnTo>
                  <a:pt x="538" y="274"/>
                </a:lnTo>
                <a:lnTo>
                  <a:pt x="552" y="266"/>
                </a:lnTo>
                <a:lnTo>
                  <a:pt x="566" y="262"/>
                </a:lnTo>
                <a:lnTo>
                  <a:pt x="582" y="258"/>
                </a:lnTo>
                <a:lnTo>
                  <a:pt x="618" y="254"/>
                </a:lnTo>
                <a:lnTo>
                  <a:pt x="652" y="252"/>
                </a:lnTo>
                <a:lnTo>
                  <a:pt x="658" y="268"/>
                </a:lnTo>
                <a:lnTo>
                  <a:pt x="650" y="284"/>
                </a:lnTo>
                <a:lnTo>
                  <a:pt x="644" y="298"/>
                </a:lnTo>
                <a:lnTo>
                  <a:pt x="636" y="308"/>
                </a:lnTo>
                <a:lnTo>
                  <a:pt x="626" y="314"/>
                </a:lnTo>
                <a:lnTo>
                  <a:pt x="612" y="324"/>
                </a:lnTo>
                <a:lnTo>
                  <a:pt x="606" y="330"/>
                </a:lnTo>
                <a:lnTo>
                  <a:pt x="602" y="338"/>
                </a:lnTo>
                <a:lnTo>
                  <a:pt x="600" y="348"/>
                </a:lnTo>
                <a:lnTo>
                  <a:pt x="600" y="360"/>
                </a:lnTo>
                <a:lnTo>
                  <a:pt x="632" y="372"/>
                </a:lnTo>
                <a:lnTo>
                  <a:pt x="640" y="384"/>
                </a:lnTo>
                <a:lnTo>
                  <a:pt x="652" y="396"/>
                </a:lnTo>
                <a:lnTo>
                  <a:pt x="664" y="406"/>
                </a:lnTo>
                <a:lnTo>
                  <a:pt x="680" y="416"/>
                </a:lnTo>
                <a:lnTo>
                  <a:pt x="686" y="428"/>
                </a:lnTo>
                <a:lnTo>
                  <a:pt x="692" y="442"/>
                </a:lnTo>
                <a:lnTo>
                  <a:pt x="702" y="456"/>
                </a:lnTo>
                <a:lnTo>
                  <a:pt x="706" y="460"/>
                </a:lnTo>
                <a:lnTo>
                  <a:pt x="714" y="464"/>
                </a:lnTo>
                <a:lnTo>
                  <a:pt x="744" y="504"/>
                </a:lnTo>
                <a:lnTo>
                  <a:pt x="754" y="508"/>
                </a:lnTo>
                <a:lnTo>
                  <a:pt x="772" y="514"/>
                </a:lnTo>
                <a:lnTo>
                  <a:pt x="780" y="514"/>
                </a:lnTo>
                <a:lnTo>
                  <a:pt x="788" y="514"/>
                </a:lnTo>
                <a:lnTo>
                  <a:pt x="796" y="510"/>
                </a:lnTo>
                <a:lnTo>
                  <a:pt x="802" y="504"/>
                </a:lnTo>
                <a:lnTo>
                  <a:pt x="802" y="476"/>
                </a:lnTo>
                <a:lnTo>
                  <a:pt x="802" y="468"/>
                </a:lnTo>
                <a:lnTo>
                  <a:pt x="804" y="460"/>
                </a:lnTo>
                <a:lnTo>
                  <a:pt x="808" y="456"/>
                </a:lnTo>
                <a:lnTo>
                  <a:pt x="812" y="452"/>
                </a:lnTo>
                <a:lnTo>
                  <a:pt x="822" y="448"/>
                </a:lnTo>
                <a:lnTo>
                  <a:pt x="834" y="446"/>
                </a:lnTo>
                <a:lnTo>
                  <a:pt x="846" y="446"/>
                </a:lnTo>
                <a:lnTo>
                  <a:pt x="856" y="446"/>
                </a:lnTo>
                <a:lnTo>
                  <a:pt x="862" y="448"/>
                </a:lnTo>
                <a:lnTo>
                  <a:pt x="868" y="450"/>
                </a:lnTo>
                <a:lnTo>
                  <a:pt x="876" y="454"/>
                </a:lnTo>
                <a:lnTo>
                  <a:pt x="882" y="460"/>
                </a:lnTo>
                <a:lnTo>
                  <a:pt x="898" y="462"/>
                </a:lnTo>
                <a:lnTo>
                  <a:pt x="912" y="454"/>
                </a:lnTo>
                <a:lnTo>
                  <a:pt x="926" y="446"/>
                </a:lnTo>
                <a:lnTo>
                  <a:pt x="938" y="438"/>
                </a:lnTo>
                <a:lnTo>
                  <a:pt x="950" y="430"/>
                </a:lnTo>
                <a:lnTo>
                  <a:pt x="956" y="424"/>
                </a:lnTo>
                <a:lnTo>
                  <a:pt x="964" y="422"/>
                </a:lnTo>
                <a:lnTo>
                  <a:pt x="988" y="420"/>
                </a:lnTo>
                <a:lnTo>
                  <a:pt x="1002" y="440"/>
                </a:lnTo>
                <a:lnTo>
                  <a:pt x="1000" y="448"/>
                </a:lnTo>
                <a:lnTo>
                  <a:pt x="996" y="456"/>
                </a:lnTo>
                <a:lnTo>
                  <a:pt x="990" y="464"/>
                </a:lnTo>
                <a:lnTo>
                  <a:pt x="984" y="472"/>
                </a:lnTo>
                <a:lnTo>
                  <a:pt x="968" y="484"/>
                </a:lnTo>
                <a:lnTo>
                  <a:pt x="952" y="496"/>
                </a:lnTo>
                <a:lnTo>
                  <a:pt x="940" y="512"/>
                </a:lnTo>
                <a:lnTo>
                  <a:pt x="934" y="530"/>
                </a:lnTo>
                <a:lnTo>
                  <a:pt x="932" y="550"/>
                </a:lnTo>
                <a:lnTo>
                  <a:pt x="930" y="574"/>
                </a:lnTo>
                <a:lnTo>
                  <a:pt x="954" y="618"/>
                </a:lnTo>
                <a:lnTo>
                  <a:pt x="962" y="630"/>
                </a:lnTo>
                <a:lnTo>
                  <a:pt x="974" y="642"/>
                </a:lnTo>
                <a:lnTo>
                  <a:pt x="982" y="648"/>
                </a:lnTo>
                <a:lnTo>
                  <a:pt x="990" y="652"/>
                </a:lnTo>
                <a:lnTo>
                  <a:pt x="1000" y="656"/>
                </a:lnTo>
                <a:lnTo>
                  <a:pt x="1010" y="656"/>
                </a:lnTo>
                <a:lnTo>
                  <a:pt x="1012" y="652"/>
                </a:lnTo>
                <a:lnTo>
                  <a:pt x="1024" y="652"/>
                </a:lnTo>
                <a:lnTo>
                  <a:pt x="1032" y="656"/>
                </a:lnTo>
                <a:lnTo>
                  <a:pt x="1040" y="662"/>
                </a:lnTo>
                <a:lnTo>
                  <a:pt x="1060" y="680"/>
                </a:lnTo>
                <a:lnTo>
                  <a:pt x="1082" y="704"/>
                </a:lnTo>
                <a:lnTo>
                  <a:pt x="1098" y="726"/>
                </a:lnTo>
                <a:lnTo>
                  <a:pt x="1106" y="762"/>
                </a:lnTo>
                <a:lnTo>
                  <a:pt x="1108" y="784"/>
                </a:lnTo>
                <a:lnTo>
                  <a:pt x="1112" y="810"/>
                </a:lnTo>
                <a:lnTo>
                  <a:pt x="1118" y="840"/>
                </a:lnTo>
                <a:lnTo>
                  <a:pt x="1130" y="852"/>
                </a:lnTo>
                <a:lnTo>
                  <a:pt x="1140" y="860"/>
                </a:lnTo>
                <a:lnTo>
                  <a:pt x="1152" y="868"/>
                </a:lnTo>
                <a:lnTo>
                  <a:pt x="1172" y="882"/>
                </a:lnTo>
                <a:lnTo>
                  <a:pt x="1188" y="876"/>
                </a:lnTo>
                <a:lnTo>
                  <a:pt x="1214" y="866"/>
                </a:lnTo>
                <a:lnTo>
                  <a:pt x="1216" y="858"/>
                </a:lnTo>
                <a:lnTo>
                  <a:pt x="1220" y="854"/>
                </a:lnTo>
                <a:lnTo>
                  <a:pt x="1230" y="850"/>
                </a:lnTo>
                <a:lnTo>
                  <a:pt x="1246" y="846"/>
                </a:lnTo>
                <a:lnTo>
                  <a:pt x="1252" y="836"/>
                </a:lnTo>
                <a:lnTo>
                  <a:pt x="1258" y="826"/>
                </a:lnTo>
                <a:lnTo>
                  <a:pt x="1258" y="818"/>
                </a:lnTo>
                <a:lnTo>
                  <a:pt x="1258" y="808"/>
                </a:lnTo>
                <a:lnTo>
                  <a:pt x="1254" y="800"/>
                </a:lnTo>
                <a:lnTo>
                  <a:pt x="1250" y="792"/>
                </a:lnTo>
                <a:lnTo>
                  <a:pt x="1240" y="780"/>
                </a:lnTo>
                <a:lnTo>
                  <a:pt x="1222" y="774"/>
                </a:lnTo>
                <a:lnTo>
                  <a:pt x="1216" y="770"/>
                </a:lnTo>
                <a:lnTo>
                  <a:pt x="1214" y="766"/>
                </a:lnTo>
                <a:lnTo>
                  <a:pt x="1212" y="762"/>
                </a:lnTo>
                <a:lnTo>
                  <a:pt x="1212" y="756"/>
                </a:lnTo>
                <a:lnTo>
                  <a:pt x="1214" y="742"/>
                </a:lnTo>
                <a:lnTo>
                  <a:pt x="1234" y="712"/>
                </a:lnTo>
                <a:lnTo>
                  <a:pt x="1234" y="682"/>
                </a:lnTo>
                <a:lnTo>
                  <a:pt x="1240" y="678"/>
                </a:lnTo>
                <a:lnTo>
                  <a:pt x="1244" y="678"/>
                </a:lnTo>
                <a:lnTo>
                  <a:pt x="1258" y="678"/>
                </a:lnTo>
                <a:lnTo>
                  <a:pt x="1270" y="664"/>
                </a:lnTo>
                <a:lnTo>
                  <a:pt x="1284" y="656"/>
                </a:lnTo>
                <a:lnTo>
                  <a:pt x="1286" y="670"/>
                </a:lnTo>
                <a:lnTo>
                  <a:pt x="1284" y="678"/>
                </a:lnTo>
                <a:lnTo>
                  <a:pt x="1280" y="684"/>
                </a:lnTo>
                <a:lnTo>
                  <a:pt x="1278" y="688"/>
                </a:lnTo>
                <a:lnTo>
                  <a:pt x="1276" y="708"/>
                </a:lnTo>
                <a:lnTo>
                  <a:pt x="1280" y="714"/>
                </a:lnTo>
                <a:lnTo>
                  <a:pt x="1288" y="718"/>
                </a:lnTo>
                <a:lnTo>
                  <a:pt x="1304" y="726"/>
                </a:lnTo>
                <a:lnTo>
                  <a:pt x="1344" y="736"/>
                </a:lnTo>
                <a:lnTo>
                  <a:pt x="1394" y="770"/>
                </a:lnTo>
                <a:lnTo>
                  <a:pt x="1410" y="770"/>
                </a:lnTo>
                <a:lnTo>
                  <a:pt x="1404" y="784"/>
                </a:lnTo>
                <a:lnTo>
                  <a:pt x="1396" y="800"/>
                </a:lnTo>
                <a:lnTo>
                  <a:pt x="1404" y="860"/>
                </a:lnTo>
                <a:lnTo>
                  <a:pt x="1394" y="888"/>
                </a:lnTo>
                <a:lnTo>
                  <a:pt x="1386" y="888"/>
                </a:lnTo>
                <a:lnTo>
                  <a:pt x="1382" y="886"/>
                </a:lnTo>
                <a:lnTo>
                  <a:pt x="1376" y="884"/>
                </a:lnTo>
                <a:lnTo>
                  <a:pt x="1360" y="880"/>
                </a:lnTo>
                <a:lnTo>
                  <a:pt x="1346" y="882"/>
                </a:lnTo>
                <a:lnTo>
                  <a:pt x="1340" y="884"/>
                </a:lnTo>
                <a:lnTo>
                  <a:pt x="1334" y="886"/>
                </a:lnTo>
                <a:lnTo>
                  <a:pt x="1328" y="892"/>
                </a:lnTo>
                <a:lnTo>
                  <a:pt x="1324" y="898"/>
                </a:lnTo>
                <a:lnTo>
                  <a:pt x="1324" y="938"/>
                </a:lnTo>
                <a:lnTo>
                  <a:pt x="1314" y="940"/>
                </a:lnTo>
                <a:close/>
              </a:path>
            </a:pathLst>
          </a:custGeom>
          <a:solidFill>
            <a:srgbClr val="FFFFFF">
              <a:alpha val="50196"/>
            </a:srgbClr>
          </a:solidFill>
          <a:ln>
            <a:noFill/>
          </a:ln>
        </p:spPr>
        <p:txBody>
          <a:bodyPr/>
          <a:lstStyle/>
          <a:p>
            <a:endParaRPr lang="zh-CN" altLang="en-US">
              <a:solidFill>
                <a:prstClr val="black"/>
              </a:solidFill>
            </a:endParaRPr>
          </a:p>
        </p:txBody>
      </p:sp>
      <p:sp>
        <p:nvSpPr>
          <p:cNvPr id="95" name="文本框 94"/>
          <p:cNvSpPr txBox="1"/>
          <p:nvPr/>
        </p:nvSpPr>
        <p:spPr>
          <a:xfrm>
            <a:off x="7818229" y="2172060"/>
            <a:ext cx="2600681" cy="461665"/>
          </a:xfrm>
          <a:prstGeom prst="rect">
            <a:avLst/>
          </a:prstGeom>
          <a:noFill/>
        </p:spPr>
        <p:txBody>
          <a:bodyPr wrap="square" rtlCol="0">
            <a:spAutoFit/>
          </a:bodyPr>
          <a:lstStyle/>
          <a:p>
            <a:pPr algn="ctr"/>
            <a:r>
              <a:rPr lang="zh-CN" altLang="en-US" sz="2400" b="1" dirty="0" smtClean="0">
                <a:solidFill>
                  <a:prstClr val="white"/>
                </a:solidFill>
                <a:effectLst>
                  <a:outerShdw blurRad="38100" dist="38100" dir="2700000" algn="tl">
                    <a:srgbClr val="000000">
                      <a:alpha val="43137"/>
                    </a:srgbClr>
                  </a:outerShdw>
                </a:effectLst>
                <a:latin typeface="方正幼线简体" panose="03000509000000000000" pitchFamily="65" charset="-122"/>
                <a:ea typeface="方正幼线简体" panose="03000509000000000000" pitchFamily="65" charset="-122"/>
              </a:rPr>
              <a:t>点击输入小标题</a:t>
            </a:r>
            <a:endParaRPr lang="zh-CN" altLang="en-US" sz="2400" b="1" dirty="0">
              <a:solidFill>
                <a:prstClr val="white"/>
              </a:solidFill>
              <a:effectLst>
                <a:outerShdw blurRad="38100" dist="38100" dir="2700000" algn="tl">
                  <a:srgbClr val="000000">
                    <a:alpha val="43137"/>
                  </a:srgbClr>
                </a:outerShdw>
              </a:effectLst>
              <a:latin typeface="方正幼线简体" panose="03000509000000000000" pitchFamily="65" charset="-122"/>
              <a:ea typeface="方正幼线简体" panose="03000509000000000000" pitchFamily="65" charset="-122"/>
            </a:endParaRPr>
          </a:p>
        </p:txBody>
      </p:sp>
      <p:sp>
        <p:nvSpPr>
          <p:cNvPr id="96" name="文本框 95"/>
          <p:cNvSpPr txBox="1"/>
          <p:nvPr/>
        </p:nvSpPr>
        <p:spPr>
          <a:xfrm>
            <a:off x="7987953" y="2580291"/>
            <a:ext cx="2793427" cy="951543"/>
          </a:xfrm>
          <a:prstGeom prst="rect">
            <a:avLst/>
          </a:prstGeom>
          <a:noFill/>
        </p:spPr>
        <p:txBody>
          <a:bodyPr wrap="square" rtlCol="0">
            <a:spAutoFit/>
          </a:bodyPr>
          <a:lstStyle/>
          <a:p>
            <a:pPr algn="just" defTabSz="866943" fontAlgn="base">
              <a:lnSpc>
                <a:spcPct val="120000"/>
              </a:lnSpc>
              <a:spcBef>
                <a:spcPct val="0"/>
              </a:spcBef>
              <a:spcAft>
                <a:spcPct val="0"/>
              </a:spcAft>
            </a:pPr>
            <a:r>
              <a:rPr lang="zh-CN" altLang="en-US" sz="16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请插入文本</a:t>
            </a:r>
            <a:r>
              <a:rPr lang="zh-CN" altLang="en-US" sz="1600" dirty="0" smtClean="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内容</a:t>
            </a:r>
            <a:r>
              <a:rPr lang="zh-CN" altLang="en-US" sz="16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请插入文本</a:t>
            </a:r>
            <a:r>
              <a:rPr lang="zh-CN" altLang="en-US" sz="1600" dirty="0" smtClean="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内容</a:t>
            </a:r>
            <a:r>
              <a:rPr lang="zh-CN" altLang="en-US" sz="16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请插入文本内容</a:t>
            </a:r>
            <a:endParaRPr lang="en-GB" altLang="zh-CN" sz="16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a:p>
            <a:pPr algn="just" defTabSz="866943" fontAlgn="base">
              <a:lnSpc>
                <a:spcPct val="120000"/>
              </a:lnSpc>
              <a:spcBef>
                <a:spcPct val="0"/>
              </a:spcBef>
              <a:spcAft>
                <a:spcPct val="0"/>
              </a:spcAft>
            </a:pPr>
            <a:endParaRPr lang="en-GB" altLang="zh-CN" sz="16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7" name="文本框 96"/>
          <p:cNvSpPr txBox="1"/>
          <p:nvPr/>
        </p:nvSpPr>
        <p:spPr>
          <a:xfrm>
            <a:off x="7818229" y="3557915"/>
            <a:ext cx="2600681" cy="461665"/>
          </a:xfrm>
          <a:prstGeom prst="rect">
            <a:avLst/>
          </a:prstGeom>
          <a:noFill/>
        </p:spPr>
        <p:txBody>
          <a:bodyPr wrap="square" rtlCol="0">
            <a:spAutoFit/>
          </a:bodyPr>
          <a:lstStyle/>
          <a:p>
            <a:pPr algn="ctr"/>
            <a:r>
              <a:rPr lang="zh-CN" altLang="en-US" sz="2400" b="1" dirty="0" smtClean="0">
                <a:solidFill>
                  <a:prstClr val="white"/>
                </a:solidFill>
                <a:effectLst>
                  <a:outerShdw blurRad="38100" dist="38100" dir="2700000" algn="tl">
                    <a:srgbClr val="000000">
                      <a:alpha val="43137"/>
                    </a:srgbClr>
                  </a:outerShdw>
                </a:effectLst>
                <a:latin typeface="方正幼线简体" panose="03000509000000000000" pitchFamily="65" charset="-122"/>
                <a:ea typeface="方正幼线简体" panose="03000509000000000000" pitchFamily="65" charset="-122"/>
              </a:rPr>
              <a:t>点击输入小标题</a:t>
            </a:r>
            <a:endParaRPr lang="zh-CN" altLang="en-US" sz="2400" b="1" dirty="0">
              <a:solidFill>
                <a:prstClr val="white"/>
              </a:solidFill>
              <a:effectLst>
                <a:outerShdw blurRad="38100" dist="38100" dir="2700000" algn="tl">
                  <a:srgbClr val="000000">
                    <a:alpha val="43137"/>
                  </a:srgbClr>
                </a:outerShdw>
              </a:effectLst>
              <a:latin typeface="方正幼线简体" panose="03000509000000000000" pitchFamily="65" charset="-122"/>
              <a:ea typeface="方正幼线简体" panose="03000509000000000000" pitchFamily="65" charset="-122"/>
            </a:endParaRPr>
          </a:p>
        </p:txBody>
      </p:sp>
      <p:sp>
        <p:nvSpPr>
          <p:cNvPr id="98" name="文本框 97"/>
          <p:cNvSpPr txBox="1"/>
          <p:nvPr/>
        </p:nvSpPr>
        <p:spPr>
          <a:xfrm>
            <a:off x="7987954" y="3966146"/>
            <a:ext cx="2696554" cy="657809"/>
          </a:xfrm>
          <a:prstGeom prst="rect">
            <a:avLst/>
          </a:prstGeom>
          <a:noFill/>
        </p:spPr>
        <p:txBody>
          <a:bodyPr wrap="square" rtlCol="0">
            <a:spAutoFit/>
          </a:bodyPr>
          <a:lstStyle/>
          <a:p>
            <a:pPr algn="just" defTabSz="866943" fontAlgn="base">
              <a:lnSpc>
                <a:spcPct val="120000"/>
              </a:lnSpc>
              <a:spcBef>
                <a:spcPct val="0"/>
              </a:spcBef>
              <a:spcAft>
                <a:spcPct val="0"/>
              </a:spcAft>
            </a:pPr>
            <a:r>
              <a:rPr lang="zh-CN" altLang="en-US" sz="16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请插入文本内容请插入文本内容请插入文本内容</a:t>
            </a:r>
            <a:endParaRPr lang="en-GB" altLang="zh-CN" sz="16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9" name="文本框 98"/>
          <p:cNvSpPr txBox="1"/>
          <p:nvPr/>
        </p:nvSpPr>
        <p:spPr>
          <a:xfrm>
            <a:off x="7818229" y="4946363"/>
            <a:ext cx="2600681" cy="461665"/>
          </a:xfrm>
          <a:prstGeom prst="rect">
            <a:avLst/>
          </a:prstGeom>
          <a:noFill/>
        </p:spPr>
        <p:txBody>
          <a:bodyPr wrap="square" rtlCol="0">
            <a:spAutoFit/>
          </a:bodyPr>
          <a:lstStyle/>
          <a:p>
            <a:pPr algn="ctr"/>
            <a:r>
              <a:rPr lang="zh-CN" altLang="en-US" sz="2400" b="1" dirty="0" smtClean="0">
                <a:solidFill>
                  <a:prstClr val="white"/>
                </a:solidFill>
                <a:effectLst>
                  <a:outerShdw blurRad="38100" dist="38100" dir="2700000" algn="tl">
                    <a:srgbClr val="000000">
                      <a:alpha val="43137"/>
                    </a:srgbClr>
                  </a:outerShdw>
                </a:effectLst>
                <a:latin typeface="方正幼线简体" panose="03000509000000000000" pitchFamily="65" charset="-122"/>
                <a:ea typeface="方正幼线简体" panose="03000509000000000000" pitchFamily="65" charset="-122"/>
              </a:rPr>
              <a:t>点击输入小标题</a:t>
            </a:r>
            <a:endParaRPr lang="zh-CN" altLang="en-US" sz="2400" b="1" dirty="0">
              <a:solidFill>
                <a:prstClr val="white"/>
              </a:solidFill>
              <a:effectLst>
                <a:outerShdw blurRad="38100" dist="38100" dir="2700000" algn="tl">
                  <a:srgbClr val="000000">
                    <a:alpha val="43137"/>
                  </a:srgbClr>
                </a:outerShdw>
              </a:effectLst>
              <a:latin typeface="方正幼线简体" panose="03000509000000000000" pitchFamily="65" charset="-122"/>
              <a:ea typeface="方正幼线简体" panose="03000509000000000000" pitchFamily="65" charset="-122"/>
            </a:endParaRPr>
          </a:p>
        </p:txBody>
      </p:sp>
      <p:sp>
        <p:nvSpPr>
          <p:cNvPr id="100" name="文本框 99"/>
          <p:cNvSpPr txBox="1"/>
          <p:nvPr/>
        </p:nvSpPr>
        <p:spPr>
          <a:xfrm>
            <a:off x="7987953" y="5354594"/>
            <a:ext cx="2793427" cy="657809"/>
          </a:xfrm>
          <a:prstGeom prst="rect">
            <a:avLst/>
          </a:prstGeom>
          <a:noFill/>
        </p:spPr>
        <p:txBody>
          <a:bodyPr wrap="square" rtlCol="0">
            <a:spAutoFit/>
          </a:bodyPr>
          <a:lstStyle/>
          <a:p>
            <a:pPr algn="just" defTabSz="866943" fontAlgn="base">
              <a:lnSpc>
                <a:spcPct val="120000"/>
              </a:lnSpc>
              <a:spcBef>
                <a:spcPct val="0"/>
              </a:spcBef>
              <a:spcAft>
                <a:spcPct val="0"/>
              </a:spcAft>
            </a:pPr>
            <a:r>
              <a:rPr lang="zh-CN" altLang="en-US" sz="16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请插入文本内容请插入文本内容请插入文本内容</a:t>
            </a:r>
            <a:endParaRPr lang="en-GB" altLang="zh-CN" sz="16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101" name="组合 100"/>
          <p:cNvGrpSpPr/>
          <p:nvPr/>
        </p:nvGrpSpPr>
        <p:grpSpPr>
          <a:xfrm>
            <a:off x="1249977" y="1813612"/>
            <a:ext cx="5010472" cy="4149763"/>
            <a:chOff x="1249977" y="1813612"/>
            <a:chExt cx="5010472" cy="4149763"/>
          </a:xfrm>
        </p:grpSpPr>
        <p:sp>
          <p:nvSpPr>
            <p:cNvPr id="102" name="Freeform 9"/>
            <p:cNvSpPr>
              <a:spLocks/>
            </p:cNvSpPr>
            <p:nvPr/>
          </p:nvSpPr>
          <p:spPr bwMode="auto">
            <a:xfrm>
              <a:off x="1249977" y="1813612"/>
              <a:ext cx="5010472" cy="3903462"/>
            </a:xfrm>
            <a:custGeom>
              <a:avLst/>
              <a:gdLst>
                <a:gd name="T0" fmla="*/ 3152 w 5024"/>
                <a:gd name="T1" fmla="*/ 3764 h 3914"/>
                <a:gd name="T2" fmla="*/ 2904 w 5024"/>
                <a:gd name="T3" fmla="*/ 3696 h 3914"/>
                <a:gd name="T4" fmla="*/ 2720 w 5024"/>
                <a:gd name="T5" fmla="*/ 3612 h 3914"/>
                <a:gd name="T6" fmla="*/ 2446 w 5024"/>
                <a:gd name="T7" fmla="*/ 3668 h 3914"/>
                <a:gd name="T8" fmla="*/ 2320 w 5024"/>
                <a:gd name="T9" fmla="*/ 3792 h 3914"/>
                <a:gd name="T10" fmla="*/ 2124 w 5024"/>
                <a:gd name="T11" fmla="*/ 3656 h 3914"/>
                <a:gd name="T12" fmla="*/ 1982 w 5024"/>
                <a:gd name="T13" fmla="*/ 3478 h 3914"/>
                <a:gd name="T14" fmla="*/ 2098 w 5024"/>
                <a:gd name="T15" fmla="*/ 3086 h 3914"/>
                <a:gd name="T16" fmla="*/ 1936 w 5024"/>
                <a:gd name="T17" fmla="*/ 3024 h 3914"/>
                <a:gd name="T18" fmla="*/ 1656 w 5024"/>
                <a:gd name="T19" fmla="*/ 3038 h 3914"/>
                <a:gd name="T20" fmla="*/ 1382 w 5024"/>
                <a:gd name="T21" fmla="*/ 2958 h 3914"/>
                <a:gd name="T22" fmla="*/ 1096 w 5024"/>
                <a:gd name="T23" fmla="*/ 2970 h 3914"/>
                <a:gd name="T24" fmla="*/ 828 w 5024"/>
                <a:gd name="T25" fmla="*/ 2860 h 3914"/>
                <a:gd name="T26" fmla="*/ 628 w 5024"/>
                <a:gd name="T27" fmla="*/ 2666 h 3914"/>
                <a:gd name="T28" fmla="*/ 312 w 5024"/>
                <a:gd name="T29" fmla="*/ 2400 h 3914"/>
                <a:gd name="T30" fmla="*/ 278 w 5024"/>
                <a:gd name="T31" fmla="*/ 2192 h 3914"/>
                <a:gd name="T32" fmla="*/ 262 w 5024"/>
                <a:gd name="T33" fmla="*/ 1920 h 3914"/>
                <a:gd name="T34" fmla="*/ 114 w 5024"/>
                <a:gd name="T35" fmla="*/ 1734 h 3914"/>
                <a:gd name="T36" fmla="*/ 86 w 5024"/>
                <a:gd name="T37" fmla="*/ 1410 h 3914"/>
                <a:gd name="T38" fmla="*/ 8 w 5024"/>
                <a:gd name="T39" fmla="*/ 1272 h 3914"/>
                <a:gd name="T40" fmla="*/ 254 w 5024"/>
                <a:gd name="T41" fmla="*/ 1198 h 3914"/>
                <a:gd name="T42" fmla="*/ 534 w 5024"/>
                <a:gd name="T43" fmla="*/ 1158 h 3914"/>
                <a:gd name="T44" fmla="*/ 724 w 5024"/>
                <a:gd name="T45" fmla="*/ 820 h 3914"/>
                <a:gd name="T46" fmla="*/ 994 w 5024"/>
                <a:gd name="T47" fmla="*/ 664 h 3914"/>
                <a:gd name="T48" fmla="*/ 1230 w 5024"/>
                <a:gd name="T49" fmla="*/ 626 h 3914"/>
                <a:gd name="T50" fmla="*/ 1456 w 5024"/>
                <a:gd name="T51" fmla="*/ 530 h 3914"/>
                <a:gd name="T52" fmla="*/ 1586 w 5024"/>
                <a:gd name="T53" fmla="*/ 898 h 3914"/>
                <a:gd name="T54" fmla="*/ 1986 w 5024"/>
                <a:gd name="T55" fmla="*/ 1198 h 3914"/>
                <a:gd name="T56" fmla="*/ 2578 w 5024"/>
                <a:gd name="T57" fmla="*/ 1398 h 3914"/>
                <a:gd name="T58" fmla="*/ 2920 w 5024"/>
                <a:gd name="T59" fmla="*/ 1360 h 3914"/>
                <a:gd name="T60" fmla="*/ 3282 w 5024"/>
                <a:gd name="T61" fmla="*/ 1212 h 3914"/>
                <a:gd name="T62" fmla="*/ 3368 w 5024"/>
                <a:gd name="T63" fmla="*/ 1050 h 3914"/>
                <a:gd name="T64" fmla="*/ 3636 w 5024"/>
                <a:gd name="T65" fmla="*/ 882 h 3914"/>
                <a:gd name="T66" fmla="*/ 3792 w 5024"/>
                <a:gd name="T67" fmla="*/ 664 h 3914"/>
                <a:gd name="T68" fmla="*/ 3554 w 5024"/>
                <a:gd name="T69" fmla="*/ 718 h 3914"/>
                <a:gd name="T70" fmla="*/ 3700 w 5024"/>
                <a:gd name="T71" fmla="*/ 476 h 3914"/>
                <a:gd name="T72" fmla="*/ 3790 w 5024"/>
                <a:gd name="T73" fmla="*/ 138 h 3914"/>
                <a:gd name="T74" fmla="*/ 4078 w 5024"/>
                <a:gd name="T75" fmla="*/ 20 h 3914"/>
                <a:gd name="T76" fmla="*/ 4372 w 5024"/>
                <a:gd name="T77" fmla="*/ 288 h 3914"/>
                <a:gd name="T78" fmla="*/ 4626 w 5024"/>
                <a:gd name="T79" fmla="*/ 396 h 3914"/>
                <a:gd name="T80" fmla="*/ 4950 w 5024"/>
                <a:gd name="T81" fmla="*/ 342 h 3914"/>
                <a:gd name="T82" fmla="*/ 4994 w 5024"/>
                <a:gd name="T83" fmla="*/ 714 h 3914"/>
                <a:gd name="T84" fmla="*/ 4884 w 5024"/>
                <a:gd name="T85" fmla="*/ 896 h 3914"/>
                <a:gd name="T86" fmla="*/ 4832 w 5024"/>
                <a:gd name="T87" fmla="*/ 1116 h 3914"/>
                <a:gd name="T88" fmla="*/ 4722 w 5024"/>
                <a:gd name="T89" fmla="*/ 1230 h 3914"/>
                <a:gd name="T90" fmla="*/ 4482 w 5024"/>
                <a:gd name="T91" fmla="*/ 1412 h 3914"/>
                <a:gd name="T92" fmla="*/ 4206 w 5024"/>
                <a:gd name="T93" fmla="*/ 1678 h 3914"/>
                <a:gd name="T94" fmla="*/ 4196 w 5024"/>
                <a:gd name="T95" fmla="*/ 1430 h 3914"/>
                <a:gd name="T96" fmla="*/ 3866 w 5024"/>
                <a:gd name="T97" fmla="*/ 1690 h 3914"/>
                <a:gd name="T98" fmla="*/ 3988 w 5024"/>
                <a:gd name="T99" fmla="*/ 1796 h 3914"/>
                <a:gd name="T100" fmla="*/ 4328 w 5024"/>
                <a:gd name="T101" fmla="*/ 1834 h 3914"/>
                <a:gd name="T102" fmla="*/ 4100 w 5024"/>
                <a:gd name="T103" fmla="*/ 2054 h 3914"/>
                <a:gd name="T104" fmla="*/ 4268 w 5024"/>
                <a:gd name="T105" fmla="*/ 2378 h 3914"/>
                <a:gd name="T106" fmla="*/ 4384 w 5024"/>
                <a:gd name="T107" fmla="*/ 2538 h 3914"/>
                <a:gd name="T108" fmla="*/ 4424 w 5024"/>
                <a:gd name="T109" fmla="*/ 2668 h 3914"/>
                <a:gd name="T110" fmla="*/ 4380 w 5024"/>
                <a:gd name="T111" fmla="*/ 2774 h 3914"/>
                <a:gd name="T112" fmla="*/ 4282 w 5024"/>
                <a:gd name="T113" fmla="*/ 3048 h 3914"/>
                <a:gd name="T114" fmla="*/ 4242 w 5024"/>
                <a:gd name="T115" fmla="*/ 3212 h 3914"/>
                <a:gd name="T116" fmla="*/ 4136 w 5024"/>
                <a:gd name="T117" fmla="*/ 3370 h 3914"/>
                <a:gd name="T118" fmla="*/ 3930 w 5024"/>
                <a:gd name="T119" fmla="*/ 3558 h 3914"/>
                <a:gd name="T120" fmla="*/ 3726 w 5024"/>
                <a:gd name="T121" fmla="*/ 3658 h 3914"/>
                <a:gd name="T122" fmla="*/ 3512 w 5024"/>
                <a:gd name="T123" fmla="*/ 3730 h 3914"/>
                <a:gd name="T124" fmla="*/ 3288 w 5024"/>
                <a:gd name="T125" fmla="*/ 3834 h 39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024" h="3914">
                  <a:moveTo>
                    <a:pt x="3272" y="3914"/>
                  </a:moveTo>
                  <a:lnTo>
                    <a:pt x="3272" y="3914"/>
                  </a:lnTo>
                  <a:lnTo>
                    <a:pt x="3258" y="3900"/>
                  </a:lnTo>
                  <a:lnTo>
                    <a:pt x="3250" y="3888"/>
                  </a:lnTo>
                  <a:lnTo>
                    <a:pt x="3246" y="3878"/>
                  </a:lnTo>
                  <a:lnTo>
                    <a:pt x="3242" y="3866"/>
                  </a:lnTo>
                  <a:lnTo>
                    <a:pt x="3216" y="3828"/>
                  </a:lnTo>
                  <a:lnTo>
                    <a:pt x="3216" y="3810"/>
                  </a:lnTo>
                  <a:lnTo>
                    <a:pt x="3216" y="3796"/>
                  </a:lnTo>
                  <a:lnTo>
                    <a:pt x="3218" y="3790"/>
                  </a:lnTo>
                  <a:lnTo>
                    <a:pt x="3222" y="3784"/>
                  </a:lnTo>
                  <a:lnTo>
                    <a:pt x="3226" y="3780"/>
                  </a:lnTo>
                  <a:lnTo>
                    <a:pt x="3234" y="3776"/>
                  </a:lnTo>
                  <a:lnTo>
                    <a:pt x="3236" y="3770"/>
                  </a:lnTo>
                  <a:lnTo>
                    <a:pt x="3226" y="3770"/>
                  </a:lnTo>
                  <a:lnTo>
                    <a:pt x="3218" y="3772"/>
                  </a:lnTo>
                  <a:lnTo>
                    <a:pt x="3208" y="3776"/>
                  </a:lnTo>
                  <a:lnTo>
                    <a:pt x="3198" y="3782"/>
                  </a:lnTo>
                  <a:lnTo>
                    <a:pt x="3188" y="3790"/>
                  </a:lnTo>
                  <a:lnTo>
                    <a:pt x="3156" y="3790"/>
                  </a:lnTo>
                  <a:lnTo>
                    <a:pt x="3152" y="3764"/>
                  </a:lnTo>
                  <a:lnTo>
                    <a:pt x="3138" y="3758"/>
                  </a:lnTo>
                  <a:lnTo>
                    <a:pt x="3132" y="3752"/>
                  </a:lnTo>
                  <a:lnTo>
                    <a:pt x="3130" y="3746"/>
                  </a:lnTo>
                  <a:lnTo>
                    <a:pt x="3126" y="3740"/>
                  </a:lnTo>
                  <a:lnTo>
                    <a:pt x="3122" y="3742"/>
                  </a:lnTo>
                  <a:lnTo>
                    <a:pt x="3120" y="3744"/>
                  </a:lnTo>
                  <a:lnTo>
                    <a:pt x="3118" y="3750"/>
                  </a:lnTo>
                  <a:lnTo>
                    <a:pt x="3116" y="3760"/>
                  </a:lnTo>
                  <a:lnTo>
                    <a:pt x="3114" y="3770"/>
                  </a:lnTo>
                  <a:lnTo>
                    <a:pt x="3102" y="3770"/>
                  </a:lnTo>
                  <a:lnTo>
                    <a:pt x="3100" y="3768"/>
                  </a:lnTo>
                  <a:lnTo>
                    <a:pt x="3094" y="3766"/>
                  </a:lnTo>
                  <a:lnTo>
                    <a:pt x="3086" y="3768"/>
                  </a:lnTo>
                  <a:lnTo>
                    <a:pt x="3076" y="3770"/>
                  </a:lnTo>
                  <a:lnTo>
                    <a:pt x="3070" y="3774"/>
                  </a:lnTo>
                  <a:lnTo>
                    <a:pt x="3040" y="3772"/>
                  </a:lnTo>
                  <a:lnTo>
                    <a:pt x="3012" y="3768"/>
                  </a:lnTo>
                  <a:lnTo>
                    <a:pt x="2986" y="3764"/>
                  </a:lnTo>
                  <a:lnTo>
                    <a:pt x="2962" y="3762"/>
                  </a:lnTo>
                  <a:lnTo>
                    <a:pt x="2952" y="3756"/>
                  </a:lnTo>
                  <a:lnTo>
                    <a:pt x="2944" y="3748"/>
                  </a:lnTo>
                  <a:lnTo>
                    <a:pt x="2928" y="3730"/>
                  </a:lnTo>
                  <a:lnTo>
                    <a:pt x="2904" y="3696"/>
                  </a:lnTo>
                  <a:lnTo>
                    <a:pt x="2904" y="3674"/>
                  </a:lnTo>
                  <a:lnTo>
                    <a:pt x="2914" y="3654"/>
                  </a:lnTo>
                  <a:lnTo>
                    <a:pt x="2918" y="3644"/>
                  </a:lnTo>
                  <a:lnTo>
                    <a:pt x="2920" y="3634"/>
                  </a:lnTo>
                  <a:lnTo>
                    <a:pt x="2898" y="3620"/>
                  </a:lnTo>
                  <a:lnTo>
                    <a:pt x="2868" y="3618"/>
                  </a:lnTo>
                  <a:lnTo>
                    <a:pt x="2834" y="3614"/>
                  </a:lnTo>
                  <a:lnTo>
                    <a:pt x="2818" y="3610"/>
                  </a:lnTo>
                  <a:lnTo>
                    <a:pt x="2804" y="3604"/>
                  </a:lnTo>
                  <a:lnTo>
                    <a:pt x="2792" y="3598"/>
                  </a:lnTo>
                  <a:lnTo>
                    <a:pt x="2786" y="3590"/>
                  </a:lnTo>
                  <a:lnTo>
                    <a:pt x="2780" y="3574"/>
                  </a:lnTo>
                  <a:lnTo>
                    <a:pt x="2774" y="3572"/>
                  </a:lnTo>
                  <a:lnTo>
                    <a:pt x="2764" y="3574"/>
                  </a:lnTo>
                  <a:lnTo>
                    <a:pt x="2756" y="3576"/>
                  </a:lnTo>
                  <a:lnTo>
                    <a:pt x="2748" y="3580"/>
                  </a:lnTo>
                  <a:lnTo>
                    <a:pt x="2740" y="3584"/>
                  </a:lnTo>
                  <a:lnTo>
                    <a:pt x="2734" y="3590"/>
                  </a:lnTo>
                  <a:lnTo>
                    <a:pt x="2728" y="3598"/>
                  </a:lnTo>
                  <a:lnTo>
                    <a:pt x="2720" y="3612"/>
                  </a:lnTo>
                  <a:lnTo>
                    <a:pt x="2708" y="3622"/>
                  </a:lnTo>
                  <a:lnTo>
                    <a:pt x="2698" y="3632"/>
                  </a:lnTo>
                  <a:lnTo>
                    <a:pt x="2660" y="3632"/>
                  </a:lnTo>
                  <a:lnTo>
                    <a:pt x="2656" y="3640"/>
                  </a:lnTo>
                  <a:lnTo>
                    <a:pt x="2646" y="3650"/>
                  </a:lnTo>
                  <a:lnTo>
                    <a:pt x="2630" y="3664"/>
                  </a:lnTo>
                  <a:lnTo>
                    <a:pt x="2606" y="3666"/>
                  </a:lnTo>
                  <a:lnTo>
                    <a:pt x="2590" y="3648"/>
                  </a:lnTo>
                  <a:lnTo>
                    <a:pt x="2586" y="3642"/>
                  </a:lnTo>
                  <a:lnTo>
                    <a:pt x="2580" y="3642"/>
                  </a:lnTo>
                  <a:lnTo>
                    <a:pt x="2574" y="3642"/>
                  </a:lnTo>
                  <a:lnTo>
                    <a:pt x="2566" y="3646"/>
                  </a:lnTo>
                  <a:lnTo>
                    <a:pt x="2550" y="3654"/>
                  </a:lnTo>
                  <a:lnTo>
                    <a:pt x="2540" y="3660"/>
                  </a:lnTo>
                  <a:lnTo>
                    <a:pt x="2516" y="3658"/>
                  </a:lnTo>
                  <a:lnTo>
                    <a:pt x="2504" y="3648"/>
                  </a:lnTo>
                  <a:lnTo>
                    <a:pt x="2494" y="3640"/>
                  </a:lnTo>
                  <a:lnTo>
                    <a:pt x="2484" y="3636"/>
                  </a:lnTo>
                  <a:lnTo>
                    <a:pt x="2474" y="3636"/>
                  </a:lnTo>
                  <a:lnTo>
                    <a:pt x="2446" y="3668"/>
                  </a:lnTo>
                  <a:lnTo>
                    <a:pt x="2420" y="3670"/>
                  </a:lnTo>
                  <a:lnTo>
                    <a:pt x="2404" y="3660"/>
                  </a:lnTo>
                  <a:lnTo>
                    <a:pt x="2398" y="3656"/>
                  </a:lnTo>
                  <a:lnTo>
                    <a:pt x="2392" y="3656"/>
                  </a:lnTo>
                  <a:lnTo>
                    <a:pt x="2384" y="3664"/>
                  </a:lnTo>
                  <a:lnTo>
                    <a:pt x="2382" y="3668"/>
                  </a:lnTo>
                  <a:lnTo>
                    <a:pt x="2380" y="3684"/>
                  </a:lnTo>
                  <a:lnTo>
                    <a:pt x="2388" y="3698"/>
                  </a:lnTo>
                  <a:lnTo>
                    <a:pt x="2394" y="3708"/>
                  </a:lnTo>
                  <a:lnTo>
                    <a:pt x="2396" y="3722"/>
                  </a:lnTo>
                  <a:lnTo>
                    <a:pt x="2396" y="3744"/>
                  </a:lnTo>
                  <a:lnTo>
                    <a:pt x="2396" y="3756"/>
                  </a:lnTo>
                  <a:lnTo>
                    <a:pt x="2396" y="3768"/>
                  </a:lnTo>
                  <a:lnTo>
                    <a:pt x="2404" y="3796"/>
                  </a:lnTo>
                  <a:lnTo>
                    <a:pt x="2404" y="3816"/>
                  </a:lnTo>
                  <a:lnTo>
                    <a:pt x="2394" y="3828"/>
                  </a:lnTo>
                  <a:lnTo>
                    <a:pt x="2372" y="3828"/>
                  </a:lnTo>
                  <a:lnTo>
                    <a:pt x="2320" y="3792"/>
                  </a:lnTo>
                  <a:lnTo>
                    <a:pt x="2320" y="3742"/>
                  </a:lnTo>
                  <a:lnTo>
                    <a:pt x="2316" y="3738"/>
                  </a:lnTo>
                  <a:lnTo>
                    <a:pt x="2310" y="3736"/>
                  </a:lnTo>
                  <a:lnTo>
                    <a:pt x="2302" y="3734"/>
                  </a:lnTo>
                  <a:lnTo>
                    <a:pt x="2280" y="3752"/>
                  </a:lnTo>
                  <a:lnTo>
                    <a:pt x="2268" y="3762"/>
                  </a:lnTo>
                  <a:lnTo>
                    <a:pt x="2258" y="3770"/>
                  </a:lnTo>
                  <a:lnTo>
                    <a:pt x="2250" y="3770"/>
                  </a:lnTo>
                  <a:lnTo>
                    <a:pt x="2244" y="3764"/>
                  </a:lnTo>
                  <a:lnTo>
                    <a:pt x="2238" y="3760"/>
                  </a:lnTo>
                  <a:lnTo>
                    <a:pt x="2228" y="3756"/>
                  </a:lnTo>
                  <a:lnTo>
                    <a:pt x="2214" y="3738"/>
                  </a:lnTo>
                  <a:lnTo>
                    <a:pt x="2208" y="3730"/>
                  </a:lnTo>
                  <a:lnTo>
                    <a:pt x="2202" y="3726"/>
                  </a:lnTo>
                  <a:lnTo>
                    <a:pt x="2182" y="3700"/>
                  </a:lnTo>
                  <a:lnTo>
                    <a:pt x="2160" y="3698"/>
                  </a:lnTo>
                  <a:lnTo>
                    <a:pt x="2144" y="3694"/>
                  </a:lnTo>
                  <a:lnTo>
                    <a:pt x="2134" y="3688"/>
                  </a:lnTo>
                  <a:lnTo>
                    <a:pt x="2128" y="3678"/>
                  </a:lnTo>
                  <a:lnTo>
                    <a:pt x="2124" y="3668"/>
                  </a:lnTo>
                  <a:lnTo>
                    <a:pt x="2124" y="3656"/>
                  </a:lnTo>
                  <a:lnTo>
                    <a:pt x="2124" y="3622"/>
                  </a:lnTo>
                  <a:lnTo>
                    <a:pt x="2132" y="3604"/>
                  </a:lnTo>
                  <a:lnTo>
                    <a:pt x="2130" y="3582"/>
                  </a:lnTo>
                  <a:lnTo>
                    <a:pt x="2094" y="3570"/>
                  </a:lnTo>
                  <a:lnTo>
                    <a:pt x="2088" y="3564"/>
                  </a:lnTo>
                  <a:lnTo>
                    <a:pt x="2088" y="3544"/>
                  </a:lnTo>
                  <a:lnTo>
                    <a:pt x="2086" y="3542"/>
                  </a:lnTo>
                  <a:lnTo>
                    <a:pt x="2084" y="3540"/>
                  </a:lnTo>
                  <a:lnTo>
                    <a:pt x="2082" y="3530"/>
                  </a:lnTo>
                  <a:lnTo>
                    <a:pt x="2078" y="3516"/>
                  </a:lnTo>
                  <a:lnTo>
                    <a:pt x="2064" y="3486"/>
                  </a:lnTo>
                  <a:lnTo>
                    <a:pt x="2060" y="3468"/>
                  </a:lnTo>
                  <a:lnTo>
                    <a:pt x="2054" y="3460"/>
                  </a:lnTo>
                  <a:lnTo>
                    <a:pt x="2050" y="3458"/>
                  </a:lnTo>
                  <a:lnTo>
                    <a:pt x="2046" y="3456"/>
                  </a:lnTo>
                  <a:lnTo>
                    <a:pt x="2036" y="3456"/>
                  </a:lnTo>
                  <a:lnTo>
                    <a:pt x="1994" y="3478"/>
                  </a:lnTo>
                  <a:lnTo>
                    <a:pt x="1982" y="3478"/>
                  </a:lnTo>
                  <a:lnTo>
                    <a:pt x="1974" y="3476"/>
                  </a:lnTo>
                  <a:lnTo>
                    <a:pt x="1968" y="3474"/>
                  </a:lnTo>
                  <a:lnTo>
                    <a:pt x="1964" y="3470"/>
                  </a:lnTo>
                  <a:lnTo>
                    <a:pt x="1964" y="3372"/>
                  </a:lnTo>
                  <a:lnTo>
                    <a:pt x="1972" y="3352"/>
                  </a:lnTo>
                  <a:lnTo>
                    <a:pt x="1980" y="3336"/>
                  </a:lnTo>
                  <a:lnTo>
                    <a:pt x="1992" y="3322"/>
                  </a:lnTo>
                  <a:lnTo>
                    <a:pt x="2002" y="3308"/>
                  </a:lnTo>
                  <a:lnTo>
                    <a:pt x="2016" y="3296"/>
                  </a:lnTo>
                  <a:lnTo>
                    <a:pt x="2030" y="3284"/>
                  </a:lnTo>
                  <a:lnTo>
                    <a:pt x="2064" y="3260"/>
                  </a:lnTo>
                  <a:lnTo>
                    <a:pt x="2068" y="3258"/>
                  </a:lnTo>
                  <a:lnTo>
                    <a:pt x="2070" y="3254"/>
                  </a:lnTo>
                  <a:lnTo>
                    <a:pt x="2074" y="3236"/>
                  </a:lnTo>
                  <a:lnTo>
                    <a:pt x="2074" y="3210"/>
                  </a:lnTo>
                  <a:lnTo>
                    <a:pt x="2080" y="3192"/>
                  </a:lnTo>
                  <a:lnTo>
                    <a:pt x="2084" y="3176"/>
                  </a:lnTo>
                  <a:lnTo>
                    <a:pt x="2084" y="3146"/>
                  </a:lnTo>
                  <a:lnTo>
                    <a:pt x="2088" y="3128"/>
                  </a:lnTo>
                  <a:lnTo>
                    <a:pt x="2092" y="3122"/>
                  </a:lnTo>
                  <a:lnTo>
                    <a:pt x="2096" y="3116"/>
                  </a:lnTo>
                  <a:lnTo>
                    <a:pt x="2098" y="3086"/>
                  </a:lnTo>
                  <a:lnTo>
                    <a:pt x="2092" y="3076"/>
                  </a:lnTo>
                  <a:lnTo>
                    <a:pt x="2086" y="3068"/>
                  </a:lnTo>
                  <a:lnTo>
                    <a:pt x="2070" y="3056"/>
                  </a:lnTo>
                  <a:lnTo>
                    <a:pt x="2058" y="3046"/>
                  </a:lnTo>
                  <a:lnTo>
                    <a:pt x="2052" y="3040"/>
                  </a:lnTo>
                  <a:lnTo>
                    <a:pt x="2048" y="3034"/>
                  </a:lnTo>
                  <a:lnTo>
                    <a:pt x="2048" y="2998"/>
                  </a:lnTo>
                  <a:lnTo>
                    <a:pt x="2044" y="2998"/>
                  </a:lnTo>
                  <a:lnTo>
                    <a:pt x="2036" y="2982"/>
                  </a:lnTo>
                  <a:lnTo>
                    <a:pt x="2026" y="2970"/>
                  </a:lnTo>
                  <a:lnTo>
                    <a:pt x="2010" y="2950"/>
                  </a:lnTo>
                  <a:lnTo>
                    <a:pt x="1990" y="2950"/>
                  </a:lnTo>
                  <a:lnTo>
                    <a:pt x="1974" y="2966"/>
                  </a:lnTo>
                  <a:lnTo>
                    <a:pt x="1974" y="2980"/>
                  </a:lnTo>
                  <a:lnTo>
                    <a:pt x="1972" y="2996"/>
                  </a:lnTo>
                  <a:lnTo>
                    <a:pt x="1968" y="3012"/>
                  </a:lnTo>
                  <a:lnTo>
                    <a:pt x="1964" y="3018"/>
                  </a:lnTo>
                  <a:lnTo>
                    <a:pt x="1960" y="3024"/>
                  </a:lnTo>
                  <a:lnTo>
                    <a:pt x="1936" y="3024"/>
                  </a:lnTo>
                  <a:lnTo>
                    <a:pt x="1918" y="3016"/>
                  </a:lnTo>
                  <a:lnTo>
                    <a:pt x="1906" y="3008"/>
                  </a:lnTo>
                  <a:lnTo>
                    <a:pt x="1902" y="3002"/>
                  </a:lnTo>
                  <a:lnTo>
                    <a:pt x="1898" y="2998"/>
                  </a:lnTo>
                  <a:lnTo>
                    <a:pt x="1896" y="2990"/>
                  </a:lnTo>
                  <a:lnTo>
                    <a:pt x="1896" y="2982"/>
                  </a:lnTo>
                  <a:lnTo>
                    <a:pt x="1878" y="2974"/>
                  </a:lnTo>
                  <a:lnTo>
                    <a:pt x="1862" y="2968"/>
                  </a:lnTo>
                  <a:lnTo>
                    <a:pt x="1838" y="2960"/>
                  </a:lnTo>
                  <a:lnTo>
                    <a:pt x="1826" y="2946"/>
                  </a:lnTo>
                  <a:lnTo>
                    <a:pt x="1810" y="2946"/>
                  </a:lnTo>
                  <a:lnTo>
                    <a:pt x="1792" y="2960"/>
                  </a:lnTo>
                  <a:lnTo>
                    <a:pt x="1774" y="2972"/>
                  </a:lnTo>
                  <a:lnTo>
                    <a:pt x="1738" y="2996"/>
                  </a:lnTo>
                  <a:lnTo>
                    <a:pt x="1726" y="2998"/>
                  </a:lnTo>
                  <a:lnTo>
                    <a:pt x="1718" y="3000"/>
                  </a:lnTo>
                  <a:lnTo>
                    <a:pt x="1712" y="3004"/>
                  </a:lnTo>
                  <a:lnTo>
                    <a:pt x="1706" y="3008"/>
                  </a:lnTo>
                  <a:lnTo>
                    <a:pt x="1698" y="3020"/>
                  </a:lnTo>
                  <a:lnTo>
                    <a:pt x="1688" y="3034"/>
                  </a:lnTo>
                  <a:lnTo>
                    <a:pt x="1664" y="3036"/>
                  </a:lnTo>
                  <a:lnTo>
                    <a:pt x="1656" y="3038"/>
                  </a:lnTo>
                  <a:lnTo>
                    <a:pt x="1650" y="3042"/>
                  </a:lnTo>
                  <a:lnTo>
                    <a:pt x="1640" y="3054"/>
                  </a:lnTo>
                  <a:lnTo>
                    <a:pt x="1624" y="3072"/>
                  </a:lnTo>
                  <a:lnTo>
                    <a:pt x="1614" y="3078"/>
                  </a:lnTo>
                  <a:lnTo>
                    <a:pt x="1600" y="3082"/>
                  </a:lnTo>
                  <a:lnTo>
                    <a:pt x="1576" y="3086"/>
                  </a:lnTo>
                  <a:lnTo>
                    <a:pt x="1574" y="3092"/>
                  </a:lnTo>
                  <a:lnTo>
                    <a:pt x="1472" y="3088"/>
                  </a:lnTo>
                  <a:lnTo>
                    <a:pt x="1454" y="3090"/>
                  </a:lnTo>
                  <a:lnTo>
                    <a:pt x="1436" y="3090"/>
                  </a:lnTo>
                  <a:lnTo>
                    <a:pt x="1428" y="3088"/>
                  </a:lnTo>
                  <a:lnTo>
                    <a:pt x="1422" y="3086"/>
                  </a:lnTo>
                  <a:lnTo>
                    <a:pt x="1416" y="3082"/>
                  </a:lnTo>
                  <a:lnTo>
                    <a:pt x="1410" y="3076"/>
                  </a:lnTo>
                  <a:lnTo>
                    <a:pt x="1410" y="3058"/>
                  </a:lnTo>
                  <a:lnTo>
                    <a:pt x="1430" y="3012"/>
                  </a:lnTo>
                  <a:lnTo>
                    <a:pt x="1416" y="3008"/>
                  </a:lnTo>
                  <a:lnTo>
                    <a:pt x="1406" y="3000"/>
                  </a:lnTo>
                  <a:lnTo>
                    <a:pt x="1390" y="2988"/>
                  </a:lnTo>
                  <a:lnTo>
                    <a:pt x="1382" y="2958"/>
                  </a:lnTo>
                  <a:lnTo>
                    <a:pt x="1354" y="2956"/>
                  </a:lnTo>
                  <a:lnTo>
                    <a:pt x="1330" y="2950"/>
                  </a:lnTo>
                  <a:lnTo>
                    <a:pt x="1312" y="2930"/>
                  </a:lnTo>
                  <a:lnTo>
                    <a:pt x="1274" y="2914"/>
                  </a:lnTo>
                  <a:lnTo>
                    <a:pt x="1252" y="2902"/>
                  </a:lnTo>
                  <a:lnTo>
                    <a:pt x="1244" y="2898"/>
                  </a:lnTo>
                  <a:lnTo>
                    <a:pt x="1234" y="2894"/>
                  </a:lnTo>
                  <a:lnTo>
                    <a:pt x="1224" y="2894"/>
                  </a:lnTo>
                  <a:lnTo>
                    <a:pt x="1216" y="2898"/>
                  </a:lnTo>
                  <a:lnTo>
                    <a:pt x="1208" y="2904"/>
                  </a:lnTo>
                  <a:lnTo>
                    <a:pt x="1202" y="2914"/>
                  </a:lnTo>
                  <a:lnTo>
                    <a:pt x="1172" y="2928"/>
                  </a:lnTo>
                  <a:lnTo>
                    <a:pt x="1160" y="2940"/>
                  </a:lnTo>
                  <a:lnTo>
                    <a:pt x="1144" y="2996"/>
                  </a:lnTo>
                  <a:lnTo>
                    <a:pt x="1122" y="2996"/>
                  </a:lnTo>
                  <a:lnTo>
                    <a:pt x="1110" y="2990"/>
                  </a:lnTo>
                  <a:lnTo>
                    <a:pt x="1102" y="2984"/>
                  </a:lnTo>
                  <a:lnTo>
                    <a:pt x="1098" y="2978"/>
                  </a:lnTo>
                  <a:lnTo>
                    <a:pt x="1096" y="2970"/>
                  </a:lnTo>
                  <a:lnTo>
                    <a:pt x="1094" y="2962"/>
                  </a:lnTo>
                  <a:lnTo>
                    <a:pt x="1094" y="2954"/>
                  </a:lnTo>
                  <a:lnTo>
                    <a:pt x="1094" y="2938"/>
                  </a:lnTo>
                  <a:lnTo>
                    <a:pt x="1106" y="2904"/>
                  </a:lnTo>
                  <a:lnTo>
                    <a:pt x="1100" y="2896"/>
                  </a:lnTo>
                  <a:lnTo>
                    <a:pt x="1098" y="2894"/>
                  </a:lnTo>
                  <a:lnTo>
                    <a:pt x="1094" y="2892"/>
                  </a:lnTo>
                  <a:lnTo>
                    <a:pt x="1068" y="2894"/>
                  </a:lnTo>
                  <a:lnTo>
                    <a:pt x="1046" y="2900"/>
                  </a:lnTo>
                  <a:lnTo>
                    <a:pt x="1024" y="2906"/>
                  </a:lnTo>
                  <a:lnTo>
                    <a:pt x="1004" y="2914"/>
                  </a:lnTo>
                  <a:lnTo>
                    <a:pt x="998" y="2918"/>
                  </a:lnTo>
                  <a:lnTo>
                    <a:pt x="992" y="2920"/>
                  </a:lnTo>
                  <a:lnTo>
                    <a:pt x="984" y="2920"/>
                  </a:lnTo>
                  <a:lnTo>
                    <a:pt x="976" y="2918"/>
                  </a:lnTo>
                  <a:lnTo>
                    <a:pt x="964" y="2914"/>
                  </a:lnTo>
                  <a:lnTo>
                    <a:pt x="956" y="2912"/>
                  </a:lnTo>
                  <a:lnTo>
                    <a:pt x="918" y="2866"/>
                  </a:lnTo>
                  <a:lnTo>
                    <a:pt x="840" y="2866"/>
                  </a:lnTo>
                  <a:lnTo>
                    <a:pt x="828" y="2860"/>
                  </a:lnTo>
                  <a:lnTo>
                    <a:pt x="820" y="2844"/>
                  </a:lnTo>
                  <a:lnTo>
                    <a:pt x="814" y="2830"/>
                  </a:lnTo>
                  <a:lnTo>
                    <a:pt x="808" y="2818"/>
                  </a:lnTo>
                  <a:lnTo>
                    <a:pt x="804" y="2808"/>
                  </a:lnTo>
                  <a:lnTo>
                    <a:pt x="792" y="2804"/>
                  </a:lnTo>
                  <a:lnTo>
                    <a:pt x="784" y="2800"/>
                  </a:lnTo>
                  <a:lnTo>
                    <a:pt x="778" y="2794"/>
                  </a:lnTo>
                  <a:lnTo>
                    <a:pt x="776" y="2788"/>
                  </a:lnTo>
                  <a:lnTo>
                    <a:pt x="750" y="2774"/>
                  </a:lnTo>
                  <a:lnTo>
                    <a:pt x="744" y="2772"/>
                  </a:lnTo>
                  <a:lnTo>
                    <a:pt x="736" y="2770"/>
                  </a:lnTo>
                  <a:lnTo>
                    <a:pt x="728" y="2772"/>
                  </a:lnTo>
                  <a:lnTo>
                    <a:pt x="700" y="2750"/>
                  </a:lnTo>
                  <a:lnTo>
                    <a:pt x="690" y="2740"/>
                  </a:lnTo>
                  <a:lnTo>
                    <a:pt x="684" y="2728"/>
                  </a:lnTo>
                  <a:lnTo>
                    <a:pt x="680" y="2716"/>
                  </a:lnTo>
                  <a:lnTo>
                    <a:pt x="678" y="2706"/>
                  </a:lnTo>
                  <a:lnTo>
                    <a:pt x="676" y="2684"/>
                  </a:lnTo>
                  <a:lnTo>
                    <a:pt x="674" y="2674"/>
                  </a:lnTo>
                  <a:lnTo>
                    <a:pt x="672" y="2664"/>
                  </a:lnTo>
                  <a:lnTo>
                    <a:pt x="628" y="2666"/>
                  </a:lnTo>
                  <a:lnTo>
                    <a:pt x="610" y="2658"/>
                  </a:lnTo>
                  <a:lnTo>
                    <a:pt x="600" y="2650"/>
                  </a:lnTo>
                  <a:lnTo>
                    <a:pt x="596" y="2642"/>
                  </a:lnTo>
                  <a:lnTo>
                    <a:pt x="592" y="2630"/>
                  </a:lnTo>
                  <a:lnTo>
                    <a:pt x="580" y="2610"/>
                  </a:lnTo>
                  <a:lnTo>
                    <a:pt x="520" y="2566"/>
                  </a:lnTo>
                  <a:lnTo>
                    <a:pt x="486" y="2510"/>
                  </a:lnTo>
                  <a:lnTo>
                    <a:pt x="470" y="2512"/>
                  </a:lnTo>
                  <a:lnTo>
                    <a:pt x="456" y="2516"/>
                  </a:lnTo>
                  <a:lnTo>
                    <a:pt x="444" y="2522"/>
                  </a:lnTo>
                  <a:lnTo>
                    <a:pt x="434" y="2530"/>
                  </a:lnTo>
                  <a:lnTo>
                    <a:pt x="386" y="2530"/>
                  </a:lnTo>
                  <a:lnTo>
                    <a:pt x="374" y="2520"/>
                  </a:lnTo>
                  <a:lnTo>
                    <a:pt x="366" y="2512"/>
                  </a:lnTo>
                  <a:lnTo>
                    <a:pt x="354" y="2496"/>
                  </a:lnTo>
                  <a:lnTo>
                    <a:pt x="346" y="2478"/>
                  </a:lnTo>
                  <a:lnTo>
                    <a:pt x="344" y="2464"/>
                  </a:lnTo>
                  <a:lnTo>
                    <a:pt x="342" y="2454"/>
                  </a:lnTo>
                  <a:lnTo>
                    <a:pt x="332" y="2434"/>
                  </a:lnTo>
                  <a:lnTo>
                    <a:pt x="312" y="2400"/>
                  </a:lnTo>
                  <a:lnTo>
                    <a:pt x="258" y="2368"/>
                  </a:lnTo>
                  <a:lnTo>
                    <a:pt x="226" y="2356"/>
                  </a:lnTo>
                  <a:lnTo>
                    <a:pt x="212" y="2350"/>
                  </a:lnTo>
                  <a:lnTo>
                    <a:pt x="202" y="2344"/>
                  </a:lnTo>
                  <a:lnTo>
                    <a:pt x="198" y="2334"/>
                  </a:lnTo>
                  <a:lnTo>
                    <a:pt x="198" y="2326"/>
                  </a:lnTo>
                  <a:lnTo>
                    <a:pt x="198" y="2318"/>
                  </a:lnTo>
                  <a:lnTo>
                    <a:pt x="200" y="2310"/>
                  </a:lnTo>
                  <a:lnTo>
                    <a:pt x="208" y="2296"/>
                  </a:lnTo>
                  <a:lnTo>
                    <a:pt x="220" y="2284"/>
                  </a:lnTo>
                  <a:lnTo>
                    <a:pt x="224" y="2210"/>
                  </a:lnTo>
                  <a:lnTo>
                    <a:pt x="214" y="2184"/>
                  </a:lnTo>
                  <a:lnTo>
                    <a:pt x="214" y="2174"/>
                  </a:lnTo>
                  <a:lnTo>
                    <a:pt x="214" y="2168"/>
                  </a:lnTo>
                  <a:lnTo>
                    <a:pt x="218" y="2164"/>
                  </a:lnTo>
                  <a:lnTo>
                    <a:pt x="224" y="2162"/>
                  </a:lnTo>
                  <a:lnTo>
                    <a:pt x="236" y="2160"/>
                  </a:lnTo>
                  <a:lnTo>
                    <a:pt x="252" y="2160"/>
                  </a:lnTo>
                  <a:lnTo>
                    <a:pt x="260" y="2166"/>
                  </a:lnTo>
                  <a:lnTo>
                    <a:pt x="264" y="2170"/>
                  </a:lnTo>
                  <a:lnTo>
                    <a:pt x="270" y="2178"/>
                  </a:lnTo>
                  <a:lnTo>
                    <a:pt x="278" y="2192"/>
                  </a:lnTo>
                  <a:lnTo>
                    <a:pt x="290" y="2196"/>
                  </a:lnTo>
                  <a:lnTo>
                    <a:pt x="296" y="2188"/>
                  </a:lnTo>
                  <a:lnTo>
                    <a:pt x="298" y="2180"/>
                  </a:lnTo>
                  <a:lnTo>
                    <a:pt x="300" y="2168"/>
                  </a:lnTo>
                  <a:lnTo>
                    <a:pt x="302" y="2158"/>
                  </a:lnTo>
                  <a:lnTo>
                    <a:pt x="300" y="2136"/>
                  </a:lnTo>
                  <a:lnTo>
                    <a:pt x="300" y="2118"/>
                  </a:lnTo>
                  <a:lnTo>
                    <a:pt x="278" y="2052"/>
                  </a:lnTo>
                  <a:lnTo>
                    <a:pt x="278" y="2024"/>
                  </a:lnTo>
                  <a:lnTo>
                    <a:pt x="280" y="2008"/>
                  </a:lnTo>
                  <a:lnTo>
                    <a:pt x="282" y="2000"/>
                  </a:lnTo>
                  <a:lnTo>
                    <a:pt x="286" y="1994"/>
                  </a:lnTo>
                  <a:lnTo>
                    <a:pt x="300" y="1978"/>
                  </a:lnTo>
                  <a:lnTo>
                    <a:pt x="308" y="1964"/>
                  </a:lnTo>
                  <a:lnTo>
                    <a:pt x="308" y="1956"/>
                  </a:lnTo>
                  <a:lnTo>
                    <a:pt x="272" y="1932"/>
                  </a:lnTo>
                  <a:lnTo>
                    <a:pt x="268" y="1930"/>
                  </a:lnTo>
                  <a:lnTo>
                    <a:pt x="266" y="1928"/>
                  </a:lnTo>
                  <a:lnTo>
                    <a:pt x="262" y="1920"/>
                  </a:lnTo>
                  <a:lnTo>
                    <a:pt x="256" y="1912"/>
                  </a:lnTo>
                  <a:lnTo>
                    <a:pt x="252" y="1906"/>
                  </a:lnTo>
                  <a:lnTo>
                    <a:pt x="250" y="1898"/>
                  </a:lnTo>
                  <a:lnTo>
                    <a:pt x="248" y="1890"/>
                  </a:lnTo>
                  <a:lnTo>
                    <a:pt x="250" y="1872"/>
                  </a:lnTo>
                  <a:lnTo>
                    <a:pt x="250" y="1860"/>
                  </a:lnTo>
                  <a:lnTo>
                    <a:pt x="254" y="1854"/>
                  </a:lnTo>
                  <a:lnTo>
                    <a:pt x="256" y="1848"/>
                  </a:lnTo>
                  <a:lnTo>
                    <a:pt x="254" y="1836"/>
                  </a:lnTo>
                  <a:lnTo>
                    <a:pt x="250" y="1828"/>
                  </a:lnTo>
                  <a:lnTo>
                    <a:pt x="244" y="1822"/>
                  </a:lnTo>
                  <a:lnTo>
                    <a:pt x="238" y="1818"/>
                  </a:lnTo>
                  <a:lnTo>
                    <a:pt x="230" y="1816"/>
                  </a:lnTo>
                  <a:lnTo>
                    <a:pt x="222" y="1816"/>
                  </a:lnTo>
                  <a:lnTo>
                    <a:pt x="206" y="1816"/>
                  </a:lnTo>
                  <a:lnTo>
                    <a:pt x="196" y="1810"/>
                  </a:lnTo>
                  <a:lnTo>
                    <a:pt x="186" y="1804"/>
                  </a:lnTo>
                  <a:lnTo>
                    <a:pt x="180" y="1796"/>
                  </a:lnTo>
                  <a:lnTo>
                    <a:pt x="172" y="1786"/>
                  </a:lnTo>
                  <a:lnTo>
                    <a:pt x="162" y="1768"/>
                  </a:lnTo>
                  <a:lnTo>
                    <a:pt x="154" y="1752"/>
                  </a:lnTo>
                  <a:lnTo>
                    <a:pt x="126" y="1744"/>
                  </a:lnTo>
                  <a:lnTo>
                    <a:pt x="118" y="1740"/>
                  </a:lnTo>
                  <a:lnTo>
                    <a:pt x="114" y="1734"/>
                  </a:lnTo>
                  <a:lnTo>
                    <a:pt x="112" y="1728"/>
                  </a:lnTo>
                  <a:lnTo>
                    <a:pt x="112" y="1720"/>
                  </a:lnTo>
                  <a:lnTo>
                    <a:pt x="112" y="1694"/>
                  </a:lnTo>
                  <a:lnTo>
                    <a:pt x="124" y="1660"/>
                  </a:lnTo>
                  <a:lnTo>
                    <a:pt x="122" y="1650"/>
                  </a:lnTo>
                  <a:lnTo>
                    <a:pt x="118" y="1640"/>
                  </a:lnTo>
                  <a:lnTo>
                    <a:pt x="112" y="1632"/>
                  </a:lnTo>
                  <a:lnTo>
                    <a:pt x="106" y="1624"/>
                  </a:lnTo>
                  <a:lnTo>
                    <a:pt x="92" y="1612"/>
                  </a:lnTo>
                  <a:lnTo>
                    <a:pt x="78" y="1602"/>
                  </a:lnTo>
                  <a:lnTo>
                    <a:pt x="36" y="1578"/>
                  </a:lnTo>
                  <a:lnTo>
                    <a:pt x="32" y="1572"/>
                  </a:lnTo>
                  <a:lnTo>
                    <a:pt x="32" y="1542"/>
                  </a:lnTo>
                  <a:lnTo>
                    <a:pt x="32" y="1534"/>
                  </a:lnTo>
                  <a:lnTo>
                    <a:pt x="34" y="1528"/>
                  </a:lnTo>
                  <a:lnTo>
                    <a:pt x="38" y="1524"/>
                  </a:lnTo>
                  <a:lnTo>
                    <a:pt x="46" y="1522"/>
                  </a:lnTo>
                  <a:lnTo>
                    <a:pt x="68" y="1510"/>
                  </a:lnTo>
                  <a:lnTo>
                    <a:pt x="84" y="1502"/>
                  </a:lnTo>
                  <a:lnTo>
                    <a:pt x="86" y="1440"/>
                  </a:lnTo>
                  <a:lnTo>
                    <a:pt x="86" y="1410"/>
                  </a:lnTo>
                  <a:lnTo>
                    <a:pt x="82" y="1396"/>
                  </a:lnTo>
                  <a:lnTo>
                    <a:pt x="78" y="1384"/>
                  </a:lnTo>
                  <a:lnTo>
                    <a:pt x="72" y="1380"/>
                  </a:lnTo>
                  <a:lnTo>
                    <a:pt x="66" y="1378"/>
                  </a:lnTo>
                  <a:lnTo>
                    <a:pt x="52" y="1376"/>
                  </a:lnTo>
                  <a:lnTo>
                    <a:pt x="40" y="1378"/>
                  </a:lnTo>
                  <a:lnTo>
                    <a:pt x="30" y="1380"/>
                  </a:lnTo>
                  <a:lnTo>
                    <a:pt x="28" y="1386"/>
                  </a:lnTo>
                  <a:lnTo>
                    <a:pt x="24" y="1388"/>
                  </a:lnTo>
                  <a:lnTo>
                    <a:pt x="20" y="1390"/>
                  </a:lnTo>
                  <a:lnTo>
                    <a:pt x="16" y="1388"/>
                  </a:lnTo>
                  <a:lnTo>
                    <a:pt x="10" y="1384"/>
                  </a:lnTo>
                  <a:lnTo>
                    <a:pt x="6" y="1380"/>
                  </a:lnTo>
                  <a:lnTo>
                    <a:pt x="0" y="1354"/>
                  </a:lnTo>
                  <a:lnTo>
                    <a:pt x="0" y="1330"/>
                  </a:lnTo>
                  <a:lnTo>
                    <a:pt x="26" y="1320"/>
                  </a:lnTo>
                  <a:lnTo>
                    <a:pt x="26" y="1312"/>
                  </a:lnTo>
                  <a:lnTo>
                    <a:pt x="24" y="1306"/>
                  </a:lnTo>
                  <a:lnTo>
                    <a:pt x="18" y="1300"/>
                  </a:lnTo>
                  <a:lnTo>
                    <a:pt x="12" y="1294"/>
                  </a:lnTo>
                  <a:lnTo>
                    <a:pt x="8" y="1290"/>
                  </a:lnTo>
                  <a:lnTo>
                    <a:pt x="8" y="1272"/>
                  </a:lnTo>
                  <a:lnTo>
                    <a:pt x="10" y="1268"/>
                  </a:lnTo>
                  <a:lnTo>
                    <a:pt x="12" y="1266"/>
                  </a:lnTo>
                  <a:lnTo>
                    <a:pt x="20" y="1262"/>
                  </a:lnTo>
                  <a:lnTo>
                    <a:pt x="36" y="1256"/>
                  </a:lnTo>
                  <a:lnTo>
                    <a:pt x="44" y="1248"/>
                  </a:lnTo>
                  <a:lnTo>
                    <a:pt x="50" y="1238"/>
                  </a:lnTo>
                  <a:lnTo>
                    <a:pt x="62" y="1218"/>
                  </a:lnTo>
                  <a:lnTo>
                    <a:pt x="74" y="1210"/>
                  </a:lnTo>
                  <a:lnTo>
                    <a:pt x="88" y="1204"/>
                  </a:lnTo>
                  <a:lnTo>
                    <a:pt x="110" y="1196"/>
                  </a:lnTo>
                  <a:lnTo>
                    <a:pt x="130" y="1196"/>
                  </a:lnTo>
                  <a:lnTo>
                    <a:pt x="162" y="1194"/>
                  </a:lnTo>
                  <a:lnTo>
                    <a:pt x="178" y="1192"/>
                  </a:lnTo>
                  <a:lnTo>
                    <a:pt x="194" y="1188"/>
                  </a:lnTo>
                  <a:lnTo>
                    <a:pt x="208" y="1182"/>
                  </a:lnTo>
                  <a:lnTo>
                    <a:pt x="218" y="1176"/>
                  </a:lnTo>
                  <a:lnTo>
                    <a:pt x="232" y="1174"/>
                  </a:lnTo>
                  <a:lnTo>
                    <a:pt x="244" y="1172"/>
                  </a:lnTo>
                  <a:lnTo>
                    <a:pt x="246" y="1174"/>
                  </a:lnTo>
                  <a:lnTo>
                    <a:pt x="250" y="1178"/>
                  </a:lnTo>
                  <a:lnTo>
                    <a:pt x="252" y="1186"/>
                  </a:lnTo>
                  <a:lnTo>
                    <a:pt x="254" y="1198"/>
                  </a:lnTo>
                  <a:lnTo>
                    <a:pt x="260" y="1212"/>
                  </a:lnTo>
                  <a:lnTo>
                    <a:pt x="264" y="1218"/>
                  </a:lnTo>
                  <a:lnTo>
                    <a:pt x="268" y="1222"/>
                  </a:lnTo>
                  <a:lnTo>
                    <a:pt x="274" y="1224"/>
                  </a:lnTo>
                  <a:lnTo>
                    <a:pt x="280" y="1226"/>
                  </a:lnTo>
                  <a:lnTo>
                    <a:pt x="302" y="1224"/>
                  </a:lnTo>
                  <a:lnTo>
                    <a:pt x="312" y="1214"/>
                  </a:lnTo>
                  <a:lnTo>
                    <a:pt x="322" y="1200"/>
                  </a:lnTo>
                  <a:lnTo>
                    <a:pt x="332" y="1188"/>
                  </a:lnTo>
                  <a:lnTo>
                    <a:pt x="342" y="1178"/>
                  </a:lnTo>
                  <a:lnTo>
                    <a:pt x="366" y="1180"/>
                  </a:lnTo>
                  <a:lnTo>
                    <a:pt x="378" y="1180"/>
                  </a:lnTo>
                  <a:lnTo>
                    <a:pt x="394" y="1178"/>
                  </a:lnTo>
                  <a:lnTo>
                    <a:pt x="398" y="1170"/>
                  </a:lnTo>
                  <a:lnTo>
                    <a:pt x="404" y="1164"/>
                  </a:lnTo>
                  <a:lnTo>
                    <a:pt x="410" y="1160"/>
                  </a:lnTo>
                  <a:lnTo>
                    <a:pt x="416" y="1158"/>
                  </a:lnTo>
                  <a:lnTo>
                    <a:pt x="432" y="1154"/>
                  </a:lnTo>
                  <a:lnTo>
                    <a:pt x="450" y="1154"/>
                  </a:lnTo>
                  <a:lnTo>
                    <a:pt x="492" y="1168"/>
                  </a:lnTo>
                  <a:lnTo>
                    <a:pt x="498" y="1164"/>
                  </a:lnTo>
                  <a:lnTo>
                    <a:pt x="506" y="1162"/>
                  </a:lnTo>
                  <a:lnTo>
                    <a:pt x="534" y="1158"/>
                  </a:lnTo>
                  <a:lnTo>
                    <a:pt x="564" y="1154"/>
                  </a:lnTo>
                  <a:lnTo>
                    <a:pt x="590" y="1148"/>
                  </a:lnTo>
                  <a:lnTo>
                    <a:pt x="608" y="1138"/>
                  </a:lnTo>
                  <a:lnTo>
                    <a:pt x="628" y="1128"/>
                  </a:lnTo>
                  <a:lnTo>
                    <a:pt x="632" y="1110"/>
                  </a:lnTo>
                  <a:lnTo>
                    <a:pt x="638" y="1098"/>
                  </a:lnTo>
                  <a:lnTo>
                    <a:pt x="646" y="1090"/>
                  </a:lnTo>
                  <a:lnTo>
                    <a:pt x="660" y="1078"/>
                  </a:lnTo>
                  <a:lnTo>
                    <a:pt x="684" y="1024"/>
                  </a:lnTo>
                  <a:lnTo>
                    <a:pt x="716" y="1006"/>
                  </a:lnTo>
                  <a:lnTo>
                    <a:pt x="728" y="972"/>
                  </a:lnTo>
                  <a:lnTo>
                    <a:pt x="732" y="926"/>
                  </a:lnTo>
                  <a:lnTo>
                    <a:pt x="724" y="902"/>
                  </a:lnTo>
                  <a:lnTo>
                    <a:pt x="724" y="878"/>
                  </a:lnTo>
                  <a:lnTo>
                    <a:pt x="728" y="866"/>
                  </a:lnTo>
                  <a:lnTo>
                    <a:pt x="732" y="854"/>
                  </a:lnTo>
                  <a:lnTo>
                    <a:pt x="732" y="830"/>
                  </a:lnTo>
                  <a:lnTo>
                    <a:pt x="724" y="820"/>
                  </a:lnTo>
                  <a:lnTo>
                    <a:pt x="722" y="812"/>
                  </a:lnTo>
                  <a:lnTo>
                    <a:pt x="722" y="800"/>
                  </a:lnTo>
                  <a:lnTo>
                    <a:pt x="726" y="798"/>
                  </a:lnTo>
                  <a:lnTo>
                    <a:pt x="734" y="796"/>
                  </a:lnTo>
                  <a:lnTo>
                    <a:pt x="760" y="796"/>
                  </a:lnTo>
                  <a:lnTo>
                    <a:pt x="808" y="798"/>
                  </a:lnTo>
                  <a:lnTo>
                    <a:pt x="826" y="800"/>
                  </a:lnTo>
                  <a:lnTo>
                    <a:pt x="844" y="804"/>
                  </a:lnTo>
                  <a:lnTo>
                    <a:pt x="864" y="808"/>
                  </a:lnTo>
                  <a:lnTo>
                    <a:pt x="886" y="812"/>
                  </a:lnTo>
                  <a:lnTo>
                    <a:pt x="924" y="828"/>
                  </a:lnTo>
                  <a:lnTo>
                    <a:pt x="932" y="818"/>
                  </a:lnTo>
                  <a:lnTo>
                    <a:pt x="926" y="806"/>
                  </a:lnTo>
                  <a:lnTo>
                    <a:pt x="926" y="772"/>
                  </a:lnTo>
                  <a:lnTo>
                    <a:pt x="936" y="756"/>
                  </a:lnTo>
                  <a:lnTo>
                    <a:pt x="948" y="740"/>
                  </a:lnTo>
                  <a:lnTo>
                    <a:pt x="972" y="712"/>
                  </a:lnTo>
                  <a:lnTo>
                    <a:pt x="976" y="690"/>
                  </a:lnTo>
                  <a:lnTo>
                    <a:pt x="984" y="676"/>
                  </a:lnTo>
                  <a:lnTo>
                    <a:pt x="994" y="664"/>
                  </a:lnTo>
                  <a:lnTo>
                    <a:pt x="1008" y="648"/>
                  </a:lnTo>
                  <a:lnTo>
                    <a:pt x="1014" y="632"/>
                  </a:lnTo>
                  <a:lnTo>
                    <a:pt x="1016" y="628"/>
                  </a:lnTo>
                  <a:lnTo>
                    <a:pt x="1020" y="624"/>
                  </a:lnTo>
                  <a:lnTo>
                    <a:pt x="1024" y="622"/>
                  </a:lnTo>
                  <a:lnTo>
                    <a:pt x="1030" y="622"/>
                  </a:lnTo>
                  <a:lnTo>
                    <a:pt x="1050" y="620"/>
                  </a:lnTo>
                  <a:lnTo>
                    <a:pt x="1062" y="630"/>
                  </a:lnTo>
                  <a:lnTo>
                    <a:pt x="1080" y="640"/>
                  </a:lnTo>
                  <a:lnTo>
                    <a:pt x="1098" y="652"/>
                  </a:lnTo>
                  <a:lnTo>
                    <a:pt x="1118" y="660"/>
                  </a:lnTo>
                  <a:lnTo>
                    <a:pt x="1128" y="660"/>
                  </a:lnTo>
                  <a:lnTo>
                    <a:pt x="1140" y="662"/>
                  </a:lnTo>
                  <a:lnTo>
                    <a:pt x="1152" y="666"/>
                  </a:lnTo>
                  <a:lnTo>
                    <a:pt x="1158" y="670"/>
                  </a:lnTo>
                  <a:lnTo>
                    <a:pt x="1164" y="676"/>
                  </a:lnTo>
                  <a:lnTo>
                    <a:pt x="1182" y="676"/>
                  </a:lnTo>
                  <a:lnTo>
                    <a:pt x="1202" y="674"/>
                  </a:lnTo>
                  <a:lnTo>
                    <a:pt x="1212" y="670"/>
                  </a:lnTo>
                  <a:lnTo>
                    <a:pt x="1220" y="666"/>
                  </a:lnTo>
                  <a:lnTo>
                    <a:pt x="1226" y="660"/>
                  </a:lnTo>
                  <a:lnTo>
                    <a:pt x="1230" y="652"/>
                  </a:lnTo>
                  <a:lnTo>
                    <a:pt x="1230" y="626"/>
                  </a:lnTo>
                  <a:lnTo>
                    <a:pt x="1228" y="608"/>
                  </a:lnTo>
                  <a:lnTo>
                    <a:pt x="1226" y="596"/>
                  </a:lnTo>
                  <a:lnTo>
                    <a:pt x="1228" y="586"/>
                  </a:lnTo>
                  <a:lnTo>
                    <a:pt x="1230" y="578"/>
                  </a:lnTo>
                  <a:lnTo>
                    <a:pt x="1234" y="570"/>
                  </a:lnTo>
                  <a:lnTo>
                    <a:pt x="1240" y="562"/>
                  </a:lnTo>
                  <a:lnTo>
                    <a:pt x="1256" y="542"/>
                  </a:lnTo>
                  <a:lnTo>
                    <a:pt x="1276" y="534"/>
                  </a:lnTo>
                  <a:lnTo>
                    <a:pt x="1294" y="530"/>
                  </a:lnTo>
                  <a:lnTo>
                    <a:pt x="1316" y="526"/>
                  </a:lnTo>
                  <a:lnTo>
                    <a:pt x="1340" y="524"/>
                  </a:lnTo>
                  <a:lnTo>
                    <a:pt x="1350" y="520"/>
                  </a:lnTo>
                  <a:lnTo>
                    <a:pt x="1360" y="490"/>
                  </a:lnTo>
                  <a:lnTo>
                    <a:pt x="1380" y="472"/>
                  </a:lnTo>
                  <a:lnTo>
                    <a:pt x="1434" y="470"/>
                  </a:lnTo>
                  <a:lnTo>
                    <a:pt x="1440" y="478"/>
                  </a:lnTo>
                  <a:lnTo>
                    <a:pt x="1444" y="488"/>
                  </a:lnTo>
                  <a:lnTo>
                    <a:pt x="1448" y="500"/>
                  </a:lnTo>
                  <a:lnTo>
                    <a:pt x="1450" y="514"/>
                  </a:lnTo>
                  <a:lnTo>
                    <a:pt x="1456" y="530"/>
                  </a:lnTo>
                  <a:lnTo>
                    <a:pt x="1466" y="548"/>
                  </a:lnTo>
                  <a:lnTo>
                    <a:pt x="1490" y="588"/>
                  </a:lnTo>
                  <a:lnTo>
                    <a:pt x="1496" y="592"/>
                  </a:lnTo>
                  <a:lnTo>
                    <a:pt x="1502" y="598"/>
                  </a:lnTo>
                  <a:lnTo>
                    <a:pt x="1516" y="604"/>
                  </a:lnTo>
                  <a:lnTo>
                    <a:pt x="1554" y="614"/>
                  </a:lnTo>
                  <a:lnTo>
                    <a:pt x="1592" y="644"/>
                  </a:lnTo>
                  <a:lnTo>
                    <a:pt x="1604" y="668"/>
                  </a:lnTo>
                  <a:lnTo>
                    <a:pt x="1610" y="718"/>
                  </a:lnTo>
                  <a:lnTo>
                    <a:pt x="1612" y="720"/>
                  </a:lnTo>
                  <a:lnTo>
                    <a:pt x="1630" y="756"/>
                  </a:lnTo>
                  <a:lnTo>
                    <a:pt x="1632" y="774"/>
                  </a:lnTo>
                  <a:lnTo>
                    <a:pt x="1634" y="798"/>
                  </a:lnTo>
                  <a:lnTo>
                    <a:pt x="1634" y="822"/>
                  </a:lnTo>
                  <a:lnTo>
                    <a:pt x="1632" y="834"/>
                  </a:lnTo>
                  <a:lnTo>
                    <a:pt x="1628" y="844"/>
                  </a:lnTo>
                  <a:lnTo>
                    <a:pt x="1588" y="878"/>
                  </a:lnTo>
                  <a:lnTo>
                    <a:pt x="1586" y="898"/>
                  </a:lnTo>
                  <a:lnTo>
                    <a:pt x="1588" y="912"/>
                  </a:lnTo>
                  <a:lnTo>
                    <a:pt x="1592" y="924"/>
                  </a:lnTo>
                  <a:lnTo>
                    <a:pt x="1598" y="938"/>
                  </a:lnTo>
                  <a:lnTo>
                    <a:pt x="1634" y="962"/>
                  </a:lnTo>
                  <a:lnTo>
                    <a:pt x="1672" y="970"/>
                  </a:lnTo>
                  <a:lnTo>
                    <a:pt x="1712" y="988"/>
                  </a:lnTo>
                  <a:lnTo>
                    <a:pt x="1792" y="998"/>
                  </a:lnTo>
                  <a:lnTo>
                    <a:pt x="1812" y="1010"/>
                  </a:lnTo>
                  <a:lnTo>
                    <a:pt x="1836" y="1036"/>
                  </a:lnTo>
                  <a:lnTo>
                    <a:pt x="1862" y="1060"/>
                  </a:lnTo>
                  <a:lnTo>
                    <a:pt x="1876" y="1070"/>
                  </a:lnTo>
                  <a:lnTo>
                    <a:pt x="1892" y="1080"/>
                  </a:lnTo>
                  <a:lnTo>
                    <a:pt x="1908" y="1088"/>
                  </a:lnTo>
                  <a:lnTo>
                    <a:pt x="1926" y="1094"/>
                  </a:lnTo>
                  <a:lnTo>
                    <a:pt x="1950" y="1116"/>
                  </a:lnTo>
                  <a:lnTo>
                    <a:pt x="1964" y="1168"/>
                  </a:lnTo>
                  <a:lnTo>
                    <a:pt x="1968" y="1176"/>
                  </a:lnTo>
                  <a:lnTo>
                    <a:pt x="1974" y="1184"/>
                  </a:lnTo>
                  <a:lnTo>
                    <a:pt x="1986" y="1198"/>
                  </a:lnTo>
                  <a:lnTo>
                    <a:pt x="1990" y="1206"/>
                  </a:lnTo>
                  <a:lnTo>
                    <a:pt x="1994" y="1216"/>
                  </a:lnTo>
                  <a:lnTo>
                    <a:pt x="1994" y="1228"/>
                  </a:lnTo>
                  <a:lnTo>
                    <a:pt x="1992" y="1242"/>
                  </a:lnTo>
                  <a:lnTo>
                    <a:pt x="1998" y="1256"/>
                  </a:lnTo>
                  <a:lnTo>
                    <a:pt x="2004" y="1266"/>
                  </a:lnTo>
                  <a:lnTo>
                    <a:pt x="2016" y="1274"/>
                  </a:lnTo>
                  <a:lnTo>
                    <a:pt x="2044" y="1278"/>
                  </a:lnTo>
                  <a:lnTo>
                    <a:pt x="2072" y="1282"/>
                  </a:lnTo>
                  <a:lnTo>
                    <a:pt x="2102" y="1288"/>
                  </a:lnTo>
                  <a:lnTo>
                    <a:pt x="2134" y="1298"/>
                  </a:lnTo>
                  <a:lnTo>
                    <a:pt x="2212" y="1316"/>
                  </a:lnTo>
                  <a:lnTo>
                    <a:pt x="2384" y="1318"/>
                  </a:lnTo>
                  <a:lnTo>
                    <a:pt x="2418" y="1326"/>
                  </a:lnTo>
                  <a:lnTo>
                    <a:pt x="2438" y="1330"/>
                  </a:lnTo>
                  <a:lnTo>
                    <a:pt x="2454" y="1338"/>
                  </a:lnTo>
                  <a:lnTo>
                    <a:pt x="2506" y="1380"/>
                  </a:lnTo>
                  <a:lnTo>
                    <a:pt x="2526" y="1390"/>
                  </a:lnTo>
                  <a:lnTo>
                    <a:pt x="2578" y="1398"/>
                  </a:lnTo>
                  <a:lnTo>
                    <a:pt x="2600" y="1414"/>
                  </a:lnTo>
                  <a:lnTo>
                    <a:pt x="2666" y="1436"/>
                  </a:lnTo>
                  <a:lnTo>
                    <a:pt x="2672" y="1440"/>
                  </a:lnTo>
                  <a:lnTo>
                    <a:pt x="2680" y="1446"/>
                  </a:lnTo>
                  <a:lnTo>
                    <a:pt x="2696" y="1460"/>
                  </a:lnTo>
                  <a:lnTo>
                    <a:pt x="2704" y="1464"/>
                  </a:lnTo>
                  <a:lnTo>
                    <a:pt x="2714" y="1466"/>
                  </a:lnTo>
                  <a:lnTo>
                    <a:pt x="2718" y="1466"/>
                  </a:lnTo>
                  <a:lnTo>
                    <a:pt x="2724" y="1462"/>
                  </a:lnTo>
                  <a:lnTo>
                    <a:pt x="2728" y="1458"/>
                  </a:lnTo>
                  <a:lnTo>
                    <a:pt x="2732" y="1452"/>
                  </a:lnTo>
                  <a:lnTo>
                    <a:pt x="2754" y="1438"/>
                  </a:lnTo>
                  <a:lnTo>
                    <a:pt x="2766" y="1434"/>
                  </a:lnTo>
                  <a:lnTo>
                    <a:pt x="2778" y="1426"/>
                  </a:lnTo>
                  <a:lnTo>
                    <a:pt x="2800" y="1410"/>
                  </a:lnTo>
                  <a:lnTo>
                    <a:pt x="2846" y="1396"/>
                  </a:lnTo>
                  <a:lnTo>
                    <a:pt x="2862" y="1386"/>
                  </a:lnTo>
                  <a:lnTo>
                    <a:pt x="2882" y="1378"/>
                  </a:lnTo>
                  <a:lnTo>
                    <a:pt x="2902" y="1370"/>
                  </a:lnTo>
                  <a:lnTo>
                    <a:pt x="2910" y="1366"/>
                  </a:lnTo>
                  <a:lnTo>
                    <a:pt x="2920" y="1360"/>
                  </a:lnTo>
                  <a:lnTo>
                    <a:pt x="2936" y="1354"/>
                  </a:lnTo>
                  <a:lnTo>
                    <a:pt x="2948" y="1348"/>
                  </a:lnTo>
                  <a:lnTo>
                    <a:pt x="2960" y="1344"/>
                  </a:lnTo>
                  <a:lnTo>
                    <a:pt x="2972" y="1342"/>
                  </a:lnTo>
                  <a:lnTo>
                    <a:pt x="2986" y="1342"/>
                  </a:lnTo>
                  <a:lnTo>
                    <a:pt x="3016" y="1346"/>
                  </a:lnTo>
                  <a:lnTo>
                    <a:pt x="3048" y="1354"/>
                  </a:lnTo>
                  <a:lnTo>
                    <a:pt x="3094" y="1354"/>
                  </a:lnTo>
                  <a:lnTo>
                    <a:pt x="3104" y="1348"/>
                  </a:lnTo>
                  <a:lnTo>
                    <a:pt x="3116" y="1344"/>
                  </a:lnTo>
                  <a:lnTo>
                    <a:pt x="3140" y="1338"/>
                  </a:lnTo>
                  <a:lnTo>
                    <a:pt x="3154" y="1330"/>
                  </a:lnTo>
                  <a:lnTo>
                    <a:pt x="3166" y="1322"/>
                  </a:lnTo>
                  <a:lnTo>
                    <a:pt x="3184" y="1302"/>
                  </a:lnTo>
                  <a:lnTo>
                    <a:pt x="3200" y="1282"/>
                  </a:lnTo>
                  <a:lnTo>
                    <a:pt x="3216" y="1264"/>
                  </a:lnTo>
                  <a:lnTo>
                    <a:pt x="3226" y="1256"/>
                  </a:lnTo>
                  <a:lnTo>
                    <a:pt x="3238" y="1250"/>
                  </a:lnTo>
                  <a:lnTo>
                    <a:pt x="3260" y="1228"/>
                  </a:lnTo>
                  <a:lnTo>
                    <a:pt x="3272" y="1216"/>
                  </a:lnTo>
                  <a:lnTo>
                    <a:pt x="3278" y="1214"/>
                  </a:lnTo>
                  <a:lnTo>
                    <a:pt x="3282" y="1212"/>
                  </a:lnTo>
                  <a:lnTo>
                    <a:pt x="3282" y="1210"/>
                  </a:lnTo>
                  <a:lnTo>
                    <a:pt x="3296" y="1200"/>
                  </a:lnTo>
                  <a:lnTo>
                    <a:pt x="3312" y="1192"/>
                  </a:lnTo>
                  <a:lnTo>
                    <a:pt x="3312" y="1176"/>
                  </a:lnTo>
                  <a:lnTo>
                    <a:pt x="3298" y="1166"/>
                  </a:lnTo>
                  <a:lnTo>
                    <a:pt x="3286" y="1150"/>
                  </a:lnTo>
                  <a:lnTo>
                    <a:pt x="3278" y="1138"/>
                  </a:lnTo>
                  <a:lnTo>
                    <a:pt x="3274" y="1126"/>
                  </a:lnTo>
                  <a:lnTo>
                    <a:pt x="3272" y="1114"/>
                  </a:lnTo>
                  <a:lnTo>
                    <a:pt x="3272" y="1102"/>
                  </a:lnTo>
                  <a:lnTo>
                    <a:pt x="3274" y="1090"/>
                  </a:lnTo>
                  <a:lnTo>
                    <a:pt x="3280" y="1062"/>
                  </a:lnTo>
                  <a:lnTo>
                    <a:pt x="3286" y="1052"/>
                  </a:lnTo>
                  <a:lnTo>
                    <a:pt x="3292" y="1042"/>
                  </a:lnTo>
                  <a:lnTo>
                    <a:pt x="3302" y="1028"/>
                  </a:lnTo>
                  <a:lnTo>
                    <a:pt x="3312" y="1022"/>
                  </a:lnTo>
                  <a:lnTo>
                    <a:pt x="3340" y="1028"/>
                  </a:lnTo>
                  <a:lnTo>
                    <a:pt x="3358" y="1044"/>
                  </a:lnTo>
                  <a:lnTo>
                    <a:pt x="3368" y="1050"/>
                  </a:lnTo>
                  <a:lnTo>
                    <a:pt x="3380" y="1056"/>
                  </a:lnTo>
                  <a:lnTo>
                    <a:pt x="3392" y="1060"/>
                  </a:lnTo>
                  <a:lnTo>
                    <a:pt x="3406" y="1062"/>
                  </a:lnTo>
                  <a:lnTo>
                    <a:pt x="3420" y="1060"/>
                  </a:lnTo>
                  <a:lnTo>
                    <a:pt x="3434" y="1054"/>
                  </a:lnTo>
                  <a:lnTo>
                    <a:pt x="3450" y="1034"/>
                  </a:lnTo>
                  <a:lnTo>
                    <a:pt x="3458" y="1026"/>
                  </a:lnTo>
                  <a:lnTo>
                    <a:pt x="3466" y="1022"/>
                  </a:lnTo>
                  <a:lnTo>
                    <a:pt x="3468" y="1014"/>
                  </a:lnTo>
                  <a:lnTo>
                    <a:pt x="3472" y="1008"/>
                  </a:lnTo>
                  <a:lnTo>
                    <a:pt x="3484" y="994"/>
                  </a:lnTo>
                  <a:lnTo>
                    <a:pt x="3498" y="980"/>
                  </a:lnTo>
                  <a:lnTo>
                    <a:pt x="3510" y="970"/>
                  </a:lnTo>
                  <a:lnTo>
                    <a:pt x="3556" y="972"/>
                  </a:lnTo>
                  <a:lnTo>
                    <a:pt x="3562" y="964"/>
                  </a:lnTo>
                  <a:lnTo>
                    <a:pt x="3578" y="958"/>
                  </a:lnTo>
                  <a:lnTo>
                    <a:pt x="3594" y="950"/>
                  </a:lnTo>
                  <a:lnTo>
                    <a:pt x="3608" y="940"/>
                  </a:lnTo>
                  <a:lnTo>
                    <a:pt x="3622" y="926"/>
                  </a:lnTo>
                  <a:lnTo>
                    <a:pt x="3628" y="902"/>
                  </a:lnTo>
                  <a:lnTo>
                    <a:pt x="3632" y="892"/>
                  </a:lnTo>
                  <a:lnTo>
                    <a:pt x="3636" y="882"/>
                  </a:lnTo>
                  <a:lnTo>
                    <a:pt x="3642" y="874"/>
                  </a:lnTo>
                  <a:lnTo>
                    <a:pt x="3650" y="866"/>
                  </a:lnTo>
                  <a:lnTo>
                    <a:pt x="3660" y="860"/>
                  </a:lnTo>
                  <a:lnTo>
                    <a:pt x="3672" y="854"/>
                  </a:lnTo>
                  <a:lnTo>
                    <a:pt x="3706" y="846"/>
                  </a:lnTo>
                  <a:lnTo>
                    <a:pt x="3724" y="828"/>
                  </a:lnTo>
                  <a:lnTo>
                    <a:pt x="3752" y="812"/>
                  </a:lnTo>
                  <a:lnTo>
                    <a:pt x="3764" y="804"/>
                  </a:lnTo>
                  <a:lnTo>
                    <a:pt x="3780" y="798"/>
                  </a:lnTo>
                  <a:lnTo>
                    <a:pt x="3878" y="802"/>
                  </a:lnTo>
                  <a:lnTo>
                    <a:pt x="3892" y="796"/>
                  </a:lnTo>
                  <a:lnTo>
                    <a:pt x="3896" y="788"/>
                  </a:lnTo>
                  <a:lnTo>
                    <a:pt x="3898" y="780"/>
                  </a:lnTo>
                  <a:lnTo>
                    <a:pt x="3900" y="772"/>
                  </a:lnTo>
                  <a:lnTo>
                    <a:pt x="3898" y="766"/>
                  </a:lnTo>
                  <a:lnTo>
                    <a:pt x="3892" y="754"/>
                  </a:lnTo>
                  <a:lnTo>
                    <a:pt x="3886" y="742"/>
                  </a:lnTo>
                  <a:lnTo>
                    <a:pt x="3814" y="690"/>
                  </a:lnTo>
                  <a:lnTo>
                    <a:pt x="3802" y="674"/>
                  </a:lnTo>
                  <a:lnTo>
                    <a:pt x="3792" y="664"/>
                  </a:lnTo>
                  <a:lnTo>
                    <a:pt x="3788" y="660"/>
                  </a:lnTo>
                  <a:lnTo>
                    <a:pt x="3782" y="658"/>
                  </a:lnTo>
                  <a:lnTo>
                    <a:pt x="3766" y="658"/>
                  </a:lnTo>
                  <a:lnTo>
                    <a:pt x="3754" y="676"/>
                  </a:lnTo>
                  <a:lnTo>
                    <a:pt x="3724" y="676"/>
                  </a:lnTo>
                  <a:lnTo>
                    <a:pt x="3722" y="702"/>
                  </a:lnTo>
                  <a:lnTo>
                    <a:pt x="3720" y="708"/>
                  </a:lnTo>
                  <a:lnTo>
                    <a:pt x="3716" y="712"/>
                  </a:lnTo>
                  <a:lnTo>
                    <a:pt x="3712" y="714"/>
                  </a:lnTo>
                  <a:lnTo>
                    <a:pt x="3708" y="716"/>
                  </a:lnTo>
                  <a:lnTo>
                    <a:pt x="3696" y="716"/>
                  </a:lnTo>
                  <a:lnTo>
                    <a:pt x="3684" y="714"/>
                  </a:lnTo>
                  <a:lnTo>
                    <a:pt x="3670" y="710"/>
                  </a:lnTo>
                  <a:lnTo>
                    <a:pt x="3660" y="704"/>
                  </a:lnTo>
                  <a:lnTo>
                    <a:pt x="3644" y="698"/>
                  </a:lnTo>
                  <a:lnTo>
                    <a:pt x="3628" y="698"/>
                  </a:lnTo>
                  <a:lnTo>
                    <a:pt x="3612" y="704"/>
                  </a:lnTo>
                  <a:lnTo>
                    <a:pt x="3600" y="710"/>
                  </a:lnTo>
                  <a:lnTo>
                    <a:pt x="3590" y="722"/>
                  </a:lnTo>
                  <a:lnTo>
                    <a:pt x="3566" y="722"/>
                  </a:lnTo>
                  <a:lnTo>
                    <a:pt x="3554" y="718"/>
                  </a:lnTo>
                  <a:lnTo>
                    <a:pt x="3546" y="712"/>
                  </a:lnTo>
                  <a:lnTo>
                    <a:pt x="3540" y="704"/>
                  </a:lnTo>
                  <a:lnTo>
                    <a:pt x="3536" y="698"/>
                  </a:lnTo>
                  <a:lnTo>
                    <a:pt x="3536" y="690"/>
                  </a:lnTo>
                  <a:lnTo>
                    <a:pt x="3534" y="682"/>
                  </a:lnTo>
                  <a:lnTo>
                    <a:pt x="3534" y="668"/>
                  </a:lnTo>
                  <a:lnTo>
                    <a:pt x="3550" y="656"/>
                  </a:lnTo>
                  <a:lnTo>
                    <a:pt x="3556" y="648"/>
                  </a:lnTo>
                  <a:lnTo>
                    <a:pt x="3564" y="640"/>
                  </a:lnTo>
                  <a:lnTo>
                    <a:pt x="3564" y="610"/>
                  </a:lnTo>
                  <a:lnTo>
                    <a:pt x="3566" y="586"/>
                  </a:lnTo>
                  <a:lnTo>
                    <a:pt x="3574" y="566"/>
                  </a:lnTo>
                  <a:lnTo>
                    <a:pt x="3584" y="546"/>
                  </a:lnTo>
                  <a:lnTo>
                    <a:pt x="3584" y="524"/>
                  </a:lnTo>
                  <a:lnTo>
                    <a:pt x="3586" y="506"/>
                  </a:lnTo>
                  <a:lnTo>
                    <a:pt x="3590" y="492"/>
                  </a:lnTo>
                  <a:lnTo>
                    <a:pt x="3598" y="476"/>
                  </a:lnTo>
                  <a:lnTo>
                    <a:pt x="3634" y="474"/>
                  </a:lnTo>
                  <a:lnTo>
                    <a:pt x="3658" y="478"/>
                  </a:lnTo>
                  <a:lnTo>
                    <a:pt x="3672" y="478"/>
                  </a:lnTo>
                  <a:lnTo>
                    <a:pt x="3686" y="478"/>
                  </a:lnTo>
                  <a:lnTo>
                    <a:pt x="3700" y="476"/>
                  </a:lnTo>
                  <a:lnTo>
                    <a:pt x="3714" y="470"/>
                  </a:lnTo>
                  <a:lnTo>
                    <a:pt x="3728" y="464"/>
                  </a:lnTo>
                  <a:lnTo>
                    <a:pt x="3738" y="452"/>
                  </a:lnTo>
                  <a:lnTo>
                    <a:pt x="3764" y="432"/>
                  </a:lnTo>
                  <a:lnTo>
                    <a:pt x="3780" y="414"/>
                  </a:lnTo>
                  <a:lnTo>
                    <a:pt x="3782" y="364"/>
                  </a:lnTo>
                  <a:lnTo>
                    <a:pt x="3784" y="342"/>
                  </a:lnTo>
                  <a:lnTo>
                    <a:pt x="3786" y="322"/>
                  </a:lnTo>
                  <a:lnTo>
                    <a:pt x="3796" y="304"/>
                  </a:lnTo>
                  <a:lnTo>
                    <a:pt x="3804" y="290"/>
                  </a:lnTo>
                  <a:lnTo>
                    <a:pt x="3814" y="274"/>
                  </a:lnTo>
                  <a:lnTo>
                    <a:pt x="3820" y="260"/>
                  </a:lnTo>
                  <a:lnTo>
                    <a:pt x="3822" y="244"/>
                  </a:lnTo>
                  <a:lnTo>
                    <a:pt x="3824" y="232"/>
                  </a:lnTo>
                  <a:lnTo>
                    <a:pt x="3830" y="220"/>
                  </a:lnTo>
                  <a:lnTo>
                    <a:pt x="3838" y="210"/>
                  </a:lnTo>
                  <a:lnTo>
                    <a:pt x="3838" y="180"/>
                  </a:lnTo>
                  <a:lnTo>
                    <a:pt x="3810" y="148"/>
                  </a:lnTo>
                  <a:lnTo>
                    <a:pt x="3798" y="144"/>
                  </a:lnTo>
                  <a:lnTo>
                    <a:pt x="3790" y="138"/>
                  </a:lnTo>
                  <a:lnTo>
                    <a:pt x="3792" y="122"/>
                  </a:lnTo>
                  <a:lnTo>
                    <a:pt x="3794" y="110"/>
                  </a:lnTo>
                  <a:lnTo>
                    <a:pt x="3796" y="100"/>
                  </a:lnTo>
                  <a:lnTo>
                    <a:pt x="3800" y="92"/>
                  </a:lnTo>
                  <a:lnTo>
                    <a:pt x="3806" y="86"/>
                  </a:lnTo>
                  <a:lnTo>
                    <a:pt x="3814" y="80"/>
                  </a:lnTo>
                  <a:lnTo>
                    <a:pt x="3838" y="68"/>
                  </a:lnTo>
                  <a:lnTo>
                    <a:pt x="3846" y="66"/>
                  </a:lnTo>
                  <a:lnTo>
                    <a:pt x="3856" y="64"/>
                  </a:lnTo>
                  <a:lnTo>
                    <a:pt x="3876" y="56"/>
                  </a:lnTo>
                  <a:lnTo>
                    <a:pt x="3896" y="46"/>
                  </a:lnTo>
                  <a:lnTo>
                    <a:pt x="3906" y="42"/>
                  </a:lnTo>
                  <a:lnTo>
                    <a:pt x="3918" y="40"/>
                  </a:lnTo>
                  <a:lnTo>
                    <a:pt x="3940" y="24"/>
                  </a:lnTo>
                  <a:lnTo>
                    <a:pt x="3966" y="10"/>
                  </a:lnTo>
                  <a:lnTo>
                    <a:pt x="3978" y="4"/>
                  </a:lnTo>
                  <a:lnTo>
                    <a:pt x="3992" y="0"/>
                  </a:lnTo>
                  <a:lnTo>
                    <a:pt x="4034" y="0"/>
                  </a:lnTo>
                  <a:lnTo>
                    <a:pt x="4054" y="6"/>
                  </a:lnTo>
                  <a:lnTo>
                    <a:pt x="4066" y="10"/>
                  </a:lnTo>
                  <a:lnTo>
                    <a:pt x="4078" y="20"/>
                  </a:lnTo>
                  <a:lnTo>
                    <a:pt x="4096" y="18"/>
                  </a:lnTo>
                  <a:lnTo>
                    <a:pt x="4116" y="16"/>
                  </a:lnTo>
                  <a:lnTo>
                    <a:pt x="4136" y="14"/>
                  </a:lnTo>
                  <a:lnTo>
                    <a:pt x="4158" y="14"/>
                  </a:lnTo>
                  <a:lnTo>
                    <a:pt x="4190" y="30"/>
                  </a:lnTo>
                  <a:lnTo>
                    <a:pt x="4206" y="48"/>
                  </a:lnTo>
                  <a:lnTo>
                    <a:pt x="4224" y="66"/>
                  </a:lnTo>
                  <a:lnTo>
                    <a:pt x="4240" y="88"/>
                  </a:lnTo>
                  <a:lnTo>
                    <a:pt x="4258" y="114"/>
                  </a:lnTo>
                  <a:lnTo>
                    <a:pt x="4270" y="126"/>
                  </a:lnTo>
                  <a:lnTo>
                    <a:pt x="4284" y="144"/>
                  </a:lnTo>
                  <a:lnTo>
                    <a:pt x="4294" y="166"/>
                  </a:lnTo>
                  <a:lnTo>
                    <a:pt x="4298" y="178"/>
                  </a:lnTo>
                  <a:lnTo>
                    <a:pt x="4302" y="190"/>
                  </a:lnTo>
                  <a:lnTo>
                    <a:pt x="4328" y="212"/>
                  </a:lnTo>
                  <a:lnTo>
                    <a:pt x="4344" y="228"/>
                  </a:lnTo>
                  <a:lnTo>
                    <a:pt x="4360" y="246"/>
                  </a:lnTo>
                  <a:lnTo>
                    <a:pt x="4362" y="252"/>
                  </a:lnTo>
                  <a:lnTo>
                    <a:pt x="4362" y="258"/>
                  </a:lnTo>
                  <a:lnTo>
                    <a:pt x="4362" y="270"/>
                  </a:lnTo>
                  <a:lnTo>
                    <a:pt x="4362" y="276"/>
                  </a:lnTo>
                  <a:lnTo>
                    <a:pt x="4366" y="282"/>
                  </a:lnTo>
                  <a:lnTo>
                    <a:pt x="4372" y="288"/>
                  </a:lnTo>
                  <a:lnTo>
                    <a:pt x="4382" y="294"/>
                  </a:lnTo>
                  <a:lnTo>
                    <a:pt x="4406" y="318"/>
                  </a:lnTo>
                  <a:lnTo>
                    <a:pt x="4406" y="334"/>
                  </a:lnTo>
                  <a:lnTo>
                    <a:pt x="4408" y="344"/>
                  </a:lnTo>
                  <a:lnTo>
                    <a:pt x="4412" y="356"/>
                  </a:lnTo>
                  <a:lnTo>
                    <a:pt x="4438" y="356"/>
                  </a:lnTo>
                  <a:lnTo>
                    <a:pt x="4450" y="356"/>
                  </a:lnTo>
                  <a:lnTo>
                    <a:pt x="4462" y="354"/>
                  </a:lnTo>
                  <a:lnTo>
                    <a:pt x="4498" y="354"/>
                  </a:lnTo>
                  <a:lnTo>
                    <a:pt x="4512" y="362"/>
                  </a:lnTo>
                  <a:lnTo>
                    <a:pt x="4520" y="364"/>
                  </a:lnTo>
                  <a:lnTo>
                    <a:pt x="4532" y="366"/>
                  </a:lnTo>
                  <a:lnTo>
                    <a:pt x="4532" y="362"/>
                  </a:lnTo>
                  <a:lnTo>
                    <a:pt x="4538" y="360"/>
                  </a:lnTo>
                  <a:lnTo>
                    <a:pt x="4548" y="358"/>
                  </a:lnTo>
                  <a:lnTo>
                    <a:pt x="4568" y="358"/>
                  </a:lnTo>
                  <a:lnTo>
                    <a:pt x="4584" y="374"/>
                  </a:lnTo>
                  <a:lnTo>
                    <a:pt x="4608" y="396"/>
                  </a:lnTo>
                  <a:lnTo>
                    <a:pt x="4626" y="396"/>
                  </a:lnTo>
                  <a:lnTo>
                    <a:pt x="4640" y="400"/>
                  </a:lnTo>
                  <a:lnTo>
                    <a:pt x="4652" y="406"/>
                  </a:lnTo>
                  <a:lnTo>
                    <a:pt x="4660" y="414"/>
                  </a:lnTo>
                  <a:lnTo>
                    <a:pt x="4668" y="426"/>
                  </a:lnTo>
                  <a:lnTo>
                    <a:pt x="4674" y="440"/>
                  </a:lnTo>
                  <a:lnTo>
                    <a:pt x="4684" y="478"/>
                  </a:lnTo>
                  <a:lnTo>
                    <a:pt x="4714" y="512"/>
                  </a:lnTo>
                  <a:lnTo>
                    <a:pt x="4722" y="512"/>
                  </a:lnTo>
                  <a:lnTo>
                    <a:pt x="4744" y="506"/>
                  </a:lnTo>
                  <a:lnTo>
                    <a:pt x="4770" y="500"/>
                  </a:lnTo>
                  <a:lnTo>
                    <a:pt x="4796" y="490"/>
                  </a:lnTo>
                  <a:lnTo>
                    <a:pt x="4806" y="486"/>
                  </a:lnTo>
                  <a:lnTo>
                    <a:pt x="4814" y="480"/>
                  </a:lnTo>
                  <a:lnTo>
                    <a:pt x="4828" y="458"/>
                  </a:lnTo>
                  <a:lnTo>
                    <a:pt x="4840" y="442"/>
                  </a:lnTo>
                  <a:lnTo>
                    <a:pt x="4856" y="426"/>
                  </a:lnTo>
                  <a:lnTo>
                    <a:pt x="4874" y="412"/>
                  </a:lnTo>
                  <a:lnTo>
                    <a:pt x="4888" y="394"/>
                  </a:lnTo>
                  <a:lnTo>
                    <a:pt x="4906" y="378"/>
                  </a:lnTo>
                  <a:lnTo>
                    <a:pt x="4942" y="346"/>
                  </a:lnTo>
                  <a:lnTo>
                    <a:pt x="4946" y="346"/>
                  </a:lnTo>
                  <a:lnTo>
                    <a:pt x="4950" y="342"/>
                  </a:lnTo>
                  <a:lnTo>
                    <a:pt x="4956" y="336"/>
                  </a:lnTo>
                  <a:lnTo>
                    <a:pt x="4972" y="336"/>
                  </a:lnTo>
                  <a:lnTo>
                    <a:pt x="4982" y="338"/>
                  </a:lnTo>
                  <a:lnTo>
                    <a:pt x="4994" y="342"/>
                  </a:lnTo>
                  <a:lnTo>
                    <a:pt x="4996" y="350"/>
                  </a:lnTo>
                  <a:lnTo>
                    <a:pt x="4996" y="362"/>
                  </a:lnTo>
                  <a:lnTo>
                    <a:pt x="4992" y="384"/>
                  </a:lnTo>
                  <a:lnTo>
                    <a:pt x="4992" y="418"/>
                  </a:lnTo>
                  <a:lnTo>
                    <a:pt x="5010" y="434"/>
                  </a:lnTo>
                  <a:lnTo>
                    <a:pt x="5018" y="446"/>
                  </a:lnTo>
                  <a:lnTo>
                    <a:pt x="5024" y="462"/>
                  </a:lnTo>
                  <a:lnTo>
                    <a:pt x="5020" y="514"/>
                  </a:lnTo>
                  <a:lnTo>
                    <a:pt x="5010" y="540"/>
                  </a:lnTo>
                  <a:lnTo>
                    <a:pt x="5004" y="550"/>
                  </a:lnTo>
                  <a:lnTo>
                    <a:pt x="5002" y="560"/>
                  </a:lnTo>
                  <a:lnTo>
                    <a:pt x="5002" y="574"/>
                  </a:lnTo>
                  <a:lnTo>
                    <a:pt x="5006" y="588"/>
                  </a:lnTo>
                  <a:lnTo>
                    <a:pt x="5004" y="666"/>
                  </a:lnTo>
                  <a:lnTo>
                    <a:pt x="4994" y="714"/>
                  </a:lnTo>
                  <a:lnTo>
                    <a:pt x="4996" y="748"/>
                  </a:lnTo>
                  <a:lnTo>
                    <a:pt x="4984" y="764"/>
                  </a:lnTo>
                  <a:lnTo>
                    <a:pt x="4974" y="770"/>
                  </a:lnTo>
                  <a:lnTo>
                    <a:pt x="4966" y="772"/>
                  </a:lnTo>
                  <a:lnTo>
                    <a:pt x="4956" y="772"/>
                  </a:lnTo>
                  <a:lnTo>
                    <a:pt x="4946" y="772"/>
                  </a:lnTo>
                  <a:lnTo>
                    <a:pt x="4930" y="770"/>
                  </a:lnTo>
                  <a:lnTo>
                    <a:pt x="4918" y="766"/>
                  </a:lnTo>
                  <a:lnTo>
                    <a:pt x="4896" y="764"/>
                  </a:lnTo>
                  <a:lnTo>
                    <a:pt x="4890" y="772"/>
                  </a:lnTo>
                  <a:lnTo>
                    <a:pt x="4886" y="782"/>
                  </a:lnTo>
                  <a:lnTo>
                    <a:pt x="4876" y="790"/>
                  </a:lnTo>
                  <a:lnTo>
                    <a:pt x="4866" y="798"/>
                  </a:lnTo>
                  <a:lnTo>
                    <a:pt x="4858" y="802"/>
                  </a:lnTo>
                  <a:lnTo>
                    <a:pt x="4852" y="808"/>
                  </a:lnTo>
                  <a:lnTo>
                    <a:pt x="4850" y="816"/>
                  </a:lnTo>
                  <a:lnTo>
                    <a:pt x="4850" y="824"/>
                  </a:lnTo>
                  <a:lnTo>
                    <a:pt x="4858" y="836"/>
                  </a:lnTo>
                  <a:lnTo>
                    <a:pt x="4870" y="854"/>
                  </a:lnTo>
                  <a:lnTo>
                    <a:pt x="4876" y="874"/>
                  </a:lnTo>
                  <a:lnTo>
                    <a:pt x="4884" y="896"/>
                  </a:lnTo>
                  <a:lnTo>
                    <a:pt x="4894" y="920"/>
                  </a:lnTo>
                  <a:lnTo>
                    <a:pt x="4906" y="944"/>
                  </a:lnTo>
                  <a:lnTo>
                    <a:pt x="4910" y="970"/>
                  </a:lnTo>
                  <a:lnTo>
                    <a:pt x="4914" y="984"/>
                  </a:lnTo>
                  <a:lnTo>
                    <a:pt x="4920" y="1000"/>
                  </a:lnTo>
                  <a:lnTo>
                    <a:pt x="4920" y="1012"/>
                  </a:lnTo>
                  <a:lnTo>
                    <a:pt x="4922" y="1030"/>
                  </a:lnTo>
                  <a:lnTo>
                    <a:pt x="4920" y="1040"/>
                  </a:lnTo>
                  <a:lnTo>
                    <a:pt x="4918" y="1048"/>
                  </a:lnTo>
                  <a:lnTo>
                    <a:pt x="4916" y="1054"/>
                  </a:lnTo>
                  <a:lnTo>
                    <a:pt x="4910" y="1060"/>
                  </a:lnTo>
                  <a:lnTo>
                    <a:pt x="4900" y="1086"/>
                  </a:lnTo>
                  <a:lnTo>
                    <a:pt x="4894" y="1122"/>
                  </a:lnTo>
                  <a:lnTo>
                    <a:pt x="4884" y="1128"/>
                  </a:lnTo>
                  <a:lnTo>
                    <a:pt x="4876" y="1126"/>
                  </a:lnTo>
                  <a:lnTo>
                    <a:pt x="4870" y="1126"/>
                  </a:lnTo>
                  <a:lnTo>
                    <a:pt x="4866" y="1122"/>
                  </a:lnTo>
                  <a:lnTo>
                    <a:pt x="4860" y="1116"/>
                  </a:lnTo>
                  <a:lnTo>
                    <a:pt x="4852" y="1120"/>
                  </a:lnTo>
                  <a:lnTo>
                    <a:pt x="4844" y="1120"/>
                  </a:lnTo>
                  <a:lnTo>
                    <a:pt x="4832" y="1116"/>
                  </a:lnTo>
                  <a:lnTo>
                    <a:pt x="4830" y="1070"/>
                  </a:lnTo>
                  <a:lnTo>
                    <a:pt x="4824" y="1062"/>
                  </a:lnTo>
                  <a:lnTo>
                    <a:pt x="4820" y="1060"/>
                  </a:lnTo>
                  <a:lnTo>
                    <a:pt x="4818" y="1060"/>
                  </a:lnTo>
                  <a:lnTo>
                    <a:pt x="4812" y="1064"/>
                  </a:lnTo>
                  <a:lnTo>
                    <a:pt x="4808" y="1072"/>
                  </a:lnTo>
                  <a:lnTo>
                    <a:pt x="4800" y="1092"/>
                  </a:lnTo>
                  <a:lnTo>
                    <a:pt x="4798" y="1106"/>
                  </a:lnTo>
                  <a:lnTo>
                    <a:pt x="4786" y="1124"/>
                  </a:lnTo>
                  <a:lnTo>
                    <a:pt x="4776" y="1142"/>
                  </a:lnTo>
                  <a:lnTo>
                    <a:pt x="4766" y="1160"/>
                  </a:lnTo>
                  <a:lnTo>
                    <a:pt x="4754" y="1176"/>
                  </a:lnTo>
                  <a:lnTo>
                    <a:pt x="4740" y="1182"/>
                  </a:lnTo>
                  <a:lnTo>
                    <a:pt x="4728" y="1184"/>
                  </a:lnTo>
                  <a:lnTo>
                    <a:pt x="4704" y="1188"/>
                  </a:lnTo>
                  <a:lnTo>
                    <a:pt x="4700" y="1194"/>
                  </a:lnTo>
                  <a:lnTo>
                    <a:pt x="4700" y="1208"/>
                  </a:lnTo>
                  <a:lnTo>
                    <a:pt x="4704" y="1214"/>
                  </a:lnTo>
                  <a:lnTo>
                    <a:pt x="4712" y="1218"/>
                  </a:lnTo>
                  <a:lnTo>
                    <a:pt x="4720" y="1226"/>
                  </a:lnTo>
                  <a:lnTo>
                    <a:pt x="4722" y="1230"/>
                  </a:lnTo>
                  <a:lnTo>
                    <a:pt x="4724" y="1236"/>
                  </a:lnTo>
                  <a:lnTo>
                    <a:pt x="4726" y="1244"/>
                  </a:lnTo>
                  <a:lnTo>
                    <a:pt x="4724" y="1252"/>
                  </a:lnTo>
                  <a:lnTo>
                    <a:pt x="4712" y="1266"/>
                  </a:lnTo>
                  <a:lnTo>
                    <a:pt x="4704" y="1272"/>
                  </a:lnTo>
                  <a:lnTo>
                    <a:pt x="4696" y="1276"/>
                  </a:lnTo>
                  <a:lnTo>
                    <a:pt x="4640" y="1274"/>
                  </a:lnTo>
                  <a:lnTo>
                    <a:pt x="4628" y="1268"/>
                  </a:lnTo>
                  <a:lnTo>
                    <a:pt x="4616" y="1260"/>
                  </a:lnTo>
                  <a:lnTo>
                    <a:pt x="4610" y="1258"/>
                  </a:lnTo>
                  <a:lnTo>
                    <a:pt x="4604" y="1258"/>
                  </a:lnTo>
                  <a:lnTo>
                    <a:pt x="4598" y="1258"/>
                  </a:lnTo>
                  <a:lnTo>
                    <a:pt x="4594" y="1260"/>
                  </a:lnTo>
                  <a:lnTo>
                    <a:pt x="4584" y="1276"/>
                  </a:lnTo>
                  <a:lnTo>
                    <a:pt x="4576" y="1294"/>
                  </a:lnTo>
                  <a:lnTo>
                    <a:pt x="4564" y="1334"/>
                  </a:lnTo>
                  <a:lnTo>
                    <a:pt x="4552" y="1348"/>
                  </a:lnTo>
                  <a:lnTo>
                    <a:pt x="4544" y="1364"/>
                  </a:lnTo>
                  <a:lnTo>
                    <a:pt x="4522" y="1386"/>
                  </a:lnTo>
                  <a:lnTo>
                    <a:pt x="4494" y="1402"/>
                  </a:lnTo>
                  <a:lnTo>
                    <a:pt x="4482" y="1412"/>
                  </a:lnTo>
                  <a:lnTo>
                    <a:pt x="4476" y="1416"/>
                  </a:lnTo>
                  <a:lnTo>
                    <a:pt x="4474" y="1422"/>
                  </a:lnTo>
                  <a:lnTo>
                    <a:pt x="4462" y="1430"/>
                  </a:lnTo>
                  <a:lnTo>
                    <a:pt x="4450" y="1442"/>
                  </a:lnTo>
                  <a:lnTo>
                    <a:pt x="4428" y="1468"/>
                  </a:lnTo>
                  <a:lnTo>
                    <a:pt x="4426" y="1506"/>
                  </a:lnTo>
                  <a:lnTo>
                    <a:pt x="4386" y="1524"/>
                  </a:lnTo>
                  <a:lnTo>
                    <a:pt x="4366" y="1528"/>
                  </a:lnTo>
                  <a:lnTo>
                    <a:pt x="4350" y="1534"/>
                  </a:lnTo>
                  <a:lnTo>
                    <a:pt x="4336" y="1540"/>
                  </a:lnTo>
                  <a:lnTo>
                    <a:pt x="4322" y="1548"/>
                  </a:lnTo>
                  <a:lnTo>
                    <a:pt x="4310" y="1556"/>
                  </a:lnTo>
                  <a:lnTo>
                    <a:pt x="4298" y="1566"/>
                  </a:lnTo>
                  <a:lnTo>
                    <a:pt x="4274" y="1592"/>
                  </a:lnTo>
                  <a:lnTo>
                    <a:pt x="4266" y="1604"/>
                  </a:lnTo>
                  <a:lnTo>
                    <a:pt x="4260" y="1616"/>
                  </a:lnTo>
                  <a:lnTo>
                    <a:pt x="4256" y="1642"/>
                  </a:lnTo>
                  <a:lnTo>
                    <a:pt x="4244" y="1668"/>
                  </a:lnTo>
                  <a:lnTo>
                    <a:pt x="4238" y="1670"/>
                  </a:lnTo>
                  <a:lnTo>
                    <a:pt x="4228" y="1674"/>
                  </a:lnTo>
                  <a:lnTo>
                    <a:pt x="4206" y="1678"/>
                  </a:lnTo>
                  <a:lnTo>
                    <a:pt x="4184" y="1678"/>
                  </a:lnTo>
                  <a:lnTo>
                    <a:pt x="4176" y="1676"/>
                  </a:lnTo>
                  <a:lnTo>
                    <a:pt x="4172" y="1674"/>
                  </a:lnTo>
                  <a:lnTo>
                    <a:pt x="4172" y="1664"/>
                  </a:lnTo>
                  <a:lnTo>
                    <a:pt x="4176" y="1656"/>
                  </a:lnTo>
                  <a:lnTo>
                    <a:pt x="4178" y="1648"/>
                  </a:lnTo>
                  <a:lnTo>
                    <a:pt x="4182" y="1644"/>
                  </a:lnTo>
                  <a:lnTo>
                    <a:pt x="4194" y="1632"/>
                  </a:lnTo>
                  <a:lnTo>
                    <a:pt x="4206" y="1620"/>
                  </a:lnTo>
                  <a:lnTo>
                    <a:pt x="4212" y="1606"/>
                  </a:lnTo>
                  <a:lnTo>
                    <a:pt x="4202" y="1600"/>
                  </a:lnTo>
                  <a:lnTo>
                    <a:pt x="4194" y="1594"/>
                  </a:lnTo>
                  <a:lnTo>
                    <a:pt x="4190" y="1586"/>
                  </a:lnTo>
                  <a:lnTo>
                    <a:pt x="4186" y="1580"/>
                  </a:lnTo>
                  <a:lnTo>
                    <a:pt x="4186" y="1572"/>
                  </a:lnTo>
                  <a:lnTo>
                    <a:pt x="4186" y="1564"/>
                  </a:lnTo>
                  <a:lnTo>
                    <a:pt x="4190" y="1548"/>
                  </a:lnTo>
                  <a:lnTo>
                    <a:pt x="4224" y="1502"/>
                  </a:lnTo>
                  <a:lnTo>
                    <a:pt x="4228" y="1462"/>
                  </a:lnTo>
                  <a:lnTo>
                    <a:pt x="4216" y="1448"/>
                  </a:lnTo>
                  <a:lnTo>
                    <a:pt x="4206" y="1438"/>
                  </a:lnTo>
                  <a:lnTo>
                    <a:pt x="4196" y="1430"/>
                  </a:lnTo>
                  <a:lnTo>
                    <a:pt x="4188" y="1424"/>
                  </a:lnTo>
                  <a:lnTo>
                    <a:pt x="4154" y="1430"/>
                  </a:lnTo>
                  <a:lnTo>
                    <a:pt x="4142" y="1440"/>
                  </a:lnTo>
                  <a:lnTo>
                    <a:pt x="4130" y="1452"/>
                  </a:lnTo>
                  <a:lnTo>
                    <a:pt x="4112" y="1476"/>
                  </a:lnTo>
                  <a:lnTo>
                    <a:pt x="4092" y="1506"/>
                  </a:lnTo>
                  <a:lnTo>
                    <a:pt x="4082" y="1522"/>
                  </a:lnTo>
                  <a:lnTo>
                    <a:pt x="4070" y="1536"/>
                  </a:lnTo>
                  <a:lnTo>
                    <a:pt x="4060" y="1544"/>
                  </a:lnTo>
                  <a:lnTo>
                    <a:pt x="4050" y="1552"/>
                  </a:lnTo>
                  <a:lnTo>
                    <a:pt x="4036" y="1570"/>
                  </a:lnTo>
                  <a:lnTo>
                    <a:pt x="4006" y="1610"/>
                  </a:lnTo>
                  <a:lnTo>
                    <a:pt x="4002" y="1626"/>
                  </a:lnTo>
                  <a:lnTo>
                    <a:pt x="3992" y="1634"/>
                  </a:lnTo>
                  <a:lnTo>
                    <a:pt x="3984" y="1644"/>
                  </a:lnTo>
                  <a:lnTo>
                    <a:pt x="3948" y="1664"/>
                  </a:lnTo>
                  <a:lnTo>
                    <a:pt x="3906" y="1674"/>
                  </a:lnTo>
                  <a:lnTo>
                    <a:pt x="3886" y="1680"/>
                  </a:lnTo>
                  <a:lnTo>
                    <a:pt x="3866" y="1690"/>
                  </a:lnTo>
                  <a:lnTo>
                    <a:pt x="3864" y="1698"/>
                  </a:lnTo>
                  <a:lnTo>
                    <a:pt x="3862" y="1708"/>
                  </a:lnTo>
                  <a:lnTo>
                    <a:pt x="3864" y="1718"/>
                  </a:lnTo>
                  <a:lnTo>
                    <a:pt x="3866" y="1726"/>
                  </a:lnTo>
                  <a:lnTo>
                    <a:pt x="3874" y="1746"/>
                  </a:lnTo>
                  <a:lnTo>
                    <a:pt x="3886" y="1768"/>
                  </a:lnTo>
                  <a:lnTo>
                    <a:pt x="3888" y="1768"/>
                  </a:lnTo>
                  <a:lnTo>
                    <a:pt x="3890" y="1772"/>
                  </a:lnTo>
                  <a:lnTo>
                    <a:pt x="3894" y="1780"/>
                  </a:lnTo>
                  <a:lnTo>
                    <a:pt x="3900" y="1806"/>
                  </a:lnTo>
                  <a:lnTo>
                    <a:pt x="3902" y="1812"/>
                  </a:lnTo>
                  <a:lnTo>
                    <a:pt x="3912" y="1812"/>
                  </a:lnTo>
                  <a:lnTo>
                    <a:pt x="3920" y="1794"/>
                  </a:lnTo>
                  <a:lnTo>
                    <a:pt x="3922" y="1790"/>
                  </a:lnTo>
                  <a:lnTo>
                    <a:pt x="3926" y="1788"/>
                  </a:lnTo>
                  <a:lnTo>
                    <a:pt x="3938" y="1788"/>
                  </a:lnTo>
                  <a:lnTo>
                    <a:pt x="3960" y="1790"/>
                  </a:lnTo>
                  <a:lnTo>
                    <a:pt x="3962" y="1786"/>
                  </a:lnTo>
                  <a:lnTo>
                    <a:pt x="3968" y="1786"/>
                  </a:lnTo>
                  <a:lnTo>
                    <a:pt x="3984" y="1786"/>
                  </a:lnTo>
                  <a:lnTo>
                    <a:pt x="3986" y="1792"/>
                  </a:lnTo>
                  <a:lnTo>
                    <a:pt x="3988" y="1796"/>
                  </a:lnTo>
                  <a:lnTo>
                    <a:pt x="4000" y="1814"/>
                  </a:lnTo>
                  <a:lnTo>
                    <a:pt x="4000" y="1856"/>
                  </a:lnTo>
                  <a:lnTo>
                    <a:pt x="4010" y="1864"/>
                  </a:lnTo>
                  <a:lnTo>
                    <a:pt x="4024" y="1872"/>
                  </a:lnTo>
                  <a:lnTo>
                    <a:pt x="4042" y="1880"/>
                  </a:lnTo>
                  <a:lnTo>
                    <a:pt x="4060" y="1884"/>
                  </a:lnTo>
                  <a:lnTo>
                    <a:pt x="4086" y="1838"/>
                  </a:lnTo>
                  <a:lnTo>
                    <a:pt x="4108" y="1814"/>
                  </a:lnTo>
                  <a:lnTo>
                    <a:pt x="4116" y="1804"/>
                  </a:lnTo>
                  <a:lnTo>
                    <a:pt x="4126" y="1798"/>
                  </a:lnTo>
                  <a:lnTo>
                    <a:pt x="4138" y="1792"/>
                  </a:lnTo>
                  <a:lnTo>
                    <a:pt x="4150" y="1790"/>
                  </a:lnTo>
                  <a:lnTo>
                    <a:pt x="4166" y="1790"/>
                  </a:lnTo>
                  <a:lnTo>
                    <a:pt x="4184" y="1792"/>
                  </a:lnTo>
                  <a:lnTo>
                    <a:pt x="4222" y="1808"/>
                  </a:lnTo>
                  <a:lnTo>
                    <a:pt x="4320" y="1806"/>
                  </a:lnTo>
                  <a:lnTo>
                    <a:pt x="4334" y="1814"/>
                  </a:lnTo>
                  <a:lnTo>
                    <a:pt x="4330" y="1824"/>
                  </a:lnTo>
                  <a:lnTo>
                    <a:pt x="4328" y="1834"/>
                  </a:lnTo>
                  <a:lnTo>
                    <a:pt x="4328" y="1844"/>
                  </a:lnTo>
                  <a:lnTo>
                    <a:pt x="4328" y="1854"/>
                  </a:lnTo>
                  <a:lnTo>
                    <a:pt x="4324" y="1864"/>
                  </a:lnTo>
                  <a:lnTo>
                    <a:pt x="4322" y="1868"/>
                  </a:lnTo>
                  <a:lnTo>
                    <a:pt x="4316" y="1874"/>
                  </a:lnTo>
                  <a:lnTo>
                    <a:pt x="4284" y="1874"/>
                  </a:lnTo>
                  <a:lnTo>
                    <a:pt x="4254" y="1890"/>
                  </a:lnTo>
                  <a:lnTo>
                    <a:pt x="4218" y="1916"/>
                  </a:lnTo>
                  <a:lnTo>
                    <a:pt x="4210" y="1924"/>
                  </a:lnTo>
                  <a:lnTo>
                    <a:pt x="4202" y="1932"/>
                  </a:lnTo>
                  <a:lnTo>
                    <a:pt x="4196" y="1940"/>
                  </a:lnTo>
                  <a:lnTo>
                    <a:pt x="4194" y="1950"/>
                  </a:lnTo>
                  <a:lnTo>
                    <a:pt x="4188" y="1954"/>
                  </a:lnTo>
                  <a:lnTo>
                    <a:pt x="4180" y="1958"/>
                  </a:lnTo>
                  <a:lnTo>
                    <a:pt x="4168" y="1964"/>
                  </a:lnTo>
                  <a:lnTo>
                    <a:pt x="4160" y="1972"/>
                  </a:lnTo>
                  <a:lnTo>
                    <a:pt x="4150" y="1976"/>
                  </a:lnTo>
                  <a:lnTo>
                    <a:pt x="4134" y="1982"/>
                  </a:lnTo>
                  <a:lnTo>
                    <a:pt x="4130" y="2018"/>
                  </a:lnTo>
                  <a:lnTo>
                    <a:pt x="4110" y="2042"/>
                  </a:lnTo>
                  <a:lnTo>
                    <a:pt x="4100" y="2054"/>
                  </a:lnTo>
                  <a:lnTo>
                    <a:pt x="4094" y="2066"/>
                  </a:lnTo>
                  <a:lnTo>
                    <a:pt x="4090" y="2102"/>
                  </a:lnTo>
                  <a:lnTo>
                    <a:pt x="4078" y="2122"/>
                  </a:lnTo>
                  <a:lnTo>
                    <a:pt x="4076" y="2140"/>
                  </a:lnTo>
                  <a:lnTo>
                    <a:pt x="4094" y="2152"/>
                  </a:lnTo>
                  <a:lnTo>
                    <a:pt x="4108" y="2160"/>
                  </a:lnTo>
                  <a:lnTo>
                    <a:pt x="4126" y="2168"/>
                  </a:lnTo>
                  <a:lnTo>
                    <a:pt x="4130" y="2174"/>
                  </a:lnTo>
                  <a:lnTo>
                    <a:pt x="4142" y="2182"/>
                  </a:lnTo>
                  <a:lnTo>
                    <a:pt x="4154" y="2190"/>
                  </a:lnTo>
                  <a:lnTo>
                    <a:pt x="4170" y="2194"/>
                  </a:lnTo>
                  <a:lnTo>
                    <a:pt x="4176" y="2200"/>
                  </a:lnTo>
                  <a:lnTo>
                    <a:pt x="4182" y="2210"/>
                  </a:lnTo>
                  <a:lnTo>
                    <a:pt x="4196" y="2232"/>
                  </a:lnTo>
                  <a:lnTo>
                    <a:pt x="4222" y="2284"/>
                  </a:lnTo>
                  <a:lnTo>
                    <a:pt x="4254" y="2332"/>
                  </a:lnTo>
                  <a:lnTo>
                    <a:pt x="4256" y="2348"/>
                  </a:lnTo>
                  <a:lnTo>
                    <a:pt x="4258" y="2358"/>
                  </a:lnTo>
                  <a:lnTo>
                    <a:pt x="4262" y="2368"/>
                  </a:lnTo>
                  <a:lnTo>
                    <a:pt x="4268" y="2378"/>
                  </a:lnTo>
                  <a:lnTo>
                    <a:pt x="4274" y="2386"/>
                  </a:lnTo>
                  <a:lnTo>
                    <a:pt x="4282" y="2392"/>
                  </a:lnTo>
                  <a:lnTo>
                    <a:pt x="4294" y="2394"/>
                  </a:lnTo>
                  <a:lnTo>
                    <a:pt x="4362" y="2438"/>
                  </a:lnTo>
                  <a:lnTo>
                    <a:pt x="4366" y="2448"/>
                  </a:lnTo>
                  <a:lnTo>
                    <a:pt x="4366" y="2462"/>
                  </a:lnTo>
                  <a:lnTo>
                    <a:pt x="4352" y="2472"/>
                  </a:lnTo>
                  <a:lnTo>
                    <a:pt x="4308" y="2470"/>
                  </a:lnTo>
                  <a:lnTo>
                    <a:pt x="4310" y="2476"/>
                  </a:lnTo>
                  <a:lnTo>
                    <a:pt x="4320" y="2476"/>
                  </a:lnTo>
                  <a:lnTo>
                    <a:pt x="4332" y="2480"/>
                  </a:lnTo>
                  <a:lnTo>
                    <a:pt x="4338" y="2482"/>
                  </a:lnTo>
                  <a:lnTo>
                    <a:pt x="4342" y="2486"/>
                  </a:lnTo>
                  <a:lnTo>
                    <a:pt x="4344" y="2494"/>
                  </a:lnTo>
                  <a:lnTo>
                    <a:pt x="4346" y="2502"/>
                  </a:lnTo>
                  <a:lnTo>
                    <a:pt x="4340" y="2512"/>
                  </a:lnTo>
                  <a:lnTo>
                    <a:pt x="4360" y="2522"/>
                  </a:lnTo>
                  <a:lnTo>
                    <a:pt x="4372" y="2528"/>
                  </a:lnTo>
                  <a:lnTo>
                    <a:pt x="4384" y="2538"/>
                  </a:lnTo>
                  <a:lnTo>
                    <a:pt x="4384" y="2564"/>
                  </a:lnTo>
                  <a:lnTo>
                    <a:pt x="4366" y="2582"/>
                  </a:lnTo>
                  <a:lnTo>
                    <a:pt x="4354" y="2588"/>
                  </a:lnTo>
                  <a:lnTo>
                    <a:pt x="4344" y="2594"/>
                  </a:lnTo>
                  <a:lnTo>
                    <a:pt x="4326" y="2610"/>
                  </a:lnTo>
                  <a:lnTo>
                    <a:pt x="4306" y="2628"/>
                  </a:lnTo>
                  <a:lnTo>
                    <a:pt x="4286" y="2646"/>
                  </a:lnTo>
                  <a:lnTo>
                    <a:pt x="4262" y="2652"/>
                  </a:lnTo>
                  <a:lnTo>
                    <a:pt x="4262" y="2660"/>
                  </a:lnTo>
                  <a:lnTo>
                    <a:pt x="4266" y="2664"/>
                  </a:lnTo>
                  <a:lnTo>
                    <a:pt x="4272" y="2668"/>
                  </a:lnTo>
                  <a:lnTo>
                    <a:pt x="4280" y="2670"/>
                  </a:lnTo>
                  <a:lnTo>
                    <a:pt x="4290" y="2670"/>
                  </a:lnTo>
                  <a:lnTo>
                    <a:pt x="4304" y="2660"/>
                  </a:lnTo>
                  <a:lnTo>
                    <a:pt x="4312" y="2652"/>
                  </a:lnTo>
                  <a:lnTo>
                    <a:pt x="4324" y="2648"/>
                  </a:lnTo>
                  <a:lnTo>
                    <a:pt x="4342" y="2646"/>
                  </a:lnTo>
                  <a:lnTo>
                    <a:pt x="4360" y="2656"/>
                  </a:lnTo>
                  <a:lnTo>
                    <a:pt x="4378" y="2662"/>
                  </a:lnTo>
                  <a:lnTo>
                    <a:pt x="4400" y="2666"/>
                  </a:lnTo>
                  <a:lnTo>
                    <a:pt x="4424" y="2668"/>
                  </a:lnTo>
                  <a:lnTo>
                    <a:pt x="4426" y="2670"/>
                  </a:lnTo>
                  <a:lnTo>
                    <a:pt x="4428" y="2674"/>
                  </a:lnTo>
                  <a:lnTo>
                    <a:pt x="4426" y="2680"/>
                  </a:lnTo>
                  <a:lnTo>
                    <a:pt x="4420" y="2686"/>
                  </a:lnTo>
                  <a:lnTo>
                    <a:pt x="4414" y="2694"/>
                  </a:lnTo>
                  <a:lnTo>
                    <a:pt x="4398" y="2708"/>
                  </a:lnTo>
                  <a:lnTo>
                    <a:pt x="4384" y="2716"/>
                  </a:lnTo>
                  <a:lnTo>
                    <a:pt x="4376" y="2722"/>
                  </a:lnTo>
                  <a:lnTo>
                    <a:pt x="4374" y="2726"/>
                  </a:lnTo>
                  <a:lnTo>
                    <a:pt x="4376" y="2730"/>
                  </a:lnTo>
                  <a:lnTo>
                    <a:pt x="4390" y="2730"/>
                  </a:lnTo>
                  <a:lnTo>
                    <a:pt x="4402" y="2714"/>
                  </a:lnTo>
                  <a:lnTo>
                    <a:pt x="4414" y="2716"/>
                  </a:lnTo>
                  <a:lnTo>
                    <a:pt x="4420" y="2728"/>
                  </a:lnTo>
                  <a:lnTo>
                    <a:pt x="4420" y="2738"/>
                  </a:lnTo>
                  <a:lnTo>
                    <a:pt x="4422" y="2752"/>
                  </a:lnTo>
                  <a:lnTo>
                    <a:pt x="4412" y="2762"/>
                  </a:lnTo>
                  <a:lnTo>
                    <a:pt x="4392" y="2766"/>
                  </a:lnTo>
                  <a:lnTo>
                    <a:pt x="4382" y="2770"/>
                  </a:lnTo>
                  <a:lnTo>
                    <a:pt x="4380" y="2774"/>
                  </a:lnTo>
                  <a:lnTo>
                    <a:pt x="4378" y="2778"/>
                  </a:lnTo>
                  <a:lnTo>
                    <a:pt x="4400" y="2790"/>
                  </a:lnTo>
                  <a:lnTo>
                    <a:pt x="4396" y="2846"/>
                  </a:lnTo>
                  <a:lnTo>
                    <a:pt x="4404" y="2860"/>
                  </a:lnTo>
                  <a:lnTo>
                    <a:pt x="4402" y="2870"/>
                  </a:lnTo>
                  <a:lnTo>
                    <a:pt x="4400" y="2882"/>
                  </a:lnTo>
                  <a:lnTo>
                    <a:pt x="4396" y="2894"/>
                  </a:lnTo>
                  <a:lnTo>
                    <a:pt x="4392" y="2900"/>
                  </a:lnTo>
                  <a:lnTo>
                    <a:pt x="4388" y="2904"/>
                  </a:lnTo>
                  <a:lnTo>
                    <a:pt x="4368" y="2904"/>
                  </a:lnTo>
                  <a:lnTo>
                    <a:pt x="4364" y="2892"/>
                  </a:lnTo>
                  <a:lnTo>
                    <a:pt x="4336" y="2920"/>
                  </a:lnTo>
                  <a:lnTo>
                    <a:pt x="4328" y="2930"/>
                  </a:lnTo>
                  <a:lnTo>
                    <a:pt x="4322" y="2942"/>
                  </a:lnTo>
                  <a:lnTo>
                    <a:pt x="4318" y="2954"/>
                  </a:lnTo>
                  <a:lnTo>
                    <a:pt x="4316" y="2968"/>
                  </a:lnTo>
                  <a:lnTo>
                    <a:pt x="4316" y="3008"/>
                  </a:lnTo>
                  <a:lnTo>
                    <a:pt x="4310" y="3018"/>
                  </a:lnTo>
                  <a:lnTo>
                    <a:pt x="4302" y="3028"/>
                  </a:lnTo>
                  <a:lnTo>
                    <a:pt x="4282" y="3048"/>
                  </a:lnTo>
                  <a:lnTo>
                    <a:pt x="4280" y="3084"/>
                  </a:lnTo>
                  <a:lnTo>
                    <a:pt x="4272" y="3088"/>
                  </a:lnTo>
                  <a:lnTo>
                    <a:pt x="4264" y="3090"/>
                  </a:lnTo>
                  <a:lnTo>
                    <a:pt x="4250" y="3092"/>
                  </a:lnTo>
                  <a:lnTo>
                    <a:pt x="4238" y="3090"/>
                  </a:lnTo>
                  <a:lnTo>
                    <a:pt x="4230" y="3092"/>
                  </a:lnTo>
                  <a:lnTo>
                    <a:pt x="4224" y="3094"/>
                  </a:lnTo>
                  <a:lnTo>
                    <a:pt x="4240" y="3108"/>
                  </a:lnTo>
                  <a:lnTo>
                    <a:pt x="4244" y="3116"/>
                  </a:lnTo>
                  <a:lnTo>
                    <a:pt x="4268" y="3126"/>
                  </a:lnTo>
                  <a:lnTo>
                    <a:pt x="4268" y="3134"/>
                  </a:lnTo>
                  <a:lnTo>
                    <a:pt x="4256" y="3142"/>
                  </a:lnTo>
                  <a:lnTo>
                    <a:pt x="4250" y="3146"/>
                  </a:lnTo>
                  <a:lnTo>
                    <a:pt x="4246" y="3154"/>
                  </a:lnTo>
                  <a:lnTo>
                    <a:pt x="4246" y="3170"/>
                  </a:lnTo>
                  <a:lnTo>
                    <a:pt x="4242" y="3176"/>
                  </a:lnTo>
                  <a:lnTo>
                    <a:pt x="4240" y="3184"/>
                  </a:lnTo>
                  <a:lnTo>
                    <a:pt x="4238" y="3206"/>
                  </a:lnTo>
                  <a:lnTo>
                    <a:pt x="4242" y="3212"/>
                  </a:lnTo>
                  <a:lnTo>
                    <a:pt x="4248" y="3218"/>
                  </a:lnTo>
                  <a:lnTo>
                    <a:pt x="4252" y="3226"/>
                  </a:lnTo>
                  <a:lnTo>
                    <a:pt x="4254" y="3238"/>
                  </a:lnTo>
                  <a:lnTo>
                    <a:pt x="4214" y="3240"/>
                  </a:lnTo>
                  <a:lnTo>
                    <a:pt x="4216" y="3248"/>
                  </a:lnTo>
                  <a:lnTo>
                    <a:pt x="4218" y="3250"/>
                  </a:lnTo>
                  <a:lnTo>
                    <a:pt x="4222" y="3254"/>
                  </a:lnTo>
                  <a:lnTo>
                    <a:pt x="4222" y="3260"/>
                  </a:lnTo>
                  <a:lnTo>
                    <a:pt x="4192" y="3282"/>
                  </a:lnTo>
                  <a:lnTo>
                    <a:pt x="4190" y="3292"/>
                  </a:lnTo>
                  <a:lnTo>
                    <a:pt x="4188" y="3304"/>
                  </a:lnTo>
                  <a:lnTo>
                    <a:pt x="4182" y="3316"/>
                  </a:lnTo>
                  <a:lnTo>
                    <a:pt x="4174" y="3328"/>
                  </a:lnTo>
                  <a:lnTo>
                    <a:pt x="4158" y="3342"/>
                  </a:lnTo>
                  <a:lnTo>
                    <a:pt x="4126" y="3344"/>
                  </a:lnTo>
                  <a:lnTo>
                    <a:pt x="4126" y="3348"/>
                  </a:lnTo>
                  <a:lnTo>
                    <a:pt x="4128" y="3352"/>
                  </a:lnTo>
                  <a:lnTo>
                    <a:pt x="4136" y="3356"/>
                  </a:lnTo>
                  <a:lnTo>
                    <a:pt x="4136" y="3370"/>
                  </a:lnTo>
                  <a:lnTo>
                    <a:pt x="4130" y="3374"/>
                  </a:lnTo>
                  <a:lnTo>
                    <a:pt x="4124" y="3376"/>
                  </a:lnTo>
                  <a:lnTo>
                    <a:pt x="4116" y="3378"/>
                  </a:lnTo>
                  <a:lnTo>
                    <a:pt x="4102" y="3388"/>
                  </a:lnTo>
                  <a:lnTo>
                    <a:pt x="4088" y="3400"/>
                  </a:lnTo>
                  <a:lnTo>
                    <a:pt x="4076" y="3414"/>
                  </a:lnTo>
                  <a:lnTo>
                    <a:pt x="4066" y="3428"/>
                  </a:lnTo>
                  <a:lnTo>
                    <a:pt x="4062" y="3444"/>
                  </a:lnTo>
                  <a:lnTo>
                    <a:pt x="4044" y="3460"/>
                  </a:lnTo>
                  <a:lnTo>
                    <a:pt x="4028" y="3470"/>
                  </a:lnTo>
                  <a:lnTo>
                    <a:pt x="4010" y="3478"/>
                  </a:lnTo>
                  <a:lnTo>
                    <a:pt x="3990" y="3482"/>
                  </a:lnTo>
                  <a:lnTo>
                    <a:pt x="3974" y="3496"/>
                  </a:lnTo>
                  <a:lnTo>
                    <a:pt x="3960" y="3508"/>
                  </a:lnTo>
                  <a:lnTo>
                    <a:pt x="3960" y="3514"/>
                  </a:lnTo>
                  <a:lnTo>
                    <a:pt x="3962" y="3518"/>
                  </a:lnTo>
                  <a:lnTo>
                    <a:pt x="3964" y="3526"/>
                  </a:lnTo>
                  <a:lnTo>
                    <a:pt x="3964" y="3534"/>
                  </a:lnTo>
                  <a:lnTo>
                    <a:pt x="3960" y="3544"/>
                  </a:lnTo>
                  <a:lnTo>
                    <a:pt x="3930" y="3558"/>
                  </a:lnTo>
                  <a:lnTo>
                    <a:pt x="3908" y="3572"/>
                  </a:lnTo>
                  <a:lnTo>
                    <a:pt x="3888" y="3584"/>
                  </a:lnTo>
                  <a:lnTo>
                    <a:pt x="3868" y="3596"/>
                  </a:lnTo>
                  <a:lnTo>
                    <a:pt x="3848" y="3612"/>
                  </a:lnTo>
                  <a:lnTo>
                    <a:pt x="3836" y="3610"/>
                  </a:lnTo>
                  <a:lnTo>
                    <a:pt x="3826" y="3606"/>
                  </a:lnTo>
                  <a:lnTo>
                    <a:pt x="3820" y="3602"/>
                  </a:lnTo>
                  <a:lnTo>
                    <a:pt x="3814" y="3602"/>
                  </a:lnTo>
                  <a:lnTo>
                    <a:pt x="3802" y="3616"/>
                  </a:lnTo>
                  <a:lnTo>
                    <a:pt x="3778" y="3616"/>
                  </a:lnTo>
                  <a:lnTo>
                    <a:pt x="3764" y="3606"/>
                  </a:lnTo>
                  <a:lnTo>
                    <a:pt x="3764" y="3620"/>
                  </a:lnTo>
                  <a:lnTo>
                    <a:pt x="3760" y="3628"/>
                  </a:lnTo>
                  <a:lnTo>
                    <a:pt x="3758" y="3630"/>
                  </a:lnTo>
                  <a:lnTo>
                    <a:pt x="3754" y="3634"/>
                  </a:lnTo>
                  <a:lnTo>
                    <a:pt x="3742" y="3636"/>
                  </a:lnTo>
                  <a:lnTo>
                    <a:pt x="3736" y="3638"/>
                  </a:lnTo>
                  <a:lnTo>
                    <a:pt x="3734" y="3644"/>
                  </a:lnTo>
                  <a:lnTo>
                    <a:pt x="3732" y="3654"/>
                  </a:lnTo>
                  <a:lnTo>
                    <a:pt x="3726" y="3658"/>
                  </a:lnTo>
                  <a:lnTo>
                    <a:pt x="3720" y="3658"/>
                  </a:lnTo>
                  <a:lnTo>
                    <a:pt x="3708" y="3658"/>
                  </a:lnTo>
                  <a:lnTo>
                    <a:pt x="3698" y="3654"/>
                  </a:lnTo>
                  <a:lnTo>
                    <a:pt x="3692" y="3652"/>
                  </a:lnTo>
                  <a:lnTo>
                    <a:pt x="3688" y="3638"/>
                  </a:lnTo>
                  <a:lnTo>
                    <a:pt x="3682" y="3638"/>
                  </a:lnTo>
                  <a:lnTo>
                    <a:pt x="3652" y="3612"/>
                  </a:lnTo>
                  <a:lnTo>
                    <a:pt x="3648" y="3624"/>
                  </a:lnTo>
                  <a:lnTo>
                    <a:pt x="3644" y="3636"/>
                  </a:lnTo>
                  <a:lnTo>
                    <a:pt x="3630" y="3658"/>
                  </a:lnTo>
                  <a:lnTo>
                    <a:pt x="3612" y="3680"/>
                  </a:lnTo>
                  <a:lnTo>
                    <a:pt x="3600" y="3686"/>
                  </a:lnTo>
                  <a:lnTo>
                    <a:pt x="3592" y="3694"/>
                  </a:lnTo>
                  <a:lnTo>
                    <a:pt x="3584" y="3702"/>
                  </a:lnTo>
                  <a:lnTo>
                    <a:pt x="3576" y="3710"/>
                  </a:lnTo>
                  <a:lnTo>
                    <a:pt x="3562" y="3712"/>
                  </a:lnTo>
                  <a:lnTo>
                    <a:pt x="3552" y="3716"/>
                  </a:lnTo>
                  <a:lnTo>
                    <a:pt x="3544" y="3724"/>
                  </a:lnTo>
                  <a:lnTo>
                    <a:pt x="3536" y="3730"/>
                  </a:lnTo>
                  <a:lnTo>
                    <a:pt x="3512" y="3730"/>
                  </a:lnTo>
                  <a:lnTo>
                    <a:pt x="3504" y="3732"/>
                  </a:lnTo>
                  <a:lnTo>
                    <a:pt x="3498" y="3734"/>
                  </a:lnTo>
                  <a:lnTo>
                    <a:pt x="3494" y="3742"/>
                  </a:lnTo>
                  <a:lnTo>
                    <a:pt x="3488" y="3748"/>
                  </a:lnTo>
                  <a:lnTo>
                    <a:pt x="3482" y="3750"/>
                  </a:lnTo>
                  <a:lnTo>
                    <a:pt x="3476" y="3752"/>
                  </a:lnTo>
                  <a:lnTo>
                    <a:pt x="3470" y="3752"/>
                  </a:lnTo>
                  <a:lnTo>
                    <a:pt x="3464" y="3750"/>
                  </a:lnTo>
                  <a:lnTo>
                    <a:pt x="3452" y="3744"/>
                  </a:lnTo>
                  <a:lnTo>
                    <a:pt x="3430" y="3750"/>
                  </a:lnTo>
                  <a:lnTo>
                    <a:pt x="3410" y="3758"/>
                  </a:lnTo>
                  <a:lnTo>
                    <a:pt x="3390" y="3768"/>
                  </a:lnTo>
                  <a:lnTo>
                    <a:pt x="3370" y="3774"/>
                  </a:lnTo>
                  <a:lnTo>
                    <a:pt x="3344" y="3776"/>
                  </a:lnTo>
                  <a:lnTo>
                    <a:pt x="3336" y="3778"/>
                  </a:lnTo>
                  <a:lnTo>
                    <a:pt x="3328" y="3780"/>
                  </a:lnTo>
                  <a:lnTo>
                    <a:pt x="3324" y="3786"/>
                  </a:lnTo>
                  <a:lnTo>
                    <a:pt x="3320" y="3792"/>
                  </a:lnTo>
                  <a:lnTo>
                    <a:pt x="3316" y="3804"/>
                  </a:lnTo>
                  <a:lnTo>
                    <a:pt x="3312" y="3816"/>
                  </a:lnTo>
                  <a:lnTo>
                    <a:pt x="3306" y="3822"/>
                  </a:lnTo>
                  <a:lnTo>
                    <a:pt x="3298" y="3824"/>
                  </a:lnTo>
                  <a:lnTo>
                    <a:pt x="3292" y="3828"/>
                  </a:lnTo>
                  <a:lnTo>
                    <a:pt x="3288" y="3834"/>
                  </a:lnTo>
                  <a:lnTo>
                    <a:pt x="3324" y="3876"/>
                  </a:lnTo>
                  <a:lnTo>
                    <a:pt x="3324" y="3898"/>
                  </a:lnTo>
                  <a:lnTo>
                    <a:pt x="3310" y="3906"/>
                  </a:lnTo>
                  <a:lnTo>
                    <a:pt x="3298" y="3912"/>
                  </a:lnTo>
                  <a:lnTo>
                    <a:pt x="3284" y="3914"/>
                  </a:lnTo>
                  <a:lnTo>
                    <a:pt x="3272" y="3914"/>
                  </a:lnTo>
                  <a:close/>
                </a:path>
              </a:pathLst>
            </a:custGeom>
            <a:noFill/>
            <a:ln w="19050">
              <a:solidFill>
                <a:srgbClr val="FFFFFF">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3" name="Freeform 7"/>
            <p:cNvSpPr>
              <a:spLocks/>
            </p:cNvSpPr>
            <p:nvPr/>
          </p:nvSpPr>
          <p:spPr bwMode="auto">
            <a:xfrm>
              <a:off x="4345358" y="5713986"/>
              <a:ext cx="298815" cy="249389"/>
            </a:xfrm>
            <a:custGeom>
              <a:avLst/>
              <a:gdLst>
                <a:gd name="T0" fmla="*/ 88 w 266"/>
                <a:gd name="T1" fmla="*/ 222 h 222"/>
                <a:gd name="T2" fmla="*/ 88 w 266"/>
                <a:gd name="T3" fmla="*/ 222 h 222"/>
                <a:gd name="T4" fmla="*/ 62 w 266"/>
                <a:gd name="T5" fmla="*/ 212 h 222"/>
                <a:gd name="T6" fmla="*/ 40 w 266"/>
                <a:gd name="T7" fmla="*/ 206 h 222"/>
                <a:gd name="T8" fmla="*/ 20 w 266"/>
                <a:gd name="T9" fmla="*/ 196 h 222"/>
                <a:gd name="T10" fmla="*/ 12 w 266"/>
                <a:gd name="T11" fmla="*/ 190 h 222"/>
                <a:gd name="T12" fmla="*/ 6 w 266"/>
                <a:gd name="T13" fmla="*/ 184 h 222"/>
                <a:gd name="T14" fmla="*/ 6 w 266"/>
                <a:gd name="T15" fmla="*/ 184 h 222"/>
                <a:gd name="T16" fmla="*/ 2 w 266"/>
                <a:gd name="T17" fmla="*/ 160 h 222"/>
                <a:gd name="T18" fmla="*/ 0 w 266"/>
                <a:gd name="T19" fmla="*/ 132 h 222"/>
                <a:gd name="T20" fmla="*/ 2 w 266"/>
                <a:gd name="T21" fmla="*/ 108 h 222"/>
                <a:gd name="T22" fmla="*/ 4 w 266"/>
                <a:gd name="T23" fmla="*/ 98 h 222"/>
                <a:gd name="T24" fmla="*/ 8 w 266"/>
                <a:gd name="T25" fmla="*/ 88 h 222"/>
                <a:gd name="T26" fmla="*/ 8 w 266"/>
                <a:gd name="T27" fmla="*/ 88 h 222"/>
                <a:gd name="T28" fmla="*/ 26 w 266"/>
                <a:gd name="T29" fmla="*/ 82 h 222"/>
                <a:gd name="T30" fmla="*/ 36 w 266"/>
                <a:gd name="T31" fmla="*/ 78 h 222"/>
                <a:gd name="T32" fmla="*/ 44 w 266"/>
                <a:gd name="T33" fmla="*/ 74 h 222"/>
                <a:gd name="T34" fmla="*/ 44 w 266"/>
                <a:gd name="T35" fmla="*/ 74 h 222"/>
                <a:gd name="T36" fmla="*/ 46 w 266"/>
                <a:gd name="T37" fmla="*/ 36 h 222"/>
                <a:gd name="T38" fmla="*/ 46 w 266"/>
                <a:gd name="T39" fmla="*/ 36 h 222"/>
                <a:gd name="T40" fmla="*/ 52 w 266"/>
                <a:gd name="T41" fmla="*/ 32 h 222"/>
                <a:gd name="T42" fmla="*/ 56 w 266"/>
                <a:gd name="T43" fmla="*/ 30 h 222"/>
                <a:gd name="T44" fmla="*/ 66 w 266"/>
                <a:gd name="T45" fmla="*/ 32 h 222"/>
                <a:gd name="T46" fmla="*/ 76 w 266"/>
                <a:gd name="T47" fmla="*/ 34 h 222"/>
                <a:gd name="T48" fmla="*/ 84 w 266"/>
                <a:gd name="T49" fmla="*/ 34 h 222"/>
                <a:gd name="T50" fmla="*/ 90 w 266"/>
                <a:gd name="T51" fmla="*/ 34 h 222"/>
                <a:gd name="T52" fmla="*/ 90 w 266"/>
                <a:gd name="T53" fmla="*/ 34 h 222"/>
                <a:gd name="T54" fmla="*/ 142 w 266"/>
                <a:gd name="T55" fmla="*/ 6 h 222"/>
                <a:gd name="T56" fmla="*/ 142 w 266"/>
                <a:gd name="T57" fmla="*/ 6 h 222"/>
                <a:gd name="T58" fmla="*/ 234 w 266"/>
                <a:gd name="T59" fmla="*/ 0 h 222"/>
                <a:gd name="T60" fmla="*/ 234 w 266"/>
                <a:gd name="T61" fmla="*/ 0 h 222"/>
                <a:gd name="T62" fmla="*/ 242 w 266"/>
                <a:gd name="T63" fmla="*/ 4 h 222"/>
                <a:gd name="T64" fmla="*/ 250 w 266"/>
                <a:gd name="T65" fmla="*/ 10 h 222"/>
                <a:gd name="T66" fmla="*/ 258 w 266"/>
                <a:gd name="T67" fmla="*/ 20 h 222"/>
                <a:gd name="T68" fmla="*/ 266 w 266"/>
                <a:gd name="T69" fmla="*/ 32 h 222"/>
                <a:gd name="T70" fmla="*/ 266 w 266"/>
                <a:gd name="T71" fmla="*/ 32 h 222"/>
                <a:gd name="T72" fmla="*/ 266 w 266"/>
                <a:gd name="T73" fmla="*/ 52 h 222"/>
                <a:gd name="T74" fmla="*/ 266 w 266"/>
                <a:gd name="T75" fmla="*/ 52 h 222"/>
                <a:gd name="T76" fmla="*/ 262 w 266"/>
                <a:gd name="T77" fmla="*/ 60 h 222"/>
                <a:gd name="T78" fmla="*/ 258 w 266"/>
                <a:gd name="T79" fmla="*/ 68 h 222"/>
                <a:gd name="T80" fmla="*/ 258 w 266"/>
                <a:gd name="T81" fmla="*/ 68 h 222"/>
                <a:gd name="T82" fmla="*/ 236 w 266"/>
                <a:gd name="T83" fmla="*/ 100 h 222"/>
                <a:gd name="T84" fmla="*/ 226 w 266"/>
                <a:gd name="T85" fmla="*/ 116 h 222"/>
                <a:gd name="T86" fmla="*/ 218 w 266"/>
                <a:gd name="T87" fmla="*/ 134 h 222"/>
                <a:gd name="T88" fmla="*/ 218 w 266"/>
                <a:gd name="T89" fmla="*/ 134 h 222"/>
                <a:gd name="T90" fmla="*/ 212 w 266"/>
                <a:gd name="T91" fmla="*/ 148 h 222"/>
                <a:gd name="T92" fmla="*/ 208 w 266"/>
                <a:gd name="T93" fmla="*/ 158 h 222"/>
                <a:gd name="T94" fmla="*/ 202 w 266"/>
                <a:gd name="T95" fmla="*/ 166 h 222"/>
                <a:gd name="T96" fmla="*/ 202 w 266"/>
                <a:gd name="T97" fmla="*/ 166 h 222"/>
                <a:gd name="T98" fmla="*/ 178 w 266"/>
                <a:gd name="T99" fmla="*/ 178 h 222"/>
                <a:gd name="T100" fmla="*/ 156 w 266"/>
                <a:gd name="T101" fmla="*/ 192 h 222"/>
                <a:gd name="T102" fmla="*/ 116 w 266"/>
                <a:gd name="T103" fmla="*/ 218 h 222"/>
                <a:gd name="T104" fmla="*/ 116 w 266"/>
                <a:gd name="T105" fmla="*/ 218 h 222"/>
                <a:gd name="T106" fmla="*/ 88 w 266"/>
                <a:gd name="T107" fmla="*/ 222 h 222"/>
                <a:gd name="T108" fmla="*/ 88 w 266"/>
                <a:gd name="T109" fmla="*/ 222 h 22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66" h="222">
                  <a:moveTo>
                    <a:pt x="88" y="222"/>
                  </a:moveTo>
                  <a:lnTo>
                    <a:pt x="88" y="222"/>
                  </a:lnTo>
                  <a:lnTo>
                    <a:pt x="62" y="212"/>
                  </a:lnTo>
                  <a:lnTo>
                    <a:pt x="40" y="206"/>
                  </a:lnTo>
                  <a:lnTo>
                    <a:pt x="20" y="196"/>
                  </a:lnTo>
                  <a:lnTo>
                    <a:pt x="12" y="190"/>
                  </a:lnTo>
                  <a:lnTo>
                    <a:pt x="6" y="184"/>
                  </a:lnTo>
                  <a:lnTo>
                    <a:pt x="2" y="160"/>
                  </a:lnTo>
                  <a:lnTo>
                    <a:pt x="0" y="132"/>
                  </a:lnTo>
                  <a:lnTo>
                    <a:pt x="2" y="108"/>
                  </a:lnTo>
                  <a:lnTo>
                    <a:pt x="4" y="98"/>
                  </a:lnTo>
                  <a:lnTo>
                    <a:pt x="8" y="88"/>
                  </a:lnTo>
                  <a:lnTo>
                    <a:pt x="26" y="82"/>
                  </a:lnTo>
                  <a:lnTo>
                    <a:pt x="36" y="78"/>
                  </a:lnTo>
                  <a:lnTo>
                    <a:pt x="44" y="74"/>
                  </a:lnTo>
                  <a:lnTo>
                    <a:pt x="46" y="36"/>
                  </a:lnTo>
                  <a:lnTo>
                    <a:pt x="52" y="32"/>
                  </a:lnTo>
                  <a:lnTo>
                    <a:pt x="56" y="30"/>
                  </a:lnTo>
                  <a:lnTo>
                    <a:pt x="66" y="32"/>
                  </a:lnTo>
                  <a:lnTo>
                    <a:pt x="76" y="34"/>
                  </a:lnTo>
                  <a:lnTo>
                    <a:pt x="84" y="34"/>
                  </a:lnTo>
                  <a:lnTo>
                    <a:pt x="90" y="34"/>
                  </a:lnTo>
                  <a:lnTo>
                    <a:pt x="142" y="6"/>
                  </a:lnTo>
                  <a:lnTo>
                    <a:pt x="234" y="0"/>
                  </a:lnTo>
                  <a:lnTo>
                    <a:pt x="242" y="4"/>
                  </a:lnTo>
                  <a:lnTo>
                    <a:pt x="250" y="10"/>
                  </a:lnTo>
                  <a:lnTo>
                    <a:pt x="258" y="20"/>
                  </a:lnTo>
                  <a:lnTo>
                    <a:pt x="266" y="32"/>
                  </a:lnTo>
                  <a:lnTo>
                    <a:pt x="266" y="52"/>
                  </a:lnTo>
                  <a:lnTo>
                    <a:pt x="262" y="60"/>
                  </a:lnTo>
                  <a:lnTo>
                    <a:pt x="258" y="68"/>
                  </a:lnTo>
                  <a:lnTo>
                    <a:pt x="236" y="100"/>
                  </a:lnTo>
                  <a:lnTo>
                    <a:pt x="226" y="116"/>
                  </a:lnTo>
                  <a:lnTo>
                    <a:pt x="218" y="134"/>
                  </a:lnTo>
                  <a:lnTo>
                    <a:pt x="212" y="148"/>
                  </a:lnTo>
                  <a:lnTo>
                    <a:pt x="208" y="158"/>
                  </a:lnTo>
                  <a:lnTo>
                    <a:pt x="202" y="166"/>
                  </a:lnTo>
                  <a:lnTo>
                    <a:pt x="178" y="178"/>
                  </a:lnTo>
                  <a:lnTo>
                    <a:pt x="156" y="192"/>
                  </a:lnTo>
                  <a:lnTo>
                    <a:pt x="116" y="218"/>
                  </a:lnTo>
                  <a:lnTo>
                    <a:pt x="88" y="222"/>
                  </a:lnTo>
                  <a:close/>
                </a:path>
              </a:pathLst>
            </a:custGeom>
            <a:noFill/>
            <a:ln w="19050">
              <a:solidFill>
                <a:srgbClr val="FFFFFF">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4" name="Freeform 13"/>
            <p:cNvSpPr>
              <a:spLocks/>
            </p:cNvSpPr>
            <p:nvPr/>
          </p:nvSpPr>
          <p:spPr bwMode="auto">
            <a:xfrm>
              <a:off x="5545203" y="5009102"/>
              <a:ext cx="192754" cy="446149"/>
            </a:xfrm>
            <a:custGeom>
              <a:avLst/>
              <a:gdLst>
                <a:gd name="T0" fmla="*/ 82 w 178"/>
                <a:gd name="T1" fmla="*/ 412 h 412"/>
                <a:gd name="T2" fmla="*/ 82 w 178"/>
                <a:gd name="T3" fmla="*/ 412 h 412"/>
                <a:gd name="T4" fmla="*/ 50 w 178"/>
                <a:gd name="T5" fmla="*/ 364 h 412"/>
                <a:gd name="T6" fmla="*/ 50 w 178"/>
                <a:gd name="T7" fmla="*/ 364 h 412"/>
                <a:gd name="T8" fmla="*/ 40 w 178"/>
                <a:gd name="T9" fmla="*/ 360 h 412"/>
                <a:gd name="T10" fmla="*/ 34 w 178"/>
                <a:gd name="T11" fmla="*/ 356 h 412"/>
                <a:gd name="T12" fmla="*/ 28 w 178"/>
                <a:gd name="T13" fmla="*/ 350 h 412"/>
                <a:gd name="T14" fmla="*/ 26 w 178"/>
                <a:gd name="T15" fmla="*/ 346 h 412"/>
                <a:gd name="T16" fmla="*/ 20 w 178"/>
                <a:gd name="T17" fmla="*/ 336 h 412"/>
                <a:gd name="T18" fmla="*/ 16 w 178"/>
                <a:gd name="T19" fmla="*/ 324 h 412"/>
                <a:gd name="T20" fmla="*/ 16 w 178"/>
                <a:gd name="T21" fmla="*/ 324 h 412"/>
                <a:gd name="T22" fmla="*/ 0 w 178"/>
                <a:gd name="T23" fmla="*/ 304 h 412"/>
                <a:gd name="T24" fmla="*/ 0 w 178"/>
                <a:gd name="T25" fmla="*/ 304 h 412"/>
                <a:gd name="T26" fmla="*/ 2 w 178"/>
                <a:gd name="T27" fmla="*/ 280 h 412"/>
                <a:gd name="T28" fmla="*/ 6 w 178"/>
                <a:gd name="T29" fmla="*/ 258 h 412"/>
                <a:gd name="T30" fmla="*/ 8 w 178"/>
                <a:gd name="T31" fmla="*/ 238 h 412"/>
                <a:gd name="T32" fmla="*/ 8 w 178"/>
                <a:gd name="T33" fmla="*/ 228 h 412"/>
                <a:gd name="T34" fmla="*/ 6 w 178"/>
                <a:gd name="T35" fmla="*/ 220 h 412"/>
                <a:gd name="T36" fmla="*/ 6 w 178"/>
                <a:gd name="T37" fmla="*/ 220 h 412"/>
                <a:gd name="T38" fmla="*/ 6 w 178"/>
                <a:gd name="T39" fmla="*/ 196 h 412"/>
                <a:gd name="T40" fmla="*/ 10 w 178"/>
                <a:gd name="T41" fmla="*/ 180 h 412"/>
                <a:gd name="T42" fmla="*/ 16 w 178"/>
                <a:gd name="T43" fmla="*/ 166 h 412"/>
                <a:gd name="T44" fmla="*/ 30 w 178"/>
                <a:gd name="T45" fmla="*/ 150 h 412"/>
                <a:gd name="T46" fmla="*/ 30 w 178"/>
                <a:gd name="T47" fmla="*/ 150 h 412"/>
                <a:gd name="T48" fmla="*/ 38 w 178"/>
                <a:gd name="T49" fmla="*/ 112 h 412"/>
                <a:gd name="T50" fmla="*/ 38 w 178"/>
                <a:gd name="T51" fmla="*/ 112 h 412"/>
                <a:gd name="T52" fmla="*/ 60 w 178"/>
                <a:gd name="T53" fmla="*/ 64 h 412"/>
                <a:gd name="T54" fmla="*/ 60 w 178"/>
                <a:gd name="T55" fmla="*/ 64 h 412"/>
                <a:gd name="T56" fmla="*/ 76 w 178"/>
                <a:gd name="T57" fmla="*/ 44 h 412"/>
                <a:gd name="T58" fmla="*/ 90 w 178"/>
                <a:gd name="T59" fmla="*/ 28 h 412"/>
                <a:gd name="T60" fmla="*/ 104 w 178"/>
                <a:gd name="T61" fmla="*/ 14 h 412"/>
                <a:gd name="T62" fmla="*/ 122 w 178"/>
                <a:gd name="T63" fmla="*/ 0 h 412"/>
                <a:gd name="T64" fmla="*/ 122 w 178"/>
                <a:gd name="T65" fmla="*/ 0 h 412"/>
                <a:gd name="T66" fmla="*/ 164 w 178"/>
                <a:gd name="T67" fmla="*/ 2 h 412"/>
                <a:gd name="T68" fmla="*/ 164 w 178"/>
                <a:gd name="T69" fmla="*/ 2 h 412"/>
                <a:gd name="T70" fmla="*/ 170 w 178"/>
                <a:gd name="T71" fmla="*/ 6 h 412"/>
                <a:gd name="T72" fmla="*/ 170 w 178"/>
                <a:gd name="T73" fmla="*/ 6 h 412"/>
                <a:gd name="T74" fmla="*/ 176 w 178"/>
                <a:gd name="T75" fmla="*/ 30 h 412"/>
                <a:gd name="T76" fmla="*/ 178 w 178"/>
                <a:gd name="T77" fmla="*/ 44 h 412"/>
                <a:gd name="T78" fmla="*/ 178 w 178"/>
                <a:gd name="T79" fmla="*/ 58 h 412"/>
                <a:gd name="T80" fmla="*/ 178 w 178"/>
                <a:gd name="T81" fmla="*/ 58 h 412"/>
                <a:gd name="T82" fmla="*/ 172 w 178"/>
                <a:gd name="T83" fmla="*/ 72 h 412"/>
                <a:gd name="T84" fmla="*/ 168 w 178"/>
                <a:gd name="T85" fmla="*/ 86 h 412"/>
                <a:gd name="T86" fmla="*/ 166 w 178"/>
                <a:gd name="T87" fmla="*/ 102 h 412"/>
                <a:gd name="T88" fmla="*/ 166 w 178"/>
                <a:gd name="T89" fmla="*/ 118 h 412"/>
                <a:gd name="T90" fmla="*/ 168 w 178"/>
                <a:gd name="T91" fmla="*/ 154 h 412"/>
                <a:gd name="T92" fmla="*/ 170 w 178"/>
                <a:gd name="T93" fmla="*/ 188 h 412"/>
                <a:gd name="T94" fmla="*/ 170 w 178"/>
                <a:gd name="T95" fmla="*/ 188 h 412"/>
                <a:gd name="T96" fmla="*/ 164 w 178"/>
                <a:gd name="T97" fmla="*/ 202 h 412"/>
                <a:gd name="T98" fmla="*/ 158 w 178"/>
                <a:gd name="T99" fmla="*/ 218 h 412"/>
                <a:gd name="T100" fmla="*/ 158 w 178"/>
                <a:gd name="T101" fmla="*/ 218 h 412"/>
                <a:gd name="T102" fmla="*/ 118 w 178"/>
                <a:gd name="T103" fmla="*/ 304 h 412"/>
                <a:gd name="T104" fmla="*/ 118 w 178"/>
                <a:gd name="T105" fmla="*/ 304 h 412"/>
                <a:gd name="T106" fmla="*/ 108 w 178"/>
                <a:gd name="T107" fmla="*/ 398 h 412"/>
                <a:gd name="T108" fmla="*/ 108 w 178"/>
                <a:gd name="T109" fmla="*/ 398 h 412"/>
                <a:gd name="T110" fmla="*/ 98 w 178"/>
                <a:gd name="T111" fmla="*/ 408 h 412"/>
                <a:gd name="T112" fmla="*/ 98 w 178"/>
                <a:gd name="T113" fmla="*/ 408 h 412"/>
                <a:gd name="T114" fmla="*/ 90 w 178"/>
                <a:gd name="T115" fmla="*/ 410 h 412"/>
                <a:gd name="T116" fmla="*/ 82 w 178"/>
                <a:gd name="T117" fmla="*/ 412 h 412"/>
                <a:gd name="T118" fmla="*/ 82 w 178"/>
                <a:gd name="T119" fmla="*/ 412 h 41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8" h="412">
                  <a:moveTo>
                    <a:pt x="82" y="412"/>
                  </a:moveTo>
                  <a:lnTo>
                    <a:pt x="82" y="412"/>
                  </a:lnTo>
                  <a:lnTo>
                    <a:pt x="50" y="364"/>
                  </a:lnTo>
                  <a:lnTo>
                    <a:pt x="40" y="360"/>
                  </a:lnTo>
                  <a:lnTo>
                    <a:pt x="34" y="356"/>
                  </a:lnTo>
                  <a:lnTo>
                    <a:pt x="28" y="350"/>
                  </a:lnTo>
                  <a:lnTo>
                    <a:pt x="26" y="346"/>
                  </a:lnTo>
                  <a:lnTo>
                    <a:pt x="20" y="336"/>
                  </a:lnTo>
                  <a:lnTo>
                    <a:pt x="16" y="324"/>
                  </a:lnTo>
                  <a:lnTo>
                    <a:pt x="0" y="304"/>
                  </a:lnTo>
                  <a:lnTo>
                    <a:pt x="2" y="280"/>
                  </a:lnTo>
                  <a:lnTo>
                    <a:pt x="6" y="258"/>
                  </a:lnTo>
                  <a:lnTo>
                    <a:pt x="8" y="238"/>
                  </a:lnTo>
                  <a:lnTo>
                    <a:pt x="8" y="228"/>
                  </a:lnTo>
                  <a:lnTo>
                    <a:pt x="6" y="220"/>
                  </a:lnTo>
                  <a:lnTo>
                    <a:pt x="6" y="196"/>
                  </a:lnTo>
                  <a:lnTo>
                    <a:pt x="10" y="180"/>
                  </a:lnTo>
                  <a:lnTo>
                    <a:pt x="16" y="166"/>
                  </a:lnTo>
                  <a:lnTo>
                    <a:pt x="30" y="150"/>
                  </a:lnTo>
                  <a:lnTo>
                    <a:pt x="38" y="112"/>
                  </a:lnTo>
                  <a:lnTo>
                    <a:pt x="60" y="64"/>
                  </a:lnTo>
                  <a:lnTo>
                    <a:pt x="76" y="44"/>
                  </a:lnTo>
                  <a:lnTo>
                    <a:pt x="90" y="28"/>
                  </a:lnTo>
                  <a:lnTo>
                    <a:pt x="104" y="14"/>
                  </a:lnTo>
                  <a:lnTo>
                    <a:pt x="122" y="0"/>
                  </a:lnTo>
                  <a:lnTo>
                    <a:pt x="164" y="2"/>
                  </a:lnTo>
                  <a:lnTo>
                    <a:pt x="170" y="6"/>
                  </a:lnTo>
                  <a:lnTo>
                    <a:pt x="176" y="30"/>
                  </a:lnTo>
                  <a:lnTo>
                    <a:pt x="178" y="44"/>
                  </a:lnTo>
                  <a:lnTo>
                    <a:pt x="178" y="58"/>
                  </a:lnTo>
                  <a:lnTo>
                    <a:pt x="172" y="72"/>
                  </a:lnTo>
                  <a:lnTo>
                    <a:pt x="168" y="86"/>
                  </a:lnTo>
                  <a:lnTo>
                    <a:pt x="166" y="102"/>
                  </a:lnTo>
                  <a:lnTo>
                    <a:pt x="166" y="118"/>
                  </a:lnTo>
                  <a:lnTo>
                    <a:pt x="168" y="154"/>
                  </a:lnTo>
                  <a:lnTo>
                    <a:pt x="170" y="188"/>
                  </a:lnTo>
                  <a:lnTo>
                    <a:pt x="164" y="202"/>
                  </a:lnTo>
                  <a:lnTo>
                    <a:pt x="158" y="218"/>
                  </a:lnTo>
                  <a:lnTo>
                    <a:pt x="118" y="304"/>
                  </a:lnTo>
                  <a:lnTo>
                    <a:pt x="108" y="398"/>
                  </a:lnTo>
                  <a:lnTo>
                    <a:pt x="98" y="408"/>
                  </a:lnTo>
                  <a:lnTo>
                    <a:pt x="90" y="410"/>
                  </a:lnTo>
                  <a:lnTo>
                    <a:pt x="82" y="412"/>
                  </a:lnTo>
                  <a:close/>
                </a:path>
              </a:pathLst>
            </a:custGeom>
            <a:noFill/>
            <a:ln w="19050">
              <a:solidFill>
                <a:srgbClr val="FFFFFF">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05" name="Freeform 36"/>
          <p:cNvSpPr>
            <a:spLocks/>
          </p:cNvSpPr>
          <p:nvPr/>
        </p:nvSpPr>
        <p:spPr bwMode="auto">
          <a:xfrm>
            <a:off x="7385562" y="2172060"/>
            <a:ext cx="586417" cy="552508"/>
          </a:xfrm>
          <a:custGeom>
            <a:avLst/>
            <a:gdLst>
              <a:gd name="T0" fmla="*/ 234 w 588"/>
              <a:gd name="T1" fmla="*/ 550 h 554"/>
              <a:gd name="T2" fmla="*/ 248 w 588"/>
              <a:gd name="T3" fmla="*/ 530 h 554"/>
              <a:gd name="T4" fmla="*/ 264 w 588"/>
              <a:gd name="T5" fmla="*/ 516 h 554"/>
              <a:gd name="T6" fmla="*/ 274 w 588"/>
              <a:gd name="T7" fmla="*/ 480 h 554"/>
              <a:gd name="T8" fmla="*/ 252 w 588"/>
              <a:gd name="T9" fmla="*/ 468 h 554"/>
              <a:gd name="T10" fmla="*/ 252 w 588"/>
              <a:gd name="T11" fmla="*/ 438 h 554"/>
              <a:gd name="T12" fmla="*/ 280 w 588"/>
              <a:gd name="T13" fmla="*/ 404 h 554"/>
              <a:gd name="T14" fmla="*/ 288 w 588"/>
              <a:gd name="T15" fmla="*/ 388 h 554"/>
              <a:gd name="T16" fmla="*/ 290 w 588"/>
              <a:gd name="T17" fmla="*/ 342 h 554"/>
              <a:gd name="T18" fmla="*/ 252 w 588"/>
              <a:gd name="T19" fmla="*/ 300 h 554"/>
              <a:gd name="T20" fmla="*/ 200 w 588"/>
              <a:gd name="T21" fmla="*/ 304 h 554"/>
              <a:gd name="T22" fmla="*/ 174 w 588"/>
              <a:gd name="T23" fmla="*/ 330 h 554"/>
              <a:gd name="T24" fmla="*/ 130 w 588"/>
              <a:gd name="T25" fmla="*/ 390 h 554"/>
              <a:gd name="T26" fmla="*/ 110 w 588"/>
              <a:gd name="T27" fmla="*/ 416 h 554"/>
              <a:gd name="T28" fmla="*/ 36 w 588"/>
              <a:gd name="T29" fmla="*/ 364 h 554"/>
              <a:gd name="T30" fmla="*/ 12 w 588"/>
              <a:gd name="T31" fmla="*/ 358 h 554"/>
              <a:gd name="T32" fmla="*/ 0 w 588"/>
              <a:gd name="T33" fmla="*/ 348 h 554"/>
              <a:gd name="T34" fmla="*/ 4 w 588"/>
              <a:gd name="T35" fmla="*/ 324 h 554"/>
              <a:gd name="T36" fmla="*/ 18 w 588"/>
              <a:gd name="T37" fmla="*/ 320 h 554"/>
              <a:gd name="T38" fmla="*/ 40 w 588"/>
              <a:gd name="T39" fmla="*/ 292 h 554"/>
              <a:gd name="T40" fmla="*/ 34 w 588"/>
              <a:gd name="T41" fmla="*/ 238 h 554"/>
              <a:gd name="T42" fmla="*/ 28 w 588"/>
              <a:gd name="T43" fmla="*/ 228 h 554"/>
              <a:gd name="T44" fmla="*/ 20 w 588"/>
              <a:gd name="T45" fmla="*/ 186 h 554"/>
              <a:gd name="T46" fmla="*/ 26 w 588"/>
              <a:gd name="T47" fmla="*/ 172 h 554"/>
              <a:gd name="T48" fmla="*/ 44 w 588"/>
              <a:gd name="T49" fmla="*/ 190 h 554"/>
              <a:gd name="T50" fmla="*/ 58 w 588"/>
              <a:gd name="T51" fmla="*/ 210 h 554"/>
              <a:gd name="T52" fmla="*/ 80 w 588"/>
              <a:gd name="T53" fmla="*/ 224 h 554"/>
              <a:gd name="T54" fmla="*/ 100 w 588"/>
              <a:gd name="T55" fmla="*/ 222 h 554"/>
              <a:gd name="T56" fmla="*/ 142 w 588"/>
              <a:gd name="T57" fmla="*/ 186 h 554"/>
              <a:gd name="T58" fmla="*/ 216 w 588"/>
              <a:gd name="T59" fmla="*/ 128 h 554"/>
              <a:gd name="T60" fmla="*/ 232 w 588"/>
              <a:gd name="T61" fmla="*/ 104 h 554"/>
              <a:gd name="T62" fmla="*/ 262 w 588"/>
              <a:gd name="T63" fmla="*/ 76 h 554"/>
              <a:gd name="T64" fmla="*/ 292 w 588"/>
              <a:gd name="T65" fmla="*/ 74 h 554"/>
              <a:gd name="T66" fmla="*/ 312 w 588"/>
              <a:gd name="T67" fmla="*/ 84 h 554"/>
              <a:gd name="T68" fmla="*/ 348 w 588"/>
              <a:gd name="T69" fmla="*/ 66 h 554"/>
              <a:gd name="T70" fmla="*/ 348 w 588"/>
              <a:gd name="T71" fmla="*/ 16 h 554"/>
              <a:gd name="T72" fmla="*/ 362 w 588"/>
              <a:gd name="T73" fmla="*/ 2 h 554"/>
              <a:gd name="T74" fmla="*/ 396 w 588"/>
              <a:gd name="T75" fmla="*/ 32 h 554"/>
              <a:gd name="T76" fmla="*/ 418 w 588"/>
              <a:gd name="T77" fmla="*/ 46 h 554"/>
              <a:gd name="T78" fmla="*/ 436 w 588"/>
              <a:gd name="T79" fmla="*/ 44 h 554"/>
              <a:gd name="T80" fmla="*/ 440 w 588"/>
              <a:gd name="T81" fmla="*/ 28 h 554"/>
              <a:gd name="T82" fmla="*/ 458 w 588"/>
              <a:gd name="T83" fmla="*/ 24 h 554"/>
              <a:gd name="T84" fmla="*/ 460 w 588"/>
              <a:gd name="T85" fmla="*/ 62 h 554"/>
              <a:gd name="T86" fmla="*/ 498 w 588"/>
              <a:gd name="T87" fmla="*/ 110 h 554"/>
              <a:gd name="T88" fmla="*/ 516 w 588"/>
              <a:gd name="T89" fmla="*/ 178 h 554"/>
              <a:gd name="T90" fmla="*/ 530 w 588"/>
              <a:gd name="T91" fmla="*/ 196 h 554"/>
              <a:gd name="T92" fmla="*/ 588 w 588"/>
              <a:gd name="T93" fmla="*/ 236 h 554"/>
              <a:gd name="T94" fmla="*/ 580 w 588"/>
              <a:gd name="T95" fmla="*/ 250 h 554"/>
              <a:gd name="T96" fmla="*/ 520 w 588"/>
              <a:gd name="T97" fmla="*/ 292 h 554"/>
              <a:gd name="T98" fmla="*/ 502 w 588"/>
              <a:gd name="T99" fmla="*/ 310 h 554"/>
              <a:gd name="T100" fmla="*/ 472 w 588"/>
              <a:gd name="T101" fmla="*/ 346 h 554"/>
              <a:gd name="T102" fmla="*/ 466 w 588"/>
              <a:gd name="T103" fmla="*/ 374 h 554"/>
              <a:gd name="T104" fmla="*/ 448 w 588"/>
              <a:gd name="T105" fmla="*/ 390 h 554"/>
              <a:gd name="T106" fmla="*/ 412 w 588"/>
              <a:gd name="T107" fmla="*/ 402 h 554"/>
              <a:gd name="T108" fmla="*/ 362 w 588"/>
              <a:gd name="T109" fmla="*/ 424 h 554"/>
              <a:gd name="T110" fmla="*/ 322 w 588"/>
              <a:gd name="T111" fmla="*/ 460 h 554"/>
              <a:gd name="T112" fmla="*/ 304 w 588"/>
              <a:gd name="T113" fmla="*/ 494 h 554"/>
              <a:gd name="T114" fmla="*/ 290 w 588"/>
              <a:gd name="T115" fmla="*/ 542 h 554"/>
              <a:gd name="T116" fmla="*/ 236 w 588"/>
              <a:gd name="T117" fmla="*/ 554 h 55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588" h="554">
                <a:moveTo>
                  <a:pt x="236" y="554"/>
                </a:moveTo>
                <a:lnTo>
                  <a:pt x="236" y="554"/>
                </a:lnTo>
                <a:lnTo>
                  <a:pt x="234" y="550"/>
                </a:lnTo>
                <a:lnTo>
                  <a:pt x="240" y="536"/>
                </a:lnTo>
                <a:lnTo>
                  <a:pt x="248" y="530"/>
                </a:lnTo>
                <a:lnTo>
                  <a:pt x="254" y="524"/>
                </a:lnTo>
                <a:lnTo>
                  <a:pt x="264" y="516"/>
                </a:lnTo>
                <a:lnTo>
                  <a:pt x="274" y="496"/>
                </a:lnTo>
                <a:lnTo>
                  <a:pt x="274" y="480"/>
                </a:lnTo>
                <a:lnTo>
                  <a:pt x="252" y="468"/>
                </a:lnTo>
                <a:lnTo>
                  <a:pt x="250" y="456"/>
                </a:lnTo>
                <a:lnTo>
                  <a:pt x="250" y="446"/>
                </a:lnTo>
                <a:lnTo>
                  <a:pt x="252" y="438"/>
                </a:lnTo>
                <a:lnTo>
                  <a:pt x="256" y="430"/>
                </a:lnTo>
                <a:lnTo>
                  <a:pt x="266" y="416"/>
                </a:lnTo>
                <a:lnTo>
                  <a:pt x="280" y="404"/>
                </a:lnTo>
                <a:lnTo>
                  <a:pt x="284" y="396"/>
                </a:lnTo>
                <a:lnTo>
                  <a:pt x="288" y="388"/>
                </a:lnTo>
                <a:lnTo>
                  <a:pt x="290" y="370"/>
                </a:lnTo>
                <a:lnTo>
                  <a:pt x="290" y="356"/>
                </a:lnTo>
                <a:lnTo>
                  <a:pt x="290" y="342"/>
                </a:lnTo>
                <a:lnTo>
                  <a:pt x="252" y="300"/>
                </a:lnTo>
                <a:lnTo>
                  <a:pt x="234" y="298"/>
                </a:lnTo>
                <a:lnTo>
                  <a:pt x="200" y="304"/>
                </a:lnTo>
                <a:lnTo>
                  <a:pt x="186" y="316"/>
                </a:lnTo>
                <a:lnTo>
                  <a:pt x="174" y="330"/>
                </a:lnTo>
                <a:lnTo>
                  <a:pt x="148" y="360"/>
                </a:lnTo>
                <a:lnTo>
                  <a:pt x="130" y="390"/>
                </a:lnTo>
                <a:lnTo>
                  <a:pt x="120" y="404"/>
                </a:lnTo>
                <a:lnTo>
                  <a:pt x="110" y="416"/>
                </a:lnTo>
                <a:lnTo>
                  <a:pt x="70" y="390"/>
                </a:lnTo>
                <a:lnTo>
                  <a:pt x="52" y="376"/>
                </a:lnTo>
                <a:lnTo>
                  <a:pt x="36" y="364"/>
                </a:lnTo>
                <a:lnTo>
                  <a:pt x="22" y="362"/>
                </a:lnTo>
                <a:lnTo>
                  <a:pt x="12" y="358"/>
                </a:lnTo>
                <a:lnTo>
                  <a:pt x="6" y="352"/>
                </a:lnTo>
                <a:lnTo>
                  <a:pt x="0" y="348"/>
                </a:lnTo>
                <a:lnTo>
                  <a:pt x="0" y="334"/>
                </a:lnTo>
                <a:lnTo>
                  <a:pt x="2" y="326"/>
                </a:lnTo>
                <a:lnTo>
                  <a:pt x="4" y="324"/>
                </a:lnTo>
                <a:lnTo>
                  <a:pt x="6" y="322"/>
                </a:lnTo>
                <a:lnTo>
                  <a:pt x="18" y="320"/>
                </a:lnTo>
                <a:lnTo>
                  <a:pt x="28" y="306"/>
                </a:lnTo>
                <a:lnTo>
                  <a:pt x="40" y="292"/>
                </a:lnTo>
                <a:lnTo>
                  <a:pt x="38" y="240"/>
                </a:lnTo>
                <a:lnTo>
                  <a:pt x="34" y="238"/>
                </a:lnTo>
                <a:lnTo>
                  <a:pt x="28" y="228"/>
                </a:lnTo>
                <a:lnTo>
                  <a:pt x="20" y="206"/>
                </a:lnTo>
                <a:lnTo>
                  <a:pt x="20" y="186"/>
                </a:lnTo>
                <a:lnTo>
                  <a:pt x="22" y="178"/>
                </a:lnTo>
                <a:lnTo>
                  <a:pt x="26" y="172"/>
                </a:lnTo>
                <a:lnTo>
                  <a:pt x="34" y="176"/>
                </a:lnTo>
                <a:lnTo>
                  <a:pt x="40" y="180"/>
                </a:lnTo>
                <a:lnTo>
                  <a:pt x="44" y="190"/>
                </a:lnTo>
                <a:lnTo>
                  <a:pt x="48" y="202"/>
                </a:lnTo>
                <a:lnTo>
                  <a:pt x="58" y="210"/>
                </a:lnTo>
                <a:lnTo>
                  <a:pt x="68" y="218"/>
                </a:lnTo>
                <a:lnTo>
                  <a:pt x="74" y="222"/>
                </a:lnTo>
                <a:lnTo>
                  <a:pt x="80" y="224"/>
                </a:lnTo>
                <a:lnTo>
                  <a:pt x="88" y="224"/>
                </a:lnTo>
                <a:lnTo>
                  <a:pt x="100" y="222"/>
                </a:lnTo>
                <a:lnTo>
                  <a:pt x="118" y="204"/>
                </a:lnTo>
                <a:lnTo>
                  <a:pt x="142" y="186"/>
                </a:lnTo>
                <a:lnTo>
                  <a:pt x="168" y="166"/>
                </a:lnTo>
                <a:lnTo>
                  <a:pt x="192" y="146"/>
                </a:lnTo>
                <a:lnTo>
                  <a:pt x="216" y="128"/>
                </a:lnTo>
                <a:lnTo>
                  <a:pt x="226" y="116"/>
                </a:lnTo>
                <a:lnTo>
                  <a:pt x="232" y="104"/>
                </a:lnTo>
                <a:lnTo>
                  <a:pt x="244" y="82"/>
                </a:lnTo>
                <a:lnTo>
                  <a:pt x="262" y="76"/>
                </a:lnTo>
                <a:lnTo>
                  <a:pt x="278" y="72"/>
                </a:lnTo>
                <a:lnTo>
                  <a:pt x="284" y="72"/>
                </a:lnTo>
                <a:lnTo>
                  <a:pt x="292" y="74"/>
                </a:lnTo>
                <a:lnTo>
                  <a:pt x="302" y="78"/>
                </a:lnTo>
                <a:lnTo>
                  <a:pt x="312" y="84"/>
                </a:lnTo>
                <a:lnTo>
                  <a:pt x="332" y="84"/>
                </a:lnTo>
                <a:lnTo>
                  <a:pt x="348" y="66"/>
                </a:lnTo>
                <a:lnTo>
                  <a:pt x="348" y="16"/>
                </a:lnTo>
                <a:lnTo>
                  <a:pt x="354" y="0"/>
                </a:lnTo>
                <a:lnTo>
                  <a:pt x="362" y="2"/>
                </a:lnTo>
                <a:lnTo>
                  <a:pt x="374" y="8"/>
                </a:lnTo>
                <a:lnTo>
                  <a:pt x="384" y="18"/>
                </a:lnTo>
                <a:lnTo>
                  <a:pt x="396" y="32"/>
                </a:lnTo>
                <a:lnTo>
                  <a:pt x="408" y="42"/>
                </a:lnTo>
                <a:lnTo>
                  <a:pt x="418" y="46"/>
                </a:lnTo>
                <a:lnTo>
                  <a:pt x="432" y="48"/>
                </a:lnTo>
                <a:lnTo>
                  <a:pt x="436" y="44"/>
                </a:lnTo>
                <a:lnTo>
                  <a:pt x="438" y="36"/>
                </a:lnTo>
                <a:lnTo>
                  <a:pt x="440" y="28"/>
                </a:lnTo>
                <a:lnTo>
                  <a:pt x="450" y="16"/>
                </a:lnTo>
                <a:lnTo>
                  <a:pt x="458" y="24"/>
                </a:lnTo>
                <a:lnTo>
                  <a:pt x="460" y="62"/>
                </a:lnTo>
                <a:lnTo>
                  <a:pt x="472" y="76"/>
                </a:lnTo>
                <a:lnTo>
                  <a:pt x="484" y="92"/>
                </a:lnTo>
                <a:lnTo>
                  <a:pt x="498" y="110"/>
                </a:lnTo>
                <a:lnTo>
                  <a:pt x="516" y="128"/>
                </a:lnTo>
                <a:lnTo>
                  <a:pt x="516" y="178"/>
                </a:lnTo>
                <a:lnTo>
                  <a:pt x="530" y="196"/>
                </a:lnTo>
                <a:lnTo>
                  <a:pt x="564" y="220"/>
                </a:lnTo>
                <a:lnTo>
                  <a:pt x="588" y="236"/>
                </a:lnTo>
                <a:lnTo>
                  <a:pt x="586" y="242"/>
                </a:lnTo>
                <a:lnTo>
                  <a:pt x="580" y="250"/>
                </a:lnTo>
                <a:lnTo>
                  <a:pt x="558" y="266"/>
                </a:lnTo>
                <a:lnTo>
                  <a:pt x="534" y="282"/>
                </a:lnTo>
                <a:lnTo>
                  <a:pt x="520" y="292"/>
                </a:lnTo>
                <a:lnTo>
                  <a:pt x="502" y="310"/>
                </a:lnTo>
                <a:lnTo>
                  <a:pt x="486" y="328"/>
                </a:lnTo>
                <a:lnTo>
                  <a:pt x="472" y="346"/>
                </a:lnTo>
                <a:lnTo>
                  <a:pt x="470" y="354"/>
                </a:lnTo>
                <a:lnTo>
                  <a:pt x="468" y="364"/>
                </a:lnTo>
                <a:lnTo>
                  <a:pt x="466" y="374"/>
                </a:lnTo>
                <a:lnTo>
                  <a:pt x="462" y="384"/>
                </a:lnTo>
                <a:lnTo>
                  <a:pt x="448" y="390"/>
                </a:lnTo>
                <a:lnTo>
                  <a:pt x="432" y="398"/>
                </a:lnTo>
                <a:lnTo>
                  <a:pt x="412" y="402"/>
                </a:lnTo>
                <a:lnTo>
                  <a:pt x="394" y="408"/>
                </a:lnTo>
                <a:lnTo>
                  <a:pt x="378" y="416"/>
                </a:lnTo>
                <a:lnTo>
                  <a:pt x="362" y="424"/>
                </a:lnTo>
                <a:lnTo>
                  <a:pt x="348" y="434"/>
                </a:lnTo>
                <a:lnTo>
                  <a:pt x="336" y="446"/>
                </a:lnTo>
                <a:lnTo>
                  <a:pt x="322" y="460"/>
                </a:lnTo>
                <a:lnTo>
                  <a:pt x="310" y="476"/>
                </a:lnTo>
                <a:lnTo>
                  <a:pt x="304" y="494"/>
                </a:lnTo>
                <a:lnTo>
                  <a:pt x="296" y="518"/>
                </a:lnTo>
                <a:lnTo>
                  <a:pt x="290" y="542"/>
                </a:lnTo>
                <a:lnTo>
                  <a:pt x="260" y="550"/>
                </a:lnTo>
                <a:lnTo>
                  <a:pt x="236" y="554"/>
                </a:lnTo>
                <a:close/>
              </a:path>
            </a:pathLst>
          </a:custGeom>
          <a:solidFill>
            <a:srgbClr val="FFFFFF">
              <a:alpha val="50196"/>
            </a:srgbClr>
          </a:solidFill>
          <a:ln>
            <a:noFill/>
          </a:ln>
        </p:spPr>
        <p:txBody>
          <a:bodyPr/>
          <a:lstStyle/>
          <a:p>
            <a:endParaRPr lang="zh-CN" altLang="en-US">
              <a:solidFill>
                <a:prstClr val="black"/>
              </a:solidFill>
            </a:endParaRPr>
          </a:p>
        </p:txBody>
      </p:sp>
      <p:sp>
        <p:nvSpPr>
          <p:cNvPr id="106" name="Freeform 24"/>
          <p:cNvSpPr>
            <a:spLocks/>
          </p:cNvSpPr>
          <p:nvPr/>
        </p:nvSpPr>
        <p:spPr bwMode="auto">
          <a:xfrm>
            <a:off x="7446397" y="3544334"/>
            <a:ext cx="464745" cy="572454"/>
          </a:xfrm>
          <a:custGeom>
            <a:avLst/>
            <a:gdLst>
              <a:gd name="T0" fmla="*/ 212 w 466"/>
              <a:gd name="T1" fmla="*/ 570 h 574"/>
              <a:gd name="T2" fmla="*/ 202 w 466"/>
              <a:gd name="T3" fmla="*/ 516 h 574"/>
              <a:gd name="T4" fmla="*/ 166 w 466"/>
              <a:gd name="T5" fmla="*/ 522 h 574"/>
              <a:gd name="T6" fmla="*/ 148 w 466"/>
              <a:gd name="T7" fmla="*/ 546 h 574"/>
              <a:gd name="T8" fmla="*/ 140 w 466"/>
              <a:gd name="T9" fmla="*/ 538 h 574"/>
              <a:gd name="T10" fmla="*/ 122 w 466"/>
              <a:gd name="T11" fmla="*/ 520 h 574"/>
              <a:gd name="T12" fmla="*/ 114 w 466"/>
              <a:gd name="T13" fmla="*/ 490 h 574"/>
              <a:gd name="T14" fmla="*/ 102 w 466"/>
              <a:gd name="T15" fmla="*/ 470 h 574"/>
              <a:gd name="T16" fmla="*/ 100 w 466"/>
              <a:gd name="T17" fmla="*/ 446 h 574"/>
              <a:gd name="T18" fmla="*/ 106 w 466"/>
              <a:gd name="T19" fmla="*/ 416 h 574"/>
              <a:gd name="T20" fmla="*/ 68 w 466"/>
              <a:gd name="T21" fmla="*/ 398 h 574"/>
              <a:gd name="T22" fmla="*/ 58 w 466"/>
              <a:gd name="T23" fmla="*/ 380 h 574"/>
              <a:gd name="T24" fmla="*/ 56 w 466"/>
              <a:gd name="T25" fmla="*/ 366 h 574"/>
              <a:gd name="T26" fmla="*/ 86 w 466"/>
              <a:gd name="T27" fmla="*/ 346 h 574"/>
              <a:gd name="T28" fmla="*/ 96 w 466"/>
              <a:gd name="T29" fmla="*/ 284 h 574"/>
              <a:gd name="T30" fmla="*/ 78 w 466"/>
              <a:gd name="T31" fmla="*/ 252 h 574"/>
              <a:gd name="T32" fmla="*/ 48 w 466"/>
              <a:gd name="T33" fmla="*/ 262 h 574"/>
              <a:gd name="T34" fmla="*/ 30 w 466"/>
              <a:gd name="T35" fmla="*/ 252 h 574"/>
              <a:gd name="T36" fmla="*/ 0 w 466"/>
              <a:gd name="T37" fmla="*/ 202 h 574"/>
              <a:gd name="T38" fmla="*/ 10 w 466"/>
              <a:gd name="T39" fmla="*/ 180 h 574"/>
              <a:gd name="T40" fmla="*/ 42 w 466"/>
              <a:gd name="T41" fmla="*/ 148 h 574"/>
              <a:gd name="T42" fmla="*/ 44 w 466"/>
              <a:gd name="T43" fmla="*/ 72 h 574"/>
              <a:gd name="T44" fmla="*/ 58 w 466"/>
              <a:gd name="T45" fmla="*/ 74 h 574"/>
              <a:gd name="T46" fmla="*/ 76 w 466"/>
              <a:gd name="T47" fmla="*/ 110 h 574"/>
              <a:gd name="T48" fmla="*/ 110 w 466"/>
              <a:gd name="T49" fmla="*/ 120 h 574"/>
              <a:gd name="T50" fmla="*/ 126 w 466"/>
              <a:gd name="T51" fmla="*/ 80 h 574"/>
              <a:gd name="T52" fmla="*/ 134 w 466"/>
              <a:gd name="T53" fmla="*/ 54 h 574"/>
              <a:gd name="T54" fmla="*/ 102 w 466"/>
              <a:gd name="T55" fmla="*/ 6 h 574"/>
              <a:gd name="T56" fmla="*/ 118 w 466"/>
              <a:gd name="T57" fmla="*/ 0 h 574"/>
              <a:gd name="T58" fmla="*/ 150 w 466"/>
              <a:gd name="T59" fmla="*/ 40 h 574"/>
              <a:gd name="T60" fmla="*/ 176 w 466"/>
              <a:gd name="T61" fmla="*/ 80 h 574"/>
              <a:gd name="T62" fmla="*/ 264 w 466"/>
              <a:gd name="T63" fmla="*/ 106 h 574"/>
              <a:gd name="T64" fmla="*/ 294 w 466"/>
              <a:gd name="T65" fmla="*/ 174 h 574"/>
              <a:gd name="T66" fmla="*/ 318 w 466"/>
              <a:gd name="T67" fmla="*/ 202 h 574"/>
              <a:gd name="T68" fmla="*/ 358 w 466"/>
              <a:gd name="T69" fmla="*/ 194 h 574"/>
              <a:gd name="T70" fmla="*/ 362 w 466"/>
              <a:gd name="T71" fmla="*/ 180 h 574"/>
              <a:gd name="T72" fmla="*/ 388 w 466"/>
              <a:gd name="T73" fmla="*/ 194 h 574"/>
              <a:gd name="T74" fmla="*/ 382 w 466"/>
              <a:gd name="T75" fmla="*/ 224 h 574"/>
              <a:gd name="T76" fmla="*/ 338 w 466"/>
              <a:gd name="T77" fmla="*/ 250 h 574"/>
              <a:gd name="T78" fmla="*/ 330 w 466"/>
              <a:gd name="T79" fmla="*/ 280 h 574"/>
              <a:gd name="T80" fmla="*/ 326 w 466"/>
              <a:gd name="T81" fmla="*/ 302 h 574"/>
              <a:gd name="T82" fmla="*/ 380 w 466"/>
              <a:gd name="T83" fmla="*/ 346 h 574"/>
              <a:gd name="T84" fmla="*/ 392 w 466"/>
              <a:gd name="T85" fmla="*/ 360 h 574"/>
              <a:gd name="T86" fmla="*/ 456 w 466"/>
              <a:gd name="T87" fmla="*/ 378 h 574"/>
              <a:gd name="T88" fmla="*/ 466 w 466"/>
              <a:gd name="T89" fmla="*/ 402 h 574"/>
              <a:gd name="T90" fmla="*/ 426 w 466"/>
              <a:gd name="T91" fmla="*/ 420 h 574"/>
              <a:gd name="T92" fmla="*/ 416 w 466"/>
              <a:gd name="T93" fmla="*/ 440 h 574"/>
              <a:gd name="T94" fmla="*/ 420 w 466"/>
              <a:gd name="T95" fmla="*/ 460 h 574"/>
              <a:gd name="T96" fmla="*/ 400 w 466"/>
              <a:gd name="T97" fmla="*/ 522 h 574"/>
              <a:gd name="T98" fmla="*/ 378 w 466"/>
              <a:gd name="T99" fmla="*/ 546 h 574"/>
              <a:gd name="T100" fmla="*/ 330 w 466"/>
              <a:gd name="T101" fmla="*/ 560 h 574"/>
              <a:gd name="T102" fmla="*/ 278 w 466"/>
              <a:gd name="T103" fmla="*/ 566 h 574"/>
              <a:gd name="T104" fmla="*/ 256 w 466"/>
              <a:gd name="T105" fmla="*/ 536 h 574"/>
              <a:gd name="T106" fmla="*/ 238 w 466"/>
              <a:gd name="T107" fmla="*/ 532 h 574"/>
              <a:gd name="T108" fmla="*/ 226 w 466"/>
              <a:gd name="T109" fmla="*/ 574 h 5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66" h="574">
                <a:moveTo>
                  <a:pt x="216" y="574"/>
                </a:moveTo>
                <a:lnTo>
                  <a:pt x="216" y="574"/>
                </a:lnTo>
                <a:lnTo>
                  <a:pt x="212" y="570"/>
                </a:lnTo>
                <a:lnTo>
                  <a:pt x="212" y="524"/>
                </a:lnTo>
                <a:lnTo>
                  <a:pt x="202" y="516"/>
                </a:lnTo>
                <a:lnTo>
                  <a:pt x="182" y="516"/>
                </a:lnTo>
                <a:lnTo>
                  <a:pt x="176" y="518"/>
                </a:lnTo>
                <a:lnTo>
                  <a:pt x="170" y="520"/>
                </a:lnTo>
                <a:lnTo>
                  <a:pt x="166" y="522"/>
                </a:lnTo>
                <a:lnTo>
                  <a:pt x="162" y="528"/>
                </a:lnTo>
                <a:lnTo>
                  <a:pt x="154" y="542"/>
                </a:lnTo>
                <a:lnTo>
                  <a:pt x="148" y="546"/>
                </a:lnTo>
                <a:lnTo>
                  <a:pt x="144" y="548"/>
                </a:lnTo>
                <a:lnTo>
                  <a:pt x="142" y="542"/>
                </a:lnTo>
                <a:lnTo>
                  <a:pt x="140" y="538"/>
                </a:lnTo>
                <a:lnTo>
                  <a:pt x="130" y="532"/>
                </a:lnTo>
                <a:lnTo>
                  <a:pt x="122" y="520"/>
                </a:lnTo>
                <a:lnTo>
                  <a:pt x="122" y="510"/>
                </a:lnTo>
                <a:lnTo>
                  <a:pt x="120" y="502"/>
                </a:lnTo>
                <a:lnTo>
                  <a:pt x="118" y="494"/>
                </a:lnTo>
                <a:lnTo>
                  <a:pt x="114" y="490"/>
                </a:lnTo>
                <a:lnTo>
                  <a:pt x="108" y="480"/>
                </a:lnTo>
                <a:lnTo>
                  <a:pt x="104" y="476"/>
                </a:lnTo>
                <a:lnTo>
                  <a:pt x="102" y="470"/>
                </a:lnTo>
                <a:lnTo>
                  <a:pt x="94" y="462"/>
                </a:lnTo>
                <a:lnTo>
                  <a:pt x="94" y="452"/>
                </a:lnTo>
                <a:lnTo>
                  <a:pt x="100" y="446"/>
                </a:lnTo>
                <a:lnTo>
                  <a:pt x="112" y="436"/>
                </a:lnTo>
                <a:lnTo>
                  <a:pt x="110" y="424"/>
                </a:lnTo>
                <a:lnTo>
                  <a:pt x="106" y="416"/>
                </a:lnTo>
                <a:lnTo>
                  <a:pt x="100" y="410"/>
                </a:lnTo>
                <a:lnTo>
                  <a:pt x="92" y="406"/>
                </a:lnTo>
                <a:lnTo>
                  <a:pt x="74" y="400"/>
                </a:lnTo>
                <a:lnTo>
                  <a:pt x="68" y="398"/>
                </a:lnTo>
                <a:lnTo>
                  <a:pt x="60" y="394"/>
                </a:lnTo>
                <a:lnTo>
                  <a:pt x="58" y="380"/>
                </a:lnTo>
                <a:lnTo>
                  <a:pt x="54" y="376"/>
                </a:lnTo>
                <a:lnTo>
                  <a:pt x="54" y="370"/>
                </a:lnTo>
                <a:lnTo>
                  <a:pt x="56" y="366"/>
                </a:lnTo>
                <a:lnTo>
                  <a:pt x="64" y="356"/>
                </a:lnTo>
                <a:lnTo>
                  <a:pt x="74" y="350"/>
                </a:lnTo>
                <a:lnTo>
                  <a:pt x="86" y="346"/>
                </a:lnTo>
                <a:lnTo>
                  <a:pt x="102" y="326"/>
                </a:lnTo>
                <a:lnTo>
                  <a:pt x="100" y="304"/>
                </a:lnTo>
                <a:lnTo>
                  <a:pt x="96" y="284"/>
                </a:lnTo>
                <a:lnTo>
                  <a:pt x="88" y="266"/>
                </a:lnTo>
                <a:lnTo>
                  <a:pt x="84" y="260"/>
                </a:lnTo>
                <a:lnTo>
                  <a:pt x="78" y="252"/>
                </a:lnTo>
                <a:lnTo>
                  <a:pt x="56" y="252"/>
                </a:lnTo>
                <a:lnTo>
                  <a:pt x="48" y="262"/>
                </a:lnTo>
                <a:lnTo>
                  <a:pt x="40" y="264"/>
                </a:lnTo>
                <a:lnTo>
                  <a:pt x="34" y="258"/>
                </a:lnTo>
                <a:lnTo>
                  <a:pt x="30" y="252"/>
                </a:lnTo>
                <a:lnTo>
                  <a:pt x="24" y="238"/>
                </a:lnTo>
                <a:lnTo>
                  <a:pt x="20" y="216"/>
                </a:lnTo>
                <a:lnTo>
                  <a:pt x="0" y="202"/>
                </a:lnTo>
                <a:lnTo>
                  <a:pt x="2" y="194"/>
                </a:lnTo>
                <a:lnTo>
                  <a:pt x="6" y="186"/>
                </a:lnTo>
                <a:lnTo>
                  <a:pt x="10" y="180"/>
                </a:lnTo>
                <a:lnTo>
                  <a:pt x="16" y="172"/>
                </a:lnTo>
                <a:lnTo>
                  <a:pt x="30" y="160"/>
                </a:lnTo>
                <a:lnTo>
                  <a:pt x="42" y="148"/>
                </a:lnTo>
                <a:lnTo>
                  <a:pt x="46" y="128"/>
                </a:lnTo>
                <a:lnTo>
                  <a:pt x="46" y="108"/>
                </a:lnTo>
                <a:lnTo>
                  <a:pt x="44" y="72"/>
                </a:lnTo>
                <a:lnTo>
                  <a:pt x="48" y="70"/>
                </a:lnTo>
                <a:lnTo>
                  <a:pt x="58" y="74"/>
                </a:lnTo>
                <a:lnTo>
                  <a:pt x="60" y="82"/>
                </a:lnTo>
                <a:lnTo>
                  <a:pt x="66" y="96"/>
                </a:lnTo>
                <a:lnTo>
                  <a:pt x="72" y="104"/>
                </a:lnTo>
                <a:lnTo>
                  <a:pt x="76" y="110"/>
                </a:lnTo>
                <a:lnTo>
                  <a:pt x="82" y="116"/>
                </a:lnTo>
                <a:lnTo>
                  <a:pt x="90" y="120"/>
                </a:lnTo>
                <a:lnTo>
                  <a:pt x="110" y="120"/>
                </a:lnTo>
                <a:lnTo>
                  <a:pt x="118" y="104"/>
                </a:lnTo>
                <a:lnTo>
                  <a:pt x="122" y="92"/>
                </a:lnTo>
                <a:lnTo>
                  <a:pt x="126" y="80"/>
                </a:lnTo>
                <a:lnTo>
                  <a:pt x="132" y="66"/>
                </a:lnTo>
                <a:lnTo>
                  <a:pt x="134" y="54"/>
                </a:lnTo>
                <a:lnTo>
                  <a:pt x="96" y="18"/>
                </a:lnTo>
                <a:lnTo>
                  <a:pt x="98" y="10"/>
                </a:lnTo>
                <a:lnTo>
                  <a:pt x="102" y="6"/>
                </a:lnTo>
                <a:lnTo>
                  <a:pt x="106" y="4"/>
                </a:lnTo>
                <a:lnTo>
                  <a:pt x="112" y="0"/>
                </a:lnTo>
                <a:lnTo>
                  <a:pt x="118" y="0"/>
                </a:lnTo>
                <a:lnTo>
                  <a:pt x="128" y="12"/>
                </a:lnTo>
                <a:lnTo>
                  <a:pt x="140" y="24"/>
                </a:lnTo>
                <a:lnTo>
                  <a:pt x="150" y="40"/>
                </a:lnTo>
                <a:lnTo>
                  <a:pt x="160" y="60"/>
                </a:lnTo>
                <a:lnTo>
                  <a:pt x="176" y="80"/>
                </a:lnTo>
                <a:lnTo>
                  <a:pt x="248" y="94"/>
                </a:lnTo>
                <a:lnTo>
                  <a:pt x="264" y="106"/>
                </a:lnTo>
                <a:lnTo>
                  <a:pt x="272" y="126"/>
                </a:lnTo>
                <a:lnTo>
                  <a:pt x="280" y="150"/>
                </a:lnTo>
                <a:lnTo>
                  <a:pt x="286" y="162"/>
                </a:lnTo>
                <a:lnTo>
                  <a:pt x="294" y="174"/>
                </a:lnTo>
                <a:lnTo>
                  <a:pt x="302" y="184"/>
                </a:lnTo>
                <a:lnTo>
                  <a:pt x="314" y="194"/>
                </a:lnTo>
                <a:lnTo>
                  <a:pt x="318" y="202"/>
                </a:lnTo>
                <a:lnTo>
                  <a:pt x="336" y="200"/>
                </a:lnTo>
                <a:lnTo>
                  <a:pt x="348" y="198"/>
                </a:lnTo>
                <a:lnTo>
                  <a:pt x="358" y="194"/>
                </a:lnTo>
                <a:lnTo>
                  <a:pt x="360" y="182"/>
                </a:lnTo>
                <a:lnTo>
                  <a:pt x="360" y="180"/>
                </a:lnTo>
                <a:lnTo>
                  <a:pt x="362" y="180"/>
                </a:lnTo>
                <a:lnTo>
                  <a:pt x="366" y="180"/>
                </a:lnTo>
                <a:lnTo>
                  <a:pt x="380" y="180"/>
                </a:lnTo>
                <a:lnTo>
                  <a:pt x="388" y="194"/>
                </a:lnTo>
                <a:lnTo>
                  <a:pt x="392" y="206"/>
                </a:lnTo>
                <a:lnTo>
                  <a:pt x="394" y="220"/>
                </a:lnTo>
                <a:lnTo>
                  <a:pt x="382" y="224"/>
                </a:lnTo>
                <a:lnTo>
                  <a:pt x="370" y="226"/>
                </a:lnTo>
                <a:lnTo>
                  <a:pt x="348" y="226"/>
                </a:lnTo>
                <a:lnTo>
                  <a:pt x="338" y="250"/>
                </a:lnTo>
                <a:lnTo>
                  <a:pt x="334" y="274"/>
                </a:lnTo>
                <a:lnTo>
                  <a:pt x="330" y="280"/>
                </a:lnTo>
                <a:lnTo>
                  <a:pt x="326" y="284"/>
                </a:lnTo>
                <a:lnTo>
                  <a:pt x="326" y="292"/>
                </a:lnTo>
                <a:lnTo>
                  <a:pt x="326" y="302"/>
                </a:lnTo>
                <a:lnTo>
                  <a:pt x="368" y="342"/>
                </a:lnTo>
                <a:lnTo>
                  <a:pt x="372" y="344"/>
                </a:lnTo>
                <a:lnTo>
                  <a:pt x="380" y="346"/>
                </a:lnTo>
                <a:lnTo>
                  <a:pt x="388" y="350"/>
                </a:lnTo>
                <a:lnTo>
                  <a:pt x="390" y="354"/>
                </a:lnTo>
                <a:lnTo>
                  <a:pt x="392" y="360"/>
                </a:lnTo>
                <a:lnTo>
                  <a:pt x="408" y="374"/>
                </a:lnTo>
                <a:lnTo>
                  <a:pt x="456" y="378"/>
                </a:lnTo>
                <a:lnTo>
                  <a:pt x="466" y="386"/>
                </a:lnTo>
                <a:lnTo>
                  <a:pt x="466" y="402"/>
                </a:lnTo>
                <a:lnTo>
                  <a:pt x="458" y="408"/>
                </a:lnTo>
                <a:lnTo>
                  <a:pt x="450" y="412"/>
                </a:lnTo>
                <a:lnTo>
                  <a:pt x="434" y="416"/>
                </a:lnTo>
                <a:lnTo>
                  <a:pt x="426" y="420"/>
                </a:lnTo>
                <a:lnTo>
                  <a:pt x="422" y="424"/>
                </a:lnTo>
                <a:lnTo>
                  <a:pt x="418" y="430"/>
                </a:lnTo>
                <a:lnTo>
                  <a:pt x="416" y="440"/>
                </a:lnTo>
                <a:lnTo>
                  <a:pt x="420" y="450"/>
                </a:lnTo>
                <a:lnTo>
                  <a:pt x="420" y="456"/>
                </a:lnTo>
                <a:lnTo>
                  <a:pt x="420" y="460"/>
                </a:lnTo>
                <a:lnTo>
                  <a:pt x="408" y="466"/>
                </a:lnTo>
                <a:lnTo>
                  <a:pt x="400" y="472"/>
                </a:lnTo>
                <a:lnTo>
                  <a:pt x="400" y="522"/>
                </a:lnTo>
                <a:lnTo>
                  <a:pt x="392" y="532"/>
                </a:lnTo>
                <a:lnTo>
                  <a:pt x="384" y="540"/>
                </a:lnTo>
                <a:lnTo>
                  <a:pt x="378" y="546"/>
                </a:lnTo>
                <a:lnTo>
                  <a:pt x="368" y="550"/>
                </a:lnTo>
                <a:lnTo>
                  <a:pt x="352" y="556"/>
                </a:lnTo>
                <a:lnTo>
                  <a:pt x="330" y="560"/>
                </a:lnTo>
                <a:lnTo>
                  <a:pt x="316" y="566"/>
                </a:lnTo>
                <a:lnTo>
                  <a:pt x="302" y="570"/>
                </a:lnTo>
                <a:lnTo>
                  <a:pt x="290" y="570"/>
                </a:lnTo>
                <a:lnTo>
                  <a:pt x="278" y="566"/>
                </a:lnTo>
                <a:lnTo>
                  <a:pt x="268" y="556"/>
                </a:lnTo>
                <a:lnTo>
                  <a:pt x="260" y="546"/>
                </a:lnTo>
                <a:lnTo>
                  <a:pt x="256" y="536"/>
                </a:lnTo>
                <a:lnTo>
                  <a:pt x="250" y="530"/>
                </a:lnTo>
                <a:lnTo>
                  <a:pt x="242" y="530"/>
                </a:lnTo>
                <a:lnTo>
                  <a:pt x="238" y="532"/>
                </a:lnTo>
                <a:lnTo>
                  <a:pt x="234" y="542"/>
                </a:lnTo>
                <a:lnTo>
                  <a:pt x="226" y="574"/>
                </a:lnTo>
                <a:lnTo>
                  <a:pt x="216" y="574"/>
                </a:lnTo>
                <a:close/>
              </a:path>
            </a:pathLst>
          </a:custGeom>
          <a:solidFill>
            <a:srgbClr val="FFFFFF">
              <a:alpha val="50196"/>
            </a:srgbClr>
          </a:solidFill>
          <a:ln>
            <a:noFill/>
          </a:ln>
        </p:spPr>
        <p:txBody>
          <a:bodyPr/>
          <a:lstStyle/>
          <a:p>
            <a:endParaRPr lang="zh-CN" altLang="en-US">
              <a:solidFill>
                <a:prstClr val="black"/>
              </a:solidFill>
            </a:endParaRPr>
          </a:p>
        </p:txBody>
      </p:sp>
      <p:sp>
        <p:nvSpPr>
          <p:cNvPr id="107" name="Freeform 16"/>
          <p:cNvSpPr>
            <a:spLocks/>
          </p:cNvSpPr>
          <p:nvPr/>
        </p:nvSpPr>
        <p:spPr bwMode="auto">
          <a:xfrm>
            <a:off x="7367611" y="4903665"/>
            <a:ext cx="604368" cy="530568"/>
          </a:xfrm>
          <a:custGeom>
            <a:avLst/>
            <a:gdLst>
              <a:gd name="T0" fmla="*/ 210 w 606"/>
              <a:gd name="T1" fmla="*/ 516 h 532"/>
              <a:gd name="T2" fmla="*/ 172 w 606"/>
              <a:gd name="T3" fmla="*/ 494 h 532"/>
              <a:gd name="T4" fmla="*/ 126 w 606"/>
              <a:gd name="T5" fmla="*/ 498 h 532"/>
              <a:gd name="T6" fmla="*/ 96 w 606"/>
              <a:gd name="T7" fmla="*/ 530 h 532"/>
              <a:gd name="T8" fmla="*/ 104 w 606"/>
              <a:gd name="T9" fmla="*/ 494 h 532"/>
              <a:gd name="T10" fmla="*/ 62 w 606"/>
              <a:gd name="T11" fmla="*/ 432 h 532"/>
              <a:gd name="T12" fmla="*/ 84 w 606"/>
              <a:gd name="T13" fmla="*/ 356 h 532"/>
              <a:gd name="T14" fmla="*/ 88 w 606"/>
              <a:gd name="T15" fmla="*/ 336 h 532"/>
              <a:gd name="T16" fmla="*/ 70 w 606"/>
              <a:gd name="T17" fmla="*/ 304 h 532"/>
              <a:gd name="T18" fmla="*/ 20 w 606"/>
              <a:gd name="T19" fmla="*/ 314 h 532"/>
              <a:gd name="T20" fmla="*/ 6 w 606"/>
              <a:gd name="T21" fmla="*/ 302 h 532"/>
              <a:gd name="T22" fmla="*/ 0 w 606"/>
              <a:gd name="T23" fmla="*/ 278 h 532"/>
              <a:gd name="T24" fmla="*/ 10 w 606"/>
              <a:gd name="T25" fmla="*/ 240 h 532"/>
              <a:gd name="T26" fmla="*/ 60 w 606"/>
              <a:gd name="T27" fmla="*/ 218 h 532"/>
              <a:gd name="T28" fmla="*/ 90 w 606"/>
              <a:gd name="T29" fmla="*/ 226 h 532"/>
              <a:gd name="T30" fmla="*/ 134 w 606"/>
              <a:gd name="T31" fmla="*/ 234 h 532"/>
              <a:gd name="T32" fmla="*/ 158 w 606"/>
              <a:gd name="T33" fmla="*/ 214 h 532"/>
              <a:gd name="T34" fmla="*/ 174 w 606"/>
              <a:gd name="T35" fmla="*/ 194 h 532"/>
              <a:gd name="T36" fmla="*/ 252 w 606"/>
              <a:gd name="T37" fmla="*/ 204 h 532"/>
              <a:gd name="T38" fmla="*/ 264 w 606"/>
              <a:gd name="T39" fmla="*/ 182 h 532"/>
              <a:gd name="T40" fmla="*/ 266 w 606"/>
              <a:gd name="T41" fmla="*/ 146 h 532"/>
              <a:gd name="T42" fmla="*/ 196 w 606"/>
              <a:gd name="T43" fmla="*/ 108 h 532"/>
              <a:gd name="T44" fmla="*/ 192 w 606"/>
              <a:gd name="T45" fmla="*/ 88 h 532"/>
              <a:gd name="T46" fmla="*/ 216 w 606"/>
              <a:gd name="T47" fmla="*/ 78 h 532"/>
              <a:gd name="T48" fmla="*/ 278 w 606"/>
              <a:gd name="T49" fmla="*/ 102 h 532"/>
              <a:gd name="T50" fmla="*/ 326 w 606"/>
              <a:gd name="T51" fmla="*/ 88 h 532"/>
              <a:gd name="T52" fmla="*/ 378 w 606"/>
              <a:gd name="T53" fmla="*/ 44 h 532"/>
              <a:gd name="T54" fmla="*/ 390 w 606"/>
              <a:gd name="T55" fmla="*/ 14 h 532"/>
              <a:gd name="T56" fmla="*/ 414 w 606"/>
              <a:gd name="T57" fmla="*/ 0 h 532"/>
              <a:gd name="T58" fmla="*/ 444 w 606"/>
              <a:gd name="T59" fmla="*/ 10 h 532"/>
              <a:gd name="T60" fmla="*/ 468 w 606"/>
              <a:gd name="T61" fmla="*/ 66 h 532"/>
              <a:gd name="T62" fmla="*/ 526 w 606"/>
              <a:gd name="T63" fmla="*/ 130 h 532"/>
              <a:gd name="T64" fmla="*/ 562 w 606"/>
              <a:gd name="T65" fmla="*/ 154 h 532"/>
              <a:gd name="T66" fmla="*/ 564 w 606"/>
              <a:gd name="T67" fmla="*/ 196 h 532"/>
              <a:gd name="T68" fmla="*/ 534 w 606"/>
              <a:gd name="T69" fmla="*/ 216 h 532"/>
              <a:gd name="T70" fmla="*/ 506 w 606"/>
              <a:gd name="T71" fmla="*/ 246 h 532"/>
              <a:gd name="T72" fmla="*/ 532 w 606"/>
              <a:gd name="T73" fmla="*/ 258 h 532"/>
              <a:gd name="T74" fmla="*/ 568 w 606"/>
              <a:gd name="T75" fmla="*/ 326 h 532"/>
              <a:gd name="T76" fmla="*/ 592 w 606"/>
              <a:gd name="T77" fmla="*/ 356 h 532"/>
              <a:gd name="T78" fmla="*/ 590 w 606"/>
              <a:gd name="T79" fmla="*/ 380 h 532"/>
              <a:gd name="T80" fmla="*/ 546 w 606"/>
              <a:gd name="T81" fmla="*/ 408 h 532"/>
              <a:gd name="T82" fmla="*/ 482 w 606"/>
              <a:gd name="T83" fmla="*/ 460 h 532"/>
              <a:gd name="T84" fmla="*/ 434 w 606"/>
              <a:gd name="T85" fmla="*/ 472 h 532"/>
              <a:gd name="T86" fmla="*/ 392 w 606"/>
              <a:gd name="T87" fmla="*/ 456 h 532"/>
              <a:gd name="T88" fmla="*/ 358 w 606"/>
              <a:gd name="T89" fmla="*/ 436 h 532"/>
              <a:gd name="T90" fmla="*/ 332 w 606"/>
              <a:gd name="T91" fmla="*/ 442 h 532"/>
              <a:gd name="T92" fmla="*/ 302 w 606"/>
              <a:gd name="T93" fmla="*/ 492 h 532"/>
              <a:gd name="T94" fmla="*/ 266 w 606"/>
              <a:gd name="T95" fmla="*/ 528 h 53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606" h="532">
                <a:moveTo>
                  <a:pt x="240" y="532"/>
                </a:moveTo>
                <a:lnTo>
                  <a:pt x="240" y="532"/>
                </a:lnTo>
                <a:lnTo>
                  <a:pt x="222" y="524"/>
                </a:lnTo>
                <a:lnTo>
                  <a:pt x="210" y="516"/>
                </a:lnTo>
                <a:lnTo>
                  <a:pt x="202" y="508"/>
                </a:lnTo>
                <a:lnTo>
                  <a:pt x="194" y="502"/>
                </a:lnTo>
                <a:lnTo>
                  <a:pt x="172" y="494"/>
                </a:lnTo>
                <a:lnTo>
                  <a:pt x="152" y="494"/>
                </a:lnTo>
                <a:lnTo>
                  <a:pt x="138" y="494"/>
                </a:lnTo>
                <a:lnTo>
                  <a:pt x="126" y="498"/>
                </a:lnTo>
                <a:lnTo>
                  <a:pt x="112" y="508"/>
                </a:lnTo>
                <a:lnTo>
                  <a:pt x="96" y="530"/>
                </a:lnTo>
                <a:lnTo>
                  <a:pt x="96" y="518"/>
                </a:lnTo>
                <a:lnTo>
                  <a:pt x="98" y="508"/>
                </a:lnTo>
                <a:lnTo>
                  <a:pt x="104" y="494"/>
                </a:lnTo>
                <a:lnTo>
                  <a:pt x="106" y="452"/>
                </a:lnTo>
                <a:lnTo>
                  <a:pt x="62" y="432"/>
                </a:lnTo>
                <a:lnTo>
                  <a:pt x="64" y="420"/>
                </a:lnTo>
                <a:lnTo>
                  <a:pt x="68" y="410"/>
                </a:lnTo>
                <a:lnTo>
                  <a:pt x="84" y="356"/>
                </a:lnTo>
                <a:lnTo>
                  <a:pt x="88" y="352"/>
                </a:lnTo>
                <a:lnTo>
                  <a:pt x="88" y="346"/>
                </a:lnTo>
                <a:lnTo>
                  <a:pt x="88" y="336"/>
                </a:lnTo>
                <a:lnTo>
                  <a:pt x="84" y="320"/>
                </a:lnTo>
                <a:lnTo>
                  <a:pt x="70" y="304"/>
                </a:lnTo>
                <a:lnTo>
                  <a:pt x="58" y="306"/>
                </a:lnTo>
                <a:lnTo>
                  <a:pt x="46" y="308"/>
                </a:lnTo>
                <a:lnTo>
                  <a:pt x="20" y="314"/>
                </a:lnTo>
                <a:lnTo>
                  <a:pt x="14" y="314"/>
                </a:lnTo>
                <a:lnTo>
                  <a:pt x="10" y="310"/>
                </a:lnTo>
                <a:lnTo>
                  <a:pt x="8" y="308"/>
                </a:lnTo>
                <a:lnTo>
                  <a:pt x="6" y="302"/>
                </a:lnTo>
                <a:lnTo>
                  <a:pt x="6" y="294"/>
                </a:lnTo>
                <a:lnTo>
                  <a:pt x="6" y="290"/>
                </a:lnTo>
                <a:lnTo>
                  <a:pt x="0" y="278"/>
                </a:lnTo>
                <a:lnTo>
                  <a:pt x="2" y="262"/>
                </a:lnTo>
                <a:lnTo>
                  <a:pt x="4" y="250"/>
                </a:lnTo>
                <a:lnTo>
                  <a:pt x="10" y="240"/>
                </a:lnTo>
                <a:lnTo>
                  <a:pt x="16" y="234"/>
                </a:lnTo>
                <a:lnTo>
                  <a:pt x="24" y="228"/>
                </a:lnTo>
                <a:lnTo>
                  <a:pt x="34" y="224"/>
                </a:lnTo>
                <a:lnTo>
                  <a:pt x="60" y="218"/>
                </a:lnTo>
                <a:lnTo>
                  <a:pt x="74" y="218"/>
                </a:lnTo>
                <a:lnTo>
                  <a:pt x="90" y="226"/>
                </a:lnTo>
                <a:lnTo>
                  <a:pt x="106" y="232"/>
                </a:lnTo>
                <a:lnTo>
                  <a:pt x="114" y="234"/>
                </a:lnTo>
                <a:lnTo>
                  <a:pt x="124" y="236"/>
                </a:lnTo>
                <a:lnTo>
                  <a:pt x="134" y="234"/>
                </a:lnTo>
                <a:lnTo>
                  <a:pt x="144" y="230"/>
                </a:lnTo>
                <a:lnTo>
                  <a:pt x="158" y="214"/>
                </a:lnTo>
                <a:lnTo>
                  <a:pt x="164" y="196"/>
                </a:lnTo>
                <a:lnTo>
                  <a:pt x="174" y="194"/>
                </a:lnTo>
                <a:lnTo>
                  <a:pt x="178" y="198"/>
                </a:lnTo>
                <a:lnTo>
                  <a:pt x="186" y="200"/>
                </a:lnTo>
                <a:lnTo>
                  <a:pt x="206" y="202"/>
                </a:lnTo>
                <a:lnTo>
                  <a:pt x="252" y="204"/>
                </a:lnTo>
                <a:lnTo>
                  <a:pt x="258" y="196"/>
                </a:lnTo>
                <a:lnTo>
                  <a:pt x="262" y="190"/>
                </a:lnTo>
                <a:lnTo>
                  <a:pt x="264" y="182"/>
                </a:lnTo>
                <a:lnTo>
                  <a:pt x="266" y="174"/>
                </a:lnTo>
                <a:lnTo>
                  <a:pt x="266" y="160"/>
                </a:lnTo>
                <a:lnTo>
                  <a:pt x="266" y="146"/>
                </a:lnTo>
                <a:lnTo>
                  <a:pt x="256" y="136"/>
                </a:lnTo>
                <a:lnTo>
                  <a:pt x="248" y="130"/>
                </a:lnTo>
                <a:lnTo>
                  <a:pt x="230" y="120"/>
                </a:lnTo>
                <a:lnTo>
                  <a:pt x="196" y="108"/>
                </a:lnTo>
                <a:lnTo>
                  <a:pt x="194" y="100"/>
                </a:lnTo>
                <a:lnTo>
                  <a:pt x="192" y="94"/>
                </a:lnTo>
                <a:lnTo>
                  <a:pt x="192" y="88"/>
                </a:lnTo>
                <a:lnTo>
                  <a:pt x="194" y="84"/>
                </a:lnTo>
                <a:lnTo>
                  <a:pt x="198" y="82"/>
                </a:lnTo>
                <a:lnTo>
                  <a:pt x="202" y="80"/>
                </a:lnTo>
                <a:lnTo>
                  <a:pt x="216" y="78"/>
                </a:lnTo>
                <a:lnTo>
                  <a:pt x="238" y="94"/>
                </a:lnTo>
                <a:lnTo>
                  <a:pt x="278" y="102"/>
                </a:lnTo>
                <a:lnTo>
                  <a:pt x="294" y="100"/>
                </a:lnTo>
                <a:lnTo>
                  <a:pt x="310" y="96"/>
                </a:lnTo>
                <a:lnTo>
                  <a:pt x="326" y="88"/>
                </a:lnTo>
                <a:lnTo>
                  <a:pt x="342" y="80"/>
                </a:lnTo>
                <a:lnTo>
                  <a:pt x="356" y="68"/>
                </a:lnTo>
                <a:lnTo>
                  <a:pt x="368" y="56"/>
                </a:lnTo>
                <a:lnTo>
                  <a:pt x="378" y="44"/>
                </a:lnTo>
                <a:lnTo>
                  <a:pt x="386" y="30"/>
                </a:lnTo>
                <a:lnTo>
                  <a:pt x="388" y="22"/>
                </a:lnTo>
                <a:lnTo>
                  <a:pt x="390" y="14"/>
                </a:lnTo>
                <a:lnTo>
                  <a:pt x="394" y="8"/>
                </a:lnTo>
                <a:lnTo>
                  <a:pt x="400" y="4"/>
                </a:lnTo>
                <a:lnTo>
                  <a:pt x="406" y="2"/>
                </a:lnTo>
                <a:lnTo>
                  <a:pt x="414" y="0"/>
                </a:lnTo>
                <a:lnTo>
                  <a:pt x="432" y="0"/>
                </a:lnTo>
                <a:lnTo>
                  <a:pt x="438" y="4"/>
                </a:lnTo>
                <a:lnTo>
                  <a:pt x="444" y="10"/>
                </a:lnTo>
                <a:lnTo>
                  <a:pt x="450" y="16"/>
                </a:lnTo>
                <a:lnTo>
                  <a:pt x="456" y="24"/>
                </a:lnTo>
                <a:lnTo>
                  <a:pt x="464" y="44"/>
                </a:lnTo>
                <a:lnTo>
                  <a:pt x="468" y="66"/>
                </a:lnTo>
                <a:lnTo>
                  <a:pt x="494" y="98"/>
                </a:lnTo>
                <a:lnTo>
                  <a:pt x="508" y="114"/>
                </a:lnTo>
                <a:lnTo>
                  <a:pt x="526" y="130"/>
                </a:lnTo>
                <a:lnTo>
                  <a:pt x="558" y="142"/>
                </a:lnTo>
                <a:lnTo>
                  <a:pt x="562" y="154"/>
                </a:lnTo>
                <a:lnTo>
                  <a:pt x="566" y="170"/>
                </a:lnTo>
                <a:lnTo>
                  <a:pt x="566" y="178"/>
                </a:lnTo>
                <a:lnTo>
                  <a:pt x="566" y="188"/>
                </a:lnTo>
                <a:lnTo>
                  <a:pt x="564" y="196"/>
                </a:lnTo>
                <a:lnTo>
                  <a:pt x="558" y="204"/>
                </a:lnTo>
                <a:lnTo>
                  <a:pt x="546" y="210"/>
                </a:lnTo>
                <a:lnTo>
                  <a:pt x="534" y="216"/>
                </a:lnTo>
                <a:lnTo>
                  <a:pt x="516" y="222"/>
                </a:lnTo>
                <a:lnTo>
                  <a:pt x="510" y="228"/>
                </a:lnTo>
                <a:lnTo>
                  <a:pt x="506" y="234"/>
                </a:lnTo>
                <a:lnTo>
                  <a:pt x="506" y="246"/>
                </a:lnTo>
                <a:lnTo>
                  <a:pt x="506" y="262"/>
                </a:lnTo>
                <a:lnTo>
                  <a:pt x="518" y="262"/>
                </a:lnTo>
                <a:lnTo>
                  <a:pt x="532" y="258"/>
                </a:lnTo>
                <a:lnTo>
                  <a:pt x="572" y="256"/>
                </a:lnTo>
                <a:lnTo>
                  <a:pt x="568" y="326"/>
                </a:lnTo>
                <a:lnTo>
                  <a:pt x="572" y="334"/>
                </a:lnTo>
                <a:lnTo>
                  <a:pt x="576" y="340"/>
                </a:lnTo>
                <a:lnTo>
                  <a:pt x="592" y="356"/>
                </a:lnTo>
                <a:lnTo>
                  <a:pt x="606" y="378"/>
                </a:lnTo>
                <a:lnTo>
                  <a:pt x="590" y="380"/>
                </a:lnTo>
                <a:lnTo>
                  <a:pt x="576" y="384"/>
                </a:lnTo>
                <a:lnTo>
                  <a:pt x="554" y="398"/>
                </a:lnTo>
                <a:lnTo>
                  <a:pt x="546" y="408"/>
                </a:lnTo>
                <a:lnTo>
                  <a:pt x="538" y="416"/>
                </a:lnTo>
                <a:lnTo>
                  <a:pt x="520" y="430"/>
                </a:lnTo>
                <a:lnTo>
                  <a:pt x="500" y="444"/>
                </a:lnTo>
                <a:lnTo>
                  <a:pt x="482" y="460"/>
                </a:lnTo>
                <a:lnTo>
                  <a:pt x="466" y="464"/>
                </a:lnTo>
                <a:lnTo>
                  <a:pt x="450" y="470"/>
                </a:lnTo>
                <a:lnTo>
                  <a:pt x="434" y="472"/>
                </a:lnTo>
                <a:lnTo>
                  <a:pt x="420" y="472"/>
                </a:lnTo>
                <a:lnTo>
                  <a:pt x="392" y="456"/>
                </a:lnTo>
                <a:lnTo>
                  <a:pt x="376" y="440"/>
                </a:lnTo>
                <a:lnTo>
                  <a:pt x="372" y="438"/>
                </a:lnTo>
                <a:lnTo>
                  <a:pt x="368" y="436"/>
                </a:lnTo>
                <a:lnTo>
                  <a:pt x="358" y="436"/>
                </a:lnTo>
                <a:lnTo>
                  <a:pt x="342" y="436"/>
                </a:lnTo>
                <a:lnTo>
                  <a:pt x="336" y="438"/>
                </a:lnTo>
                <a:lnTo>
                  <a:pt x="332" y="442"/>
                </a:lnTo>
                <a:lnTo>
                  <a:pt x="330" y="464"/>
                </a:lnTo>
                <a:lnTo>
                  <a:pt x="302" y="492"/>
                </a:lnTo>
                <a:lnTo>
                  <a:pt x="290" y="506"/>
                </a:lnTo>
                <a:lnTo>
                  <a:pt x="278" y="522"/>
                </a:lnTo>
                <a:lnTo>
                  <a:pt x="266" y="528"/>
                </a:lnTo>
                <a:lnTo>
                  <a:pt x="256" y="530"/>
                </a:lnTo>
                <a:lnTo>
                  <a:pt x="240" y="532"/>
                </a:lnTo>
                <a:close/>
              </a:path>
            </a:pathLst>
          </a:custGeom>
          <a:solidFill>
            <a:srgbClr val="FFFFFF">
              <a:alpha val="50196"/>
            </a:srgbClr>
          </a:solidFill>
          <a:ln>
            <a:noFill/>
          </a:ln>
        </p:spPr>
        <p:txBody>
          <a:bodyPr/>
          <a:lstStyle/>
          <a:p>
            <a:endParaRPr lang="zh-CN" altLang="en-US">
              <a:solidFill>
                <a:prstClr val="black"/>
              </a:solidFill>
            </a:endParaRPr>
          </a:p>
        </p:txBody>
      </p:sp>
    </p:spTree>
    <p:extLst>
      <p:ext uri="{BB962C8B-B14F-4D97-AF65-F5344CB8AC3E}">
        <p14:creationId xmlns:p14="http://schemas.microsoft.com/office/powerpoint/2010/main" val="15860253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anim calcmode="lin" valueType="num">
                                          <p:cBhvr>
                                            <p:cTn id="19" dur="500" fill="hold"/>
                                            <p:tgtEl>
                                              <p:spTgt spid="4"/>
                                            </p:tgtEl>
                                            <p:attrNameLst>
                                              <p:attrName>ppt_x</p:attrName>
                                            </p:attrNameLst>
                                          </p:cBhvr>
                                          <p:tavLst>
                                            <p:tav tm="0">
                                              <p:val>
                                                <p:strVal val="#ppt_x"/>
                                              </p:val>
                                            </p:tav>
                                            <p:tav tm="100000">
                                              <p:val>
                                                <p:strVal val="#ppt_x"/>
                                              </p:val>
                                            </p:tav>
                                          </p:tavLst>
                                        </p:anim>
                                        <p:anim calcmode="lin" valueType="num">
                                          <p:cBhvr>
                                            <p:cTn id="20" dur="500" fill="hold"/>
                                            <p:tgtEl>
                                              <p:spTgt spid="4"/>
                                            </p:tgtEl>
                                            <p:attrNameLst>
                                              <p:attrName>ppt_y</p:attrName>
                                            </p:attrNameLst>
                                          </p:cBhvr>
                                          <p:tavLst>
                                            <p:tav tm="0">
                                              <p:val>
                                                <p:strVal val="#ppt_y+.1"/>
                                              </p:val>
                                            </p:tav>
                                            <p:tav tm="100000">
                                              <p:val>
                                                <p:strVal val="#ppt_y"/>
                                              </p:val>
                                            </p:tav>
                                          </p:tavLst>
                                        </p:anim>
                                      </p:childTnLst>
                                    </p:cTn>
                                  </p:par>
                                  <p:par>
                                    <p:cTn id="21" presetID="6" presetClass="entr" presetSubtype="32" fill="hold" nodeType="withEffect">
                                      <p:stCondLst>
                                        <p:cond delay="0"/>
                                      </p:stCondLst>
                                      <p:childTnLst>
                                        <p:set>
                                          <p:cBhvr>
                                            <p:cTn id="22" dur="1" fill="hold">
                                              <p:stCondLst>
                                                <p:cond delay="0"/>
                                              </p:stCondLst>
                                            </p:cTn>
                                            <p:tgtEl>
                                              <p:spTgt spid="101"/>
                                            </p:tgtEl>
                                            <p:attrNameLst>
                                              <p:attrName>style.visibility</p:attrName>
                                            </p:attrNameLst>
                                          </p:cBhvr>
                                          <p:to>
                                            <p:strVal val="visible"/>
                                          </p:to>
                                        </p:set>
                                        <p:animEffect transition="in" filter="circle(out)">
                                          <p:cBhvr>
                                            <p:cTn id="23" dur="1000"/>
                                            <p:tgtEl>
                                              <p:spTgt spid="101"/>
                                            </p:tgtEl>
                                          </p:cBhvr>
                                        </p:animEffect>
                                      </p:childTnLst>
                                    </p:cTn>
                                  </p:par>
                                  <p:par>
                                    <p:cTn id="24" presetID="18" presetClass="entr" presetSubtype="12" fill="hold" grpId="0" nodeType="withEffect">
                                      <p:stCondLst>
                                        <p:cond delay="500"/>
                                      </p:stCondLst>
                                      <p:childTnLst>
                                        <p:set>
                                          <p:cBhvr>
                                            <p:cTn id="25" dur="1" fill="hold">
                                              <p:stCondLst>
                                                <p:cond delay="0"/>
                                              </p:stCondLst>
                                            </p:cTn>
                                            <p:tgtEl>
                                              <p:spTgt spid="65"/>
                                            </p:tgtEl>
                                            <p:attrNameLst>
                                              <p:attrName>style.visibility</p:attrName>
                                            </p:attrNameLst>
                                          </p:cBhvr>
                                          <p:to>
                                            <p:strVal val="visible"/>
                                          </p:to>
                                        </p:set>
                                        <p:animEffect transition="in" filter="strips(downLeft)">
                                          <p:cBhvr>
                                            <p:cTn id="26" dur="1000"/>
                                            <p:tgtEl>
                                              <p:spTgt spid="65"/>
                                            </p:tgtEl>
                                          </p:cBhvr>
                                        </p:animEffect>
                                      </p:childTnLst>
                                    </p:cTn>
                                  </p:par>
                                  <p:par>
                                    <p:cTn id="27" presetID="18" presetClass="entr" presetSubtype="12" fill="hold" grpId="0" nodeType="withEffect">
                                      <p:stCondLst>
                                        <p:cond delay="500"/>
                                      </p:stCondLst>
                                      <p:childTnLst>
                                        <p:set>
                                          <p:cBhvr>
                                            <p:cTn id="28" dur="1" fill="hold">
                                              <p:stCondLst>
                                                <p:cond delay="0"/>
                                              </p:stCondLst>
                                            </p:cTn>
                                            <p:tgtEl>
                                              <p:spTgt spid="66"/>
                                            </p:tgtEl>
                                            <p:attrNameLst>
                                              <p:attrName>style.visibility</p:attrName>
                                            </p:attrNameLst>
                                          </p:cBhvr>
                                          <p:to>
                                            <p:strVal val="visible"/>
                                          </p:to>
                                        </p:set>
                                        <p:animEffect transition="in" filter="strips(downLeft)">
                                          <p:cBhvr>
                                            <p:cTn id="29" dur="1000"/>
                                            <p:tgtEl>
                                              <p:spTgt spid="66"/>
                                            </p:tgtEl>
                                          </p:cBhvr>
                                        </p:animEffect>
                                      </p:childTnLst>
                                    </p:cTn>
                                  </p:par>
                                  <p:par>
                                    <p:cTn id="30" presetID="18" presetClass="entr" presetSubtype="12" fill="hold" grpId="0" nodeType="withEffect">
                                      <p:stCondLst>
                                        <p:cond delay="500"/>
                                      </p:stCondLst>
                                      <p:childTnLst>
                                        <p:set>
                                          <p:cBhvr>
                                            <p:cTn id="31" dur="1" fill="hold">
                                              <p:stCondLst>
                                                <p:cond delay="0"/>
                                              </p:stCondLst>
                                            </p:cTn>
                                            <p:tgtEl>
                                              <p:spTgt spid="67"/>
                                            </p:tgtEl>
                                            <p:attrNameLst>
                                              <p:attrName>style.visibility</p:attrName>
                                            </p:attrNameLst>
                                          </p:cBhvr>
                                          <p:to>
                                            <p:strVal val="visible"/>
                                          </p:to>
                                        </p:set>
                                        <p:animEffect transition="in" filter="strips(downLeft)">
                                          <p:cBhvr>
                                            <p:cTn id="32" dur="1000"/>
                                            <p:tgtEl>
                                              <p:spTgt spid="67"/>
                                            </p:tgtEl>
                                          </p:cBhvr>
                                        </p:animEffect>
                                      </p:childTnLst>
                                    </p:cTn>
                                  </p:par>
                                  <p:par>
                                    <p:cTn id="33" presetID="18" presetClass="entr" presetSubtype="12" fill="hold" grpId="0" nodeType="withEffect">
                                      <p:stCondLst>
                                        <p:cond delay="500"/>
                                      </p:stCondLst>
                                      <p:childTnLst>
                                        <p:set>
                                          <p:cBhvr>
                                            <p:cTn id="34" dur="1" fill="hold">
                                              <p:stCondLst>
                                                <p:cond delay="0"/>
                                              </p:stCondLst>
                                            </p:cTn>
                                            <p:tgtEl>
                                              <p:spTgt spid="68"/>
                                            </p:tgtEl>
                                            <p:attrNameLst>
                                              <p:attrName>style.visibility</p:attrName>
                                            </p:attrNameLst>
                                          </p:cBhvr>
                                          <p:to>
                                            <p:strVal val="visible"/>
                                          </p:to>
                                        </p:set>
                                        <p:animEffect transition="in" filter="strips(downLeft)">
                                          <p:cBhvr>
                                            <p:cTn id="35" dur="1000"/>
                                            <p:tgtEl>
                                              <p:spTgt spid="68"/>
                                            </p:tgtEl>
                                          </p:cBhvr>
                                        </p:animEffect>
                                      </p:childTnLst>
                                    </p:cTn>
                                  </p:par>
                                  <p:par>
                                    <p:cTn id="36" presetID="18" presetClass="entr" presetSubtype="12" fill="hold" grpId="0" nodeType="withEffect">
                                      <p:stCondLst>
                                        <p:cond delay="500"/>
                                      </p:stCondLst>
                                      <p:childTnLst>
                                        <p:set>
                                          <p:cBhvr>
                                            <p:cTn id="37" dur="1" fill="hold">
                                              <p:stCondLst>
                                                <p:cond delay="0"/>
                                              </p:stCondLst>
                                            </p:cTn>
                                            <p:tgtEl>
                                              <p:spTgt spid="69"/>
                                            </p:tgtEl>
                                            <p:attrNameLst>
                                              <p:attrName>style.visibility</p:attrName>
                                            </p:attrNameLst>
                                          </p:cBhvr>
                                          <p:to>
                                            <p:strVal val="visible"/>
                                          </p:to>
                                        </p:set>
                                        <p:animEffect transition="in" filter="strips(downLeft)">
                                          <p:cBhvr>
                                            <p:cTn id="38" dur="1000"/>
                                            <p:tgtEl>
                                              <p:spTgt spid="69"/>
                                            </p:tgtEl>
                                          </p:cBhvr>
                                        </p:animEffect>
                                      </p:childTnLst>
                                    </p:cTn>
                                  </p:par>
                                  <p:par>
                                    <p:cTn id="39" presetID="18" presetClass="entr" presetSubtype="12" fill="hold" grpId="0" nodeType="withEffect">
                                      <p:stCondLst>
                                        <p:cond delay="500"/>
                                      </p:stCondLst>
                                      <p:childTnLst>
                                        <p:set>
                                          <p:cBhvr>
                                            <p:cTn id="40" dur="1" fill="hold">
                                              <p:stCondLst>
                                                <p:cond delay="0"/>
                                              </p:stCondLst>
                                            </p:cTn>
                                            <p:tgtEl>
                                              <p:spTgt spid="70"/>
                                            </p:tgtEl>
                                            <p:attrNameLst>
                                              <p:attrName>style.visibility</p:attrName>
                                            </p:attrNameLst>
                                          </p:cBhvr>
                                          <p:to>
                                            <p:strVal val="visible"/>
                                          </p:to>
                                        </p:set>
                                        <p:animEffect transition="in" filter="strips(downLeft)">
                                          <p:cBhvr>
                                            <p:cTn id="41" dur="1000"/>
                                            <p:tgtEl>
                                              <p:spTgt spid="70"/>
                                            </p:tgtEl>
                                          </p:cBhvr>
                                        </p:animEffect>
                                      </p:childTnLst>
                                    </p:cTn>
                                  </p:par>
                                  <p:par>
                                    <p:cTn id="42" presetID="18" presetClass="entr" presetSubtype="12" fill="hold" grpId="0" nodeType="withEffect">
                                      <p:stCondLst>
                                        <p:cond delay="500"/>
                                      </p:stCondLst>
                                      <p:childTnLst>
                                        <p:set>
                                          <p:cBhvr>
                                            <p:cTn id="43" dur="1" fill="hold">
                                              <p:stCondLst>
                                                <p:cond delay="0"/>
                                              </p:stCondLst>
                                            </p:cTn>
                                            <p:tgtEl>
                                              <p:spTgt spid="72"/>
                                            </p:tgtEl>
                                            <p:attrNameLst>
                                              <p:attrName>style.visibility</p:attrName>
                                            </p:attrNameLst>
                                          </p:cBhvr>
                                          <p:to>
                                            <p:strVal val="visible"/>
                                          </p:to>
                                        </p:set>
                                        <p:animEffect transition="in" filter="strips(downLeft)">
                                          <p:cBhvr>
                                            <p:cTn id="44" dur="1000"/>
                                            <p:tgtEl>
                                              <p:spTgt spid="72"/>
                                            </p:tgtEl>
                                          </p:cBhvr>
                                        </p:animEffect>
                                      </p:childTnLst>
                                    </p:cTn>
                                  </p:par>
                                  <p:par>
                                    <p:cTn id="45" presetID="18" presetClass="entr" presetSubtype="12" fill="hold" grpId="0" nodeType="withEffect">
                                      <p:stCondLst>
                                        <p:cond delay="500"/>
                                      </p:stCondLst>
                                      <p:childTnLst>
                                        <p:set>
                                          <p:cBhvr>
                                            <p:cTn id="46" dur="1" fill="hold">
                                              <p:stCondLst>
                                                <p:cond delay="0"/>
                                              </p:stCondLst>
                                            </p:cTn>
                                            <p:tgtEl>
                                              <p:spTgt spid="73"/>
                                            </p:tgtEl>
                                            <p:attrNameLst>
                                              <p:attrName>style.visibility</p:attrName>
                                            </p:attrNameLst>
                                          </p:cBhvr>
                                          <p:to>
                                            <p:strVal val="visible"/>
                                          </p:to>
                                        </p:set>
                                        <p:animEffect transition="in" filter="strips(downLeft)">
                                          <p:cBhvr>
                                            <p:cTn id="47" dur="1000"/>
                                            <p:tgtEl>
                                              <p:spTgt spid="73"/>
                                            </p:tgtEl>
                                          </p:cBhvr>
                                        </p:animEffect>
                                      </p:childTnLst>
                                    </p:cTn>
                                  </p:par>
                                  <p:par>
                                    <p:cTn id="48" presetID="18" presetClass="entr" presetSubtype="12" fill="hold" grpId="0" nodeType="withEffect">
                                      <p:stCondLst>
                                        <p:cond delay="500"/>
                                      </p:stCondLst>
                                      <p:childTnLst>
                                        <p:set>
                                          <p:cBhvr>
                                            <p:cTn id="49" dur="1" fill="hold">
                                              <p:stCondLst>
                                                <p:cond delay="0"/>
                                              </p:stCondLst>
                                            </p:cTn>
                                            <p:tgtEl>
                                              <p:spTgt spid="74"/>
                                            </p:tgtEl>
                                            <p:attrNameLst>
                                              <p:attrName>style.visibility</p:attrName>
                                            </p:attrNameLst>
                                          </p:cBhvr>
                                          <p:to>
                                            <p:strVal val="visible"/>
                                          </p:to>
                                        </p:set>
                                        <p:animEffect transition="in" filter="strips(downLeft)">
                                          <p:cBhvr>
                                            <p:cTn id="50" dur="1000"/>
                                            <p:tgtEl>
                                              <p:spTgt spid="74"/>
                                            </p:tgtEl>
                                          </p:cBhvr>
                                        </p:animEffect>
                                      </p:childTnLst>
                                    </p:cTn>
                                  </p:par>
                                  <p:par>
                                    <p:cTn id="51" presetID="18" presetClass="entr" presetSubtype="12" fill="hold" grpId="0" nodeType="withEffect">
                                      <p:stCondLst>
                                        <p:cond delay="500"/>
                                      </p:stCondLst>
                                      <p:childTnLst>
                                        <p:set>
                                          <p:cBhvr>
                                            <p:cTn id="52" dur="1" fill="hold">
                                              <p:stCondLst>
                                                <p:cond delay="0"/>
                                              </p:stCondLst>
                                            </p:cTn>
                                            <p:tgtEl>
                                              <p:spTgt spid="75"/>
                                            </p:tgtEl>
                                            <p:attrNameLst>
                                              <p:attrName>style.visibility</p:attrName>
                                            </p:attrNameLst>
                                          </p:cBhvr>
                                          <p:to>
                                            <p:strVal val="visible"/>
                                          </p:to>
                                        </p:set>
                                        <p:animEffect transition="in" filter="strips(downLeft)">
                                          <p:cBhvr>
                                            <p:cTn id="53" dur="1000"/>
                                            <p:tgtEl>
                                              <p:spTgt spid="75"/>
                                            </p:tgtEl>
                                          </p:cBhvr>
                                        </p:animEffect>
                                      </p:childTnLst>
                                    </p:cTn>
                                  </p:par>
                                  <p:par>
                                    <p:cTn id="54" presetID="18" presetClass="entr" presetSubtype="12" fill="hold" grpId="0" nodeType="withEffect">
                                      <p:stCondLst>
                                        <p:cond delay="500"/>
                                      </p:stCondLst>
                                      <p:childTnLst>
                                        <p:set>
                                          <p:cBhvr>
                                            <p:cTn id="55" dur="1" fill="hold">
                                              <p:stCondLst>
                                                <p:cond delay="0"/>
                                              </p:stCondLst>
                                            </p:cTn>
                                            <p:tgtEl>
                                              <p:spTgt spid="76"/>
                                            </p:tgtEl>
                                            <p:attrNameLst>
                                              <p:attrName>style.visibility</p:attrName>
                                            </p:attrNameLst>
                                          </p:cBhvr>
                                          <p:to>
                                            <p:strVal val="visible"/>
                                          </p:to>
                                        </p:set>
                                        <p:animEffect transition="in" filter="strips(downLeft)">
                                          <p:cBhvr>
                                            <p:cTn id="56" dur="1000"/>
                                            <p:tgtEl>
                                              <p:spTgt spid="76"/>
                                            </p:tgtEl>
                                          </p:cBhvr>
                                        </p:animEffect>
                                      </p:childTnLst>
                                    </p:cTn>
                                  </p:par>
                                  <p:par>
                                    <p:cTn id="57" presetID="18" presetClass="entr" presetSubtype="12" fill="hold" grpId="0" nodeType="withEffect">
                                      <p:stCondLst>
                                        <p:cond delay="500"/>
                                      </p:stCondLst>
                                      <p:childTnLst>
                                        <p:set>
                                          <p:cBhvr>
                                            <p:cTn id="58" dur="1" fill="hold">
                                              <p:stCondLst>
                                                <p:cond delay="0"/>
                                              </p:stCondLst>
                                            </p:cTn>
                                            <p:tgtEl>
                                              <p:spTgt spid="77"/>
                                            </p:tgtEl>
                                            <p:attrNameLst>
                                              <p:attrName>style.visibility</p:attrName>
                                            </p:attrNameLst>
                                          </p:cBhvr>
                                          <p:to>
                                            <p:strVal val="visible"/>
                                          </p:to>
                                        </p:set>
                                        <p:animEffect transition="in" filter="strips(downLeft)">
                                          <p:cBhvr>
                                            <p:cTn id="59" dur="1000"/>
                                            <p:tgtEl>
                                              <p:spTgt spid="77"/>
                                            </p:tgtEl>
                                          </p:cBhvr>
                                        </p:animEffect>
                                      </p:childTnLst>
                                    </p:cTn>
                                  </p:par>
                                  <p:par>
                                    <p:cTn id="60" presetID="18" presetClass="entr" presetSubtype="12" fill="hold" grpId="0" nodeType="withEffect">
                                      <p:stCondLst>
                                        <p:cond delay="500"/>
                                      </p:stCondLst>
                                      <p:childTnLst>
                                        <p:set>
                                          <p:cBhvr>
                                            <p:cTn id="61" dur="1" fill="hold">
                                              <p:stCondLst>
                                                <p:cond delay="0"/>
                                              </p:stCondLst>
                                            </p:cTn>
                                            <p:tgtEl>
                                              <p:spTgt spid="78"/>
                                            </p:tgtEl>
                                            <p:attrNameLst>
                                              <p:attrName>style.visibility</p:attrName>
                                            </p:attrNameLst>
                                          </p:cBhvr>
                                          <p:to>
                                            <p:strVal val="visible"/>
                                          </p:to>
                                        </p:set>
                                        <p:animEffect transition="in" filter="strips(downLeft)">
                                          <p:cBhvr>
                                            <p:cTn id="62" dur="1000"/>
                                            <p:tgtEl>
                                              <p:spTgt spid="78"/>
                                            </p:tgtEl>
                                          </p:cBhvr>
                                        </p:animEffect>
                                      </p:childTnLst>
                                    </p:cTn>
                                  </p:par>
                                  <p:par>
                                    <p:cTn id="63" presetID="18" presetClass="entr" presetSubtype="12" fill="hold" grpId="0" nodeType="withEffect">
                                      <p:stCondLst>
                                        <p:cond delay="500"/>
                                      </p:stCondLst>
                                      <p:childTnLst>
                                        <p:set>
                                          <p:cBhvr>
                                            <p:cTn id="64" dur="1" fill="hold">
                                              <p:stCondLst>
                                                <p:cond delay="0"/>
                                              </p:stCondLst>
                                            </p:cTn>
                                            <p:tgtEl>
                                              <p:spTgt spid="80"/>
                                            </p:tgtEl>
                                            <p:attrNameLst>
                                              <p:attrName>style.visibility</p:attrName>
                                            </p:attrNameLst>
                                          </p:cBhvr>
                                          <p:to>
                                            <p:strVal val="visible"/>
                                          </p:to>
                                        </p:set>
                                        <p:animEffect transition="in" filter="strips(downLeft)">
                                          <p:cBhvr>
                                            <p:cTn id="65" dur="1000"/>
                                            <p:tgtEl>
                                              <p:spTgt spid="80"/>
                                            </p:tgtEl>
                                          </p:cBhvr>
                                        </p:animEffect>
                                      </p:childTnLst>
                                    </p:cTn>
                                  </p:par>
                                  <p:par>
                                    <p:cTn id="66" presetID="18" presetClass="entr" presetSubtype="12" fill="hold" grpId="0" nodeType="withEffect">
                                      <p:stCondLst>
                                        <p:cond delay="500"/>
                                      </p:stCondLst>
                                      <p:childTnLst>
                                        <p:set>
                                          <p:cBhvr>
                                            <p:cTn id="67" dur="1" fill="hold">
                                              <p:stCondLst>
                                                <p:cond delay="0"/>
                                              </p:stCondLst>
                                            </p:cTn>
                                            <p:tgtEl>
                                              <p:spTgt spid="81"/>
                                            </p:tgtEl>
                                            <p:attrNameLst>
                                              <p:attrName>style.visibility</p:attrName>
                                            </p:attrNameLst>
                                          </p:cBhvr>
                                          <p:to>
                                            <p:strVal val="visible"/>
                                          </p:to>
                                        </p:set>
                                        <p:animEffect transition="in" filter="strips(downLeft)">
                                          <p:cBhvr>
                                            <p:cTn id="68" dur="1000"/>
                                            <p:tgtEl>
                                              <p:spTgt spid="81"/>
                                            </p:tgtEl>
                                          </p:cBhvr>
                                        </p:animEffect>
                                      </p:childTnLst>
                                    </p:cTn>
                                  </p:par>
                                  <p:par>
                                    <p:cTn id="69" presetID="18" presetClass="entr" presetSubtype="12" fill="hold" grpId="0" nodeType="withEffect">
                                      <p:stCondLst>
                                        <p:cond delay="500"/>
                                      </p:stCondLst>
                                      <p:childTnLst>
                                        <p:set>
                                          <p:cBhvr>
                                            <p:cTn id="70" dur="1" fill="hold">
                                              <p:stCondLst>
                                                <p:cond delay="0"/>
                                              </p:stCondLst>
                                            </p:cTn>
                                            <p:tgtEl>
                                              <p:spTgt spid="82"/>
                                            </p:tgtEl>
                                            <p:attrNameLst>
                                              <p:attrName>style.visibility</p:attrName>
                                            </p:attrNameLst>
                                          </p:cBhvr>
                                          <p:to>
                                            <p:strVal val="visible"/>
                                          </p:to>
                                        </p:set>
                                        <p:animEffect transition="in" filter="strips(downLeft)">
                                          <p:cBhvr>
                                            <p:cTn id="71" dur="1000"/>
                                            <p:tgtEl>
                                              <p:spTgt spid="82"/>
                                            </p:tgtEl>
                                          </p:cBhvr>
                                        </p:animEffect>
                                      </p:childTnLst>
                                    </p:cTn>
                                  </p:par>
                                  <p:par>
                                    <p:cTn id="72" presetID="18" presetClass="entr" presetSubtype="12" fill="hold" grpId="0" nodeType="withEffect">
                                      <p:stCondLst>
                                        <p:cond delay="500"/>
                                      </p:stCondLst>
                                      <p:childTnLst>
                                        <p:set>
                                          <p:cBhvr>
                                            <p:cTn id="73" dur="1" fill="hold">
                                              <p:stCondLst>
                                                <p:cond delay="0"/>
                                              </p:stCondLst>
                                            </p:cTn>
                                            <p:tgtEl>
                                              <p:spTgt spid="83"/>
                                            </p:tgtEl>
                                            <p:attrNameLst>
                                              <p:attrName>style.visibility</p:attrName>
                                            </p:attrNameLst>
                                          </p:cBhvr>
                                          <p:to>
                                            <p:strVal val="visible"/>
                                          </p:to>
                                        </p:set>
                                        <p:animEffect transition="in" filter="strips(downLeft)">
                                          <p:cBhvr>
                                            <p:cTn id="74" dur="1000"/>
                                            <p:tgtEl>
                                              <p:spTgt spid="83"/>
                                            </p:tgtEl>
                                          </p:cBhvr>
                                        </p:animEffect>
                                      </p:childTnLst>
                                    </p:cTn>
                                  </p:par>
                                  <p:par>
                                    <p:cTn id="75" presetID="18" presetClass="entr" presetSubtype="12" fill="hold" grpId="0" nodeType="withEffect">
                                      <p:stCondLst>
                                        <p:cond delay="500"/>
                                      </p:stCondLst>
                                      <p:childTnLst>
                                        <p:set>
                                          <p:cBhvr>
                                            <p:cTn id="76" dur="1" fill="hold">
                                              <p:stCondLst>
                                                <p:cond delay="0"/>
                                              </p:stCondLst>
                                            </p:cTn>
                                            <p:tgtEl>
                                              <p:spTgt spid="84"/>
                                            </p:tgtEl>
                                            <p:attrNameLst>
                                              <p:attrName>style.visibility</p:attrName>
                                            </p:attrNameLst>
                                          </p:cBhvr>
                                          <p:to>
                                            <p:strVal val="visible"/>
                                          </p:to>
                                        </p:set>
                                        <p:animEffect transition="in" filter="strips(downLeft)">
                                          <p:cBhvr>
                                            <p:cTn id="77" dur="1000"/>
                                            <p:tgtEl>
                                              <p:spTgt spid="84"/>
                                            </p:tgtEl>
                                          </p:cBhvr>
                                        </p:animEffect>
                                      </p:childTnLst>
                                    </p:cTn>
                                  </p:par>
                                  <p:par>
                                    <p:cTn id="78" presetID="18" presetClass="entr" presetSubtype="12" fill="hold" grpId="0" nodeType="withEffect">
                                      <p:stCondLst>
                                        <p:cond delay="500"/>
                                      </p:stCondLst>
                                      <p:childTnLst>
                                        <p:set>
                                          <p:cBhvr>
                                            <p:cTn id="79" dur="1" fill="hold">
                                              <p:stCondLst>
                                                <p:cond delay="0"/>
                                              </p:stCondLst>
                                            </p:cTn>
                                            <p:tgtEl>
                                              <p:spTgt spid="85"/>
                                            </p:tgtEl>
                                            <p:attrNameLst>
                                              <p:attrName>style.visibility</p:attrName>
                                            </p:attrNameLst>
                                          </p:cBhvr>
                                          <p:to>
                                            <p:strVal val="visible"/>
                                          </p:to>
                                        </p:set>
                                        <p:animEffect transition="in" filter="strips(downLeft)">
                                          <p:cBhvr>
                                            <p:cTn id="80" dur="1000"/>
                                            <p:tgtEl>
                                              <p:spTgt spid="85"/>
                                            </p:tgtEl>
                                          </p:cBhvr>
                                        </p:animEffect>
                                      </p:childTnLst>
                                    </p:cTn>
                                  </p:par>
                                  <p:par>
                                    <p:cTn id="81" presetID="18" presetClass="entr" presetSubtype="12" fill="hold" grpId="0" nodeType="withEffect">
                                      <p:stCondLst>
                                        <p:cond delay="500"/>
                                      </p:stCondLst>
                                      <p:childTnLst>
                                        <p:set>
                                          <p:cBhvr>
                                            <p:cTn id="82" dur="1" fill="hold">
                                              <p:stCondLst>
                                                <p:cond delay="0"/>
                                              </p:stCondLst>
                                            </p:cTn>
                                            <p:tgtEl>
                                              <p:spTgt spid="86"/>
                                            </p:tgtEl>
                                            <p:attrNameLst>
                                              <p:attrName>style.visibility</p:attrName>
                                            </p:attrNameLst>
                                          </p:cBhvr>
                                          <p:to>
                                            <p:strVal val="visible"/>
                                          </p:to>
                                        </p:set>
                                        <p:animEffect transition="in" filter="strips(downLeft)">
                                          <p:cBhvr>
                                            <p:cTn id="83" dur="1000"/>
                                            <p:tgtEl>
                                              <p:spTgt spid="86"/>
                                            </p:tgtEl>
                                          </p:cBhvr>
                                        </p:animEffect>
                                      </p:childTnLst>
                                    </p:cTn>
                                  </p:par>
                                  <p:par>
                                    <p:cTn id="84" presetID="18" presetClass="entr" presetSubtype="12" fill="hold" grpId="0" nodeType="withEffect">
                                      <p:stCondLst>
                                        <p:cond delay="500"/>
                                      </p:stCondLst>
                                      <p:childTnLst>
                                        <p:set>
                                          <p:cBhvr>
                                            <p:cTn id="85" dur="1" fill="hold">
                                              <p:stCondLst>
                                                <p:cond delay="0"/>
                                              </p:stCondLst>
                                            </p:cTn>
                                            <p:tgtEl>
                                              <p:spTgt spid="87"/>
                                            </p:tgtEl>
                                            <p:attrNameLst>
                                              <p:attrName>style.visibility</p:attrName>
                                            </p:attrNameLst>
                                          </p:cBhvr>
                                          <p:to>
                                            <p:strVal val="visible"/>
                                          </p:to>
                                        </p:set>
                                        <p:animEffect transition="in" filter="strips(downLeft)">
                                          <p:cBhvr>
                                            <p:cTn id="86" dur="1000"/>
                                            <p:tgtEl>
                                              <p:spTgt spid="87"/>
                                            </p:tgtEl>
                                          </p:cBhvr>
                                        </p:animEffect>
                                      </p:childTnLst>
                                    </p:cTn>
                                  </p:par>
                                  <p:par>
                                    <p:cTn id="87" presetID="18" presetClass="entr" presetSubtype="12" fill="hold" grpId="0" nodeType="withEffect">
                                      <p:stCondLst>
                                        <p:cond delay="500"/>
                                      </p:stCondLst>
                                      <p:childTnLst>
                                        <p:set>
                                          <p:cBhvr>
                                            <p:cTn id="88" dur="1" fill="hold">
                                              <p:stCondLst>
                                                <p:cond delay="0"/>
                                              </p:stCondLst>
                                            </p:cTn>
                                            <p:tgtEl>
                                              <p:spTgt spid="88"/>
                                            </p:tgtEl>
                                            <p:attrNameLst>
                                              <p:attrName>style.visibility</p:attrName>
                                            </p:attrNameLst>
                                          </p:cBhvr>
                                          <p:to>
                                            <p:strVal val="visible"/>
                                          </p:to>
                                        </p:set>
                                        <p:animEffect transition="in" filter="strips(downLeft)">
                                          <p:cBhvr>
                                            <p:cTn id="89" dur="1000"/>
                                            <p:tgtEl>
                                              <p:spTgt spid="88"/>
                                            </p:tgtEl>
                                          </p:cBhvr>
                                        </p:animEffect>
                                      </p:childTnLst>
                                    </p:cTn>
                                  </p:par>
                                  <p:par>
                                    <p:cTn id="90" presetID="18" presetClass="entr" presetSubtype="12" fill="hold" grpId="0" nodeType="withEffect">
                                      <p:stCondLst>
                                        <p:cond delay="500"/>
                                      </p:stCondLst>
                                      <p:childTnLst>
                                        <p:set>
                                          <p:cBhvr>
                                            <p:cTn id="91" dur="1" fill="hold">
                                              <p:stCondLst>
                                                <p:cond delay="0"/>
                                              </p:stCondLst>
                                            </p:cTn>
                                            <p:tgtEl>
                                              <p:spTgt spid="89"/>
                                            </p:tgtEl>
                                            <p:attrNameLst>
                                              <p:attrName>style.visibility</p:attrName>
                                            </p:attrNameLst>
                                          </p:cBhvr>
                                          <p:to>
                                            <p:strVal val="visible"/>
                                          </p:to>
                                        </p:set>
                                        <p:animEffect transition="in" filter="strips(downLeft)">
                                          <p:cBhvr>
                                            <p:cTn id="92" dur="1000"/>
                                            <p:tgtEl>
                                              <p:spTgt spid="89"/>
                                            </p:tgtEl>
                                          </p:cBhvr>
                                        </p:animEffect>
                                      </p:childTnLst>
                                    </p:cTn>
                                  </p:par>
                                  <p:par>
                                    <p:cTn id="93" presetID="18" presetClass="entr" presetSubtype="12" fill="hold" grpId="0" nodeType="withEffect">
                                      <p:stCondLst>
                                        <p:cond delay="500"/>
                                      </p:stCondLst>
                                      <p:childTnLst>
                                        <p:set>
                                          <p:cBhvr>
                                            <p:cTn id="94" dur="1" fill="hold">
                                              <p:stCondLst>
                                                <p:cond delay="0"/>
                                              </p:stCondLst>
                                            </p:cTn>
                                            <p:tgtEl>
                                              <p:spTgt spid="90"/>
                                            </p:tgtEl>
                                            <p:attrNameLst>
                                              <p:attrName>style.visibility</p:attrName>
                                            </p:attrNameLst>
                                          </p:cBhvr>
                                          <p:to>
                                            <p:strVal val="visible"/>
                                          </p:to>
                                        </p:set>
                                        <p:animEffect transition="in" filter="strips(downLeft)">
                                          <p:cBhvr>
                                            <p:cTn id="95" dur="1000"/>
                                            <p:tgtEl>
                                              <p:spTgt spid="90"/>
                                            </p:tgtEl>
                                          </p:cBhvr>
                                        </p:animEffect>
                                      </p:childTnLst>
                                    </p:cTn>
                                  </p:par>
                                  <p:par>
                                    <p:cTn id="96" presetID="18" presetClass="entr" presetSubtype="12" fill="hold" grpId="0" nodeType="withEffect">
                                      <p:stCondLst>
                                        <p:cond delay="500"/>
                                      </p:stCondLst>
                                      <p:childTnLst>
                                        <p:set>
                                          <p:cBhvr>
                                            <p:cTn id="97" dur="1" fill="hold">
                                              <p:stCondLst>
                                                <p:cond delay="0"/>
                                              </p:stCondLst>
                                            </p:cTn>
                                            <p:tgtEl>
                                              <p:spTgt spid="92"/>
                                            </p:tgtEl>
                                            <p:attrNameLst>
                                              <p:attrName>style.visibility</p:attrName>
                                            </p:attrNameLst>
                                          </p:cBhvr>
                                          <p:to>
                                            <p:strVal val="visible"/>
                                          </p:to>
                                        </p:set>
                                        <p:animEffect transition="in" filter="strips(downLeft)">
                                          <p:cBhvr>
                                            <p:cTn id="98" dur="1000"/>
                                            <p:tgtEl>
                                              <p:spTgt spid="92"/>
                                            </p:tgtEl>
                                          </p:cBhvr>
                                        </p:animEffect>
                                      </p:childTnLst>
                                    </p:cTn>
                                  </p:par>
                                  <p:par>
                                    <p:cTn id="99" presetID="18" presetClass="entr" presetSubtype="12" fill="hold" grpId="0" nodeType="withEffect">
                                      <p:stCondLst>
                                        <p:cond delay="500"/>
                                      </p:stCondLst>
                                      <p:childTnLst>
                                        <p:set>
                                          <p:cBhvr>
                                            <p:cTn id="100" dur="1" fill="hold">
                                              <p:stCondLst>
                                                <p:cond delay="0"/>
                                              </p:stCondLst>
                                            </p:cTn>
                                            <p:tgtEl>
                                              <p:spTgt spid="93"/>
                                            </p:tgtEl>
                                            <p:attrNameLst>
                                              <p:attrName>style.visibility</p:attrName>
                                            </p:attrNameLst>
                                          </p:cBhvr>
                                          <p:to>
                                            <p:strVal val="visible"/>
                                          </p:to>
                                        </p:set>
                                        <p:animEffect transition="in" filter="strips(downLeft)">
                                          <p:cBhvr>
                                            <p:cTn id="101" dur="1000"/>
                                            <p:tgtEl>
                                              <p:spTgt spid="93"/>
                                            </p:tgtEl>
                                          </p:cBhvr>
                                        </p:animEffect>
                                      </p:childTnLst>
                                    </p:cTn>
                                  </p:par>
                                  <p:par>
                                    <p:cTn id="102" presetID="18" presetClass="entr" presetSubtype="12" fill="hold" grpId="0" nodeType="withEffect">
                                      <p:stCondLst>
                                        <p:cond delay="500"/>
                                      </p:stCondLst>
                                      <p:childTnLst>
                                        <p:set>
                                          <p:cBhvr>
                                            <p:cTn id="103" dur="1" fill="hold">
                                              <p:stCondLst>
                                                <p:cond delay="0"/>
                                              </p:stCondLst>
                                            </p:cTn>
                                            <p:tgtEl>
                                              <p:spTgt spid="94"/>
                                            </p:tgtEl>
                                            <p:attrNameLst>
                                              <p:attrName>style.visibility</p:attrName>
                                            </p:attrNameLst>
                                          </p:cBhvr>
                                          <p:to>
                                            <p:strVal val="visible"/>
                                          </p:to>
                                        </p:set>
                                        <p:animEffect transition="in" filter="strips(downLeft)">
                                          <p:cBhvr>
                                            <p:cTn id="104" dur="1000"/>
                                            <p:tgtEl>
                                              <p:spTgt spid="94"/>
                                            </p:tgtEl>
                                          </p:cBhvr>
                                        </p:animEffect>
                                      </p:childTnLst>
                                    </p:cTn>
                                  </p:par>
                                  <p:par>
                                    <p:cTn id="105" presetID="18" presetClass="entr" presetSubtype="12" fill="hold" grpId="0" nodeType="withEffect">
                                      <p:stCondLst>
                                        <p:cond delay="500"/>
                                      </p:stCondLst>
                                      <p:childTnLst>
                                        <p:set>
                                          <p:cBhvr>
                                            <p:cTn id="106" dur="1" fill="hold">
                                              <p:stCondLst>
                                                <p:cond delay="0"/>
                                              </p:stCondLst>
                                            </p:cTn>
                                            <p:tgtEl>
                                              <p:spTgt spid="79"/>
                                            </p:tgtEl>
                                            <p:attrNameLst>
                                              <p:attrName>style.visibility</p:attrName>
                                            </p:attrNameLst>
                                          </p:cBhvr>
                                          <p:to>
                                            <p:strVal val="visible"/>
                                          </p:to>
                                        </p:set>
                                        <p:animEffect transition="in" filter="strips(downLeft)">
                                          <p:cBhvr>
                                            <p:cTn id="107" dur="1000"/>
                                            <p:tgtEl>
                                              <p:spTgt spid="79"/>
                                            </p:tgtEl>
                                          </p:cBhvr>
                                        </p:animEffect>
                                      </p:childTnLst>
                                    </p:cTn>
                                  </p:par>
                                  <p:par>
                                    <p:cTn id="108" presetID="18" presetClass="entr" presetSubtype="12" fill="hold" grpId="0" nodeType="withEffect">
                                      <p:stCondLst>
                                        <p:cond delay="500"/>
                                      </p:stCondLst>
                                      <p:childTnLst>
                                        <p:set>
                                          <p:cBhvr>
                                            <p:cTn id="109" dur="1" fill="hold">
                                              <p:stCondLst>
                                                <p:cond delay="0"/>
                                              </p:stCondLst>
                                            </p:cTn>
                                            <p:tgtEl>
                                              <p:spTgt spid="71"/>
                                            </p:tgtEl>
                                            <p:attrNameLst>
                                              <p:attrName>style.visibility</p:attrName>
                                            </p:attrNameLst>
                                          </p:cBhvr>
                                          <p:to>
                                            <p:strVal val="visible"/>
                                          </p:to>
                                        </p:set>
                                        <p:animEffect transition="in" filter="strips(downLeft)">
                                          <p:cBhvr>
                                            <p:cTn id="110" dur="1000"/>
                                            <p:tgtEl>
                                              <p:spTgt spid="71"/>
                                            </p:tgtEl>
                                          </p:cBhvr>
                                        </p:animEffect>
                                      </p:childTnLst>
                                    </p:cTn>
                                  </p:par>
                                  <p:par>
                                    <p:cTn id="111" presetID="18" presetClass="entr" presetSubtype="12" fill="hold" grpId="0" nodeType="withEffect">
                                      <p:stCondLst>
                                        <p:cond delay="500"/>
                                      </p:stCondLst>
                                      <p:childTnLst>
                                        <p:set>
                                          <p:cBhvr>
                                            <p:cTn id="112" dur="1" fill="hold">
                                              <p:stCondLst>
                                                <p:cond delay="0"/>
                                              </p:stCondLst>
                                            </p:cTn>
                                            <p:tgtEl>
                                              <p:spTgt spid="91"/>
                                            </p:tgtEl>
                                            <p:attrNameLst>
                                              <p:attrName>style.visibility</p:attrName>
                                            </p:attrNameLst>
                                          </p:cBhvr>
                                          <p:to>
                                            <p:strVal val="visible"/>
                                          </p:to>
                                        </p:set>
                                        <p:animEffect transition="in" filter="strips(downLeft)">
                                          <p:cBhvr>
                                            <p:cTn id="113" dur="1000"/>
                                            <p:tgtEl>
                                              <p:spTgt spid="91"/>
                                            </p:tgtEl>
                                          </p:cBhvr>
                                        </p:animEffect>
                                      </p:childTnLst>
                                    </p:cTn>
                                  </p:par>
                                  <p:par>
                                    <p:cTn id="114" presetID="10" presetClass="entr" presetSubtype="0" fill="hold" grpId="0" nodeType="withEffect">
                                      <p:stCondLst>
                                        <p:cond delay="1500"/>
                                      </p:stCondLst>
                                      <p:childTnLst>
                                        <p:set>
                                          <p:cBhvr>
                                            <p:cTn id="115" dur="1" fill="hold">
                                              <p:stCondLst>
                                                <p:cond delay="0"/>
                                              </p:stCondLst>
                                            </p:cTn>
                                            <p:tgtEl>
                                              <p:spTgt spid="105"/>
                                            </p:tgtEl>
                                            <p:attrNameLst>
                                              <p:attrName>style.visibility</p:attrName>
                                            </p:attrNameLst>
                                          </p:cBhvr>
                                          <p:to>
                                            <p:strVal val="visible"/>
                                          </p:to>
                                        </p:set>
                                        <p:animEffect transition="in" filter="fade">
                                          <p:cBhvr>
                                            <p:cTn id="116" dur="100"/>
                                            <p:tgtEl>
                                              <p:spTgt spid="105"/>
                                            </p:tgtEl>
                                          </p:cBhvr>
                                        </p:animEffect>
                                      </p:childTnLst>
                                    </p:cTn>
                                  </p:par>
                                  <p:par>
                                    <p:cTn id="117" presetID="42" presetClass="path" presetSubtype="0" fill="hold" grpId="1" nodeType="withEffect" p14:presetBounceEnd="50000">
                                      <p:stCondLst>
                                        <p:cond delay="1500"/>
                                      </p:stCondLst>
                                      <p:childTnLst>
                                        <p:animMotion origin="layout" path="M -0.17982 0.10973 L 3.125E-6 3.33333E-6 " pathEditMode="relative" rAng="0" ptsTypes="AA" p14:bounceEnd="50000">
                                          <p:cBhvr>
                                            <p:cTn id="118" dur="500" fill="hold"/>
                                            <p:tgtEl>
                                              <p:spTgt spid="105"/>
                                            </p:tgtEl>
                                            <p:attrNameLst>
                                              <p:attrName>ppt_x</p:attrName>
                                              <p:attrName>ppt_y</p:attrName>
                                            </p:attrNameLst>
                                          </p:cBhvr>
                                          <p:rCtr x="8958" y="-5625"/>
                                        </p:animMotion>
                                      </p:childTnLst>
                                    </p:cTn>
                                  </p:par>
                                  <p:par>
                                    <p:cTn id="119" presetID="10" presetClass="entr" presetSubtype="0" fill="hold" grpId="0" nodeType="withEffect">
                                      <p:stCondLst>
                                        <p:cond delay="2000"/>
                                      </p:stCondLst>
                                      <p:childTnLst>
                                        <p:set>
                                          <p:cBhvr>
                                            <p:cTn id="120" dur="1" fill="hold">
                                              <p:stCondLst>
                                                <p:cond delay="0"/>
                                              </p:stCondLst>
                                            </p:cTn>
                                            <p:tgtEl>
                                              <p:spTgt spid="95"/>
                                            </p:tgtEl>
                                            <p:attrNameLst>
                                              <p:attrName>style.visibility</p:attrName>
                                            </p:attrNameLst>
                                          </p:cBhvr>
                                          <p:to>
                                            <p:strVal val="visible"/>
                                          </p:to>
                                        </p:set>
                                        <p:animEffect transition="in" filter="fade">
                                          <p:cBhvr>
                                            <p:cTn id="121" dur="100"/>
                                            <p:tgtEl>
                                              <p:spTgt spid="95"/>
                                            </p:tgtEl>
                                          </p:cBhvr>
                                        </p:animEffect>
                                      </p:childTnLst>
                                    </p:cTn>
                                  </p:par>
                                  <p:par>
                                    <p:cTn id="122" presetID="63" presetClass="path" presetSubtype="0" fill="hold" grpId="1" nodeType="withEffect" p14:presetBounceEnd="50000">
                                      <p:stCondLst>
                                        <p:cond delay="2000"/>
                                      </p:stCondLst>
                                      <p:childTnLst>
                                        <p:animMotion origin="layout" path="M -0.02631 -1.48148E-6 L 3.33333E-6 -1.48148E-6 " pathEditMode="relative" rAng="0" ptsTypes="AA" p14:bounceEnd="50000">
                                          <p:cBhvr>
                                            <p:cTn id="123" dur="500" fill="hold"/>
                                            <p:tgtEl>
                                              <p:spTgt spid="95"/>
                                            </p:tgtEl>
                                            <p:attrNameLst>
                                              <p:attrName>ppt_x</p:attrName>
                                              <p:attrName>ppt_y</p:attrName>
                                            </p:attrNameLst>
                                          </p:cBhvr>
                                          <p:rCtr x="1315" y="0"/>
                                        </p:animMotion>
                                      </p:childTnLst>
                                    </p:cTn>
                                  </p:par>
                                  <p:par>
                                    <p:cTn id="124" presetID="10" presetClass="entr" presetSubtype="0" fill="hold" grpId="0" nodeType="withEffect">
                                      <p:stCondLst>
                                        <p:cond delay="2000"/>
                                      </p:stCondLst>
                                      <p:childTnLst>
                                        <p:set>
                                          <p:cBhvr>
                                            <p:cTn id="125" dur="1" fill="hold">
                                              <p:stCondLst>
                                                <p:cond delay="0"/>
                                              </p:stCondLst>
                                            </p:cTn>
                                            <p:tgtEl>
                                              <p:spTgt spid="96"/>
                                            </p:tgtEl>
                                            <p:attrNameLst>
                                              <p:attrName>style.visibility</p:attrName>
                                            </p:attrNameLst>
                                          </p:cBhvr>
                                          <p:to>
                                            <p:strVal val="visible"/>
                                          </p:to>
                                        </p:set>
                                        <p:animEffect transition="in" filter="fade">
                                          <p:cBhvr>
                                            <p:cTn id="126" dur="100"/>
                                            <p:tgtEl>
                                              <p:spTgt spid="96"/>
                                            </p:tgtEl>
                                          </p:cBhvr>
                                        </p:animEffect>
                                      </p:childTnLst>
                                    </p:cTn>
                                  </p:par>
                                  <p:par>
                                    <p:cTn id="127" presetID="63" presetClass="path" presetSubtype="0" fill="hold" grpId="1" nodeType="withEffect" p14:presetBounceEnd="50000">
                                      <p:stCondLst>
                                        <p:cond delay="2000"/>
                                      </p:stCondLst>
                                      <p:childTnLst>
                                        <p:animMotion origin="layout" path="M -1.45833E-6 -1.85185E-6 L 0.02669 -1.85185E-6 " pathEditMode="relative" rAng="0" ptsTypes="AA" p14:bounceEnd="50000">
                                          <p:cBhvr>
                                            <p:cTn id="128" dur="500" spd="-100000" fill="hold"/>
                                            <p:tgtEl>
                                              <p:spTgt spid="96"/>
                                            </p:tgtEl>
                                            <p:attrNameLst>
                                              <p:attrName>ppt_x</p:attrName>
                                              <p:attrName>ppt_y</p:attrName>
                                            </p:attrNameLst>
                                          </p:cBhvr>
                                          <p:rCtr x="1328" y="0"/>
                                        </p:animMotion>
                                      </p:childTnLst>
                                    </p:cTn>
                                  </p:par>
                                  <p:par>
                                    <p:cTn id="129" presetID="10" presetClass="entr" presetSubtype="0" fill="hold" grpId="0" nodeType="withEffect">
                                      <p:stCondLst>
                                        <p:cond delay="1800"/>
                                      </p:stCondLst>
                                      <p:childTnLst>
                                        <p:set>
                                          <p:cBhvr>
                                            <p:cTn id="130" dur="1" fill="hold">
                                              <p:stCondLst>
                                                <p:cond delay="0"/>
                                              </p:stCondLst>
                                            </p:cTn>
                                            <p:tgtEl>
                                              <p:spTgt spid="106"/>
                                            </p:tgtEl>
                                            <p:attrNameLst>
                                              <p:attrName>style.visibility</p:attrName>
                                            </p:attrNameLst>
                                          </p:cBhvr>
                                          <p:to>
                                            <p:strVal val="visible"/>
                                          </p:to>
                                        </p:set>
                                        <p:animEffect transition="in" filter="fade">
                                          <p:cBhvr>
                                            <p:cTn id="131" dur="100"/>
                                            <p:tgtEl>
                                              <p:spTgt spid="106"/>
                                            </p:tgtEl>
                                          </p:cBhvr>
                                        </p:animEffect>
                                      </p:childTnLst>
                                    </p:cTn>
                                  </p:par>
                                  <p:par>
                                    <p:cTn id="132" presetID="42" presetClass="path" presetSubtype="0" fill="hold" grpId="1" nodeType="withEffect" p14:presetBounceEnd="50000">
                                      <p:stCondLst>
                                        <p:cond delay="1800"/>
                                      </p:stCondLst>
                                      <p:childTnLst>
                                        <p:animMotion origin="layout" path="M -0.20508 0.0669 L 2.29167E-6 -4.81481E-6 " pathEditMode="relative" rAng="0" ptsTypes="AA" p14:bounceEnd="50000">
                                          <p:cBhvr>
                                            <p:cTn id="133" dur="500" fill="hold"/>
                                            <p:tgtEl>
                                              <p:spTgt spid="106"/>
                                            </p:tgtEl>
                                            <p:attrNameLst>
                                              <p:attrName>ppt_x</p:attrName>
                                              <p:attrName>ppt_y</p:attrName>
                                            </p:attrNameLst>
                                          </p:cBhvr>
                                          <p:rCtr x="10247" y="-3356"/>
                                        </p:animMotion>
                                      </p:childTnLst>
                                    </p:cTn>
                                  </p:par>
                                  <p:par>
                                    <p:cTn id="134" presetID="10" presetClass="entr" presetSubtype="0" fill="hold" grpId="0" nodeType="withEffect">
                                      <p:stCondLst>
                                        <p:cond delay="2200"/>
                                      </p:stCondLst>
                                      <p:childTnLst>
                                        <p:set>
                                          <p:cBhvr>
                                            <p:cTn id="135" dur="1" fill="hold">
                                              <p:stCondLst>
                                                <p:cond delay="0"/>
                                              </p:stCondLst>
                                            </p:cTn>
                                            <p:tgtEl>
                                              <p:spTgt spid="97"/>
                                            </p:tgtEl>
                                            <p:attrNameLst>
                                              <p:attrName>style.visibility</p:attrName>
                                            </p:attrNameLst>
                                          </p:cBhvr>
                                          <p:to>
                                            <p:strVal val="visible"/>
                                          </p:to>
                                        </p:set>
                                        <p:animEffect transition="in" filter="fade">
                                          <p:cBhvr>
                                            <p:cTn id="136" dur="100"/>
                                            <p:tgtEl>
                                              <p:spTgt spid="97"/>
                                            </p:tgtEl>
                                          </p:cBhvr>
                                        </p:animEffect>
                                      </p:childTnLst>
                                    </p:cTn>
                                  </p:par>
                                  <p:par>
                                    <p:cTn id="137" presetID="63" presetClass="path" presetSubtype="0" fill="hold" grpId="1" nodeType="withEffect" p14:presetBounceEnd="50000">
                                      <p:stCondLst>
                                        <p:cond delay="2200"/>
                                      </p:stCondLst>
                                      <p:childTnLst>
                                        <p:animMotion origin="layout" path="M -0.02513 -4.81481E-6 L 3.33333E-6 -4.81481E-6 " pathEditMode="relative" rAng="0" ptsTypes="AA" p14:bounceEnd="50000">
                                          <p:cBhvr>
                                            <p:cTn id="138" dur="500" fill="hold"/>
                                            <p:tgtEl>
                                              <p:spTgt spid="97"/>
                                            </p:tgtEl>
                                            <p:attrNameLst>
                                              <p:attrName>ppt_x</p:attrName>
                                              <p:attrName>ppt_y</p:attrName>
                                            </p:attrNameLst>
                                          </p:cBhvr>
                                          <p:rCtr x="1250" y="0"/>
                                        </p:animMotion>
                                      </p:childTnLst>
                                    </p:cTn>
                                  </p:par>
                                  <p:par>
                                    <p:cTn id="139" presetID="10" presetClass="entr" presetSubtype="0" fill="hold" grpId="0" nodeType="withEffect">
                                      <p:stCondLst>
                                        <p:cond delay="2200"/>
                                      </p:stCondLst>
                                      <p:childTnLst>
                                        <p:set>
                                          <p:cBhvr>
                                            <p:cTn id="140" dur="1" fill="hold">
                                              <p:stCondLst>
                                                <p:cond delay="0"/>
                                              </p:stCondLst>
                                            </p:cTn>
                                            <p:tgtEl>
                                              <p:spTgt spid="98"/>
                                            </p:tgtEl>
                                            <p:attrNameLst>
                                              <p:attrName>style.visibility</p:attrName>
                                            </p:attrNameLst>
                                          </p:cBhvr>
                                          <p:to>
                                            <p:strVal val="visible"/>
                                          </p:to>
                                        </p:set>
                                        <p:animEffect transition="in" filter="fade">
                                          <p:cBhvr>
                                            <p:cTn id="141" dur="100"/>
                                            <p:tgtEl>
                                              <p:spTgt spid="98"/>
                                            </p:tgtEl>
                                          </p:cBhvr>
                                        </p:animEffect>
                                      </p:childTnLst>
                                    </p:cTn>
                                  </p:par>
                                  <p:par>
                                    <p:cTn id="142" presetID="63" presetClass="path" presetSubtype="0" fill="hold" grpId="1" nodeType="withEffect" p14:presetBounceEnd="50000">
                                      <p:stCondLst>
                                        <p:cond delay="2200"/>
                                      </p:stCondLst>
                                      <p:childTnLst>
                                        <p:animMotion origin="layout" path="M 4.79167E-6 2.59259E-6 L 0.02552 2.59259E-6 " pathEditMode="relative" rAng="0" ptsTypes="AA" p14:bounceEnd="50000">
                                          <p:cBhvr>
                                            <p:cTn id="143" dur="500" spd="-100000" fill="hold"/>
                                            <p:tgtEl>
                                              <p:spTgt spid="98"/>
                                            </p:tgtEl>
                                            <p:attrNameLst>
                                              <p:attrName>ppt_x</p:attrName>
                                              <p:attrName>ppt_y</p:attrName>
                                            </p:attrNameLst>
                                          </p:cBhvr>
                                          <p:rCtr x="1276" y="0"/>
                                        </p:animMotion>
                                      </p:childTnLst>
                                    </p:cTn>
                                  </p:par>
                                  <p:par>
                                    <p:cTn id="144" presetID="10" presetClass="entr" presetSubtype="0" fill="hold" grpId="0" nodeType="withEffect">
                                      <p:stCondLst>
                                        <p:cond delay="2100"/>
                                      </p:stCondLst>
                                      <p:childTnLst>
                                        <p:set>
                                          <p:cBhvr>
                                            <p:cTn id="145" dur="1" fill="hold">
                                              <p:stCondLst>
                                                <p:cond delay="0"/>
                                              </p:stCondLst>
                                            </p:cTn>
                                            <p:tgtEl>
                                              <p:spTgt spid="107"/>
                                            </p:tgtEl>
                                            <p:attrNameLst>
                                              <p:attrName>style.visibility</p:attrName>
                                            </p:attrNameLst>
                                          </p:cBhvr>
                                          <p:to>
                                            <p:strVal val="visible"/>
                                          </p:to>
                                        </p:set>
                                        <p:animEffect transition="in" filter="fade">
                                          <p:cBhvr>
                                            <p:cTn id="146" dur="100"/>
                                            <p:tgtEl>
                                              <p:spTgt spid="107"/>
                                            </p:tgtEl>
                                          </p:cBhvr>
                                        </p:animEffect>
                                      </p:childTnLst>
                                    </p:cTn>
                                  </p:par>
                                  <p:par>
                                    <p:cTn id="147" presetID="42" presetClass="path" presetSubtype="0" fill="hold" grpId="1" nodeType="withEffect" p14:presetBounceEnd="50000">
                                      <p:stCondLst>
                                        <p:cond delay="2100"/>
                                      </p:stCondLst>
                                      <p:childTnLst>
                                        <p:animMotion origin="layout" path="M -0.28881 -0.03402 L 3.54167E-6 -3.7037E-6 " pathEditMode="relative" rAng="0" ptsTypes="AA" p14:bounceEnd="50000">
                                          <p:cBhvr>
                                            <p:cTn id="148" dur="500" fill="hold"/>
                                            <p:tgtEl>
                                              <p:spTgt spid="107"/>
                                            </p:tgtEl>
                                            <p:attrNameLst>
                                              <p:attrName>ppt_x</p:attrName>
                                              <p:attrName>ppt_y</p:attrName>
                                            </p:attrNameLst>
                                          </p:cBhvr>
                                          <p:rCtr x="14440" y="1690"/>
                                        </p:animMotion>
                                      </p:childTnLst>
                                    </p:cTn>
                                  </p:par>
                                  <p:par>
                                    <p:cTn id="149" presetID="10" presetClass="entr" presetSubtype="0" fill="hold" grpId="0" nodeType="withEffect">
                                      <p:stCondLst>
                                        <p:cond delay="2600"/>
                                      </p:stCondLst>
                                      <p:childTnLst>
                                        <p:set>
                                          <p:cBhvr>
                                            <p:cTn id="150" dur="1" fill="hold">
                                              <p:stCondLst>
                                                <p:cond delay="0"/>
                                              </p:stCondLst>
                                            </p:cTn>
                                            <p:tgtEl>
                                              <p:spTgt spid="99"/>
                                            </p:tgtEl>
                                            <p:attrNameLst>
                                              <p:attrName>style.visibility</p:attrName>
                                            </p:attrNameLst>
                                          </p:cBhvr>
                                          <p:to>
                                            <p:strVal val="visible"/>
                                          </p:to>
                                        </p:set>
                                        <p:animEffect transition="in" filter="fade">
                                          <p:cBhvr>
                                            <p:cTn id="151" dur="100"/>
                                            <p:tgtEl>
                                              <p:spTgt spid="99"/>
                                            </p:tgtEl>
                                          </p:cBhvr>
                                        </p:animEffect>
                                      </p:childTnLst>
                                    </p:cTn>
                                  </p:par>
                                  <p:par>
                                    <p:cTn id="152" presetID="63" presetClass="path" presetSubtype="0" fill="hold" grpId="1" nodeType="withEffect" p14:presetBounceEnd="50000">
                                      <p:stCondLst>
                                        <p:cond delay="2600"/>
                                      </p:stCondLst>
                                      <p:childTnLst>
                                        <p:animMotion origin="layout" path="M -0.02696 -1.11111E-6 L 3.33333E-6 -1.11111E-6 " pathEditMode="relative" rAng="0" ptsTypes="AA" p14:bounceEnd="50000">
                                          <p:cBhvr>
                                            <p:cTn id="153" dur="500" fill="hold"/>
                                            <p:tgtEl>
                                              <p:spTgt spid="99"/>
                                            </p:tgtEl>
                                            <p:attrNameLst>
                                              <p:attrName>ppt_x</p:attrName>
                                              <p:attrName>ppt_y</p:attrName>
                                            </p:attrNameLst>
                                          </p:cBhvr>
                                          <p:rCtr x="1341" y="0"/>
                                        </p:animMotion>
                                      </p:childTnLst>
                                    </p:cTn>
                                  </p:par>
                                  <p:par>
                                    <p:cTn id="154" presetID="10" presetClass="entr" presetSubtype="0" fill="hold" grpId="0" nodeType="withEffect">
                                      <p:stCondLst>
                                        <p:cond delay="2600"/>
                                      </p:stCondLst>
                                      <p:childTnLst>
                                        <p:set>
                                          <p:cBhvr>
                                            <p:cTn id="155" dur="1" fill="hold">
                                              <p:stCondLst>
                                                <p:cond delay="0"/>
                                              </p:stCondLst>
                                            </p:cTn>
                                            <p:tgtEl>
                                              <p:spTgt spid="100"/>
                                            </p:tgtEl>
                                            <p:attrNameLst>
                                              <p:attrName>style.visibility</p:attrName>
                                            </p:attrNameLst>
                                          </p:cBhvr>
                                          <p:to>
                                            <p:strVal val="visible"/>
                                          </p:to>
                                        </p:set>
                                        <p:animEffect transition="in" filter="fade">
                                          <p:cBhvr>
                                            <p:cTn id="156" dur="100"/>
                                            <p:tgtEl>
                                              <p:spTgt spid="100"/>
                                            </p:tgtEl>
                                          </p:cBhvr>
                                        </p:animEffect>
                                      </p:childTnLst>
                                    </p:cTn>
                                  </p:par>
                                  <p:par>
                                    <p:cTn id="157" presetID="63" presetClass="path" presetSubtype="0" fill="hold" grpId="1" nodeType="withEffect" p14:presetBounceEnd="50000">
                                      <p:stCondLst>
                                        <p:cond delay="2600"/>
                                      </p:stCondLst>
                                      <p:childTnLst>
                                        <p:animMotion origin="layout" path="M -1.45833E-6 -3.7037E-6 L 0.02253 -3.7037E-6 " pathEditMode="relative" rAng="0" ptsTypes="AA" p14:bounceEnd="50000">
                                          <p:cBhvr>
                                            <p:cTn id="158" dur="500" spd="-100000" fill="hold"/>
                                            <p:tgtEl>
                                              <p:spTgt spid="100"/>
                                            </p:tgtEl>
                                            <p:attrNameLst>
                                              <p:attrName>ppt_x</p:attrName>
                                              <p:attrName>ppt_y</p:attrName>
                                            </p:attrNameLst>
                                          </p:cBhvr>
                                          <p:rCtr x="112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p:bldP spid="95" grpId="1"/>
          <p:bldP spid="96" grpId="0"/>
          <p:bldP spid="96" grpId="1"/>
          <p:bldP spid="97" grpId="0"/>
          <p:bldP spid="97" grpId="1"/>
          <p:bldP spid="98" grpId="0"/>
          <p:bldP spid="98" grpId="1"/>
          <p:bldP spid="99" grpId="0"/>
          <p:bldP spid="99" grpId="1"/>
          <p:bldP spid="100" grpId="0"/>
          <p:bldP spid="100" grpId="1"/>
          <p:bldP spid="105" grpId="0" animBg="1"/>
          <p:bldP spid="105" grpId="1" animBg="1"/>
          <p:bldP spid="106" grpId="0" animBg="1"/>
          <p:bldP spid="106" grpId="1" animBg="1"/>
          <p:bldP spid="107" grpId="0" animBg="1"/>
          <p:bldP spid="107"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anim calcmode="lin" valueType="num">
                                          <p:cBhvr>
                                            <p:cTn id="19" dur="500" fill="hold"/>
                                            <p:tgtEl>
                                              <p:spTgt spid="4"/>
                                            </p:tgtEl>
                                            <p:attrNameLst>
                                              <p:attrName>ppt_x</p:attrName>
                                            </p:attrNameLst>
                                          </p:cBhvr>
                                          <p:tavLst>
                                            <p:tav tm="0">
                                              <p:val>
                                                <p:strVal val="#ppt_x"/>
                                              </p:val>
                                            </p:tav>
                                            <p:tav tm="100000">
                                              <p:val>
                                                <p:strVal val="#ppt_x"/>
                                              </p:val>
                                            </p:tav>
                                          </p:tavLst>
                                        </p:anim>
                                        <p:anim calcmode="lin" valueType="num">
                                          <p:cBhvr>
                                            <p:cTn id="20" dur="500" fill="hold"/>
                                            <p:tgtEl>
                                              <p:spTgt spid="4"/>
                                            </p:tgtEl>
                                            <p:attrNameLst>
                                              <p:attrName>ppt_y</p:attrName>
                                            </p:attrNameLst>
                                          </p:cBhvr>
                                          <p:tavLst>
                                            <p:tav tm="0">
                                              <p:val>
                                                <p:strVal val="#ppt_y+.1"/>
                                              </p:val>
                                            </p:tav>
                                            <p:tav tm="100000">
                                              <p:val>
                                                <p:strVal val="#ppt_y"/>
                                              </p:val>
                                            </p:tav>
                                          </p:tavLst>
                                        </p:anim>
                                      </p:childTnLst>
                                    </p:cTn>
                                  </p:par>
                                  <p:par>
                                    <p:cTn id="21" presetID="6" presetClass="entr" presetSubtype="32" fill="hold" nodeType="withEffect">
                                      <p:stCondLst>
                                        <p:cond delay="0"/>
                                      </p:stCondLst>
                                      <p:childTnLst>
                                        <p:set>
                                          <p:cBhvr>
                                            <p:cTn id="22" dur="1" fill="hold">
                                              <p:stCondLst>
                                                <p:cond delay="0"/>
                                              </p:stCondLst>
                                            </p:cTn>
                                            <p:tgtEl>
                                              <p:spTgt spid="101"/>
                                            </p:tgtEl>
                                            <p:attrNameLst>
                                              <p:attrName>style.visibility</p:attrName>
                                            </p:attrNameLst>
                                          </p:cBhvr>
                                          <p:to>
                                            <p:strVal val="visible"/>
                                          </p:to>
                                        </p:set>
                                        <p:animEffect transition="in" filter="circle(out)">
                                          <p:cBhvr>
                                            <p:cTn id="23" dur="1000"/>
                                            <p:tgtEl>
                                              <p:spTgt spid="101"/>
                                            </p:tgtEl>
                                          </p:cBhvr>
                                        </p:animEffect>
                                      </p:childTnLst>
                                    </p:cTn>
                                  </p:par>
                                  <p:par>
                                    <p:cTn id="24" presetID="18" presetClass="entr" presetSubtype="12" fill="hold" grpId="0" nodeType="withEffect">
                                      <p:stCondLst>
                                        <p:cond delay="500"/>
                                      </p:stCondLst>
                                      <p:childTnLst>
                                        <p:set>
                                          <p:cBhvr>
                                            <p:cTn id="25" dur="1" fill="hold">
                                              <p:stCondLst>
                                                <p:cond delay="0"/>
                                              </p:stCondLst>
                                            </p:cTn>
                                            <p:tgtEl>
                                              <p:spTgt spid="65"/>
                                            </p:tgtEl>
                                            <p:attrNameLst>
                                              <p:attrName>style.visibility</p:attrName>
                                            </p:attrNameLst>
                                          </p:cBhvr>
                                          <p:to>
                                            <p:strVal val="visible"/>
                                          </p:to>
                                        </p:set>
                                        <p:animEffect transition="in" filter="strips(downLeft)">
                                          <p:cBhvr>
                                            <p:cTn id="26" dur="1000"/>
                                            <p:tgtEl>
                                              <p:spTgt spid="65"/>
                                            </p:tgtEl>
                                          </p:cBhvr>
                                        </p:animEffect>
                                      </p:childTnLst>
                                    </p:cTn>
                                  </p:par>
                                  <p:par>
                                    <p:cTn id="27" presetID="18" presetClass="entr" presetSubtype="12" fill="hold" grpId="0" nodeType="withEffect">
                                      <p:stCondLst>
                                        <p:cond delay="500"/>
                                      </p:stCondLst>
                                      <p:childTnLst>
                                        <p:set>
                                          <p:cBhvr>
                                            <p:cTn id="28" dur="1" fill="hold">
                                              <p:stCondLst>
                                                <p:cond delay="0"/>
                                              </p:stCondLst>
                                            </p:cTn>
                                            <p:tgtEl>
                                              <p:spTgt spid="66"/>
                                            </p:tgtEl>
                                            <p:attrNameLst>
                                              <p:attrName>style.visibility</p:attrName>
                                            </p:attrNameLst>
                                          </p:cBhvr>
                                          <p:to>
                                            <p:strVal val="visible"/>
                                          </p:to>
                                        </p:set>
                                        <p:animEffect transition="in" filter="strips(downLeft)">
                                          <p:cBhvr>
                                            <p:cTn id="29" dur="1000"/>
                                            <p:tgtEl>
                                              <p:spTgt spid="66"/>
                                            </p:tgtEl>
                                          </p:cBhvr>
                                        </p:animEffect>
                                      </p:childTnLst>
                                    </p:cTn>
                                  </p:par>
                                  <p:par>
                                    <p:cTn id="30" presetID="18" presetClass="entr" presetSubtype="12" fill="hold" grpId="0" nodeType="withEffect">
                                      <p:stCondLst>
                                        <p:cond delay="500"/>
                                      </p:stCondLst>
                                      <p:childTnLst>
                                        <p:set>
                                          <p:cBhvr>
                                            <p:cTn id="31" dur="1" fill="hold">
                                              <p:stCondLst>
                                                <p:cond delay="0"/>
                                              </p:stCondLst>
                                            </p:cTn>
                                            <p:tgtEl>
                                              <p:spTgt spid="67"/>
                                            </p:tgtEl>
                                            <p:attrNameLst>
                                              <p:attrName>style.visibility</p:attrName>
                                            </p:attrNameLst>
                                          </p:cBhvr>
                                          <p:to>
                                            <p:strVal val="visible"/>
                                          </p:to>
                                        </p:set>
                                        <p:animEffect transition="in" filter="strips(downLeft)">
                                          <p:cBhvr>
                                            <p:cTn id="32" dur="1000"/>
                                            <p:tgtEl>
                                              <p:spTgt spid="67"/>
                                            </p:tgtEl>
                                          </p:cBhvr>
                                        </p:animEffect>
                                      </p:childTnLst>
                                    </p:cTn>
                                  </p:par>
                                  <p:par>
                                    <p:cTn id="33" presetID="18" presetClass="entr" presetSubtype="12" fill="hold" grpId="0" nodeType="withEffect">
                                      <p:stCondLst>
                                        <p:cond delay="500"/>
                                      </p:stCondLst>
                                      <p:childTnLst>
                                        <p:set>
                                          <p:cBhvr>
                                            <p:cTn id="34" dur="1" fill="hold">
                                              <p:stCondLst>
                                                <p:cond delay="0"/>
                                              </p:stCondLst>
                                            </p:cTn>
                                            <p:tgtEl>
                                              <p:spTgt spid="68"/>
                                            </p:tgtEl>
                                            <p:attrNameLst>
                                              <p:attrName>style.visibility</p:attrName>
                                            </p:attrNameLst>
                                          </p:cBhvr>
                                          <p:to>
                                            <p:strVal val="visible"/>
                                          </p:to>
                                        </p:set>
                                        <p:animEffect transition="in" filter="strips(downLeft)">
                                          <p:cBhvr>
                                            <p:cTn id="35" dur="1000"/>
                                            <p:tgtEl>
                                              <p:spTgt spid="68"/>
                                            </p:tgtEl>
                                          </p:cBhvr>
                                        </p:animEffect>
                                      </p:childTnLst>
                                    </p:cTn>
                                  </p:par>
                                  <p:par>
                                    <p:cTn id="36" presetID="18" presetClass="entr" presetSubtype="12" fill="hold" grpId="0" nodeType="withEffect">
                                      <p:stCondLst>
                                        <p:cond delay="500"/>
                                      </p:stCondLst>
                                      <p:childTnLst>
                                        <p:set>
                                          <p:cBhvr>
                                            <p:cTn id="37" dur="1" fill="hold">
                                              <p:stCondLst>
                                                <p:cond delay="0"/>
                                              </p:stCondLst>
                                            </p:cTn>
                                            <p:tgtEl>
                                              <p:spTgt spid="69"/>
                                            </p:tgtEl>
                                            <p:attrNameLst>
                                              <p:attrName>style.visibility</p:attrName>
                                            </p:attrNameLst>
                                          </p:cBhvr>
                                          <p:to>
                                            <p:strVal val="visible"/>
                                          </p:to>
                                        </p:set>
                                        <p:animEffect transition="in" filter="strips(downLeft)">
                                          <p:cBhvr>
                                            <p:cTn id="38" dur="1000"/>
                                            <p:tgtEl>
                                              <p:spTgt spid="69"/>
                                            </p:tgtEl>
                                          </p:cBhvr>
                                        </p:animEffect>
                                      </p:childTnLst>
                                    </p:cTn>
                                  </p:par>
                                  <p:par>
                                    <p:cTn id="39" presetID="18" presetClass="entr" presetSubtype="12" fill="hold" grpId="0" nodeType="withEffect">
                                      <p:stCondLst>
                                        <p:cond delay="500"/>
                                      </p:stCondLst>
                                      <p:childTnLst>
                                        <p:set>
                                          <p:cBhvr>
                                            <p:cTn id="40" dur="1" fill="hold">
                                              <p:stCondLst>
                                                <p:cond delay="0"/>
                                              </p:stCondLst>
                                            </p:cTn>
                                            <p:tgtEl>
                                              <p:spTgt spid="70"/>
                                            </p:tgtEl>
                                            <p:attrNameLst>
                                              <p:attrName>style.visibility</p:attrName>
                                            </p:attrNameLst>
                                          </p:cBhvr>
                                          <p:to>
                                            <p:strVal val="visible"/>
                                          </p:to>
                                        </p:set>
                                        <p:animEffect transition="in" filter="strips(downLeft)">
                                          <p:cBhvr>
                                            <p:cTn id="41" dur="1000"/>
                                            <p:tgtEl>
                                              <p:spTgt spid="70"/>
                                            </p:tgtEl>
                                          </p:cBhvr>
                                        </p:animEffect>
                                      </p:childTnLst>
                                    </p:cTn>
                                  </p:par>
                                  <p:par>
                                    <p:cTn id="42" presetID="18" presetClass="entr" presetSubtype="12" fill="hold" grpId="0" nodeType="withEffect">
                                      <p:stCondLst>
                                        <p:cond delay="500"/>
                                      </p:stCondLst>
                                      <p:childTnLst>
                                        <p:set>
                                          <p:cBhvr>
                                            <p:cTn id="43" dur="1" fill="hold">
                                              <p:stCondLst>
                                                <p:cond delay="0"/>
                                              </p:stCondLst>
                                            </p:cTn>
                                            <p:tgtEl>
                                              <p:spTgt spid="72"/>
                                            </p:tgtEl>
                                            <p:attrNameLst>
                                              <p:attrName>style.visibility</p:attrName>
                                            </p:attrNameLst>
                                          </p:cBhvr>
                                          <p:to>
                                            <p:strVal val="visible"/>
                                          </p:to>
                                        </p:set>
                                        <p:animEffect transition="in" filter="strips(downLeft)">
                                          <p:cBhvr>
                                            <p:cTn id="44" dur="1000"/>
                                            <p:tgtEl>
                                              <p:spTgt spid="72"/>
                                            </p:tgtEl>
                                          </p:cBhvr>
                                        </p:animEffect>
                                      </p:childTnLst>
                                    </p:cTn>
                                  </p:par>
                                  <p:par>
                                    <p:cTn id="45" presetID="18" presetClass="entr" presetSubtype="12" fill="hold" grpId="0" nodeType="withEffect">
                                      <p:stCondLst>
                                        <p:cond delay="500"/>
                                      </p:stCondLst>
                                      <p:childTnLst>
                                        <p:set>
                                          <p:cBhvr>
                                            <p:cTn id="46" dur="1" fill="hold">
                                              <p:stCondLst>
                                                <p:cond delay="0"/>
                                              </p:stCondLst>
                                            </p:cTn>
                                            <p:tgtEl>
                                              <p:spTgt spid="73"/>
                                            </p:tgtEl>
                                            <p:attrNameLst>
                                              <p:attrName>style.visibility</p:attrName>
                                            </p:attrNameLst>
                                          </p:cBhvr>
                                          <p:to>
                                            <p:strVal val="visible"/>
                                          </p:to>
                                        </p:set>
                                        <p:animEffect transition="in" filter="strips(downLeft)">
                                          <p:cBhvr>
                                            <p:cTn id="47" dur="1000"/>
                                            <p:tgtEl>
                                              <p:spTgt spid="73"/>
                                            </p:tgtEl>
                                          </p:cBhvr>
                                        </p:animEffect>
                                      </p:childTnLst>
                                    </p:cTn>
                                  </p:par>
                                  <p:par>
                                    <p:cTn id="48" presetID="18" presetClass="entr" presetSubtype="12" fill="hold" grpId="0" nodeType="withEffect">
                                      <p:stCondLst>
                                        <p:cond delay="500"/>
                                      </p:stCondLst>
                                      <p:childTnLst>
                                        <p:set>
                                          <p:cBhvr>
                                            <p:cTn id="49" dur="1" fill="hold">
                                              <p:stCondLst>
                                                <p:cond delay="0"/>
                                              </p:stCondLst>
                                            </p:cTn>
                                            <p:tgtEl>
                                              <p:spTgt spid="74"/>
                                            </p:tgtEl>
                                            <p:attrNameLst>
                                              <p:attrName>style.visibility</p:attrName>
                                            </p:attrNameLst>
                                          </p:cBhvr>
                                          <p:to>
                                            <p:strVal val="visible"/>
                                          </p:to>
                                        </p:set>
                                        <p:animEffect transition="in" filter="strips(downLeft)">
                                          <p:cBhvr>
                                            <p:cTn id="50" dur="1000"/>
                                            <p:tgtEl>
                                              <p:spTgt spid="74"/>
                                            </p:tgtEl>
                                          </p:cBhvr>
                                        </p:animEffect>
                                      </p:childTnLst>
                                    </p:cTn>
                                  </p:par>
                                  <p:par>
                                    <p:cTn id="51" presetID="18" presetClass="entr" presetSubtype="12" fill="hold" grpId="0" nodeType="withEffect">
                                      <p:stCondLst>
                                        <p:cond delay="500"/>
                                      </p:stCondLst>
                                      <p:childTnLst>
                                        <p:set>
                                          <p:cBhvr>
                                            <p:cTn id="52" dur="1" fill="hold">
                                              <p:stCondLst>
                                                <p:cond delay="0"/>
                                              </p:stCondLst>
                                            </p:cTn>
                                            <p:tgtEl>
                                              <p:spTgt spid="75"/>
                                            </p:tgtEl>
                                            <p:attrNameLst>
                                              <p:attrName>style.visibility</p:attrName>
                                            </p:attrNameLst>
                                          </p:cBhvr>
                                          <p:to>
                                            <p:strVal val="visible"/>
                                          </p:to>
                                        </p:set>
                                        <p:animEffect transition="in" filter="strips(downLeft)">
                                          <p:cBhvr>
                                            <p:cTn id="53" dur="1000"/>
                                            <p:tgtEl>
                                              <p:spTgt spid="75"/>
                                            </p:tgtEl>
                                          </p:cBhvr>
                                        </p:animEffect>
                                      </p:childTnLst>
                                    </p:cTn>
                                  </p:par>
                                  <p:par>
                                    <p:cTn id="54" presetID="18" presetClass="entr" presetSubtype="12" fill="hold" grpId="0" nodeType="withEffect">
                                      <p:stCondLst>
                                        <p:cond delay="500"/>
                                      </p:stCondLst>
                                      <p:childTnLst>
                                        <p:set>
                                          <p:cBhvr>
                                            <p:cTn id="55" dur="1" fill="hold">
                                              <p:stCondLst>
                                                <p:cond delay="0"/>
                                              </p:stCondLst>
                                            </p:cTn>
                                            <p:tgtEl>
                                              <p:spTgt spid="76"/>
                                            </p:tgtEl>
                                            <p:attrNameLst>
                                              <p:attrName>style.visibility</p:attrName>
                                            </p:attrNameLst>
                                          </p:cBhvr>
                                          <p:to>
                                            <p:strVal val="visible"/>
                                          </p:to>
                                        </p:set>
                                        <p:animEffect transition="in" filter="strips(downLeft)">
                                          <p:cBhvr>
                                            <p:cTn id="56" dur="1000"/>
                                            <p:tgtEl>
                                              <p:spTgt spid="76"/>
                                            </p:tgtEl>
                                          </p:cBhvr>
                                        </p:animEffect>
                                      </p:childTnLst>
                                    </p:cTn>
                                  </p:par>
                                  <p:par>
                                    <p:cTn id="57" presetID="18" presetClass="entr" presetSubtype="12" fill="hold" grpId="0" nodeType="withEffect">
                                      <p:stCondLst>
                                        <p:cond delay="500"/>
                                      </p:stCondLst>
                                      <p:childTnLst>
                                        <p:set>
                                          <p:cBhvr>
                                            <p:cTn id="58" dur="1" fill="hold">
                                              <p:stCondLst>
                                                <p:cond delay="0"/>
                                              </p:stCondLst>
                                            </p:cTn>
                                            <p:tgtEl>
                                              <p:spTgt spid="77"/>
                                            </p:tgtEl>
                                            <p:attrNameLst>
                                              <p:attrName>style.visibility</p:attrName>
                                            </p:attrNameLst>
                                          </p:cBhvr>
                                          <p:to>
                                            <p:strVal val="visible"/>
                                          </p:to>
                                        </p:set>
                                        <p:animEffect transition="in" filter="strips(downLeft)">
                                          <p:cBhvr>
                                            <p:cTn id="59" dur="1000"/>
                                            <p:tgtEl>
                                              <p:spTgt spid="77"/>
                                            </p:tgtEl>
                                          </p:cBhvr>
                                        </p:animEffect>
                                      </p:childTnLst>
                                    </p:cTn>
                                  </p:par>
                                  <p:par>
                                    <p:cTn id="60" presetID="18" presetClass="entr" presetSubtype="12" fill="hold" grpId="0" nodeType="withEffect">
                                      <p:stCondLst>
                                        <p:cond delay="500"/>
                                      </p:stCondLst>
                                      <p:childTnLst>
                                        <p:set>
                                          <p:cBhvr>
                                            <p:cTn id="61" dur="1" fill="hold">
                                              <p:stCondLst>
                                                <p:cond delay="0"/>
                                              </p:stCondLst>
                                            </p:cTn>
                                            <p:tgtEl>
                                              <p:spTgt spid="78"/>
                                            </p:tgtEl>
                                            <p:attrNameLst>
                                              <p:attrName>style.visibility</p:attrName>
                                            </p:attrNameLst>
                                          </p:cBhvr>
                                          <p:to>
                                            <p:strVal val="visible"/>
                                          </p:to>
                                        </p:set>
                                        <p:animEffect transition="in" filter="strips(downLeft)">
                                          <p:cBhvr>
                                            <p:cTn id="62" dur="1000"/>
                                            <p:tgtEl>
                                              <p:spTgt spid="78"/>
                                            </p:tgtEl>
                                          </p:cBhvr>
                                        </p:animEffect>
                                      </p:childTnLst>
                                    </p:cTn>
                                  </p:par>
                                  <p:par>
                                    <p:cTn id="63" presetID="18" presetClass="entr" presetSubtype="12" fill="hold" grpId="0" nodeType="withEffect">
                                      <p:stCondLst>
                                        <p:cond delay="500"/>
                                      </p:stCondLst>
                                      <p:childTnLst>
                                        <p:set>
                                          <p:cBhvr>
                                            <p:cTn id="64" dur="1" fill="hold">
                                              <p:stCondLst>
                                                <p:cond delay="0"/>
                                              </p:stCondLst>
                                            </p:cTn>
                                            <p:tgtEl>
                                              <p:spTgt spid="80"/>
                                            </p:tgtEl>
                                            <p:attrNameLst>
                                              <p:attrName>style.visibility</p:attrName>
                                            </p:attrNameLst>
                                          </p:cBhvr>
                                          <p:to>
                                            <p:strVal val="visible"/>
                                          </p:to>
                                        </p:set>
                                        <p:animEffect transition="in" filter="strips(downLeft)">
                                          <p:cBhvr>
                                            <p:cTn id="65" dur="1000"/>
                                            <p:tgtEl>
                                              <p:spTgt spid="80"/>
                                            </p:tgtEl>
                                          </p:cBhvr>
                                        </p:animEffect>
                                      </p:childTnLst>
                                    </p:cTn>
                                  </p:par>
                                  <p:par>
                                    <p:cTn id="66" presetID="18" presetClass="entr" presetSubtype="12" fill="hold" grpId="0" nodeType="withEffect">
                                      <p:stCondLst>
                                        <p:cond delay="500"/>
                                      </p:stCondLst>
                                      <p:childTnLst>
                                        <p:set>
                                          <p:cBhvr>
                                            <p:cTn id="67" dur="1" fill="hold">
                                              <p:stCondLst>
                                                <p:cond delay="0"/>
                                              </p:stCondLst>
                                            </p:cTn>
                                            <p:tgtEl>
                                              <p:spTgt spid="81"/>
                                            </p:tgtEl>
                                            <p:attrNameLst>
                                              <p:attrName>style.visibility</p:attrName>
                                            </p:attrNameLst>
                                          </p:cBhvr>
                                          <p:to>
                                            <p:strVal val="visible"/>
                                          </p:to>
                                        </p:set>
                                        <p:animEffect transition="in" filter="strips(downLeft)">
                                          <p:cBhvr>
                                            <p:cTn id="68" dur="1000"/>
                                            <p:tgtEl>
                                              <p:spTgt spid="81"/>
                                            </p:tgtEl>
                                          </p:cBhvr>
                                        </p:animEffect>
                                      </p:childTnLst>
                                    </p:cTn>
                                  </p:par>
                                  <p:par>
                                    <p:cTn id="69" presetID="18" presetClass="entr" presetSubtype="12" fill="hold" grpId="0" nodeType="withEffect">
                                      <p:stCondLst>
                                        <p:cond delay="500"/>
                                      </p:stCondLst>
                                      <p:childTnLst>
                                        <p:set>
                                          <p:cBhvr>
                                            <p:cTn id="70" dur="1" fill="hold">
                                              <p:stCondLst>
                                                <p:cond delay="0"/>
                                              </p:stCondLst>
                                            </p:cTn>
                                            <p:tgtEl>
                                              <p:spTgt spid="82"/>
                                            </p:tgtEl>
                                            <p:attrNameLst>
                                              <p:attrName>style.visibility</p:attrName>
                                            </p:attrNameLst>
                                          </p:cBhvr>
                                          <p:to>
                                            <p:strVal val="visible"/>
                                          </p:to>
                                        </p:set>
                                        <p:animEffect transition="in" filter="strips(downLeft)">
                                          <p:cBhvr>
                                            <p:cTn id="71" dur="1000"/>
                                            <p:tgtEl>
                                              <p:spTgt spid="82"/>
                                            </p:tgtEl>
                                          </p:cBhvr>
                                        </p:animEffect>
                                      </p:childTnLst>
                                    </p:cTn>
                                  </p:par>
                                  <p:par>
                                    <p:cTn id="72" presetID="18" presetClass="entr" presetSubtype="12" fill="hold" grpId="0" nodeType="withEffect">
                                      <p:stCondLst>
                                        <p:cond delay="500"/>
                                      </p:stCondLst>
                                      <p:childTnLst>
                                        <p:set>
                                          <p:cBhvr>
                                            <p:cTn id="73" dur="1" fill="hold">
                                              <p:stCondLst>
                                                <p:cond delay="0"/>
                                              </p:stCondLst>
                                            </p:cTn>
                                            <p:tgtEl>
                                              <p:spTgt spid="83"/>
                                            </p:tgtEl>
                                            <p:attrNameLst>
                                              <p:attrName>style.visibility</p:attrName>
                                            </p:attrNameLst>
                                          </p:cBhvr>
                                          <p:to>
                                            <p:strVal val="visible"/>
                                          </p:to>
                                        </p:set>
                                        <p:animEffect transition="in" filter="strips(downLeft)">
                                          <p:cBhvr>
                                            <p:cTn id="74" dur="1000"/>
                                            <p:tgtEl>
                                              <p:spTgt spid="83"/>
                                            </p:tgtEl>
                                          </p:cBhvr>
                                        </p:animEffect>
                                      </p:childTnLst>
                                    </p:cTn>
                                  </p:par>
                                  <p:par>
                                    <p:cTn id="75" presetID="18" presetClass="entr" presetSubtype="12" fill="hold" grpId="0" nodeType="withEffect">
                                      <p:stCondLst>
                                        <p:cond delay="500"/>
                                      </p:stCondLst>
                                      <p:childTnLst>
                                        <p:set>
                                          <p:cBhvr>
                                            <p:cTn id="76" dur="1" fill="hold">
                                              <p:stCondLst>
                                                <p:cond delay="0"/>
                                              </p:stCondLst>
                                            </p:cTn>
                                            <p:tgtEl>
                                              <p:spTgt spid="84"/>
                                            </p:tgtEl>
                                            <p:attrNameLst>
                                              <p:attrName>style.visibility</p:attrName>
                                            </p:attrNameLst>
                                          </p:cBhvr>
                                          <p:to>
                                            <p:strVal val="visible"/>
                                          </p:to>
                                        </p:set>
                                        <p:animEffect transition="in" filter="strips(downLeft)">
                                          <p:cBhvr>
                                            <p:cTn id="77" dur="1000"/>
                                            <p:tgtEl>
                                              <p:spTgt spid="84"/>
                                            </p:tgtEl>
                                          </p:cBhvr>
                                        </p:animEffect>
                                      </p:childTnLst>
                                    </p:cTn>
                                  </p:par>
                                  <p:par>
                                    <p:cTn id="78" presetID="18" presetClass="entr" presetSubtype="12" fill="hold" grpId="0" nodeType="withEffect">
                                      <p:stCondLst>
                                        <p:cond delay="500"/>
                                      </p:stCondLst>
                                      <p:childTnLst>
                                        <p:set>
                                          <p:cBhvr>
                                            <p:cTn id="79" dur="1" fill="hold">
                                              <p:stCondLst>
                                                <p:cond delay="0"/>
                                              </p:stCondLst>
                                            </p:cTn>
                                            <p:tgtEl>
                                              <p:spTgt spid="85"/>
                                            </p:tgtEl>
                                            <p:attrNameLst>
                                              <p:attrName>style.visibility</p:attrName>
                                            </p:attrNameLst>
                                          </p:cBhvr>
                                          <p:to>
                                            <p:strVal val="visible"/>
                                          </p:to>
                                        </p:set>
                                        <p:animEffect transition="in" filter="strips(downLeft)">
                                          <p:cBhvr>
                                            <p:cTn id="80" dur="1000"/>
                                            <p:tgtEl>
                                              <p:spTgt spid="85"/>
                                            </p:tgtEl>
                                          </p:cBhvr>
                                        </p:animEffect>
                                      </p:childTnLst>
                                    </p:cTn>
                                  </p:par>
                                  <p:par>
                                    <p:cTn id="81" presetID="18" presetClass="entr" presetSubtype="12" fill="hold" grpId="0" nodeType="withEffect">
                                      <p:stCondLst>
                                        <p:cond delay="500"/>
                                      </p:stCondLst>
                                      <p:childTnLst>
                                        <p:set>
                                          <p:cBhvr>
                                            <p:cTn id="82" dur="1" fill="hold">
                                              <p:stCondLst>
                                                <p:cond delay="0"/>
                                              </p:stCondLst>
                                            </p:cTn>
                                            <p:tgtEl>
                                              <p:spTgt spid="86"/>
                                            </p:tgtEl>
                                            <p:attrNameLst>
                                              <p:attrName>style.visibility</p:attrName>
                                            </p:attrNameLst>
                                          </p:cBhvr>
                                          <p:to>
                                            <p:strVal val="visible"/>
                                          </p:to>
                                        </p:set>
                                        <p:animEffect transition="in" filter="strips(downLeft)">
                                          <p:cBhvr>
                                            <p:cTn id="83" dur="1000"/>
                                            <p:tgtEl>
                                              <p:spTgt spid="86"/>
                                            </p:tgtEl>
                                          </p:cBhvr>
                                        </p:animEffect>
                                      </p:childTnLst>
                                    </p:cTn>
                                  </p:par>
                                  <p:par>
                                    <p:cTn id="84" presetID="18" presetClass="entr" presetSubtype="12" fill="hold" grpId="0" nodeType="withEffect">
                                      <p:stCondLst>
                                        <p:cond delay="500"/>
                                      </p:stCondLst>
                                      <p:childTnLst>
                                        <p:set>
                                          <p:cBhvr>
                                            <p:cTn id="85" dur="1" fill="hold">
                                              <p:stCondLst>
                                                <p:cond delay="0"/>
                                              </p:stCondLst>
                                            </p:cTn>
                                            <p:tgtEl>
                                              <p:spTgt spid="87"/>
                                            </p:tgtEl>
                                            <p:attrNameLst>
                                              <p:attrName>style.visibility</p:attrName>
                                            </p:attrNameLst>
                                          </p:cBhvr>
                                          <p:to>
                                            <p:strVal val="visible"/>
                                          </p:to>
                                        </p:set>
                                        <p:animEffect transition="in" filter="strips(downLeft)">
                                          <p:cBhvr>
                                            <p:cTn id="86" dur="1000"/>
                                            <p:tgtEl>
                                              <p:spTgt spid="87"/>
                                            </p:tgtEl>
                                          </p:cBhvr>
                                        </p:animEffect>
                                      </p:childTnLst>
                                    </p:cTn>
                                  </p:par>
                                  <p:par>
                                    <p:cTn id="87" presetID="18" presetClass="entr" presetSubtype="12" fill="hold" grpId="0" nodeType="withEffect">
                                      <p:stCondLst>
                                        <p:cond delay="500"/>
                                      </p:stCondLst>
                                      <p:childTnLst>
                                        <p:set>
                                          <p:cBhvr>
                                            <p:cTn id="88" dur="1" fill="hold">
                                              <p:stCondLst>
                                                <p:cond delay="0"/>
                                              </p:stCondLst>
                                            </p:cTn>
                                            <p:tgtEl>
                                              <p:spTgt spid="88"/>
                                            </p:tgtEl>
                                            <p:attrNameLst>
                                              <p:attrName>style.visibility</p:attrName>
                                            </p:attrNameLst>
                                          </p:cBhvr>
                                          <p:to>
                                            <p:strVal val="visible"/>
                                          </p:to>
                                        </p:set>
                                        <p:animEffect transition="in" filter="strips(downLeft)">
                                          <p:cBhvr>
                                            <p:cTn id="89" dur="1000"/>
                                            <p:tgtEl>
                                              <p:spTgt spid="88"/>
                                            </p:tgtEl>
                                          </p:cBhvr>
                                        </p:animEffect>
                                      </p:childTnLst>
                                    </p:cTn>
                                  </p:par>
                                  <p:par>
                                    <p:cTn id="90" presetID="18" presetClass="entr" presetSubtype="12" fill="hold" grpId="0" nodeType="withEffect">
                                      <p:stCondLst>
                                        <p:cond delay="500"/>
                                      </p:stCondLst>
                                      <p:childTnLst>
                                        <p:set>
                                          <p:cBhvr>
                                            <p:cTn id="91" dur="1" fill="hold">
                                              <p:stCondLst>
                                                <p:cond delay="0"/>
                                              </p:stCondLst>
                                            </p:cTn>
                                            <p:tgtEl>
                                              <p:spTgt spid="89"/>
                                            </p:tgtEl>
                                            <p:attrNameLst>
                                              <p:attrName>style.visibility</p:attrName>
                                            </p:attrNameLst>
                                          </p:cBhvr>
                                          <p:to>
                                            <p:strVal val="visible"/>
                                          </p:to>
                                        </p:set>
                                        <p:animEffect transition="in" filter="strips(downLeft)">
                                          <p:cBhvr>
                                            <p:cTn id="92" dur="1000"/>
                                            <p:tgtEl>
                                              <p:spTgt spid="89"/>
                                            </p:tgtEl>
                                          </p:cBhvr>
                                        </p:animEffect>
                                      </p:childTnLst>
                                    </p:cTn>
                                  </p:par>
                                  <p:par>
                                    <p:cTn id="93" presetID="18" presetClass="entr" presetSubtype="12" fill="hold" grpId="0" nodeType="withEffect">
                                      <p:stCondLst>
                                        <p:cond delay="500"/>
                                      </p:stCondLst>
                                      <p:childTnLst>
                                        <p:set>
                                          <p:cBhvr>
                                            <p:cTn id="94" dur="1" fill="hold">
                                              <p:stCondLst>
                                                <p:cond delay="0"/>
                                              </p:stCondLst>
                                            </p:cTn>
                                            <p:tgtEl>
                                              <p:spTgt spid="90"/>
                                            </p:tgtEl>
                                            <p:attrNameLst>
                                              <p:attrName>style.visibility</p:attrName>
                                            </p:attrNameLst>
                                          </p:cBhvr>
                                          <p:to>
                                            <p:strVal val="visible"/>
                                          </p:to>
                                        </p:set>
                                        <p:animEffect transition="in" filter="strips(downLeft)">
                                          <p:cBhvr>
                                            <p:cTn id="95" dur="1000"/>
                                            <p:tgtEl>
                                              <p:spTgt spid="90"/>
                                            </p:tgtEl>
                                          </p:cBhvr>
                                        </p:animEffect>
                                      </p:childTnLst>
                                    </p:cTn>
                                  </p:par>
                                  <p:par>
                                    <p:cTn id="96" presetID="18" presetClass="entr" presetSubtype="12" fill="hold" grpId="0" nodeType="withEffect">
                                      <p:stCondLst>
                                        <p:cond delay="500"/>
                                      </p:stCondLst>
                                      <p:childTnLst>
                                        <p:set>
                                          <p:cBhvr>
                                            <p:cTn id="97" dur="1" fill="hold">
                                              <p:stCondLst>
                                                <p:cond delay="0"/>
                                              </p:stCondLst>
                                            </p:cTn>
                                            <p:tgtEl>
                                              <p:spTgt spid="92"/>
                                            </p:tgtEl>
                                            <p:attrNameLst>
                                              <p:attrName>style.visibility</p:attrName>
                                            </p:attrNameLst>
                                          </p:cBhvr>
                                          <p:to>
                                            <p:strVal val="visible"/>
                                          </p:to>
                                        </p:set>
                                        <p:animEffect transition="in" filter="strips(downLeft)">
                                          <p:cBhvr>
                                            <p:cTn id="98" dur="1000"/>
                                            <p:tgtEl>
                                              <p:spTgt spid="92"/>
                                            </p:tgtEl>
                                          </p:cBhvr>
                                        </p:animEffect>
                                      </p:childTnLst>
                                    </p:cTn>
                                  </p:par>
                                  <p:par>
                                    <p:cTn id="99" presetID="18" presetClass="entr" presetSubtype="12" fill="hold" grpId="0" nodeType="withEffect">
                                      <p:stCondLst>
                                        <p:cond delay="500"/>
                                      </p:stCondLst>
                                      <p:childTnLst>
                                        <p:set>
                                          <p:cBhvr>
                                            <p:cTn id="100" dur="1" fill="hold">
                                              <p:stCondLst>
                                                <p:cond delay="0"/>
                                              </p:stCondLst>
                                            </p:cTn>
                                            <p:tgtEl>
                                              <p:spTgt spid="93"/>
                                            </p:tgtEl>
                                            <p:attrNameLst>
                                              <p:attrName>style.visibility</p:attrName>
                                            </p:attrNameLst>
                                          </p:cBhvr>
                                          <p:to>
                                            <p:strVal val="visible"/>
                                          </p:to>
                                        </p:set>
                                        <p:animEffect transition="in" filter="strips(downLeft)">
                                          <p:cBhvr>
                                            <p:cTn id="101" dur="1000"/>
                                            <p:tgtEl>
                                              <p:spTgt spid="93"/>
                                            </p:tgtEl>
                                          </p:cBhvr>
                                        </p:animEffect>
                                      </p:childTnLst>
                                    </p:cTn>
                                  </p:par>
                                  <p:par>
                                    <p:cTn id="102" presetID="18" presetClass="entr" presetSubtype="12" fill="hold" grpId="0" nodeType="withEffect">
                                      <p:stCondLst>
                                        <p:cond delay="500"/>
                                      </p:stCondLst>
                                      <p:childTnLst>
                                        <p:set>
                                          <p:cBhvr>
                                            <p:cTn id="103" dur="1" fill="hold">
                                              <p:stCondLst>
                                                <p:cond delay="0"/>
                                              </p:stCondLst>
                                            </p:cTn>
                                            <p:tgtEl>
                                              <p:spTgt spid="94"/>
                                            </p:tgtEl>
                                            <p:attrNameLst>
                                              <p:attrName>style.visibility</p:attrName>
                                            </p:attrNameLst>
                                          </p:cBhvr>
                                          <p:to>
                                            <p:strVal val="visible"/>
                                          </p:to>
                                        </p:set>
                                        <p:animEffect transition="in" filter="strips(downLeft)">
                                          <p:cBhvr>
                                            <p:cTn id="104" dur="1000"/>
                                            <p:tgtEl>
                                              <p:spTgt spid="94"/>
                                            </p:tgtEl>
                                          </p:cBhvr>
                                        </p:animEffect>
                                      </p:childTnLst>
                                    </p:cTn>
                                  </p:par>
                                  <p:par>
                                    <p:cTn id="105" presetID="18" presetClass="entr" presetSubtype="12" fill="hold" grpId="0" nodeType="withEffect">
                                      <p:stCondLst>
                                        <p:cond delay="500"/>
                                      </p:stCondLst>
                                      <p:childTnLst>
                                        <p:set>
                                          <p:cBhvr>
                                            <p:cTn id="106" dur="1" fill="hold">
                                              <p:stCondLst>
                                                <p:cond delay="0"/>
                                              </p:stCondLst>
                                            </p:cTn>
                                            <p:tgtEl>
                                              <p:spTgt spid="79"/>
                                            </p:tgtEl>
                                            <p:attrNameLst>
                                              <p:attrName>style.visibility</p:attrName>
                                            </p:attrNameLst>
                                          </p:cBhvr>
                                          <p:to>
                                            <p:strVal val="visible"/>
                                          </p:to>
                                        </p:set>
                                        <p:animEffect transition="in" filter="strips(downLeft)">
                                          <p:cBhvr>
                                            <p:cTn id="107" dur="1000"/>
                                            <p:tgtEl>
                                              <p:spTgt spid="79"/>
                                            </p:tgtEl>
                                          </p:cBhvr>
                                        </p:animEffect>
                                      </p:childTnLst>
                                    </p:cTn>
                                  </p:par>
                                  <p:par>
                                    <p:cTn id="108" presetID="18" presetClass="entr" presetSubtype="12" fill="hold" grpId="0" nodeType="withEffect">
                                      <p:stCondLst>
                                        <p:cond delay="500"/>
                                      </p:stCondLst>
                                      <p:childTnLst>
                                        <p:set>
                                          <p:cBhvr>
                                            <p:cTn id="109" dur="1" fill="hold">
                                              <p:stCondLst>
                                                <p:cond delay="0"/>
                                              </p:stCondLst>
                                            </p:cTn>
                                            <p:tgtEl>
                                              <p:spTgt spid="71"/>
                                            </p:tgtEl>
                                            <p:attrNameLst>
                                              <p:attrName>style.visibility</p:attrName>
                                            </p:attrNameLst>
                                          </p:cBhvr>
                                          <p:to>
                                            <p:strVal val="visible"/>
                                          </p:to>
                                        </p:set>
                                        <p:animEffect transition="in" filter="strips(downLeft)">
                                          <p:cBhvr>
                                            <p:cTn id="110" dur="1000"/>
                                            <p:tgtEl>
                                              <p:spTgt spid="71"/>
                                            </p:tgtEl>
                                          </p:cBhvr>
                                        </p:animEffect>
                                      </p:childTnLst>
                                    </p:cTn>
                                  </p:par>
                                  <p:par>
                                    <p:cTn id="111" presetID="18" presetClass="entr" presetSubtype="12" fill="hold" grpId="0" nodeType="withEffect">
                                      <p:stCondLst>
                                        <p:cond delay="500"/>
                                      </p:stCondLst>
                                      <p:childTnLst>
                                        <p:set>
                                          <p:cBhvr>
                                            <p:cTn id="112" dur="1" fill="hold">
                                              <p:stCondLst>
                                                <p:cond delay="0"/>
                                              </p:stCondLst>
                                            </p:cTn>
                                            <p:tgtEl>
                                              <p:spTgt spid="91"/>
                                            </p:tgtEl>
                                            <p:attrNameLst>
                                              <p:attrName>style.visibility</p:attrName>
                                            </p:attrNameLst>
                                          </p:cBhvr>
                                          <p:to>
                                            <p:strVal val="visible"/>
                                          </p:to>
                                        </p:set>
                                        <p:animEffect transition="in" filter="strips(downLeft)">
                                          <p:cBhvr>
                                            <p:cTn id="113" dur="1000"/>
                                            <p:tgtEl>
                                              <p:spTgt spid="91"/>
                                            </p:tgtEl>
                                          </p:cBhvr>
                                        </p:animEffect>
                                      </p:childTnLst>
                                    </p:cTn>
                                  </p:par>
                                  <p:par>
                                    <p:cTn id="114" presetID="10" presetClass="entr" presetSubtype="0" fill="hold" grpId="0" nodeType="withEffect">
                                      <p:stCondLst>
                                        <p:cond delay="1500"/>
                                      </p:stCondLst>
                                      <p:childTnLst>
                                        <p:set>
                                          <p:cBhvr>
                                            <p:cTn id="115" dur="1" fill="hold">
                                              <p:stCondLst>
                                                <p:cond delay="0"/>
                                              </p:stCondLst>
                                            </p:cTn>
                                            <p:tgtEl>
                                              <p:spTgt spid="105"/>
                                            </p:tgtEl>
                                            <p:attrNameLst>
                                              <p:attrName>style.visibility</p:attrName>
                                            </p:attrNameLst>
                                          </p:cBhvr>
                                          <p:to>
                                            <p:strVal val="visible"/>
                                          </p:to>
                                        </p:set>
                                        <p:animEffect transition="in" filter="fade">
                                          <p:cBhvr>
                                            <p:cTn id="116" dur="100"/>
                                            <p:tgtEl>
                                              <p:spTgt spid="105"/>
                                            </p:tgtEl>
                                          </p:cBhvr>
                                        </p:animEffect>
                                      </p:childTnLst>
                                    </p:cTn>
                                  </p:par>
                                  <p:par>
                                    <p:cTn id="117" presetID="42" presetClass="path" presetSubtype="0" fill="hold" grpId="1" nodeType="withEffect">
                                      <p:stCondLst>
                                        <p:cond delay="1500"/>
                                      </p:stCondLst>
                                      <p:childTnLst>
                                        <p:animMotion origin="layout" path="M -0.17982 0.10973 L 3.125E-6 3.33333E-6 " pathEditMode="relative" rAng="0" ptsTypes="AA">
                                          <p:cBhvr>
                                            <p:cTn id="118" dur="500" fill="hold"/>
                                            <p:tgtEl>
                                              <p:spTgt spid="105"/>
                                            </p:tgtEl>
                                            <p:attrNameLst>
                                              <p:attrName>ppt_x</p:attrName>
                                              <p:attrName>ppt_y</p:attrName>
                                            </p:attrNameLst>
                                          </p:cBhvr>
                                          <p:rCtr x="8958" y="-5625"/>
                                        </p:animMotion>
                                      </p:childTnLst>
                                    </p:cTn>
                                  </p:par>
                                  <p:par>
                                    <p:cTn id="119" presetID="10" presetClass="entr" presetSubtype="0" fill="hold" grpId="0" nodeType="withEffect">
                                      <p:stCondLst>
                                        <p:cond delay="2000"/>
                                      </p:stCondLst>
                                      <p:childTnLst>
                                        <p:set>
                                          <p:cBhvr>
                                            <p:cTn id="120" dur="1" fill="hold">
                                              <p:stCondLst>
                                                <p:cond delay="0"/>
                                              </p:stCondLst>
                                            </p:cTn>
                                            <p:tgtEl>
                                              <p:spTgt spid="95"/>
                                            </p:tgtEl>
                                            <p:attrNameLst>
                                              <p:attrName>style.visibility</p:attrName>
                                            </p:attrNameLst>
                                          </p:cBhvr>
                                          <p:to>
                                            <p:strVal val="visible"/>
                                          </p:to>
                                        </p:set>
                                        <p:animEffect transition="in" filter="fade">
                                          <p:cBhvr>
                                            <p:cTn id="121" dur="100"/>
                                            <p:tgtEl>
                                              <p:spTgt spid="95"/>
                                            </p:tgtEl>
                                          </p:cBhvr>
                                        </p:animEffect>
                                      </p:childTnLst>
                                    </p:cTn>
                                  </p:par>
                                  <p:par>
                                    <p:cTn id="122" presetID="63" presetClass="path" presetSubtype="0" fill="hold" grpId="1" nodeType="withEffect">
                                      <p:stCondLst>
                                        <p:cond delay="2000"/>
                                      </p:stCondLst>
                                      <p:childTnLst>
                                        <p:animMotion origin="layout" path="M -0.02631 -1.48148E-6 L 3.33333E-6 -1.48148E-6 " pathEditMode="relative" rAng="0" ptsTypes="AA">
                                          <p:cBhvr>
                                            <p:cTn id="123" dur="500" fill="hold"/>
                                            <p:tgtEl>
                                              <p:spTgt spid="95"/>
                                            </p:tgtEl>
                                            <p:attrNameLst>
                                              <p:attrName>ppt_x</p:attrName>
                                              <p:attrName>ppt_y</p:attrName>
                                            </p:attrNameLst>
                                          </p:cBhvr>
                                          <p:rCtr x="1315" y="0"/>
                                        </p:animMotion>
                                      </p:childTnLst>
                                    </p:cTn>
                                  </p:par>
                                  <p:par>
                                    <p:cTn id="124" presetID="10" presetClass="entr" presetSubtype="0" fill="hold" grpId="0" nodeType="withEffect">
                                      <p:stCondLst>
                                        <p:cond delay="2000"/>
                                      </p:stCondLst>
                                      <p:childTnLst>
                                        <p:set>
                                          <p:cBhvr>
                                            <p:cTn id="125" dur="1" fill="hold">
                                              <p:stCondLst>
                                                <p:cond delay="0"/>
                                              </p:stCondLst>
                                            </p:cTn>
                                            <p:tgtEl>
                                              <p:spTgt spid="96"/>
                                            </p:tgtEl>
                                            <p:attrNameLst>
                                              <p:attrName>style.visibility</p:attrName>
                                            </p:attrNameLst>
                                          </p:cBhvr>
                                          <p:to>
                                            <p:strVal val="visible"/>
                                          </p:to>
                                        </p:set>
                                        <p:animEffect transition="in" filter="fade">
                                          <p:cBhvr>
                                            <p:cTn id="126" dur="100"/>
                                            <p:tgtEl>
                                              <p:spTgt spid="96"/>
                                            </p:tgtEl>
                                          </p:cBhvr>
                                        </p:animEffect>
                                      </p:childTnLst>
                                    </p:cTn>
                                  </p:par>
                                  <p:par>
                                    <p:cTn id="127" presetID="63" presetClass="path" presetSubtype="0" fill="hold" grpId="1" nodeType="withEffect">
                                      <p:stCondLst>
                                        <p:cond delay="2000"/>
                                      </p:stCondLst>
                                      <p:childTnLst>
                                        <p:animMotion origin="layout" path="M -1.45833E-6 -1.85185E-6 L 0.02669 -1.85185E-6 " pathEditMode="relative" rAng="0" ptsTypes="AA">
                                          <p:cBhvr>
                                            <p:cTn id="128" dur="500" spd="-100000" fill="hold"/>
                                            <p:tgtEl>
                                              <p:spTgt spid="96"/>
                                            </p:tgtEl>
                                            <p:attrNameLst>
                                              <p:attrName>ppt_x</p:attrName>
                                              <p:attrName>ppt_y</p:attrName>
                                            </p:attrNameLst>
                                          </p:cBhvr>
                                          <p:rCtr x="1328" y="0"/>
                                        </p:animMotion>
                                      </p:childTnLst>
                                    </p:cTn>
                                  </p:par>
                                  <p:par>
                                    <p:cTn id="129" presetID="10" presetClass="entr" presetSubtype="0" fill="hold" grpId="0" nodeType="withEffect">
                                      <p:stCondLst>
                                        <p:cond delay="1800"/>
                                      </p:stCondLst>
                                      <p:childTnLst>
                                        <p:set>
                                          <p:cBhvr>
                                            <p:cTn id="130" dur="1" fill="hold">
                                              <p:stCondLst>
                                                <p:cond delay="0"/>
                                              </p:stCondLst>
                                            </p:cTn>
                                            <p:tgtEl>
                                              <p:spTgt spid="106"/>
                                            </p:tgtEl>
                                            <p:attrNameLst>
                                              <p:attrName>style.visibility</p:attrName>
                                            </p:attrNameLst>
                                          </p:cBhvr>
                                          <p:to>
                                            <p:strVal val="visible"/>
                                          </p:to>
                                        </p:set>
                                        <p:animEffect transition="in" filter="fade">
                                          <p:cBhvr>
                                            <p:cTn id="131" dur="100"/>
                                            <p:tgtEl>
                                              <p:spTgt spid="106"/>
                                            </p:tgtEl>
                                          </p:cBhvr>
                                        </p:animEffect>
                                      </p:childTnLst>
                                    </p:cTn>
                                  </p:par>
                                  <p:par>
                                    <p:cTn id="132" presetID="42" presetClass="path" presetSubtype="0" fill="hold" grpId="1" nodeType="withEffect">
                                      <p:stCondLst>
                                        <p:cond delay="1800"/>
                                      </p:stCondLst>
                                      <p:childTnLst>
                                        <p:animMotion origin="layout" path="M -0.20508 0.0669 L 2.29167E-6 -4.81481E-6 " pathEditMode="relative" rAng="0" ptsTypes="AA">
                                          <p:cBhvr>
                                            <p:cTn id="133" dur="500" fill="hold"/>
                                            <p:tgtEl>
                                              <p:spTgt spid="106"/>
                                            </p:tgtEl>
                                            <p:attrNameLst>
                                              <p:attrName>ppt_x</p:attrName>
                                              <p:attrName>ppt_y</p:attrName>
                                            </p:attrNameLst>
                                          </p:cBhvr>
                                          <p:rCtr x="10247" y="-3356"/>
                                        </p:animMotion>
                                      </p:childTnLst>
                                    </p:cTn>
                                  </p:par>
                                  <p:par>
                                    <p:cTn id="134" presetID="10" presetClass="entr" presetSubtype="0" fill="hold" grpId="0" nodeType="withEffect">
                                      <p:stCondLst>
                                        <p:cond delay="2200"/>
                                      </p:stCondLst>
                                      <p:childTnLst>
                                        <p:set>
                                          <p:cBhvr>
                                            <p:cTn id="135" dur="1" fill="hold">
                                              <p:stCondLst>
                                                <p:cond delay="0"/>
                                              </p:stCondLst>
                                            </p:cTn>
                                            <p:tgtEl>
                                              <p:spTgt spid="97"/>
                                            </p:tgtEl>
                                            <p:attrNameLst>
                                              <p:attrName>style.visibility</p:attrName>
                                            </p:attrNameLst>
                                          </p:cBhvr>
                                          <p:to>
                                            <p:strVal val="visible"/>
                                          </p:to>
                                        </p:set>
                                        <p:animEffect transition="in" filter="fade">
                                          <p:cBhvr>
                                            <p:cTn id="136" dur="100"/>
                                            <p:tgtEl>
                                              <p:spTgt spid="97"/>
                                            </p:tgtEl>
                                          </p:cBhvr>
                                        </p:animEffect>
                                      </p:childTnLst>
                                    </p:cTn>
                                  </p:par>
                                  <p:par>
                                    <p:cTn id="137" presetID="63" presetClass="path" presetSubtype="0" fill="hold" grpId="1" nodeType="withEffect">
                                      <p:stCondLst>
                                        <p:cond delay="2200"/>
                                      </p:stCondLst>
                                      <p:childTnLst>
                                        <p:animMotion origin="layout" path="M -0.02513 -4.81481E-6 L 3.33333E-6 -4.81481E-6 " pathEditMode="relative" rAng="0" ptsTypes="AA">
                                          <p:cBhvr>
                                            <p:cTn id="138" dur="500" fill="hold"/>
                                            <p:tgtEl>
                                              <p:spTgt spid="97"/>
                                            </p:tgtEl>
                                            <p:attrNameLst>
                                              <p:attrName>ppt_x</p:attrName>
                                              <p:attrName>ppt_y</p:attrName>
                                            </p:attrNameLst>
                                          </p:cBhvr>
                                          <p:rCtr x="1250" y="0"/>
                                        </p:animMotion>
                                      </p:childTnLst>
                                    </p:cTn>
                                  </p:par>
                                  <p:par>
                                    <p:cTn id="139" presetID="10" presetClass="entr" presetSubtype="0" fill="hold" grpId="0" nodeType="withEffect">
                                      <p:stCondLst>
                                        <p:cond delay="2200"/>
                                      </p:stCondLst>
                                      <p:childTnLst>
                                        <p:set>
                                          <p:cBhvr>
                                            <p:cTn id="140" dur="1" fill="hold">
                                              <p:stCondLst>
                                                <p:cond delay="0"/>
                                              </p:stCondLst>
                                            </p:cTn>
                                            <p:tgtEl>
                                              <p:spTgt spid="98"/>
                                            </p:tgtEl>
                                            <p:attrNameLst>
                                              <p:attrName>style.visibility</p:attrName>
                                            </p:attrNameLst>
                                          </p:cBhvr>
                                          <p:to>
                                            <p:strVal val="visible"/>
                                          </p:to>
                                        </p:set>
                                        <p:animEffect transition="in" filter="fade">
                                          <p:cBhvr>
                                            <p:cTn id="141" dur="100"/>
                                            <p:tgtEl>
                                              <p:spTgt spid="98"/>
                                            </p:tgtEl>
                                          </p:cBhvr>
                                        </p:animEffect>
                                      </p:childTnLst>
                                    </p:cTn>
                                  </p:par>
                                  <p:par>
                                    <p:cTn id="142" presetID="63" presetClass="path" presetSubtype="0" fill="hold" grpId="1" nodeType="withEffect">
                                      <p:stCondLst>
                                        <p:cond delay="2200"/>
                                      </p:stCondLst>
                                      <p:childTnLst>
                                        <p:animMotion origin="layout" path="M 4.79167E-6 2.59259E-6 L 0.02552 2.59259E-6 " pathEditMode="relative" rAng="0" ptsTypes="AA">
                                          <p:cBhvr>
                                            <p:cTn id="143" dur="500" spd="-100000" fill="hold"/>
                                            <p:tgtEl>
                                              <p:spTgt spid="98"/>
                                            </p:tgtEl>
                                            <p:attrNameLst>
                                              <p:attrName>ppt_x</p:attrName>
                                              <p:attrName>ppt_y</p:attrName>
                                            </p:attrNameLst>
                                          </p:cBhvr>
                                          <p:rCtr x="1276" y="0"/>
                                        </p:animMotion>
                                      </p:childTnLst>
                                    </p:cTn>
                                  </p:par>
                                  <p:par>
                                    <p:cTn id="144" presetID="10" presetClass="entr" presetSubtype="0" fill="hold" grpId="0" nodeType="withEffect">
                                      <p:stCondLst>
                                        <p:cond delay="2100"/>
                                      </p:stCondLst>
                                      <p:childTnLst>
                                        <p:set>
                                          <p:cBhvr>
                                            <p:cTn id="145" dur="1" fill="hold">
                                              <p:stCondLst>
                                                <p:cond delay="0"/>
                                              </p:stCondLst>
                                            </p:cTn>
                                            <p:tgtEl>
                                              <p:spTgt spid="107"/>
                                            </p:tgtEl>
                                            <p:attrNameLst>
                                              <p:attrName>style.visibility</p:attrName>
                                            </p:attrNameLst>
                                          </p:cBhvr>
                                          <p:to>
                                            <p:strVal val="visible"/>
                                          </p:to>
                                        </p:set>
                                        <p:animEffect transition="in" filter="fade">
                                          <p:cBhvr>
                                            <p:cTn id="146" dur="100"/>
                                            <p:tgtEl>
                                              <p:spTgt spid="107"/>
                                            </p:tgtEl>
                                          </p:cBhvr>
                                        </p:animEffect>
                                      </p:childTnLst>
                                    </p:cTn>
                                  </p:par>
                                  <p:par>
                                    <p:cTn id="147" presetID="42" presetClass="path" presetSubtype="0" fill="hold" grpId="1" nodeType="withEffect">
                                      <p:stCondLst>
                                        <p:cond delay="2100"/>
                                      </p:stCondLst>
                                      <p:childTnLst>
                                        <p:animMotion origin="layout" path="M -0.28881 -0.03402 L 3.54167E-6 -3.7037E-6 " pathEditMode="relative" rAng="0" ptsTypes="AA">
                                          <p:cBhvr>
                                            <p:cTn id="148" dur="500" fill="hold"/>
                                            <p:tgtEl>
                                              <p:spTgt spid="107"/>
                                            </p:tgtEl>
                                            <p:attrNameLst>
                                              <p:attrName>ppt_x</p:attrName>
                                              <p:attrName>ppt_y</p:attrName>
                                            </p:attrNameLst>
                                          </p:cBhvr>
                                          <p:rCtr x="14440" y="1690"/>
                                        </p:animMotion>
                                      </p:childTnLst>
                                    </p:cTn>
                                  </p:par>
                                  <p:par>
                                    <p:cTn id="149" presetID="10" presetClass="entr" presetSubtype="0" fill="hold" grpId="0" nodeType="withEffect">
                                      <p:stCondLst>
                                        <p:cond delay="2600"/>
                                      </p:stCondLst>
                                      <p:childTnLst>
                                        <p:set>
                                          <p:cBhvr>
                                            <p:cTn id="150" dur="1" fill="hold">
                                              <p:stCondLst>
                                                <p:cond delay="0"/>
                                              </p:stCondLst>
                                            </p:cTn>
                                            <p:tgtEl>
                                              <p:spTgt spid="99"/>
                                            </p:tgtEl>
                                            <p:attrNameLst>
                                              <p:attrName>style.visibility</p:attrName>
                                            </p:attrNameLst>
                                          </p:cBhvr>
                                          <p:to>
                                            <p:strVal val="visible"/>
                                          </p:to>
                                        </p:set>
                                        <p:animEffect transition="in" filter="fade">
                                          <p:cBhvr>
                                            <p:cTn id="151" dur="100"/>
                                            <p:tgtEl>
                                              <p:spTgt spid="99"/>
                                            </p:tgtEl>
                                          </p:cBhvr>
                                        </p:animEffect>
                                      </p:childTnLst>
                                    </p:cTn>
                                  </p:par>
                                  <p:par>
                                    <p:cTn id="152" presetID="63" presetClass="path" presetSubtype="0" fill="hold" grpId="1" nodeType="withEffect">
                                      <p:stCondLst>
                                        <p:cond delay="2600"/>
                                      </p:stCondLst>
                                      <p:childTnLst>
                                        <p:animMotion origin="layout" path="M -0.02696 -1.11111E-6 L 3.33333E-6 -1.11111E-6 " pathEditMode="relative" rAng="0" ptsTypes="AA">
                                          <p:cBhvr>
                                            <p:cTn id="153" dur="500" fill="hold"/>
                                            <p:tgtEl>
                                              <p:spTgt spid="99"/>
                                            </p:tgtEl>
                                            <p:attrNameLst>
                                              <p:attrName>ppt_x</p:attrName>
                                              <p:attrName>ppt_y</p:attrName>
                                            </p:attrNameLst>
                                          </p:cBhvr>
                                          <p:rCtr x="1341" y="0"/>
                                        </p:animMotion>
                                      </p:childTnLst>
                                    </p:cTn>
                                  </p:par>
                                  <p:par>
                                    <p:cTn id="154" presetID="10" presetClass="entr" presetSubtype="0" fill="hold" grpId="0" nodeType="withEffect">
                                      <p:stCondLst>
                                        <p:cond delay="2600"/>
                                      </p:stCondLst>
                                      <p:childTnLst>
                                        <p:set>
                                          <p:cBhvr>
                                            <p:cTn id="155" dur="1" fill="hold">
                                              <p:stCondLst>
                                                <p:cond delay="0"/>
                                              </p:stCondLst>
                                            </p:cTn>
                                            <p:tgtEl>
                                              <p:spTgt spid="100"/>
                                            </p:tgtEl>
                                            <p:attrNameLst>
                                              <p:attrName>style.visibility</p:attrName>
                                            </p:attrNameLst>
                                          </p:cBhvr>
                                          <p:to>
                                            <p:strVal val="visible"/>
                                          </p:to>
                                        </p:set>
                                        <p:animEffect transition="in" filter="fade">
                                          <p:cBhvr>
                                            <p:cTn id="156" dur="100"/>
                                            <p:tgtEl>
                                              <p:spTgt spid="100"/>
                                            </p:tgtEl>
                                          </p:cBhvr>
                                        </p:animEffect>
                                      </p:childTnLst>
                                    </p:cTn>
                                  </p:par>
                                  <p:par>
                                    <p:cTn id="157" presetID="63" presetClass="path" presetSubtype="0" fill="hold" grpId="1" nodeType="withEffect">
                                      <p:stCondLst>
                                        <p:cond delay="2600"/>
                                      </p:stCondLst>
                                      <p:childTnLst>
                                        <p:animMotion origin="layout" path="M -1.45833E-6 -3.7037E-6 L 0.02253 -3.7037E-6 " pathEditMode="relative" rAng="0" ptsTypes="AA">
                                          <p:cBhvr>
                                            <p:cTn id="158" dur="500" spd="-100000" fill="hold"/>
                                            <p:tgtEl>
                                              <p:spTgt spid="100"/>
                                            </p:tgtEl>
                                            <p:attrNameLst>
                                              <p:attrName>ppt_x</p:attrName>
                                              <p:attrName>ppt_y</p:attrName>
                                            </p:attrNameLst>
                                          </p:cBhvr>
                                          <p:rCtr x="112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p:bldP spid="95" grpId="1"/>
          <p:bldP spid="96" grpId="0"/>
          <p:bldP spid="96" grpId="1"/>
          <p:bldP spid="97" grpId="0"/>
          <p:bldP spid="97" grpId="1"/>
          <p:bldP spid="98" grpId="0"/>
          <p:bldP spid="98" grpId="1"/>
          <p:bldP spid="99" grpId="0"/>
          <p:bldP spid="99" grpId="1"/>
          <p:bldP spid="100" grpId="0"/>
          <p:bldP spid="100" grpId="1"/>
          <p:bldP spid="105" grpId="0" animBg="1"/>
          <p:bldP spid="105" grpId="1" animBg="1"/>
          <p:bldP spid="106" grpId="0" animBg="1"/>
          <p:bldP spid="106" grpId="1" animBg="1"/>
          <p:bldP spid="107" grpId="0" animBg="1"/>
          <p:bldP spid="107" grpId="1"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500" y="104774"/>
            <a:ext cx="525938" cy="485775"/>
          </a:xfrm>
          <a:prstGeom prst="rect">
            <a:avLst/>
          </a:prstGeom>
        </p:spPr>
      </p:pic>
      <p:sp>
        <p:nvSpPr>
          <p:cNvPr id="3" name="文本框 37"/>
          <p:cNvSpPr txBox="1"/>
          <p:nvPr/>
        </p:nvSpPr>
        <p:spPr>
          <a:xfrm>
            <a:off x="681534" y="57440"/>
            <a:ext cx="4414572" cy="572863"/>
          </a:xfrm>
          <a:prstGeom prst="rect">
            <a:avLst/>
          </a:prstGeom>
          <a:noFill/>
        </p:spPr>
        <p:txBody>
          <a:bodyPr wrap="none" lIns="128539" tIns="64269" rIns="128539" bIns="64269" rtlCol="0">
            <a:spAutoFit/>
          </a:bodyPr>
          <a:lstStyle/>
          <a:p>
            <a:pPr defTabSz="1285286">
              <a:lnSpc>
                <a:spcPct val="120000"/>
              </a:lnSpc>
            </a:pPr>
            <a:r>
              <a:rPr lang="zh-CN" altLang="en-US" sz="2399" spc="300" dirty="0" smtClean="0">
                <a:solidFill>
                  <a:schemeClr val="bg1"/>
                </a:solidFill>
                <a:latin typeface="迷你简菱心" panose="02010609000101010101" pitchFamily="49" charset="-122"/>
                <a:ea typeface="迷你简菱心" panose="02010609000101010101" pitchFamily="49" charset="-122"/>
                <a:cs typeface="+mn-ea"/>
                <a:sym typeface="+mn-lt"/>
              </a:rPr>
              <a:t>二、请</a:t>
            </a:r>
            <a:r>
              <a:rPr lang="zh-CN" altLang="en-US" sz="2399" spc="300" dirty="0">
                <a:solidFill>
                  <a:schemeClr val="bg1"/>
                </a:solidFill>
                <a:latin typeface="迷你简菱心" panose="02010609000101010101" pitchFamily="49" charset="-122"/>
                <a:ea typeface="迷你简菱心" panose="02010609000101010101" pitchFamily="49" charset="-122"/>
                <a:cs typeface="+mn-ea"/>
                <a:sym typeface="+mn-lt"/>
              </a:rPr>
              <a:t>输入您的章节大标题</a:t>
            </a:r>
          </a:p>
        </p:txBody>
      </p:sp>
      <p:sp>
        <p:nvSpPr>
          <p:cNvPr id="4" name="文本框 38"/>
          <p:cNvSpPr txBox="1"/>
          <p:nvPr/>
        </p:nvSpPr>
        <p:spPr>
          <a:xfrm>
            <a:off x="623438" y="517959"/>
            <a:ext cx="6845494" cy="401727"/>
          </a:xfrm>
          <a:prstGeom prst="rect">
            <a:avLst/>
          </a:prstGeom>
          <a:noFill/>
        </p:spPr>
        <p:txBody>
          <a:bodyPr wrap="none" lIns="128539" tIns="64269" rIns="128539" bIns="64269" rtlCol="0">
            <a:spAutoFit/>
          </a:bodyPr>
          <a:lstStyle/>
          <a:p>
            <a:pPr defTabSz="1285286">
              <a:lnSpc>
                <a:spcPct val="120000"/>
              </a:lnSpc>
            </a:pPr>
            <a:r>
              <a:rPr lang="en-US" altLang="zh-CN" sz="1599" dirty="0">
                <a:solidFill>
                  <a:schemeClr val="bg1"/>
                </a:solidFill>
                <a:latin typeface="微软雅黑 Light" panose="020B0502040204020203" pitchFamily="34" charset="-122"/>
                <a:ea typeface="微软雅黑 Light" panose="020B0502040204020203" pitchFamily="34" charset="-122"/>
                <a:cs typeface="+mn-ea"/>
                <a:sym typeface="+mn-lt"/>
              </a:rPr>
              <a:t>Click here to edit the content you want to recommend that you use the</a:t>
            </a:r>
          </a:p>
        </p:txBody>
      </p:sp>
      <p:grpSp>
        <p:nvGrpSpPr>
          <p:cNvPr id="5" name="组合 4"/>
          <p:cNvGrpSpPr/>
          <p:nvPr/>
        </p:nvGrpSpPr>
        <p:grpSpPr>
          <a:xfrm>
            <a:off x="2082800" y="2135618"/>
            <a:ext cx="1219200" cy="1219200"/>
            <a:chOff x="2082800" y="2135618"/>
            <a:chExt cx="1219200" cy="1219200"/>
          </a:xfrm>
          <a:solidFill>
            <a:srgbClr val="282A54"/>
          </a:solidFill>
        </p:grpSpPr>
        <p:sp>
          <p:nvSpPr>
            <p:cNvPr id="6" name="Oval 10"/>
            <p:cNvSpPr>
              <a:spLocks noChangeArrowheads="1"/>
            </p:cNvSpPr>
            <p:nvPr/>
          </p:nvSpPr>
          <p:spPr bwMode="auto">
            <a:xfrm>
              <a:off x="2082800" y="2135618"/>
              <a:ext cx="1219200" cy="1219200"/>
            </a:xfrm>
            <a:prstGeom prst="ellipse">
              <a:avLst/>
            </a:prstGeom>
            <a:solidFill>
              <a:schemeClr val="bg1"/>
            </a:solidFill>
            <a:ln>
              <a:noFill/>
            </a:ln>
            <a:effectLs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2400">
                <a:solidFill>
                  <a:prstClr val="black"/>
                </a:solidFill>
              </a:endParaRPr>
            </a:p>
          </p:txBody>
        </p:sp>
        <p:grpSp>
          <p:nvGrpSpPr>
            <p:cNvPr id="7" name="Group 11"/>
            <p:cNvGrpSpPr>
              <a:grpSpLocks/>
            </p:cNvGrpSpPr>
            <p:nvPr/>
          </p:nvGrpSpPr>
          <p:grpSpPr bwMode="auto">
            <a:xfrm>
              <a:off x="2387600" y="2465818"/>
              <a:ext cx="609600" cy="558800"/>
              <a:chOff x="0" y="0"/>
              <a:chExt cx="378" cy="347"/>
            </a:xfrm>
            <a:grpFill/>
          </p:grpSpPr>
          <p:sp>
            <p:nvSpPr>
              <p:cNvPr id="8" name="Freeform 12"/>
              <p:cNvSpPr>
                <a:spLocks/>
              </p:cNvSpPr>
              <p:nvPr/>
            </p:nvSpPr>
            <p:spPr bwMode="auto">
              <a:xfrm>
                <a:off x="330" y="0"/>
                <a:ext cx="48" cy="48"/>
              </a:xfrm>
              <a:custGeom>
                <a:avLst/>
                <a:gdLst>
                  <a:gd name="T0" fmla="*/ 40 w 23"/>
                  <a:gd name="T1" fmla="*/ 8 h 23"/>
                  <a:gd name="T2" fmla="*/ 31 w 23"/>
                  <a:gd name="T3" fmla="*/ 4 h 23"/>
                  <a:gd name="T4" fmla="*/ 10 w 23"/>
                  <a:gd name="T5" fmla="*/ 10 h 23"/>
                  <a:gd name="T6" fmla="*/ 0 w 23"/>
                  <a:gd name="T7" fmla="*/ 27 h 23"/>
                  <a:gd name="T8" fmla="*/ 33 w 23"/>
                  <a:gd name="T9" fmla="*/ 48 h 23"/>
                  <a:gd name="T10" fmla="*/ 44 w 23"/>
                  <a:gd name="T11" fmla="*/ 31 h 23"/>
                  <a:gd name="T12" fmla="*/ 40 w 23"/>
                  <a:gd name="T13" fmla="*/ 8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23">
                    <a:moveTo>
                      <a:pt x="19" y="4"/>
                    </a:moveTo>
                    <a:cubicBezTo>
                      <a:pt x="15" y="2"/>
                      <a:pt x="15" y="2"/>
                      <a:pt x="15" y="2"/>
                    </a:cubicBezTo>
                    <a:cubicBezTo>
                      <a:pt x="11" y="0"/>
                      <a:pt x="7" y="1"/>
                      <a:pt x="5" y="5"/>
                    </a:cubicBezTo>
                    <a:cubicBezTo>
                      <a:pt x="0" y="13"/>
                      <a:pt x="0" y="13"/>
                      <a:pt x="0" y="13"/>
                    </a:cubicBezTo>
                    <a:cubicBezTo>
                      <a:pt x="16" y="23"/>
                      <a:pt x="16" y="23"/>
                      <a:pt x="16" y="23"/>
                    </a:cubicBezTo>
                    <a:cubicBezTo>
                      <a:pt x="21" y="15"/>
                      <a:pt x="21" y="15"/>
                      <a:pt x="21" y="15"/>
                    </a:cubicBezTo>
                    <a:cubicBezTo>
                      <a:pt x="23" y="11"/>
                      <a:pt x="22" y="7"/>
                      <a:pt x="19"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solidFill>
                    <a:prstClr val="black"/>
                  </a:solidFill>
                </a:endParaRPr>
              </a:p>
            </p:txBody>
          </p:sp>
          <p:sp>
            <p:nvSpPr>
              <p:cNvPr id="9" name="Freeform 13"/>
              <p:cNvSpPr>
                <a:spLocks/>
              </p:cNvSpPr>
              <p:nvPr/>
            </p:nvSpPr>
            <p:spPr bwMode="auto">
              <a:xfrm>
                <a:off x="158" y="123"/>
                <a:ext cx="108" cy="19"/>
              </a:xfrm>
              <a:custGeom>
                <a:avLst/>
                <a:gdLst>
                  <a:gd name="T0" fmla="*/ 108 w 108"/>
                  <a:gd name="T1" fmla="*/ 0 h 19"/>
                  <a:gd name="T2" fmla="*/ 0 w 108"/>
                  <a:gd name="T3" fmla="*/ 0 h 19"/>
                  <a:gd name="T4" fmla="*/ 0 w 108"/>
                  <a:gd name="T5" fmla="*/ 19 h 19"/>
                  <a:gd name="T6" fmla="*/ 97 w 108"/>
                  <a:gd name="T7" fmla="*/ 19 h 19"/>
                  <a:gd name="T8" fmla="*/ 108 w 108"/>
                  <a:gd name="T9" fmla="*/ 0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8" h="19">
                    <a:moveTo>
                      <a:pt x="108" y="0"/>
                    </a:moveTo>
                    <a:lnTo>
                      <a:pt x="0" y="0"/>
                    </a:lnTo>
                    <a:lnTo>
                      <a:pt x="0" y="19"/>
                    </a:lnTo>
                    <a:lnTo>
                      <a:pt x="97" y="19"/>
                    </a:lnTo>
                    <a:lnTo>
                      <a:pt x="10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solidFill>
                    <a:prstClr val="black"/>
                  </a:solidFill>
                </a:endParaRPr>
              </a:p>
            </p:txBody>
          </p:sp>
          <p:sp>
            <p:nvSpPr>
              <p:cNvPr id="10" name="Freeform 14"/>
              <p:cNvSpPr>
                <a:spLocks/>
              </p:cNvSpPr>
              <p:nvPr/>
            </p:nvSpPr>
            <p:spPr bwMode="auto">
              <a:xfrm>
                <a:off x="158" y="162"/>
                <a:ext cx="85" cy="19"/>
              </a:xfrm>
              <a:custGeom>
                <a:avLst/>
                <a:gdLst>
                  <a:gd name="T0" fmla="*/ 0 w 85"/>
                  <a:gd name="T1" fmla="*/ 0 h 19"/>
                  <a:gd name="T2" fmla="*/ 0 w 85"/>
                  <a:gd name="T3" fmla="*/ 19 h 19"/>
                  <a:gd name="T4" fmla="*/ 79 w 85"/>
                  <a:gd name="T5" fmla="*/ 19 h 19"/>
                  <a:gd name="T6" fmla="*/ 85 w 85"/>
                  <a:gd name="T7" fmla="*/ 0 h 19"/>
                  <a:gd name="T8" fmla="*/ 0 w 85"/>
                  <a:gd name="T9" fmla="*/ 0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5" h="19">
                    <a:moveTo>
                      <a:pt x="0" y="0"/>
                    </a:moveTo>
                    <a:lnTo>
                      <a:pt x="0" y="19"/>
                    </a:lnTo>
                    <a:lnTo>
                      <a:pt x="79" y="19"/>
                    </a:lnTo>
                    <a:lnTo>
                      <a:pt x="8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solidFill>
                    <a:prstClr val="black"/>
                  </a:solidFill>
                </a:endParaRPr>
              </a:p>
            </p:txBody>
          </p:sp>
          <p:sp>
            <p:nvSpPr>
              <p:cNvPr id="11" name="Freeform 15"/>
              <p:cNvSpPr>
                <a:spLocks/>
              </p:cNvSpPr>
              <p:nvPr/>
            </p:nvSpPr>
            <p:spPr bwMode="auto">
              <a:xfrm>
                <a:off x="237" y="173"/>
                <a:ext cx="41" cy="50"/>
              </a:xfrm>
              <a:custGeom>
                <a:avLst/>
                <a:gdLst>
                  <a:gd name="T0" fmla="*/ 0 w 41"/>
                  <a:gd name="T1" fmla="*/ 50 h 50"/>
                  <a:gd name="T2" fmla="*/ 41 w 41"/>
                  <a:gd name="T3" fmla="*/ 21 h 50"/>
                  <a:gd name="T4" fmla="*/ 6 w 41"/>
                  <a:gd name="T5" fmla="*/ 0 h 50"/>
                  <a:gd name="T6" fmla="*/ 0 w 41"/>
                  <a:gd name="T7" fmla="*/ 50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1" h="50">
                    <a:moveTo>
                      <a:pt x="0" y="50"/>
                    </a:moveTo>
                    <a:lnTo>
                      <a:pt x="41" y="21"/>
                    </a:lnTo>
                    <a:lnTo>
                      <a:pt x="6" y="0"/>
                    </a:lnTo>
                    <a:lnTo>
                      <a:pt x="0"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solidFill>
                    <a:prstClr val="black"/>
                  </a:solidFill>
                </a:endParaRPr>
              </a:p>
            </p:txBody>
          </p:sp>
          <p:sp>
            <p:nvSpPr>
              <p:cNvPr id="12" name="Freeform 16"/>
              <p:cNvSpPr>
                <a:spLocks/>
              </p:cNvSpPr>
              <p:nvPr/>
            </p:nvSpPr>
            <p:spPr bwMode="auto">
              <a:xfrm>
                <a:off x="245" y="206"/>
                <a:ext cx="42" cy="19"/>
              </a:xfrm>
              <a:custGeom>
                <a:avLst/>
                <a:gdLst>
                  <a:gd name="T0" fmla="*/ 42 w 42"/>
                  <a:gd name="T1" fmla="*/ 0 h 19"/>
                  <a:gd name="T2" fmla="*/ 25 w 42"/>
                  <a:gd name="T3" fmla="*/ 0 h 19"/>
                  <a:gd name="T4" fmla="*/ 0 w 42"/>
                  <a:gd name="T5" fmla="*/ 19 h 19"/>
                  <a:gd name="T6" fmla="*/ 42 w 42"/>
                  <a:gd name="T7" fmla="*/ 19 h 19"/>
                  <a:gd name="T8" fmla="*/ 42 w 42"/>
                  <a:gd name="T9" fmla="*/ 0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19">
                    <a:moveTo>
                      <a:pt x="42" y="0"/>
                    </a:moveTo>
                    <a:lnTo>
                      <a:pt x="25" y="0"/>
                    </a:lnTo>
                    <a:lnTo>
                      <a:pt x="0" y="19"/>
                    </a:lnTo>
                    <a:lnTo>
                      <a:pt x="42" y="19"/>
                    </a:lnTo>
                    <a:lnTo>
                      <a:pt x="4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solidFill>
                    <a:prstClr val="black"/>
                  </a:solidFill>
                </a:endParaRPr>
              </a:p>
            </p:txBody>
          </p:sp>
          <p:sp>
            <p:nvSpPr>
              <p:cNvPr id="13" name="Freeform 17"/>
              <p:cNvSpPr>
                <a:spLocks noEditPoints="1"/>
              </p:cNvSpPr>
              <p:nvPr/>
            </p:nvSpPr>
            <p:spPr bwMode="auto">
              <a:xfrm>
                <a:off x="245" y="31"/>
                <a:ext cx="116" cy="161"/>
              </a:xfrm>
              <a:custGeom>
                <a:avLst/>
                <a:gdLst>
                  <a:gd name="T0" fmla="*/ 0 w 56"/>
                  <a:gd name="T1" fmla="*/ 140 h 77"/>
                  <a:gd name="T2" fmla="*/ 33 w 56"/>
                  <a:gd name="T3" fmla="*/ 161 h 77"/>
                  <a:gd name="T4" fmla="*/ 116 w 56"/>
                  <a:gd name="T5" fmla="*/ 21 h 77"/>
                  <a:gd name="T6" fmla="*/ 83 w 56"/>
                  <a:gd name="T7" fmla="*/ 0 h 77"/>
                  <a:gd name="T8" fmla="*/ 0 w 56"/>
                  <a:gd name="T9" fmla="*/ 140 h 77"/>
                  <a:gd name="T10" fmla="*/ 110 w 56"/>
                  <a:gd name="T11" fmla="*/ 21 h 77"/>
                  <a:gd name="T12" fmla="*/ 54 w 56"/>
                  <a:gd name="T13" fmla="*/ 115 h 77"/>
                  <a:gd name="T14" fmla="*/ 48 w 56"/>
                  <a:gd name="T15" fmla="*/ 117 h 77"/>
                  <a:gd name="T16" fmla="*/ 48 w 56"/>
                  <a:gd name="T17" fmla="*/ 109 h 77"/>
                  <a:gd name="T18" fmla="*/ 102 w 56"/>
                  <a:gd name="T19" fmla="*/ 17 h 77"/>
                  <a:gd name="T20" fmla="*/ 110 w 56"/>
                  <a:gd name="T21" fmla="*/ 21 h 77"/>
                  <a:gd name="T22" fmla="*/ 93 w 56"/>
                  <a:gd name="T23" fmla="*/ 10 h 77"/>
                  <a:gd name="T24" fmla="*/ 39 w 56"/>
                  <a:gd name="T25" fmla="*/ 105 h 77"/>
                  <a:gd name="T26" fmla="*/ 31 w 56"/>
                  <a:gd name="T27" fmla="*/ 109 h 77"/>
                  <a:gd name="T28" fmla="*/ 31 w 56"/>
                  <a:gd name="T29" fmla="*/ 100 h 77"/>
                  <a:gd name="T30" fmla="*/ 87 w 56"/>
                  <a:gd name="T31" fmla="*/ 6 h 77"/>
                  <a:gd name="T32" fmla="*/ 93 w 56"/>
                  <a:gd name="T33" fmla="*/ 10 h 7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6" h="77">
                    <a:moveTo>
                      <a:pt x="0" y="67"/>
                    </a:moveTo>
                    <a:cubicBezTo>
                      <a:pt x="16" y="77"/>
                      <a:pt x="16" y="77"/>
                      <a:pt x="16" y="77"/>
                    </a:cubicBezTo>
                    <a:cubicBezTo>
                      <a:pt x="56" y="10"/>
                      <a:pt x="56" y="10"/>
                      <a:pt x="56" y="10"/>
                    </a:cubicBezTo>
                    <a:cubicBezTo>
                      <a:pt x="40" y="0"/>
                      <a:pt x="40" y="0"/>
                      <a:pt x="40" y="0"/>
                    </a:cubicBezTo>
                    <a:lnTo>
                      <a:pt x="0" y="67"/>
                    </a:lnTo>
                    <a:close/>
                    <a:moveTo>
                      <a:pt x="53" y="10"/>
                    </a:moveTo>
                    <a:cubicBezTo>
                      <a:pt x="26" y="55"/>
                      <a:pt x="26" y="55"/>
                      <a:pt x="26" y="55"/>
                    </a:cubicBezTo>
                    <a:cubicBezTo>
                      <a:pt x="25" y="56"/>
                      <a:pt x="24" y="57"/>
                      <a:pt x="23" y="56"/>
                    </a:cubicBezTo>
                    <a:cubicBezTo>
                      <a:pt x="22" y="55"/>
                      <a:pt x="22" y="54"/>
                      <a:pt x="23" y="52"/>
                    </a:cubicBezTo>
                    <a:cubicBezTo>
                      <a:pt x="49" y="8"/>
                      <a:pt x="49" y="8"/>
                      <a:pt x="49" y="8"/>
                    </a:cubicBezTo>
                    <a:lnTo>
                      <a:pt x="53" y="10"/>
                    </a:lnTo>
                    <a:close/>
                    <a:moveTo>
                      <a:pt x="45" y="5"/>
                    </a:moveTo>
                    <a:cubicBezTo>
                      <a:pt x="19" y="50"/>
                      <a:pt x="19" y="50"/>
                      <a:pt x="19" y="50"/>
                    </a:cubicBezTo>
                    <a:cubicBezTo>
                      <a:pt x="18" y="52"/>
                      <a:pt x="16" y="52"/>
                      <a:pt x="15" y="52"/>
                    </a:cubicBezTo>
                    <a:cubicBezTo>
                      <a:pt x="14" y="51"/>
                      <a:pt x="14" y="49"/>
                      <a:pt x="15" y="48"/>
                    </a:cubicBezTo>
                    <a:cubicBezTo>
                      <a:pt x="42" y="3"/>
                      <a:pt x="42" y="3"/>
                      <a:pt x="42" y="3"/>
                    </a:cubicBezTo>
                    <a:lnTo>
                      <a:pt x="45"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solidFill>
                    <a:prstClr val="black"/>
                  </a:solidFill>
                </a:endParaRPr>
              </a:p>
            </p:txBody>
          </p:sp>
          <p:sp>
            <p:nvSpPr>
              <p:cNvPr id="14" name="Freeform 18"/>
              <p:cNvSpPr>
                <a:spLocks/>
              </p:cNvSpPr>
              <p:nvPr/>
            </p:nvSpPr>
            <p:spPr bwMode="auto">
              <a:xfrm>
                <a:off x="112" y="81"/>
                <a:ext cx="179" cy="115"/>
              </a:xfrm>
              <a:custGeom>
                <a:avLst/>
                <a:gdLst>
                  <a:gd name="T0" fmla="*/ 23 w 179"/>
                  <a:gd name="T1" fmla="*/ 23 h 115"/>
                  <a:gd name="T2" fmla="*/ 166 w 179"/>
                  <a:gd name="T3" fmla="*/ 23 h 115"/>
                  <a:gd name="T4" fmla="*/ 179 w 179"/>
                  <a:gd name="T5" fmla="*/ 0 h 115"/>
                  <a:gd name="T6" fmla="*/ 0 w 179"/>
                  <a:gd name="T7" fmla="*/ 0 h 115"/>
                  <a:gd name="T8" fmla="*/ 0 w 179"/>
                  <a:gd name="T9" fmla="*/ 115 h 115"/>
                  <a:gd name="T10" fmla="*/ 23 w 179"/>
                  <a:gd name="T11" fmla="*/ 115 h 115"/>
                  <a:gd name="T12" fmla="*/ 23 w 179"/>
                  <a:gd name="T13" fmla="*/ 23 h 1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9" h="115">
                    <a:moveTo>
                      <a:pt x="23" y="23"/>
                    </a:moveTo>
                    <a:lnTo>
                      <a:pt x="166" y="23"/>
                    </a:lnTo>
                    <a:lnTo>
                      <a:pt x="179" y="0"/>
                    </a:lnTo>
                    <a:lnTo>
                      <a:pt x="0" y="0"/>
                    </a:lnTo>
                    <a:lnTo>
                      <a:pt x="0" y="115"/>
                    </a:lnTo>
                    <a:lnTo>
                      <a:pt x="23" y="115"/>
                    </a:lnTo>
                    <a:lnTo>
                      <a:pt x="23"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solidFill>
                    <a:prstClr val="black"/>
                  </a:solidFill>
                </a:endParaRPr>
              </a:p>
            </p:txBody>
          </p:sp>
          <p:sp>
            <p:nvSpPr>
              <p:cNvPr id="15" name="Freeform 19"/>
              <p:cNvSpPr>
                <a:spLocks/>
              </p:cNvSpPr>
              <p:nvPr/>
            </p:nvSpPr>
            <p:spPr bwMode="auto">
              <a:xfrm>
                <a:off x="226" y="115"/>
                <a:ext cx="104" cy="191"/>
              </a:xfrm>
              <a:custGeom>
                <a:avLst/>
                <a:gdLst>
                  <a:gd name="T0" fmla="*/ 81 w 50"/>
                  <a:gd name="T1" fmla="*/ 168 h 92"/>
                  <a:gd name="T2" fmla="*/ 0 w 50"/>
                  <a:gd name="T3" fmla="*/ 168 h 92"/>
                  <a:gd name="T4" fmla="*/ 0 w 50"/>
                  <a:gd name="T5" fmla="*/ 191 h 92"/>
                  <a:gd name="T6" fmla="*/ 100 w 50"/>
                  <a:gd name="T7" fmla="*/ 191 h 92"/>
                  <a:gd name="T8" fmla="*/ 100 w 50"/>
                  <a:gd name="T9" fmla="*/ 189 h 92"/>
                  <a:gd name="T10" fmla="*/ 104 w 50"/>
                  <a:gd name="T11" fmla="*/ 189 h 92"/>
                  <a:gd name="T12" fmla="*/ 104 w 50"/>
                  <a:gd name="T13" fmla="*/ 0 h 92"/>
                  <a:gd name="T14" fmla="*/ 81 w 50"/>
                  <a:gd name="T15" fmla="*/ 39 h 92"/>
                  <a:gd name="T16" fmla="*/ 81 w 50"/>
                  <a:gd name="T17" fmla="*/ 168 h 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0" h="92">
                    <a:moveTo>
                      <a:pt x="39" y="81"/>
                    </a:moveTo>
                    <a:cubicBezTo>
                      <a:pt x="0" y="81"/>
                      <a:pt x="0" y="81"/>
                      <a:pt x="0" y="81"/>
                    </a:cubicBezTo>
                    <a:cubicBezTo>
                      <a:pt x="0" y="92"/>
                      <a:pt x="0" y="92"/>
                      <a:pt x="0" y="92"/>
                    </a:cubicBezTo>
                    <a:cubicBezTo>
                      <a:pt x="48" y="92"/>
                      <a:pt x="48" y="92"/>
                      <a:pt x="48" y="92"/>
                    </a:cubicBezTo>
                    <a:cubicBezTo>
                      <a:pt x="48" y="92"/>
                      <a:pt x="48" y="92"/>
                      <a:pt x="48" y="91"/>
                    </a:cubicBezTo>
                    <a:cubicBezTo>
                      <a:pt x="50" y="91"/>
                      <a:pt x="50" y="91"/>
                      <a:pt x="50" y="91"/>
                    </a:cubicBezTo>
                    <a:cubicBezTo>
                      <a:pt x="50" y="0"/>
                      <a:pt x="50" y="0"/>
                      <a:pt x="50" y="0"/>
                    </a:cubicBezTo>
                    <a:cubicBezTo>
                      <a:pt x="39" y="19"/>
                      <a:pt x="39" y="19"/>
                      <a:pt x="39" y="19"/>
                    </a:cubicBezTo>
                    <a:lnTo>
                      <a:pt x="39" y="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solidFill>
                    <a:prstClr val="black"/>
                  </a:solidFill>
                </a:endParaRPr>
              </a:p>
            </p:txBody>
          </p:sp>
          <p:sp>
            <p:nvSpPr>
              <p:cNvPr id="16" name="Rectangle 20"/>
              <p:cNvSpPr>
                <a:spLocks noChangeArrowheads="1"/>
              </p:cNvSpPr>
              <p:nvPr/>
            </p:nvSpPr>
            <p:spPr bwMode="auto">
              <a:xfrm>
                <a:off x="226" y="246"/>
                <a:ext cx="61"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2400">
                  <a:solidFill>
                    <a:prstClr val="black"/>
                  </a:solidFill>
                </a:endParaRPr>
              </a:p>
            </p:txBody>
          </p:sp>
          <p:sp>
            <p:nvSpPr>
              <p:cNvPr id="17" name="Freeform 21"/>
              <p:cNvSpPr>
                <a:spLocks/>
              </p:cNvSpPr>
              <p:nvPr/>
            </p:nvSpPr>
            <p:spPr bwMode="auto">
              <a:xfrm>
                <a:off x="0" y="202"/>
                <a:ext cx="220" cy="27"/>
              </a:xfrm>
              <a:custGeom>
                <a:avLst/>
                <a:gdLst>
                  <a:gd name="T0" fmla="*/ 210 w 106"/>
                  <a:gd name="T1" fmla="*/ 0 h 13"/>
                  <a:gd name="T2" fmla="*/ 12 w 106"/>
                  <a:gd name="T3" fmla="*/ 0 h 13"/>
                  <a:gd name="T4" fmla="*/ 0 w 106"/>
                  <a:gd name="T5" fmla="*/ 10 h 13"/>
                  <a:gd name="T6" fmla="*/ 0 w 106"/>
                  <a:gd name="T7" fmla="*/ 27 h 13"/>
                  <a:gd name="T8" fmla="*/ 220 w 106"/>
                  <a:gd name="T9" fmla="*/ 27 h 13"/>
                  <a:gd name="T10" fmla="*/ 220 w 106"/>
                  <a:gd name="T11" fmla="*/ 10 h 13"/>
                  <a:gd name="T12" fmla="*/ 210 w 106"/>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6" h="13">
                    <a:moveTo>
                      <a:pt x="101" y="0"/>
                    </a:moveTo>
                    <a:cubicBezTo>
                      <a:pt x="6" y="0"/>
                      <a:pt x="6" y="0"/>
                      <a:pt x="6" y="0"/>
                    </a:cubicBezTo>
                    <a:cubicBezTo>
                      <a:pt x="3" y="0"/>
                      <a:pt x="0" y="2"/>
                      <a:pt x="0" y="5"/>
                    </a:cubicBezTo>
                    <a:cubicBezTo>
                      <a:pt x="0" y="13"/>
                      <a:pt x="0" y="13"/>
                      <a:pt x="0" y="13"/>
                    </a:cubicBezTo>
                    <a:cubicBezTo>
                      <a:pt x="106" y="13"/>
                      <a:pt x="106" y="13"/>
                      <a:pt x="106" y="13"/>
                    </a:cubicBezTo>
                    <a:cubicBezTo>
                      <a:pt x="106" y="5"/>
                      <a:pt x="106" y="5"/>
                      <a:pt x="106" y="5"/>
                    </a:cubicBezTo>
                    <a:cubicBezTo>
                      <a:pt x="106" y="2"/>
                      <a:pt x="104" y="0"/>
                      <a:pt x="10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solidFill>
                    <a:prstClr val="black"/>
                  </a:solidFill>
                </a:endParaRPr>
              </a:p>
            </p:txBody>
          </p:sp>
          <p:sp>
            <p:nvSpPr>
              <p:cNvPr id="18" name="Freeform 22"/>
              <p:cNvSpPr>
                <a:spLocks/>
              </p:cNvSpPr>
              <p:nvPr/>
            </p:nvSpPr>
            <p:spPr bwMode="auto">
              <a:xfrm>
                <a:off x="224" y="206"/>
                <a:ext cx="11" cy="19"/>
              </a:xfrm>
              <a:custGeom>
                <a:avLst/>
                <a:gdLst>
                  <a:gd name="T0" fmla="*/ 2 w 5"/>
                  <a:gd name="T1" fmla="*/ 19 h 9"/>
                  <a:gd name="T2" fmla="*/ 7 w 5"/>
                  <a:gd name="T3" fmla="*/ 19 h 9"/>
                  <a:gd name="T4" fmla="*/ 11 w 5"/>
                  <a:gd name="T5" fmla="*/ 0 h 9"/>
                  <a:gd name="T6" fmla="*/ 0 w 5"/>
                  <a:gd name="T7" fmla="*/ 0 h 9"/>
                  <a:gd name="T8" fmla="*/ 2 w 5"/>
                  <a:gd name="T9" fmla="*/ 6 h 9"/>
                  <a:gd name="T10" fmla="*/ 2 w 5"/>
                  <a:gd name="T11" fmla="*/ 19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 h="9">
                    <a:moveTo>
                      <a:pt x="1" y="9"/>
                    </a:moveTo>
                    <a:cubicBezTo>
                      <a:pt x="3" y="9"/>
                      <a:pt x="3" y="9"/>
                      <a:pt x="3" y="9"/>
                    </a:cubicBezTo>
                    <a:cubicBezTo>
                      <a:pt x="5" y="0"/>
                      <a:pt x="5" y="0"/>
                      <a:pt x="5" y="0"/>
                    </a:cubicBezTo>
                    <a:cubicBezTo>
                      <a:pt x="0" y="0"/>
                      <a:pt x="0" y="0"/>
                      <a:pt x="0" y="0"/>
                    </a:cubicBezTo>
                    <a:cubicBezTo>
                      <a:pt x="1" y="1"/>
                      <a:pt x="1" y="2"/>
                      <a:pt x="1" y="3"/>
                    </a:cubicBezTo>
                    <a:lnTo>
                      <a:pt x="1"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solidFill>
                    <a:prstClr val="black"/>
                  </a:solidFill>
                </a:endParaRPr>
              </a:p>
            </p:txBody>
          </p:sp>
          <p:sp>
            <p:nvSpPr>
              <p:cNvPr id="19" name="Freeform 23"/>
              <p:cNvSpPr>
                <a:spLocks noEditPoints="1"/>
              </p:cNvSpPr>
              <p:nvPr/>
            </p:nvSpPr>
            <p:spPr bwMode="auto">
              <a:xfrm>
                <a:off x="0" y="241"/>
                <a:ext cx="220" cy="106"/>
              </a:xfrm>
              <a:custGeom>
                <a:avLst/>
                <a:gdLst>
                  <a:gd name="T0" fmla="*/ 0 w 106"/>
                  <a:gd name="T1" fmla="*/ 96 h 51"/>
                  <a:gd name="T2" fmla="*/ 12 w 106"/>
                  <a:gd name="T3" fmla="*/ 106 h 51"/>
                  <a:gd name="T4" fmla="*/ 210 w 106"/>
                  <a:gd name="T5" fmla="*/ 106 h 51"/>
                  <a:gd name="T6" fmla="*/ 220 w 106"/>
                  <a:gd name="T7" fmla="*/ 96 h 51"/>
                  <a:gd name="T8" fmla="*/ 220 w 106"/>
                  <a:gd name="T9" fmla="*/ 0 h 51"/>
                  <a:gd name="T10" fmla="*/ 0 w 106"/>
                  <a:gd name="T11" fmla="*/ 0 h 51"/>
                  <a:gd name="T12" fmla="*/ 0 w 106"/>
                  <a:gd name="T13" fmla="*/ 96 h 51"/>
                  <a:gd name="T14" fmla="*/ 131 w 106"/>
                  <a:gd name="T15" fmla="*/ 29 h 51"/>
                  <a:gd name="T16" fmla="*/ 205 w 106"/>
                  <a:gd name="T17" fmla="*/ 29 h 51"/>
                  <a:gd name="T18" fmla="*/ 205 w 106"/>
                  <a:gd name="T19" fmla="*/ 75 h 51"/>
                  <a:gd name="T20" fmla="*/ 131 w 106"/>
                  <a:gd name="T21" fmla="*/ 75 h 51"/>
                  <a:gd name="T22" fmla="*/ 131 w 106"/>
                  <a:gd name="T23" fmla="*/ 29 h 51"/>
                  <a:gd name="T24" fmla="*/ 17 w 106"/>
                  <a:gd name="T25" fmla="*/ 29 h 51"/>
                  <a:gd name="T26" fmla="*/ 104 w 106"/>
                  <a:gd name="T27" fmla="*/ 29 h 51"/>
                  <a:gd name="T28" fmla="*/ 104 w 106"/>
                  <a:gd name="T29" fmla="*/ 44 h 51"/>
                  <a:gd name="T30" fmla="*/ 17 w 106"/>
                  <a:gd name="T31" fmla="*/ 44 h 51"/>
                  <a:gd name="T32" fmla="*/ 17 w 106"/>
                  <a:gd name="T33" fmla="*/ 29 h 51"/>
                  <a:gd name="T34" fmla="*/ 17 w 106"/>
                  <a:gd name="T35" fmla="*/ 62 h 51"/>
                  <a:gd name="T36" fmla="*/ 104 w 106"/>
                  <a:gd name="T37" fmla="*/ 62 h 51"/>
                  <a:gd name="T38" fmla="*/ 104 w 106"/>
                  <a:gd name="T39" fmla="*/ 75 h 51"/>
                  <a:gd name="T40" fmla="*/ 17 w 106"/>
                  <a:gd name="T41" fmla="*/ 75 h 51"/>
                  <a:gd name="T42" fmla="*/ 17 w 106"/>
                  <a:gd name="T43" fmla="*/ 62 h 5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6" h="51">
                    <a:moveTo>
                      <a:pt x="0" y="46"/>
                    </a:moveTo>
                    <a:cubicBezTo>
                      <a:pt x="0" y="49"/>
                      <a:pt x="3" y="51"/>
                      <a:pt x="6" y="51"/>
                    </a:cubicBezTo>
                    <a:cubicBezTo>
                      <a:pt x="101" y="51"/>
                      <a:pt x="101" y="51"/>
                      <a:pt x="101" y="51"/>
                    </a:cubicBezTo>
                    <a:cubicBezTo>
                      <a:pt x="104" y="51"/>
                      <a:pt x="106" y="49"/>
                      <a:pt x="106" y="46"/>
                    </a:cubicBezTo>
                    <a:cubicBezTo>
                      <a:pt x="106" y="0"/>
                      <a:pt x="106" y="0"/>
                      <a:pt x="106" y="0"/>
                    </a:cubicBezTo>
                    <a:cubicBezTo>
                      <a:pt x="0" y="0"/>
                      <a:pt x="0" y="0"/>
                      <a:pt x="0" y="0"/>
                    </a:cubicBezTo>
                    <a:lnTo>
                      <a:pt x="0" y="46"/>
                    </a:lnTo>
                    <a:close/>
                    <a:moveTo>
                      <a:pt x="63" y="14"/>
                    </a:moveTo>
                    <a:cubicBezTo>
                      <a:pt x="99" y="14"/>
                      <a:pt x="99" y="14"/>
                      <a:pt x="99" y="14"/>
                    </a:cubicBezTo>
                    <a:cubicBezTo>
                      <a:pt x="99" y="36"/>
                      <a:pt x="99" y="36"/>
                      <a:pt x="99" y="36"/>
                    </a:cubicBezTo>
                    <a:cubicBezTo>
                      <a:pt x="63" y="36"/>
                      <a:pt x="63" y="36"/>
                      <a:pt x="63" y="36"/>
                    </a:cubicBezTo>
                    <a:lnTo>
                      <a:pt x="63" y="14"/>
                    </a:lnTo>
                    <a:close/>
                    <a:moveTo>
                      <a:pt x="8" y="14"/>
                    </a:moveTo>
                    <a:cubicBezTo>
                      <a:pt x="50" y="14"/>
                      <a:pt x="50" y="14"/>
                      <a:pt x="50" y="14"/>
                    </a:cubicBezTo>
                    <a:cubicBezTo>
                      <a:pt x="50" y="21"/>
                      <a:pt x="50" y="21"/>
                      <a:pt x="50" y="21"/>
                    </a:cubicBezTo>
                    <a:cubicBezTo>
                      <a:pt x="8" y="21"/>
                      <a:pt x="8" y="21"/>
                      <a:pt x="8" y="21"/>
                    </a:cubicBezTo>
                    <a:lnTo>
                      <a:pt x="8" y="14"/>
                    </a:lnTo>
                    <a:close/>
                    <a:moveTo>
                      <a:pt x="8" y="30"/>
                    </a:moveTo>
                    <a:cubicBezTo>
                      <a:pt x="50" y="30"/>
                      <a:pt x="50" y="30"/>
                      <a:pt x="50" y="30"/>
                    </a:cubicBezTo>
                    <a:cubicBezTo>
                      <a:pt x="50" y="36"/>
                      <a:pt x="50" y="36"/>
                      <a:pt x="50" y="36"/>
                    </a:cubicBezTo>
                    <a:cubicBezTo>
                      <a:pt x="8" y="36"/>
                      <a:pt x="8" y="36"/>
                      <a:pt x="8" y="36"/>
                    </a:cubicBezTo>
                    <a:lnTo>
                      <a:pt x="8"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solidFill>
                    <a:prstClr val="black"/>
                  </a:solidFill>
                </a:endParaRPr>
              </a:p>
            </p:txBody>
          </p:sp>
        </p:grpSp>
      </p:grpSp>
      <p:sp>
        <p:nvSpPr>
          <p:cNvPr id="20" name="Oval 25"/>
          <p:cNvSpPr>
            <a:spLocks noChangeArrowheads="1"/>
          </p:cNvSpPr>
          <p:nvPr/>
        </p:nvSpPr>
        <p:spPr bwMode="auto">
          <a:xfrm>
            <a:off x="2226734" y="2063651"/>
            <a:ext cx="296333" cy="296334"/>
          </a:xfrm>
          <a:prstGeom prst="ellipse">
            <a:avLst/>
          </a:prstGeom>
          <a:solidFill>
            <a:srgbClr val="282A54"/>
          </a:solidFill>
          <a:ln w="12700">
            <a:noFill/>
            <a:round/>
            <a:headEnd/>
            <a:tailEnd/>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600" b="1" dirty="0">
                <a:solidFill>
                  <a:prstClr val="white"/>
                </a:solidFill>
                <a:latin typeface="等线"/>
                <a:ea typeface="等线"/>
              </a:rPr>
              <a:t>1</a:t>
            </a:r>
            <a:endParaRPr lang="zh-CN" altLang="en-US" sz="1600" b="1" dirty="0">
              <a:solidFill>
                <a:prstClr val="white"/>
              </a:solidFill>
              <a:latin typeface="等线"/>
              <a:ea typeface="等线"/>
            </a:endParaRPr>
          </a:p>
        </p:txBody>
      </p:sp>
      <p:sp>
        <p:nvSpPr>
          <p:cNvPr id="21" name="Line 28"/>
          <p:cNvSpPr>
            <a:spLocks noChangeShapeType="1"/>
          </p:cNvSpPr>
          <p:nvPr/>
        </p:nvSpPr>
        <p:spPr bwMode="auto">
          <a:xfrm>
            <a:off x="2692400" y="3391049"/>
            <a:ext cx="0" cy="720000"/>
          </a:xfrm>
          <a:prstGeom prst="line">
            <a:avLst/>
          </a:prstGeom>
          <a:noFill/>
          <a:ln w="6350">
            <a:solidFill>
              <a:srgbClr val="FFFFFF"/>
            </a:solidFill>
            <a:prstDash val="dash"/>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400">
              <a:solidFill>
                <a:prstClr val="black"/>
              </a:solidFill>
            </a:endParaRPr>
          </a:p>
        </p:txBody>
      </p:sp>
      <p:sp>
        <p:nvSpPr>
          <p:cNvPr id="22" name="Line 29"/>
          <p:cNvSpPr>
            <a:spLocks noChangeShapeType="1"/>
          </p:cNvSpPr>
          <p:nvPr/>
        </p:nvSpPr>
        <p:spPr bwMode="auto">
          <a:xfrm>
            <a:off x="6096000" y="3391049"/>
            <a:ext cx="0" cy="720000"/>
          </a:xfrm>
          <a:prstGeom prst="line">
            <a:avLst/>
          </a:prstGeom>
          <a:noFill/>
          <a:ln w="6350">
            <a:solidFill>
              <a:srgbClr val="FFFFFF"/>
            </a:solidFill>
            <a:prstDash val="dash"/>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400">
              <a:solidFill>
                <a:prstClr val="black"/>
              </a:solidFill>
            </a:endParaRPr>
          </a:p>
        </p:txBody>
      </p:sp>
      <p:sp>
        <p:nvSpPr>
          <p:cNvPr id="23" name="Line 30"/>
          <p:cNvSpPr>
            <a:spLocks noChangeShapeType="1"/>
          </p:cNvSpPr>
          <p:nvPr/>
        </p:nvSpPr>
        <p:spPr bwMode="auto">
          <a:xfrm>
            <a:off x="9499600" y="3391049"/>
            <a:ext cx="0" cy="720000"/>
          </a:xfrm>
          <a:prstGeom prst="line">
            <a:avLst/>
          </a:prstGeom>
          <a:noFill/>
          <a:ln w="6350">
            <a:solidFill>
              <a:srgbClr val="FFFFFF"/>
            </a:solidFill>
            <a:prstDash val="dash"/>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400">
              <a:solidFill>
                <a:prstClr val="black"/>
              </a:solidFill>
            </a:endParaRPr>
          </a:p>
        </p:txBody>
      </p:sp>
      <p:grpSp>
        <p:nvGrpSpPr>
          <p:cNvPr id="24" name="组合 23"/>
          <p:cNvGrpSpPr/>
          <p:nvPr/>
        </p:nvGrpSpPr>
        <p:grpSpPr>
          <a:xfrm>
            <a:off x="5486400" y="2135618"/>
            <a:ext cx="1219200" cy="1219200"/>
            <a:chOff x="5486400" y="2135618"/>
            <a:chExt cx="1219200" cy="1219200"/>
          </a:xfrm>
          <a:solidFill>
            <a:srgbClr val="282A54"/>
          </a:solidFill>
        </p:grpSpPr>
        <p:sp>
          <p:nvSpPr>
            <p:cNvPr id="25" name="Oval 31"/>
            <p:cNvSpPr>
              <a:spLocks noChangeArrowheads="1"/>
            </p:cNvSpPr>
            <p:nvPr/>
          </p:nvSpPr>
          <p:spPr bwMode="auto">
            <a:xfrm>
              <a:off x="5486400" y="2135618"/>
              <a:ext cx="1219200" cy="1219200"/>
            </a:xfrm>
            <a:prstGeom prst="ellipse">
              <a:avLst/>
            </a:prstGeom>
            <a:solidFill>
              <a:schemeClr val="bg1"/>
            </a:solidFill>
            <a:ln>
              <a:noFill/>
            </a:ln>
            <a:effectLs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2400">
                <a:solidFill>
                  <a:prstClr val="black"/>
                </a:solidFill>
              </a:endParaRPr>
            </a:p>
          </p:txBody>
        </p:sp>
        <p:grpSp>
          <p:nvGrpSpPr>
            <p:cNvPr id="26" name="Group 32"/>
            <p:cNvGrpSpPr>
              <a:grpSpLocks/>
            </p:cNvGrpSpPr>
            <p:nvPr/>
          </p:nvGrpSpPr>
          <p:grpSpPr bwMode="auto">
            <a:xfrm>
              <a:off x="5803900" y="2518734"/>
              <a:ext cx="584200" cy="457200"/>
              <a:chOff x="0" y="0"/>
              <a:chExt cx="359" cy="282"/>
            </a:xfrm>
            <a:grpFill/>
          </p:grpSpPr>
          <p:sp>
            <p:nvSpPr>
              <p:cNvPr id="27" name="Freeform 33"/>
              <p:cNvSpPr>
                <a:spLocks noEditPoints="1"/>
              </p:cNvSpPr>
              <p:nvPr/>
            </p:nvSpPr>
            <p:spPr bwMode="auto">
              <a:xfrm>
                <a:off x="0" y="232"/>
                <a:ext cx="343" cy="50"/>
              </a:xfrm>
              <a:custGeom>
                <a:avLst/>
                <a:gdLst>
                  <a:gd name="T0" fmla="*/ 337 w 343"/>
                  <a:gd name="T1" fmla="*/ 0 h 50"/>
                  <a:gd name="T2" fmla="*/ 6 w 343"/>
                  <a:gd name="T3" fmla="*/ 0 h 50"/>
                  <a:gd name="T4" fmla="*/ 0 w 343"/>
                  <a:gd name="T5" fmla="*/ 23 h 50"/>
                  <a:gd name="T6" fmla="*/ 0 w 343"/>
                  <a:gd name="T7" fmla="*/ 23 h 50"/>
                  <a:gd name="T8" fmla="*/ 0 w 343"/>
                  <a:gd name="T9" fmla="*/ 50 h 50"/>
                  <a:gd name="T10" fmla="*/ 343 w 343"/>
                  <a:gd name="T11" fmla="*/ 50 h 50"/>
                  <a:gd name="T12" fmla="*/ 343 w 343"/>
                  <a:gd name="T13" fmla="*/ 23 h 50"/>
                  <a:gd name="T14" fmla="*/ 343 w 343"/>
                  <a:gd name="T15" fmla="*/ 23 h 50"/>
                  <a:gd name="T16" fmla="*/ 337 w 343"/>
                  <a:gd name="T17" fmla="*/ 0 h 50"/>
                  <a:gd name="T18" fmla="*/ 226 w 343"/>
                  <a:gd name="T19" fmla="*/ 40 h 50"/>
                  <a:gd name="T20" fmla="*/ 116 w 343"/>
                  <a:gd name="T21" fmla="*/ 40 h 50"/>
                  <a:gd name="T22" fmla="*/ 116 w 343"/>
                  <a:gd name="T23" fmla="*/ 27 h 50"/>
                  <a:gd name="T24" fmla="*/ 226 w 343"/>
                  <a:gd name="T25" fmla="*/ 27 h 50"/>
                  <a:gd name="T26" fmla="*/ 226 w 343"/>
                  <a:gd name="T27" fmla="*/ 40 h 5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43" h="50">
                    <a:moveTo>
                      <a:pt x="337" y="0"/>
                    </a:moveTo>
                    <a:lnTo>
                      <a:pt x="6" y="0"/>
                    </a:lnTo>
                    <a:lnTo>
                      <a:pt x="0" y="23"/>
                    </a:lnTo>
                    <a:lnTo>
                      <a:pt x="0" y="50"/>
                    </a:lnTo>
                    <a:lnTo>
                      <a:pt x="343" y="50"/>
                    </a:lnTo>
                    <a:lnTo>
                      <a:pt x="343" y="23"/>
                    </a:lnTo>
                    <a:lnTo>
                      <a:pt x="337" y="0"/>
                    </a:lnTo>
                    <a:close/>
                    <a:moveTo>
                      <a:pt x="226" y="40"/>
                    </a:moveTo>
                    <a:lnTo>
                      <a:pt x="116" y="40"/>
                    </a:lnTo>
                    <a:lnTo>
                      <a:pt x="116" y="27"/>
                    </a:lnTo>
                    <a:lnTo>
                      <a:pt x="226" y="27"/>
                    </a:lnTo>
                    <a:lnTo>
                      <a:pt x="226"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solidFill>
                    <a:prstClr val="black"/>
                  </a:solidFill>
                </a:endParaRPr>
              </a:p>
            </p:txBody>
          </p:sp>
          <p:sp>
            <p:nvSpPr>
              <p:cNvPr id="28" name="Freeform 34"/>
              <p:cNvSpPr>
                <a:spLocks/>
              </p:cNvSpPr>
              <p:nvPr/>
            </p:nvSpPr>
            <p:spPr bwMode="auto">
              <a:xfrm>
                <a:off x="25" y="0"/>
                <a:ext cx="291" cy="226"/>
              </a:xfrm>
              <a:custGeom>
                <a:avLst/>
                <a:gdLst>
                  <a:gd name="T0" fmla="*/ 291 w 140"/>
                  <a:gd name="T1" fmla="*/ 104 h 109"/>
                  <a:gd name="T2" fmla="*/ 266 w 140"/>
                  <a:gd name="T3" fmla="*/ 129 h 109"/>
                  <a:gd name="T4" fmla="*/ 266 w 140"/>
                  <a:gd name="T5" fmla="*/ 201 h 109"/>
                  <a:gd name="T6" fmla="*/ 25 w 140"/>
                  <a:gd name="T7" fmla="*/ 201 h 109"/>
                  <a:gd name="T8" fmla="*/ 25 w 140"/>
                  <a:gd name="T9" fmla="*/ 25 h 109"/>
                  <a:gd name="T10" fmla="*/ 266 w 140"/>
                  <a:gd name="T11" fmla="*/ 25 h 109"/>
                  <a:gd name="T12" fmla="*/ 266 w 140"/>
                  <a:gd name="T13" fmla="*/ 95 h 109"/>
                  <a:gd name="T14" fmla="*/ 287 w 140"/>
                  <a:gd name="T15" fmla="*/ 75 h 109"/>
                  <a:gd name="T16" fmla="*/ 285 w 140"/>
                  <a:gd name="T17" fmla="*/ 60 h 109"/>
                  <a:gd name="T18" fmla="*/ 291 w 140"/>
                  <a:gd name="T19" fmla="*/ 41 h 109"/>
                  <a:gd name="T20" fmla="*/ 291 w 140"/>
                  <a:gd name="T21" fmla="*/ 0 h 109"/>
                  <a:gd name="T22" fmla="*/ 0 w 140"/>
                  <a:gd name="T23" fmla="*/ 0 h 109"/>
                  <a:gd name="T24" fmla="*/ 0 w 140"/>
                  <a:gd name="T25" fmla="*/ 226 h 109"/>
                  <a:gd name="T26" fmla="*/ 291 w 140"/>
                  <a:gd name="T27" fmla="*/ 226 h 109"/>
                  <a:gd name="T28" fmla="*/ 291 w 140"/>
                  <a:gd name="T29" fmla="*/ 104 h 10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40" h="109">
                    <a:moveTo>
                      <a:pt x="140" y="50"/>
                    </a:moveTo>
                    <a:cubicBezTo>
                      <a:pt x="128" y="62"/>
                      <a:pt x="128" y="62"/>
                      <a:pt x="128" y="62"/>
                    </a:cubicBezTo>
                    <a:cubicBezTo>
                      <a:pt x="128" y="97"/>
                      <a:pt x="128" y="97"/>
                      <a:pt x="128" y="97"/>
                    </a:cubicBezTo>
                    <a:cubicBezTo>
                      <a:pt x="12" y="97"/>
                      <a:pt x="12" y="97"/>
                      <a:pt x="12" y="97"/>
                    </a:cubicBezTo>
                    <a:cubicBezTo>
                      <a:pt x="12" y="12"/>
                      <a:pt x="12" y="12"/>
                      <a:pt x="12" y="12"/>
                    </a:cubicBezTo>
                    <a:cubicBezTo>
                      <a:pt x="128" y="12"/>
                      <a:pt x="128" y="12"/>
                      <a:pt x="128" y="12"/>
                    </a:cubicBezTo>
                    <a:cubicBezTo>
                      <a:pt x="128" y="46"/>
                      <a:pt x="128" y="46"/>
                      <a:pt x="128" y="46"/>
                    </a:cubicBezTo>
                    <a:cubicBezTo>
                      <a:pt x="138" y="36"/>
                      <a:pt x="138" y="36"/>
                      <a:pt x="138" y="36"/>
                    </a:cubicBezTo>
                    <a:cubicBezTo>
                      <a:pt x="137" y="34"/>
                      <a:pt x="137" y="31"/>
                      <a:pt x="137" y="29"/>
                    </a:cubicBezTo>
                    <a:cubicBezTo>
                      <a:pt x="137" y="26"/>
                      <a:pt x="138" y="23"/>
                      <a:pt x="140" y="20"/>
                    </a:cubicBezTo>
                    <a:cubicBezTo>
                      <a:pt x="140" y="0"/>
                      <a:pt x="140" y="0"/>
                      <a:pt x="140" y="0"/>
                    </a:cubicBezTo>
                    <a:cubicBezTo>
                      <a:pt x="0" y="0"/>
                      <a:pt x="0" y="0"/>
                      <a:pt x="0" y="0"/>
                    </a:cubicBezTo>
                    <a:cubicBezTo>
                      <a:pt x="0" y="109"/>
                      <a:pt x="0" y="109"/>
                      <a:pt x="0" y="109"/>
                    </a:cubicBezTo>
                    <a:cubicBezTo>
                      <a:pt x="140" y="109"/>
                      <a:pt x="140" y="109"/>
                      <a:pt x="140" y="109"/>
                    </a:cubicBezTo>
                    <a:lnTo>
                      <a:pt x="140"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solidFill>
                    <a:prstClr val="black"/>
                  </a:solidFill>
                </a:endParaRPr>
              </a:p>
            </p:txBody>
          </p:sp>
          <p:sp>
            <p:nvSpPr>
              <p:cNvPr id="29" name="Freeform 35"/>
              <p:cNvSpPr>
                <a:spLocks/>
              </p:cNvSpPr>
              <p:nvPr/>
            </p:nvSpPr>
            <p:spPr bwMode="auto">
              <a:xfrm>
                <a:off x="72" y="37"/>
                <a:ext cx="287" cy="145"/>
              </a:xfrm>
              <a:custGeom>
                <a:avLst/>
                <a:gdLst>
                  <a:gd name="T0" fmla="*/ 264 w 138"/>
                  <a:gd name="T1" fmla="*/ 0 h 70"/>
                  <a:gd name="T2" fmla="*/ 243 w 138"/>
                  <a:gd name="T3" fmla="*/ 23 h 70"/>
                  <a:gd name="T4" fmla="*/ 250 w 138"/>
                  <a:gd name="T5" fmla="*/ 37 h 70"/>
                  <a:gd name="T6" fmla="*/ 189 w 138"/>
                  <a:gd name="T7" fmla="*/ 97 h 70"/>
                  <a:gd name="T8" fmla="*/ 181 w 138"/>
                  <a:gd name="T9" fmla="*/ 95 h 70"/>
                  <a:gd name="T10" fmla="*/ 168 w 138"/>
                  <a:gd name="T11" fmla="*/ 99 h 70"/>
                  <a:gd name="T12" fmla="*/ 125 w 138"/>
                  <a:gd name="T13" fmla="*/ 48 h 70"/>
                  <a:gd name="T14" fmla="*/ 129 w 138"/>
                  <a:gd name="T15" fmla="*/ 35 h 70"/>
                  <a:gd name="T16" fmla="*/ 106 w 138"/>
                  <a:gd name="T17" fmla="*/ 15 h 70"/>
                  <a:gd name="T18" fmla="*/ 85 w 138"/>
                  <a:gd name="T19" fmla="*/ 35 h 70"/>
                  <a:gd name="T20" fmla="*/ 87 w 138"/>
                  <a:gd name="T21" fmla="*/ 48 h 70"/>
                  <a:gd name="T22" fmla="*/ 31 w 138"/>
                  <a:gd name="T23" fmla="*/ 104 h 70"/>
                  <a:gd name="T24" fmla="*/ 21 w 138"/>
                  <a:gd name="T25" fmla="*/ 102 h 70"/>
                  <a:gd name="T26" fmla="*/ 0 w 138"/>
                  <a:gd name="T27" fmla="*/ 122 h 70"/>
                  <a:gd name="T28" fmla="*/ 21 w 138"/>
                  <a:gd name="T29" fmla="*/ 145 h 70"/>
                  <a:gd name="T30" fmla="*/ 44 w 138"/>
                  <a:gd name="T31" fmla="*/ 122 h 70"/>
                  <a:gd name="T32" fmla="*/ 40 w 138"/>
                  <a:gd name="T33" fmla="*/ 110 h 70"/>
                  <a:gd name="T34" fmla="*/ 96 w 138"/>
                  <a:gd name="T35" fmla="*/ 54 h 70"/>
                  <a:gd name="T36" fmla="*/ 106 w 138"/>
                  <a:gd name="T37" fmla="*/ 58 h 70"/>
                  <a:gd name="T38" fmla="*/ 116 w 138"/>
                  <a:gd name="T39" fmla="*/ 54 h 70"/>
                  <a:gd name="T40" fmla="*/ 162 w 138"/>
                  <a:gd name="T41" fmla="*/ 106 h 70"/>
                  <a:gd name="T42" fmla="*/ 160 w 138"/>
                  <a:gd name="T43" fmla="*/ 116 h 70"/>
                  <a:gd name="T44" fmla="*/ 181 w 138"/>
                  <a:gd name="T45" fmla="*/ 139 h 70"/>
                  <a:gd name="T46" fmla="*/ 204 w 138"/>
                  <a:gd name="T47" fmla="*/ 116 h 70"/>
                  <a:gd name="T48" fmla="*/ 198 w 138"/>
                  <a:gd name="T49" fmla="*/ 102 h 70"/>
                  <a:gd name="T50" fmla="*/ 258 w 138"/>
                  <a:gd name="T51" fmla="*/ 44 h 70"/>
                  <a:gd name="T52" fmla="*/ 264 w 138"/>
                  <a:gd name="T53" fmla="*/ 44 h 70"/>
                  <a:gd name="T54" fmla="*/ 287 w 138"/>
                  <a:gd name="T55" fmla="*/ 23 h 70"/>
                  <a:gd name="T56" fmla="*/ 264 w 138"/>
                  <a:gd name="T57" fmla="*/ 0 h 7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8" h="70">
                    <a:moveTo>
                      <a:pt x="127" y="0"/>
                    </a:moveTo>
                    <a:cubicBezTo>
                      <a:pt x="121" y="0"/>
                      <a:pt x="117" y="5"/>
                      <a:pt x="117" y="11"/>
                    </a:cubicBezTo>
                    <a:cubicBezTo>
                      <a:pt x="117" y="14"/>
                      <a:pt x="118" y="16"/>
                      <a:pt x="120" y="18"/>
                    </a:cubicBezTo>
                    <a:cubicBezTo>
                      <a:pt x="91" y="47"/>
                      <a:pt x="91" y="47"/>
                      <a:pt x="91" y="47"/>
                    </a:cubicBezTo>
                    <a:cubicBezTo>
                      <a:pt x="90" y="46"/>
                      <a:pt x="88" y="46"/>
                      <a:pt x="87" y="46"/>
                    </a:cubicBezTo>
                    <a:cubicBezTo>
                      <a:pt x="85" y="46"/>
                      <a:pt x="83" y="47"/>
                      <a:pt x="81" y="48"/>
                    </a:cubicBezTo>
                    <a:cubicBezTo>
                      <a:pt x="60" y="23"/>
                      <a:pt x="60" y="23"/>
                      <a:pt x="60" y="23"/>
                    </a:cubicBezTo>
                    <a:cubicBezTo>
                      <a:pt x="61" y="22"/>
                      <a:pt x="62" y="20"/>
                      <a:pt x="62" y="17"/>
                    </a:cubicBezTo>
                    <a:cubicBezTo>
                      <a:pt x="62" y="12"/>
                      <a:pt x="57" y="7"/>
                      <a:pt x="51" y="7"/>
                    </a:cubicBezTo>
                    <a:cubicBezTo>
                      <a:pt x="45" y="7"/>
                      <a:pt x="41" y="12"/>
                      <a:pt x="41" y="17"/>
                    </a:cubicBezTo>
                    <a:cubicBezTo>
                      <a:pt x="41" y="20"/>
                      <a:pt x="41" y="21"/>
                      <a:pt x="42" y="23"/>
                    </a:cubicBezTo>
                    <a:cubicBezTo>
                      <a:pt x="15" y="50"/>
                      <a:pt x="15" y="50"/>
                      <a:pt x="15" y="50"/>
                    </a:cubicBezTo>
                    <a:cubicBezTo>
                      <a:pt x="14" y="49"/>
                      <a:pt x="12" y="49"/>
                      <a:pt x="10" y="49"/>
                    </a:cubicBezTo>
                    <a:cubicBezTo>
                      <a:pt x="5" y="49"/>
                      <a:pt x="0" y="53"/>
                      <a:pt x="0" y="59"/>
                    </a:cubicBezTo>
                    <a:cubicBezTo>
                      <a:pt x="0" y="65"/>
                      <a:pt x="5" y="70"/>
                      <a:pt x="10" y="70"/>
                    </a:cubicBezTo>
                    <a:cubicBezTo>
                      <a:pt x="16" y="70"/>
                      <a:pt x="21" y="65"/>
                      <a:pt x="21" y="59"/>
                    </a:cubicBezTo>
                    <a:cubicBezTo>
                      <a:pt x="21" y="57"/>
                      <a:pt x="20" y="55"/>
                      <a:pt x="19" y="53"/>
                    </a:cubicBezTo>
                    <a:cubicBezTo>
                      <a:pt x="46" y="26"/>
                      <a:pt x="46" y="26"/>
                      <a:pt x="46" y="26"/>
                    </a:cubicBezTo>
                    <a:cubicBezTo>
                      <a:pt x="47" y="27"/>
                      <a:pt x="49" y="28"/>
                      <a:pt x="51" y="28"/>
                    </a:cubicBezTo>
                    <a:cubicBezTo>
                      <a:pt x="53" y="28"/>
                      <a:pt x="55" y="27"/>
                      <a:pt x="56" y="26"/>
                    </a:cubicBezTo>
                    <a:cubicBezTo>
                      <a:pt x="78" y="51"/>
                      <a:pt x="78" y="51"/>
                      <a:pt x="78" y="51"/>
                    </a:cubicBezTo>
                    <a:cubicBezTo>
                      <a:pt x="77" y="53"/>
                      <a:pt x="77" y="54"/>
                      <a:pt x="77" y="56"/>
                    </a:cubicBezTo>
                    <a:cubicBezTo>
                      <a:pt x="77" y="62"/>
                      <a:pt x="81" y="67"/>
                      <a:pt x="87" y="67"/>
                    </a:cubicBezTo>
                    <a:cubicBezTo>
                      <a:pt x="93" y="67"/>
                      <a:pt x="98" y="62"/>
                      <a:pt x="98" y="56"/>
                    </a:cubicBezTo>
                    <a:cubicBezTo>
                      <a:pt x="98" y="54"/>
                      <a:pt x="97" y="51"/>
                      <a:pt x="95" y="49"/>
                    </a:cubicBezTo>
                    <a:cubicBezTo>
                      <a:pt x="124" y="21"/>
                      <a:pt x="124" y="21"/>
                      <a:pt x="124" y="21"/>
                    </a:cubicBezTo>
                    <a:cubicBezTo>
                      <a:pt x="125" y="21"/>
                      <a:pt x="126" y="21"/>
                      <a:pt x="127" y="21"/>
                    </a:cubicBezTo>
                    <a:cubicBezTo>
                      <a:pt x="133" y="21"/>
                      <a:pt x="138" y="17"/>
                      <a:pt x="138" y="11"/>
                    </a:cubicBezTo>
                    <a:cubicBezTo>
                      <a:pt x="138" y="5"/>
                      <a:pt x="133" y="0"/>
                      <a:pt x="12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solidFill>
                    <a:prstClr val="black"/>
                  </a:solidFill>
                </a:endParaRPr>
              </a:p>
            </p:txBody>
          </p:sp>
          <p:sp>
            <p:nvSpPr>
              <p:cNvPr id="30" name="Freeform 36"/>
              <p:cNvSpPr>
                <a:spLocks/>
              </p:cNvSpPr>
              <p:nvPr/>
            </p:nvSpPr>
            <p:spPr bwMode="auto">
              <a:xfrm>
                <a:off x="66" y="97"/>
                <a:ext cx="13" cy="31"/>
              </a:xfrm>
              <a:custGeom>
                <a:avLst/>
                <a:gdLst>
                  <a:gd name="T0" fmla="*/ 13 w 13"/>
                  <a:gd name="T1" fmla="*/ 31 h 31"/>
                  <a:gd name="T2" fmla="*/ 13 w 13"/>
                  <a:gd name="T3" fmla="*/ 0 h 31"/>
                  <a:gd name="T4" fmla="*/ 6 w 13"/>
                  <a:gd name="T5" fmla="*/ 0 h 31"/>
                  <a:gd name="T6" fmla="*/ 0 w 13"/>
                  <a:gd name="T7" fmla="*/ 4 h 31"/>
                  <a:gd name="T8" fmla="*/ 0 w 13"/>
                  <a:gd name="T9" fmla="*/ 11 h 31"/>
                  <a:gd name="T10" fmla="*/ 6 w 13"/>
                  <a:gd name="T11" fmla="*/ 6 h 31"/>
                  <a:gd name="T12" fmla="*/ 6 w 13"/>
                  <a:gd name="T13" fmla="*/ 6 h 31"/>
                  <a:gd name="T14" fmla="*/ 6 w 13"/>
                  <a:gd name="T15" fmla="*/ 31 h 31"/>
                  <a:gd name="T16" fmla="*/ 13 w 13"/>
                  <a:gd name="T17" fmla="*/ 31 h 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 h="31">
                    <a:moveTo>
                      <a:pt x="13" y="31"/>
                    </a:moveTo>
                    <a:lnTo>
                      <a:pt x="13" y="0"/>
                    </a:lnTo>
                    <a:lnTo>
                      <a:pt x="6" y="0"/>
                    </a:lnTo>
                    <a:lnTo>
                      <a:pt x="0" y="4"/>
                    </a:lnTo>
                    <a:lnTo>
                      <a:pt x="0" y="11"/>
                    </a:lnTo>
                    <a:lnTo>
                      <a:pt x="6" y="6"/>
                    </a:lnTo>
                    <a:lnTo>
                      <a:pt x="6" y="31"/>
                    </a:lnTo>
                    <a:lnTo>
                      <a:pt x="13"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solidFill>
                    <a:prstClr val="black"/>
                  </a:solidFill>
                </a:endParaRPr>
              </a:p>
            </p:txBody>
          </p:sp>
          <p:sp>
            <p:nvSpPr>
              <p:cNvPr id="31" name="Freeform 37"/>
              <p:cNvSpPr>
                <a:spLocks/>
              </p:cNvSpPr>
              <p:nvPr/>
            </p:nvSpPr>
            <p:spPr bwMode="auto">
              <a:xfrm>
                <a:off x="214" y="45"/>
                <a:ext cx="23" cy="31"/>
              </a:xfrm>
              <a:custGeom>
                <a:avLst/>
                <a:gdLst>
                  <a:gd name="T0" fmla="*/ 4 w 11"/>
                  <a:gd name="T1" fmla="*/ 23 h 15"/>
                  <a:gd name="T2" fmla="*/ 0 w 11"/>
                  <a:gd name="T3" fmla="*/ 27 h 15"/>
                  <a:gd name="T4" fmla="*/ 0 w 11"/>
                  <a:gd name="T5" fmla="*/ 31 h 15"/>
                  <a:gd name="T6" fmla="*/ 23 w 11"/>
                  <a:gd name="T7" fmla="*/ 31 h 15"/>
                  <a:gd name="T8" fmla="*/ 23 w 11"/>
                  <a:gd name="T9" fmla="*/ 25 h 15"/>
                  <a:gd name="T10" fmla="*/ 10 w 11"/>
                  <a:gd name="T11" fmla="*/ 25 h 15"/>
                  <a:gd name="T12" fmla="*/ 10 w 11"/>
                  <a:gd name="T13" fmla="*/ 25 h 15"/>
                  <a:gd name="T14" fmla="*/ 13 w 11"/>
                  <a:gd name="T15" fmla="*/ 23 h 15"/>
                  <a:gd name="T16" fmla="*/ 21 w 11"/>
                  <a:gd name="T17" fmla="*/ 10 h 15"/>
                  <a:gd name="T18" fmla="*/ 10 w 11"/>
                  <a:gd name="T19" fmla="*/ 0 h 15"/>
                  <a:gd name="T20" fmla="*/ 0 w 11"/>
                  <a:gd name="T21" fmla="*/ 4 h 15"/>
                  <a:gd name="T22" fmla="*/ 2 w 11"/>
                  <a:gd name="T23" fmla="*/ 8 h 15"/>
                  <a:gd name="T24" fmla="*/ 8 w 11"/>
                  <a:gd name="T25" fmla="*/ 6 h 15"/>
                  <a:gd name="T26" fmla="*/ 15 w 11"/>
                  <a:gd name="T27" fmla="*/ 10 h 15"/>
                  <a:gd name="T28" fmla="*/ 4 w 11"/>
                  <a:gd name="T29" fmla="*/ 23 h 1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1" h="15">
                    <a:moveTo>
                      <a:pt x="2" y="11"/>
                    </a:moveTo>
                    <a:cubicBezTo>
                      <a:pt x="0" y="13"/>
                      <a:pt x="0" y="13"/>
                      <a:pt x="0" y="13"/>
                    </a:cubicBezTo>
                    <a:cubicBezTo>
                      <a:pt x="0" y="15"/>
                      <a:pt x="0" y="15"/>
                      <a:pt x="0" y="15"/>
                    </a:cubicBezTo>
                    <a:cubicBezTo>
                      <a:pt x="11" y="15"/>
                      <a:pt x="11" y="15"/>
                      <a:pt x="11" y="15"/>
                    </a:cubicBezTo>
                    <a:cubicBezTo>
                      <a:pt x="11" y="12"/>
                      <a:pt x="11" y="12"/>
                      <a:pt x="11" y="12"/>
                    </a:cubicBezTo>
                    <a:cubicBezTo>
                      <a:pt x="5" y="12"/>
                      <a:pt x="5" y="12"/>
                      <a:pt x="5" y="12"/>
                    </a:cubicBezTo>
                    <a:cubicBezTo>
                      <a:pt x="5" y="12"/>
                      <a:pt x="5" y="12"/>
                      <a:pt x="5" y="12"/>
                    </a:cubicBezTo>
                    <a:cubicBezTo>
                      <a:pt x="6" y="11"/>
                      <a:pt x="6" y="11"/>
                      <a:pt x="6" y="11"/>
                    </a:cubicBezTo>
                    <a:cubicBezTo>
                      <a:pt x="8" y="9"/>
                      <a:pt x="10" y="7"/>
                      <a:pt x="10" y="5"/>
                    </a:cubicBezTo>
                    <a:cubicBezTo>
                      <a:pt x="10" y="2"/>
                      <a:pt x="8" y="0"/>
                      <a:pt x="5" y="0"/>
                    </a:cubicBezTo>
                    <a:cubicBezTo>
                      <a:pt x="3" y="0"/>
                      <a:pt x="2" y="1"/>
                      <a:pt x="0" y="2"/>
                    </a:cubicBezTo>
                    <a:cubicBezTo>
                      <a:pt x="1" y="4"/>
                      <a:pt x="1" y="4"/>
                      <a:pt x="1" y="4"/>
                    </a:cubicBezTo>
                    <a:cubicBezTo>
                      <a:pt x="2" y="4"/>
                      <a:pt x="3" y="3"/>
                      <a:pt x="4" y="3"/>
                    </a:cubicBezTo>
                    <a:cubicBezTo>
                      <a:pt x="6" y="3"/>
                      <a:pt x="7" y="4"/>
                      <a:pt x="7" y="5"/>
                    </a:cubicBezTo>
                    <a:cubicBezTo>
                      <a:pt x="7" y="7"/>
                      <a:pt x="5" y="8"/>
                      <a:pt x="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solidFill>
                    <a:prstClr val="black"/>
                  </a:solidFill>
                </a:endParaRPr>
              </a:p>
            </p:txBody>
          </p:sp>
          <p:sp>
            <p:nvSpPr>
              <p:cNvPr id="32" name="Freeform 38"/>
              <p:cNvSpPr>
                <a:spLocks/>
              </p:cNvSpPr>
              <p:nvPr/>
            </p:nvSpPr>
            <p:spPr bwMode="auto">
              <a:xfrm>
                <a:off x="203" y="166"/>
                <a:ext cx="21" cy="31"/>
              </a:xfrm>
              <a:custGeom>
                <a:avLst/>
                <a:gdLst>
                  <a:gd name="T0" fmla="*/ 8 w 10"/>
                  <a:gd name="T1" fmla="*/ 25 h 15"/>
                  <a:gd name="T2" fmla="*/ 2 w 10"/>
                  <a:gd name="T3" fmla="*/ 25 h 15"/>
                  <a:gd name="T4" fmla="*/ 0 w 10"/>
                  <a:gd name="T5" fmla="*/ 29 h 15"/>
                  <a:gd name="T6" fmla="*/ 8 w 10"/>
                  <a:gd name="T7" fmla="*/ 31 h 15"/>
                  <a:gd name="T8" fmla="*/ 21 w 10"/>
                  <a:gd name="T9" fmla="*/ 23 h 15"/>
                  <a:gd name="T10" fmla="*/ 15 w 10"/>
                  <a:gd name="T11" fmla="*/ 14 h 15"/>
                  <a:gd name="T12" fmla="*/ 15 w 10"/>
                  <a:gd name="T13" fmla="*/ 14 h 15"/>
                  <a:gd name="T14" fmla="*/ 21 w 10"/>
                  <a:gd name="T15" fmla="*/ 8 h 15"/>
                  <a:gd name="T16" fmla="*/ 11 w 10"/>
                  <a:gd name="T17" fmla="*/ 0 h 15"/>
                  <a:gd name="T18" fmla="*/ 2 w 10"/>
                  <a:gd name="T19" fmla="*/ 2 h 15"/>
                  <a:gd name="T20" fmla="*/ 2 w 10"/>
                  <a:gd name="T21" fmla="*/ 8 h 15"/>
                  <a:gd name="T22" fmla="*/ 8 w 10"/>
                  <a:gd name="T23" fmla="*/ 6 h 15"/>
                  <a:gd name="T24" fmla="*/ 13 w 10"/>
                  <a:gd name="T25" fmla="*/ 8 h 15"/>
                  <a:gd name="T26" fmla="*/ 8 w 10"/>
                  <a:gd name="T27" fmla="*/ 12 h 15"/>
                  <a:gd name="T28" fmla="*/ 6 w 10"/>
                  <a:gd name="T29" fmla="*/ 12 h 15"/>
                  <a:gd name="T30" fmla="*/ 6 w 10"/>
                  <a:gd name="T31" fmla="*/ 17 h 15"/>
                  <a:gd name="T32" fmla="*/ 8 w 10"/>
                  <a:gd name="T33" fmla="*/ 17 h 15"/>
                  <a:gd name="T34" fmla="*/ 15 w 10"/>
                  <a:gd name="T35" fmla="*/ 23 h 15"/>
                  <a:gd name="T36" fmla="*/ 8 w 10"/>
                  <a:gd name="T37" fmla="*/ 25 h 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0" h="15">
                    <a:moveTo>
                      <a:pt x="4" y="12"/>
                    </a:moveTo>
                    <a:cubicBezTo>
                      <a:pt x="3" y="12"/>
                      <a:pt x="1" y="12"/>
                      <a:pt x="1" y="12"/>
                    </a:cubicBezTo>
                    <a:cubicBezTo>
                      <a:pt x="0" y="14"/>
                      <a:pt x="0" y="14"/>
                      <a:pt x="0" y="14"/>
                    </a:cubicBezTo>
                    <a:cubicBezTo>
                      <a:pt x="1" y="15"/>
                      <a:pt x="3" y="15"/>
                      <a:pt x="4" y="15"/>
                    </a:cubicBezTo>
                    <a:cubicBezTo>
                      <a:pt x="8" y="15"/>
                      <a:pt x="10" y="13"/>
                      <a:pt x="10" y="11"/>
                    </a:cubicBezTo>
                    <a:cubicBezTo>
                      <a:pt x="10" y="9"/>
                      <a:pt x="9" y="8"/>
                      <a:pt x="7" y="7"/>
                    </a:cubicBezTo>
                    <a:cubicBezTo>
                      <a:pt x="7" y="7"/>
                      <a:pt x="7" y="7"/>
                      <a:pt x="7" y="7"/>
                    </a:cubicBezTo>
                    <a:cubicBezTo>
                      <a:pt x="9" y="7"/>
                      <a:pt x="10" y="5"/>
                      <a:pt x="10" y="4"/>
                    </a:cubicBezTo>
                    <a:cubicBezTo>
                      <a:pt x="10" y="2"/>
                      <a:pt x="8" y="0"/>
                      <a:pt x="5" y="0"/>
                    </a:cubicBezTo>
                    <a:cubicBezTo>
                      <a:pt x="3" y="0"/>
                      <a:pt x="2" y="1"/>
                      <a:pt x="1" y="1"/>
                    </a:cubicBezTo>
                    <a:cubicBezTo>
                      <a:pt x="1" y="4"/>
                      <a:pt x="1" y="4"/>
                      <a:pt x="1" y="4"/>
                    </a:cubicBezTo>
                    <a:cubicBezTo>
                      <a:pt x="2" y="3"/>
                      <a:pt x="3" y="3"/>
                      <a:pt x="4" y="3"/>
                    </a:cubicBezTo>
                    <a:cubicBezTo>
                      <a:pt x="6" y="3"/>
                      <a:pt x="6" y="4"/>
                      <a:pt x="6" y="4"/>
                    </a:cubicBezTo>
                    <a:cubicBezTo>
                      <a:pt x="6" y="6"/>
                      <a:pt x="5" y="6"/>
                      <a:pt x="4" y="6"/>
                    </a:cubicBezTo>
                    <a:cubicBezTo>
                      <a:pt x="3" y="6"/>
                      <a:pt x="3" y="6"/>
                      <a:pt x="3" y="6"/>
                    </a:cubicBezTo>
                    <a:cubicBezTo>
                      <a:pt x="3" y="8"/>
                      <a:pt x="3" y="8"/>
                      <a:pt x="3" y="8"/>
                    </a:cubicBezTo>
                    <a:cubicBezTo>
                      <a:pt x="4" y="8"/>
                      <a:pt x="4" y="8"/>
                      <a:pt x="4" y="8"/>
                    </a:cubicBezTo>
                    <a:cubicBezTo>
                      <a:pt x="5" y="8"/>
                      <a:pt x="7" y="9"/>
                      <a:pt x="7" y="11"/>
                    </a:cubicBezTo>
                    <a:cubicBezTo>
                      <a:pt x="7" y="12"/>
                      <a:pt x="6" y="12"/>
                      <a:pt x="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solidFill>
                    <a:prstClr val="black"/>
                  </a:solidFill>
                </a:endParaRPr>
              </a:p>
            </p:txBody>
          </p:sp>
          <p:sp>
            <p:nvSpPr>
              <p:cNvPr id="33" name="Freeform 39"/>
              <p:cNvSpPr>
                <a:spLocks noEditPoints="1"/>
              </p:cNvSpPr>
              <p:nvPr/>
            </p:nvSpPr>
            <p:spPr bwMode="auto">
              <a:xfrm>
                <a:off x="330" y="0"/>
                <a:ext cx="23" cy="29"/>
              </a:xfrm>
              <a:custGeom>
                <a:avLst/>
                <a:gdLst>
                  <a:gd name="T0" fmla="*/ 15 w 11"/>
                  <a:gd name="T1" fmla="*/ 29 h 14"/>
                  <a:gd name="T2" fmla="*/ 21 w 11"/>
                  <a:gd name="T3" fmla="*/ 29 h 14"/>
                  <a:gd name="T4" fmla="*/ 21 w 11"/>
                  <a:gd name="T5" fmla="*/ 23 h 14"/>
                  <a:gd name="T6" fmla="*/ 23 w 11"/>
                  <a:gd name="T7" fmla="*/ 23 h 14"/>
                  <a:gd name="T8" fmla="*/ 23 w 11"/>
                  <a:gd name="T9" fmla="*/ 17 h 14"/>
                  <a:gd name="T10" fmla="*/ 21 w 11"/>
                  <a:gd name="T11" fmla="*/ 17 h 14"/>
                  <a:gd name="T12" fmla="*/ 21 w 11"/>
                  <a:gd name="T13" fmla="*/ 0 h 14"/>
                  <a:gd name="T14" fmla="*/ 13 w 11"/>
                  <a:gd name="T15" fmla="*/ 0 h 14"/>
                  <a:gd name="T16" fmla="*/ 0 w 11"/>
                  <a:gd name="T17" fmla="*/ 19 h 14"/>
                  <a:gd name="T18" fmla="*/ 0 w 11"/>
                  <a:gd name="T19" fmla="*/ 23 h 14"/>
                  <a:gd name="T20" fmla="*/ 15 w 11"/>
                  <a:gd name="T21" fmla="*/ 23 h 14"/>
                  <a:gd name="T22" fmla="*/ 15 w 11"/>
                  <a:gd name="T23" fmla="*/ 29 h 14"/>
                  <a:gd name="T24" fmla="*/ 6 w 11"/>
                  <a:gd name="T25" fmla="*/ 17 h 14"/>
                  <a:gd name="T26" fmla="*/ 6 w 11"/>
                  <a:gd name="T27" fmla="*/ 17 h 14"/>
                  <a:gd name="T28" fmla="*/ 10 w 11"/>
                  <a:gd name="T29" fmla="*/ 10 h 14"/>
                  <a:gd name="T30" fmla="*/ 15 w 11"/>
                  <a:gd name="T31" fmla="*/ 4 h 14"/>
                  <a:gd name="T32" fmla="*/ 15 w 11"/>
                  <a:gd name="T33" fmla="*/ 4 h 14"/>
                  <a:gd name="T34" fmla="*/ 15 w 11"/>
                  <a:gd name="T35" fmla="*/ 10 h 14"/>
                  <a:gd name="T36" fmla="*/ 15 w 11"/>
                  <a:gd name="T37" fmla="*/ 17 h 14"/>
                  <a:gd name="T38" fmla="*/ 6 w 11"/>
                  <a:gd name="T39" fmla="*/ 17 h 1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1" h="14">
                    <a:moveTo>
                      <a:pt x="7" y="14"/>
                    </a:moveTo>
                    <a:cubicBezTo>
                      <a:pt x="10" y="14"/>
                      <a:pt x="10" y="14"/>
                      <a:pt x="10" y="14"/>
                    </a:cubicBezTo>
                    <a:cubicBezTo>
                      <a:pt x="10" y="11"/>
                      <a:pt x="10" y="11"/>
                      <a:pt x="10" y="11"/>
                    </a:cubicBezTo>
                    <a:cubicBezTo>
                      <a:pt x="11" y="11"/>
                      <a:pt x="11" y="11"/>
                      <a:pt x="11" y="11"/>
                    </a:cubicBezTo>
                    <a:cubicBezTo>
                      <a:pt x="11" y="8"/>
                      <a:pt x="11" y="8"/>
                      <a:pt x="11" y="8"/>
                    </a:cubicBezTo>
                    <a:cubicBezTo>
                      <a:pt x="10" y="8"/>
                      <a:pt x="10" y="8"/>
                      <a:pt x="10" y="8"/>
                    </a:cubicBezTo>
                    <a:cubicBezTo>
                      <a:pt x="10" y="0"/>
                      <a:pt x="10" y="0"/>
                      <a:pt x="10" y="0"/>
                    </a:cubicBezTo>
                    <a:cubicBezTo>
                      <a:pt x="6" y="0"/>
                      <a:pt x="6" y="0"/>
                      <a:pt x="6" y="0"/>
                    </a:cubicBezTo>
                    <a:cubicBezTo>
                      <a:pt x="0" y="9"/>
                      <a:pt x="0" y="9"/>
                      <a:pt x="0" y="9"/>
                    </a:cubicBezTo>
                    <a:cubicBezTo>
                      <a:pt x="0" y="11"/>
                      <a:pt x="0" y="11"/>
                      <a:pt x="0" y="11"/>
                    </a:cubicBezTo>
                    <a:cubicBezTo>
                      <a:pt x="7" y="11"/>
                      <a:pt x="7" y="11"/>
                      <a:pt x="7" y="11"/>
                    </a:cubicBezTo>
                    <a:lnTo>
                      <a:pt x="7" y="14"/>
                    </a:lnTo>
                    <a:close/>
                    <a:moveTo>
                      <a:pt x="3" y="8"/>
                    </a:moveTo>
                    <a:cubicBezTo>
                      <a:pt x="3" y="8"/>
                      <a:pt x="3" y="8"/>
                      <a:pt x="3" y="8"/>
                    </a:cubicBezTo>
                    <a:cubicBezTo>
                      <a:pt x="5" y="5"/>
                      <a:pt x="5" y="5"/>
                      <a:pt x="5" y="5"/>
                    </a:cubicBezTo>
                    <a:cubicBezTo>
                      <a:pt x="6" y="4"/>
                      <a:pt x="6" y="3"/>
                      <a:pt x="7" y="2"/>
                    </a:cubicBezTo>
                    <a:cubicBezTo>
                      <a:pt x="7" y="2"/>
                      <a:pt x="7" y="2"/>
                      <a:pt x="7" y="2"/>
                    </a:cubicBezTo>
                    <a:cubicBezTo>
                      <a:pt x="7" y="3"/>
                      <a:pt x="7" y="4"/>
                      <a:pt x="7" y="5"/>
                    </a:cubicBezTo>
                    <a:cubicBezTo>
                      <a:pt x="7" y="8"/>
                      <a:pt x="7" y="8"/>
                      <a:pt x="7" y="8"/>
                    </a:cubicBezTo>
                    <a:lnTo>
                      <a:pt x="3"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solidFill>
                    <a:prstClr val="black"/>
                  </a:solidFill>
                </a:endParaRPr>
              </a:p>
            </p:txBody>
          </p:sp>
        </p:grpSp>
      </p:grpSp>
      <p:sp>
        <p:nvSpPr>
          <p:cNvPr id="34" name="Oval 41"/>
          <p:cNvSpPr>
            <a:spLocks noChangeArrowheads="1"/>
          </p:cNvSpPr>
          <p:nvPr/>
        </p:nvSpPr>
        <p:spPr bwMode="auto">
          <a:xfrm>
            <a:off x="5611284" y="2063651"/>
            <a:ext cx="294216" cy="296334"/>
          </a:xfrm>
          <a:prstGeom prst="ellipse">
            <a:avLst/>
          </a:prstGeom>
          <a:solidFill>
            <a:srgbClr val="282A54"/>
          </a:solidFill>
          <a:ln w="12700">
            <a:noFill/>
            <a:round/>
            <a:headEnd/>
            <a:tailEnd/>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600" b="1" dirty="0">
                <a:solidFill>
                  <a:prstClr val="white"/>
                </a:solidFill>
                <a:latin typeface="等线"/>
                <a:ea typeface="等线"/>
              </a:rPr>
              <a:t>2</a:t>
            </a:r>
            <a:endParaRPr lang="zh-CN" altLang="en-US" sz="1600" b="1" dirty="0">
              <a:solidFill>
                <a:prstClr val="white"/>
              </a:solidFill>
              <a:latin typeface="等线"/>
              <a:ea typeface="等线"/>
            </a:endParaRPr>
          </a:p>
        </p:txBody>
      </p:sp>
      <p:grpSp>
        <p:nvGrpSpPr>
          <p:cNvPr id="35" name="组合 34"/>
          <p:cNvGrpSpPr/>
          <p:nvPr/>
        </p:nvGrpSpPr>
        <p:grpSpPr>
          <a:xfrm>
            <a:off x="8890000" y="2135618"/>
            <a:ext cx="1219200" cy="1219200"/>
            <a:chOff x="8890000" y="2135618"/>
            <a:chExt cx="1219200" cy="1219200"/>
          </a:xfrm>
          <a:solidFill>
            <a:srgbClr val="282A54"/>
          </a:solidFill>
        </p:grpSpPr>
        <p:sp>
          <p:nvSpPr>
            <p:cNvPr id="36" name="Oval 43"/>
            <p:cNvSpPr>
              <a:spLocks noChangeArrowheads="1"/>
            </p:cNvSpPr>
            <p:nvPr/>
          </p:nvSpPr>
          <p:spPr bwMode="auto">
            <a:xfrm>
              <a:off x="8890000" y="2135618"/>
              <a:ext cx="1219200" cy="1219200"/>
            </a:xfrm>
            <a:prstGeom prst="ellipse">
              <a:avLst/>
            </a:prstGeom>
            <a:solidFill>
              <a:schemeClr val="bg1"/>
            </a:solidFill>
            <a:ln>
              <a:noFill/>
            </a:ln>
            <a:effectLs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2400">
                <a:solidFill>
                  <a:prstClr val="black"/>
                </a:solidFill>
              </a:endParaRPr>
            </a:p>
          </p:txBody>
        </p:sp>
        <p:grpSp>
          <p:nvGrpSpPr>
            <p:cNvPr id="37" name="Group 44"/>
            <p:cNvGrpSpPr>
              <a:grpSpLocks/>
            </p:cNvGrpSpPr>
            <p:nvPr/>
          </p:nvGrpSpPr>
          <p:grpSpPr bwMode="auto">
            <a:xfrm>
              <a:off x="9177868" y="2535667"/>
              <a:ext cx="766233" cy="423333"/>
              <a:chOff x="0" y="0"/>
              <a:chExt cx="474" cy="262"/>
            </a:xfrm>
            <a:grpFill/>
          </p:grpSpPr>
          <p:sp>
            <p:nvSpPr>
              <p:cNvPr id="38" name="Freeform 45"/>
              <p:cNvSpPr>
                <a:spLocks noEditPoints="1"/>
              </p:cNvSpPr>
              <p:nvPr/>
            </p:nvSpPr>
            <p:spPr bwMode="auto">
              <a:xfrm>
                <a:off x="0" y="214"/>
                <a:ext cx="318" cy="48"/>
              </a:xfrm>
              <a:custGeom>
                <a:avLst/>
                <a:gdLst>
                  <a:gd name="T0" fmla="*/ 312 w 318"/>
                  <a:gd name="T1" fmla="*/ 0 h 48"/>
                  <a:gd name="T2" fmla="*/ 6 w 318"/>
                  <a:gd name="T3" fmla="*/ 0 h 48"/>
                  <a:gd name="T4" fmla="*/ 0 w 318"/>
                  <a:gd name="T5" fmla="*/ 23 h 48"/>
                  <a:gd name="T6" fmla="*/ 0 w 318"/>
                  <a:gd name="T7" fmla="*/ 23 h 48"/>
                  <a:gd name="T8" fmla="*/ 0 w 318"/>
                  <a:gd name="T9" fmla="*/ 48 h 48"/>
                  <a:gd name="T10" fmla="*/ 318 w 318"/>
                  <a:gd name="T11" fmla="*/ 48 h 48"/>
                  <a:gd name="T12" fmla="*/ 318 w 318"/>
                  <a:gd name="T13" fmla="*/ 23 h 48"/>
                  <a:gd name="T14" fmla="*/ 318 w 318"/>
                  <a:gd name="T15" fmla="*/ 23 h 48"/>
                  <a:gd name="T16" fmla="*/ 312 w 318"/>
                  <a:gd name="T17" fmla="*/ 0 h 48"/>
                  <a:gd name="T18" fmla="*/ 210 w 318"/>
                  <a:gd name="T19" fmla="*/ 37 h 48"/>
                  <a:gd name="T20" fmla="*/ 108 w 318"/>
                  <a:gd name="T21" fmla="*/ 37 h 48"/>
                  <a:gd name="T22" fmla="*/ 108 w 318"/>
                  <a:gd name="T23" fmla="*/ 25 h 48"/>
                  <a:gd name="T24" fmla="*/ 210 w 318"/>
                  <a:gd name="T25" fmla="*/ 25 h 48"/>
                  <a:gd name="T26" fmla="*/ 210 w 318"/>
                  <a:gd name="T27" fmla="*/ 37 h 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18" h="48">
                    <a:moveTo>
                      <a:pt x="312" y="0"/>
                    </a:moveTo>
                    <a:lnTo>
                      <a:pt x="6" y="0"/>
                    </a:lnTo>
                    <a:lnTo>
                      <a:pt x="0" y="23"/>
                    </a:lnTo>
                    <a:lnTo>
                      <a:pt x="0" y="48"/>
                    </a:lnTo>
                    <a:lnTo>
                      <a:pt x="318" y="48"/>
                    </a:lnTo>
                    <a:lnTo>
                      <a:pt x="318" y="23"/>
                    </a:lnTo>
                    <a:lnTo>
                      <a:pt x="312" y="0"/>
                    </a:lnTo>
                    <a:close/>
                    <a:moveTo>
                      <a:pt x="210" y="37"/>
                    </a:moveTo>
                    <a:lnTo>
                      <a:pt x="108" y="37"/>
                    </a:lnTo>
                    <a:lnTo>
                      <a:pt x="108" y="25"/>
                    </a:lnTo>
                    <a:lnTo>
                      <a:pt x="210" y="25"/>
                    </a:lnTo>
                    <a:lnTo>
                      <a:pt x="210"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solidFill>
                    <a:prstClr val="black"/>
                  </a:solidFill>
                </a:endParaRPr>
              </a:p>
            </p:txBody>
          </p:sp>
          <p:sp>
            <p:nvSpPr>
              <p:cNvPr id="39" name="Rectangle 46"/>
              <p:cNvSpPr>
                <a:spLocks noChangeArrowheads="1"/>
              </p:cNvSpPr>
              <p:nvPr/>
            </p:nvSpPr>
            <p:spPr bwMode="auto">
              <a:xfrm>
                <a:off x="64" y="56"/>
                <a:ext cx="123" cy="2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2400">
                  <a:solidFill>
                    <a:prstClr val="black"/>
                  </a:solidFill>
                </a:endParaRPr>
              </a:p>
            </p:txBody>
          </p:sp>
          <p:sp>
            <p:nvSpPr>
              <p:cNvPr id="40" name="Rectangle 47"/>
              <p:cNvSpPr>
                <a:spLocks noChangeArrowheads="1"/>
              </p:cNvSpPr>
              <p:nvPr/>
            </p:nvSpPr>
            <p:spPr bwMode="auto">
              <a:xfrm>
                <a:off x="64" y="100"/>
                <a:ext cx="123" cy="2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2400">
                  <a:solidFill>
                    <a:prstClr val="black"/>
                  </a:solidFill>
                </a:endParaRPr>
              </a:p>
            </p:txBody>
          </p:sp>
          <p:sp>
            <p:nvSpPr>
              <p:cNvPr id="41" name="Rectangle 48"/>
              <p:cNvSpPr>
                <a:spLocks noChangeArrowheads="1"/>
              </p:cNvSpPr>
              <p:nvPr/>
            </p:nvSpPr>
            <p:spPr bwMode="auto">
              <a:xfrm>
                <a:off x="64" y="143"/>
                <a:ext cx="123" cy="2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2400">
                  <a:solidFill>
                    <a:prstClr val="black"/>
                  </a:solidFill>
                </a:endParaRPr>
              </a:p>
            </p:txBody>
          </p:sp>
          <p:sp>
            <p:nvSpPr>
              <p:cNvPr id="42" name="Freeform 49"/>
              <p:cNvSpPr>
                <a:spLocks/>
              </p:cNvSpPr>
              <p:nvPr/>
            </p:nvSpPr>
            <p:spPr bwMode="auto">
              <a:xfrm>
                <a:off x="23" y="0"/>
                <a:ext cx="270" cy="210"/>
              </a:xfrm>
              <a:custGeom>
                <a:avLst/>
                <a:gdLst>
                  <a:gd name="T0" fmla="*/ 270 w 130"/>
                  <a:gd name="T1" fmla="*/ 204 h 101"/>
                  <a:gd name="T2" fmla="*/ 218 w 130"/>
                  <a:gd name="T3" fmla="*/ 187 h 101"/>
                  <a:gd name="T4" fmla="*/ 23 w 130"/>
                  <a:gd name="T5" fmla="*/ 187 h 101"/>
                  <a:gd name="T6" fmla="*/ 23 w 130"/>
                  <a:gd name="T7" fmla="*/ 23 h 101"/>
                  <a:gd name="T8" fmla="*/ 228 w 130"/>
                  <a:gd name="T9" fmla="*/ 23 h 101"/>
                  <a:gd name="T10" fmla="*/ 268 w 130"/>
                  <a:gd name="T11" fmla="*/ 15 h 101"/>
                  <a:gd name="T12" fmla="*/ 270 w 130"/>
                  <a:gd name="T13" fmla="*/ 15 h 101"/>
                  <a:gd name="T14" fmla="*/ 270 w 130"/>
                  <a:gd name="T15" fmla="*/ 0 h 101"/>
                  <a:gd name="T16" fmla="*/ 0 w 130"/>
                  <a:gd name="T17" fmla="*/ 0 h 101"/>
                  <a:gd name="T18" fmla="*/ 0 w 130"/>
                  <a:gd name="T19" fmla="*/ 210 h 101"/>
                  <a:gd name="T20" fmla="*/ 270 w 130"/>
                  <a:gd name="T21" fmla="*/ 210 h 101"/>
                  <a:gd name="T22" fmla="*/ 270 w 130"/>
                  <a:gd name="T23" fmla="*/ 204 h 10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0" h="101">
                    <a:moveTo>
                      <a:pt x="130" y="98"/>
                    </a:moveTo>
                    <a:cubicBezTo>
                      <a:pt x="121" y="98"/>
                      <a:pt x="112" y="95"/>
                      <a:pt x="105" y="90"/>
                    </a:cubicBezTo>
                    <a:cubicBezTo>
                      <a:pt x="11" y="90"/>
                      <a:pt x="11" y="90"/>
                      <a:pt x="11" y="90"/>
                    </a:cubicBezTo>
                    <a:cubicBezTo>
                      <a:pt x="11" y="11"/>
                      <a:pt x="11" y="11"/>
                      <a:pt x="11" y="11"/>
                    </a:cubicBezTo>
                    <a:cubicBezTo>
                      <a:pt x="110" y="11"/>
                      <a:pt x="110" y="11"/>
                      <a:pt x="110" y="11"/>
                    </a:cubicBezTo>
                    <a:cubicBezTo>
                      <a:pt x="116" y="8"/>
                      <a:pt x="122" y="7"/>
                      <a:pt x="129" y="7"/>
                    </a:cubicBezTo>
                    <a:cubicBezTo>
                      <a:pt x="129" y="7"/>
                      <a:pt x="129" y="7"/>
                      <a:pt x="130" y="7"/>
                    </a:cubicBezTo>
                    <a:cubicBezTo>
                      <a:pt x="130" y="0"/>
                      <a:pt x="130" y="0"/>
                      <a:pt x="130" y="0"/>
                    </a:cubicBezTo>
                    <a:cubicBezTo>
                      <a:pt x="0" y="0"/>
                      <a:pt x="0" y="0"/>
                      <a:pt x="0" y="0"/>
                    </a:cubicBezTo>
                    <a:cubicBezTo>
                      <a:pt x="0" y="101"/>
                      <a:pt x="0" y="101"/>
                      <a:pt x="0" y="101"/>
                    </a:cubicBezTo>
                    <a:cubicBezTo>
                      <a:pt x="130" y="101"/>
                      <a:pt x="130" y="101"/>
                      <a:pt x="130" y="101"/>
                    </a:cubicBezTo>
                    <a:lnTo>
                      <a:pt x="130" y="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solidFill>
                    <a:prstClr val="black"/>
                  </a:solidFill>
                </a:endParaRPr>
              </a:p>
            </p:txBody>
          </p:sp>
          <p:sp>
            <p:nvSpPr>
              <p:cNvPr id="43" name="Freeform 50"/>
              <p:cNvSpPr>
                <a:spLocks noEditPoints="1"/>
              </p:cNvSpPr>
              <p:nvPr/>
            </p:nvSpPr>
            <p:spPr bwMode="auto">
              <a:xfrm>
                <a:off x="193" y="8"/>
                <a:ext cx="281" cy="239"/>
              </a:xfrm>
              <a:custGeom>
                <a:avLst/>
                <a:gdLst>
                  <a:gd name="T0" fmla="*/ 269 w 135"/>
                  <a:gd name="T1" fmla="*/ 191 h 115"/>
                  <a:gd name="T2" fmla="*/ 187 w 135"/>
                  <a:gd name="T3" fmla="*/ 133 h 115"/>
                  <a:gd name="T4" fmla="*/ 183 w 135"/>
                  <a:gd name="T5" fmla="*/ 129 h 115"/>
                  <a:gd name="T6" fmla="*/ 177 w 135"/>
                  <a:gd name="T7" fmla="*/ 62 h 115"/>
                  <a:gd name="T8" fmla="*/ 60 w 135"/>
                  <a:gd name="T9" fmla="*/ 21 h 115"/>
                  <a:gd name="T10" fmla="*/ 23 w 135"/>
                  <a:gd name="T11" fmla="*/ 139 h 115"/>
                  <a:gd name="T12" fmla="*/ 139 w 135"/>
                  <a:gd name="T13" fmla="*/ 181 h 115"/>
                  <a:gd name="T14" fmla="*/ 154 w 135"/>
                  <a:gd name="T15" fmla="*/ 170 h 115"/>
                  <a:gd name="T16" fmla="*/ 158 w 135"/>
                  <a:gd name="T17" fmla="*/ 175 h 115"/>
                  <a:gd name="T18" fmla="*/ 237 w 135"/>
                  <a:gd name="T19" fmla="*/ 233 h 115"/>
                  <a:gd name="T20" fmla="*/ 269 w 135"/>
                  <a:gd name="T21" fmla="*/ 229 h 115"/>
                  <a:gd name="T22" fmla="*/ 273 w 135"/>
                  <a:gd name="T23" fmla="*/ 222 h 115"/>
                  <a:gd name="T24" fmla="*/ 269 w 135"/>
                  <a:gd name="T25" fmla="*/ 191 h 115"/>
                  <a:gd name="T26" fmla="*/ 127 w 135"/>
                  <a:gd name="T27" fmla="*/ 156 h 115"/>
                  <a:gd name="T28" fmla="*/ 48 w 135"/>
                  <a:gd name="T29" fmla="*/ 127 h 115"/>
                  <a:gd name="T30" fmla="*/ 73 w 135"/>
                  <a:gd name="T31" fmla="*/ 46 h 115"/>
                  <a:gd name="T32" fmla="*/ 152 w 135"/>
                  <a:gd name="T33" fmla="*/ 75 h 115"/>
                  <a:gd name="T34" fmla="*/ 127 w 135"/>
                  <a:gd name="T35" fmla="*/ 156 h 11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5" h="115">
                    <a:moveTo>
                      <a:pt x="129" y="92"/>
                    </a:moveTo>
                    <a:cubicBezTo>
                      <a:pt x="90" y="64"/>
                      <a:pt x="90" y="64"/>
                      <a:pt x="90" y="64"/>
                    </a:cubicBezTo>
                    <a:cubicBezTo>
                      <a:pt x="89" y="63"/>
                      <a:pt x="89" y="63"/>
                      <a:pt x="88" y="62"/>
                    </a:cubicBezTo>
                    <a:cubicBezTo>
                      <a:pt x="91" y="52"/>
                      <a:pt x="90" y="40"/>
                      <a:pt x="85" y="30"/>
                    </a:cubicBezTo>
                    <a:cubicBezTo>
                      <a:pt x="75" y="9"/>
                      <a:pt x="49" y="0"/>
                      <a:pt x="29" y="10"/>
                    </a:cubicBezTo>
                    <a:cubicBezTo>
                      <a:pt x="9" y="20"/>
                      <a:pt x="0" y="46"/>
                      <a:pt x="11" y="67"/>
                    </a:cubicBezTo>
                    <a:cubicBezTo>
                      <a:pt x="21" y="88"/>
                      <a:pt x="47" y="97"/>
                      <a:pt x="67" y="87"/>
                    </a:cubicBezTo>
                    <a:cubicBezTo>
                      <a:pt x="69" y="85"/>
                      <a:pt x="72" y="84"/>
                      <a:pt x="74" y="82"/>
                    </a:cubicBezTo>
                    <a:cubicBezTo>
                      <a:pt x="74" y="83"/>
                      <a:pt x="75" y="84"/>
                      <a:pt x="76" y="84"/>
                    </a:cubicBezTo>
                    <a:cubicBezTo>
                      <a:pt x="114" y="112"/>
                      <a:pt x="114" y="112"/>
                      <a:pt x="114" y="112"/>
                    </a:cubicBezTo>
                    <a:cubicBezTo>
                      <a:pt x="119" y="115"/>
                      <a:pt x="126" y="114"/>
                      <a:pt x="129" y="110"/>
                    </a:cubicBezTo>
                    <a:cubicBezTo>
                      <a:pt x="131" y="107"/>
                      <a:pt x="131" y="107"/>
                      <a:pt x="131" y="107"/>
                    </a:cubicBezTo>
                    <a:cubicBezTo>
                      <a:pt x="135" y="102"/>
                      <a:pt x="134" y="95"/>
                      <a:pt x="129" y="92"/>
                    </a:cubicBezTo>
                    <a:close/>
                    <a:moveTo>
                      <a:pt x="61" y="75"/>
                    </a:moveTo>
                    <a:cubicBezTo>
                      <a:pt x="47" y="82"/>
                      <a:pt x="30" y="75"/>
                      <a:pt x="23" y="61"/>
                    </a:cubicBezTo>
                    <a:cubicBezTo>
                      <a:pt x="16" y="46"/>
                      <a:pt x="21" y="29"/>
                      <a:pt x="35" y="22"/>
                    </a:cubicBezTo>
                    <a:cubicBezTo>
                      <a:pt x="49" y="15"/>
                      <a:pt x="66" y="21"/>
                      <a:pt x="73" y="36"/>
                    </a:cubicBezTo>
                    <a:cubicBezTo>
                      <a:pt x="80" y="50"/>
                      <a:pt x="75" y="68"/>
                      <a:pt x="61"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solidFill>
                    <a:prstClr val="black"/>
                  </a:solidFill>
                </a:endParaRPr>
              </a:p>
            </p:txBody>
          </p:sp>
        </p:grpSp>
      </p:grpSp>
      <p:sp>
        <p:nvSpPr>
          <p:cNvPr id="44" name="Oval 52"/>
          <p:cNvSpPr>
            <a:spLocks noChangeArrowheads="1"/>
          </p:cNvSpPr>
          <p:nvPr/>
        </p:nvSpPr>
        <p:spPr bwMode="auto">
          <a:xfrm>
            <a:off x="8993717" y="2063651"/>
            <a:ext cx="294216" cy="296334"/>
          </a:xfrm>
          <a:prstGeom prst="ellipse">
            <a:avLst/>
          </a:prstGeom>
          <a:solidFill>
            <a:srgbClr val="282A54"/>
          </a:solidFill>
          <a:ln w="12700">
            <a:noFill/>
            <a:round/>
            <a:headEnd/>
            <a:tailEnd/>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600" b="1" dirty="0">
                <a:solidFill>
                  <a:prstClr val="white"/>
                </a:solidFill>
                <a:latin typeface="等线"/>
                <a:ea typeface="等线"/>
              </a:rPr>
              <a:t>3</a:t>
            </a:r>
            <a:endParaRPr lang="zh-CN" altLang="en-US" sz="1600" b="1" dirty="0">
              <a:solidFill>
                <a:prstClr val="white"/>
              </a:solidFill>
              <a:latin typeface="等线"/>
              <a:ea typeface="等线"/>
            </a:endParaRPr>
          </a:p>
        </p:txBody>
      </p:sp>
      <p:sp>
        <p:nvSpPr>
          <p:cNvPr id="45" name="文本框 44"/>
          <p:cNvSpPr txBox="1"/>
          <p:nvPr/>
        </p:nvSpPr>
        <p:spPr>
          <a:xfrm>
            <a:off x="1313222" y="4625661"/>
            <a:ext cx="2758356" cy="908903"/>
          </a:xfrm>
          <a:prstGeom prst="rect">
            <a:avLst/>
          </a:prstGeom>
          <a:noFill/>
        </p:spPr>
        <p:txBody>
          <a:bodyPr wrap="square" rtlCol="0">
            <a:spAutoFit/>
          </a:bodyPr>
          <a:lstStyle/>
          <a:p>
            <a:pPr algn="just">
              <a:lnSpc>
                <a:spcPct val="130000"/>
              </a:lnSpc>
            </a:pPr>
            <a:r>
              <a:rPr lang="zh-CN" altLang="en-US" sz="14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请插入文本内容请插入文本内容请插入文本内容请插入文本内容请插入文本内容请插入文本内容</a:t>
            </a:r>
            <a:endParaRPr lang="zh-CN" altLang="en-US" sz="1400" dirty="0">
              <a:solidFill>
                <a:prstClr val="white"/>
              </a:solidFill>
            </a:endParaRPr>
          </a:p>
        </p:txBody>
      </p:sp>
      <p:sp>
        <p:nvSpPr>
          <p:cNvPr id="46" name="Rectangle 36"/>
          <p:cNvSpPr>
            <a:spLocks noChangeArrowheads="1"/>
          </p:cNvSpPr>
          <p:nvPr/>
        </p:nvSpPr>
        <p:spPr bwMode="auto">
          <a:xfrm>
            <a:off x="1958866" y="4219104"/>
            <a:ext cx="14670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p>
            <a:pPr algn="ctr"/>
            <a:r>
              <a:rPr lang="zh-CN" altLang="en-US" sz="2000" b="1" dirty="0">
                <a:solidFill>
                  <a:prstClr val="white"/>
                </a:solidFill>
                <a:sym typeface="Arial" pitchFamily="34" charset="0"/>
              </a:rPr>
              <a:t>请添加标题</a:t>
            </a:r>
          </a:p>
        </p:txBody>
      </p:sp>
      <p:sp>
        <p:nvSpPr>
          <p:cNvPr id="47" name="文本框 46"/>
          <p:cNvSpPr txBox="1"/>
          <p:nvPr/>
        </p:nvSpPr>
        <p:spPr>
          <a:xfrm>
            <a:off x="4716822" y="4625661"/>
            <a:ext cx="2758356" cy="908903"/>
          </a:xfrm>
          <a:prstGeom prst="rect">
            <a:avLst/>
          </a:prstGeom>
          <a:noFill/>
        </p:spPr>
        <p:txBody>
          <a:bodyPr wrap="square" rtlCol="0">
            <a:spAutoFit/>
          </a:bodyPr>
          <a:lstStyle/>
          <a:p>
            <a:pPr algn="just">
              <a:lnSpc>
                <a:spcPct val="130000"/>
              </a:lnSpc>
            </a:pPr>
            <a:r>
              <a:rPr lang="zh-CN" altLang="en-US" sz="14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请插入文本内容请插入文本内容请插入文本内容请插入文本内容请插入文本内容请插入文本内容</a:t>
            </a:r>
            <a:endParaRPr lang="zh-CN" altLang="en-US" sz="1400" dirty="0">
              <a:solidFill>
                <a:prstClr val="white"/>
              </a:solidFill>
            </a:endParaRPr>
          </a:p>
        </p:txBody>
      </p:sp>
      <p:sp>
        <p:nvSpPr>
          <p:cNvPr id="48" name="Rectangle 36"/>
          <p:cNvSpPr>
            <a:spLocks noChangeArrowheads="1"/>
          </p:cNvSpPr>
          <p:nvPr/>
        </p:nvSpPr>
        <p:spPr bwMode="auto">
          <a:xfrm>
            <a:off x="5362466" y="4219104"/>
            <a:ext cx="14670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p>
            <a:pPr algn="ctr"/>
            <a:r>
              <a:rPr lang="zh-CN" altLang="en-US" sz="2000" b="1" dirty="0">
                <a:solidFill>
                  <a:prstClr val="white"/>
                </a:solidFill>
                <a:sym typeface="Arial" pitchFamily="34" charset="0"/>
              </a:rPr>
              <a:t>请添加标题</a:t>
            </a:r>
          </a:p>
        </p:txBody>
      </p:sp>
      <p:sp>
        <p:nvSpPr>
          <p:cNvPr id="49" name="文本框 48"/>
          <p:cNvSpPr txBox="1"/>
          <p:nvPr/>
        </p:nvSpPr>
        <p:spPr>
          <a:xfrm>
            <a:off x="8120422" y="4625661"/>
            <a:ext cx="2758356" cy="908903"/>
          </a:xfrm>
          <a:prstGeom prst="rect">
            <a:avLst/>
          </a:prstGeom>
          <a:noFill/>
        </p:spPr>
        <p:txBody>
          <a:bodyPr wrap="square" rtlCol="0">
            <a:spAutoFit/>
          </a:bodyPr>
          <a:lstStyle/>
          <a:p>
            <a:pPr algn="just">
              <a:lnSpc>
                <a:spcPct val="130000"/>
              </a:lnSpc>
            </a:pPr>
            <a:r>
              <a:rPr lang="zh-CN" altLang="en-US" sz="14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请插入文本内容请插入文本内容请插入文本内容请插入文本内容请插入文本内容请插入文本内容</a:t>
            </a:r>
            <a:endParaRPr lang="zh-CN" altLang="en-US" sz="1400" dirty="0">
              <a:solidFill>
                <a:prstClr val="white"/>
              </a:solidFill>
            </a:endParaRPr>
          </a:p>
        </p:txBody>
      </p:sp>
      <p:sp>
        <p:nvSpPr>
          <p:cNvPr id="50" name="Rectangle 36"/>
          <p:cNvSpPr>
            <a:spLocks noChangeArrowheads="1"/>
          </p:cNvSpPr>
          <p:nvPr/>
        </p:nvSpPr>
        <p:spPr bwMode="auto">
          <a:xfrm>
            <a:off x="8766066" y="4219104"/>
            <a:ext cx="14670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p>
            <a:pPr algn="ctr"/>
            <a:r>
              <a:rPr lang="zh-CN" altLang="en-US" sz="2000" b="1" dirty="0">
                <a:solidFill>
                  <a:prstClr val="white"/>
                </a:solidFill>
                <a:sym typeface="Arial" pitchFamily="34" charset="0"/>
              </a:rPr>
              <a:t>请添加标题</a:t>
            </a:r>
          </a:p>
        </p:txBody>
      </p:sp>
    </p:spTree>
    <p:extLst>
      <p:ext uri="{BB962C8B-B14F-4D97-AF65-F5344CB8AC3E}">
        <p14:creationId xmlns:p14="http://schemas.microsoft.com/office/powerpoint/2010/main" val="259911762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anim calcmode="lin" valueType="num">
                                      <p:cBhvr>
                                        <p:cTn id="19" dur="500" fill="hold"/>
                                        <p:tgtEl>
                                          <p:spTgt spid="4"/>
                                        </p:tgtEl>
                                        <p:attrNameLst>
                                          <p:attrName>ppt_x</p:attrName>
                                        </p:attrNameLst>
                                      </p:cBhvr>
                                      <p:tavLst>
                                        <p:tav tm="0">
                                          <p:val>
                                            <p:strVal val="#ppt_x"/>
                                          </p:val>
                                        </p:tav>
                                        <p:tav tm="100000">
                                          <p:val>
                                            <p:strVal val="#ppt_x"/>
                                          </p:val>
                                        </p:tav>
                                      </p:tavLst>
                                    </p:anim>
                                    <p:anim calcmode="lin" valueType="num">
                                      <p:cBhvr>
                                        <p:cTn id="20" dur="5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1550"/>
                            </p:stCondLst>
                            <p:childTnLst>
                              <p:par>
                                <p:cTn id="22" presetID="53" presetClass="entr" presetSubtype="16"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750" fill="hold"/>
                                        <p:tgtEl>
                                          <p:spTgt spid="5"/>
                                        </p:tgtEl>
                                        <p:attrNameLst>
                                          <p:attrName>ppt_w</p:attrName>
                                        </p:attrNameLst>
                                      </p:cBhvr>
                                      <p:tavLst>
                                        <p:tav tm="0">
                                          <p:val>
                                            <p:fltVal val="0"/>
                                          </p:val>
                                        </p:tav>
                                        <p:tav tm="100000">
                                          <p:val>
                                            <p:strVal val="#ppt_w"/>
                                          </p:val>
                                        </p:tav>
                                      </p:tavLst>
                                    </p:anim>
                                    <p:anim calcmode="lin" valueType="num">
                                      <p:cBhvr>
                                        <p:cTn id="25" dur="750" fill="hold"/>
                                        <p:tgtEl>
                                          <p:spTgt spid="5"/>
                                        </p:tgtEl>
                                        <p:attrNameLst>
                                          <p:attrName>ppt_h</p:attrName>
                                        </p:attrNameLst>
                                      </p:cBhvr>
                                      <p:tavLst>
                                        <p:tav tm="0">
                                          <p:val>
                                            <p:fltVal val="0"/>
                                          </p:val>
                                        </p:tav>
                                        <p:tav tm="100000">
                                          <p:val>
                                            <p:strVal val="#ppt_h"/>
                                          </p:val>
                                        </p:tav>
                                      </p:tavLst>
                                    </p:anim>
                                    <p:animEffect transition="in" filter="fade">
                                      <p:cBhvr>
                                        <p:cTn id="26" dur="750"/>
                                        <p:tgtEl>
                                          <p:spTgt spid="5"/>
                                        </p:tgtEl>
                                      </p:cBhvr>
                                    </p:animEffect>
                                  </p:childTnLst>
                                </p:cTn>
                              </p:par>
                            </p:childTnLst>
                          </p:cTn>
                        </p:par>
                        <p:par>
                          <p:cTn id="27" fill="hold">
                            <p:stCondLst>
                              <p:cond delay="2300"/>
                            </p:stCondLst>
                            <p:childTnLst>
                              <p:par>
                                <p:cTn id="28" presetID="53" presetClass="entr" presetSubtype="16"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p:cTn id="30" dur="500" fill="hold"/>
                                        <p:tgtEl>
                                          <p:spTgt spid="20"/>
                                        </p:tgtEl>
                                        <p:attrNameLst>
                                          <p:attrName>ppt_w</p:attrName>
                                        </p:attrNameLst>
                                      </p:cBhvr>
                                      <p:tavLst>
                                        <p:tav tm="0">
                                          <p:val>
                                            <p:fltVal val="0"/>
                                          </p:val>
                                        </p:tav>
                                        <p:tav tm="100000">
                                          <p:val>
                                            <p:strVal val="#ppt_w"/>
                                          </p:val>
                                        </p:tav>
                                      </p:tavLst>
                                    </p:anim>
                                    <p:anim calcmode="lin" valueType="num">
                                      <p:cBhvr>
                                        <p:cTn id="31" dur="500" fill="hold"/>
                                        <p:tgtEl>
                                          <p:spTgt spid="20"/>
                                        </p:tgtEl>
                                        <p:attrNameLst>
                                          <p:attrName>ppt_h</p:attrName>
                                        </p:attrNameLst>
                                      </p:cBhvr>
                                      <p:tavLst>
                                        <p:tav tm="0">
                                          <p:val>
                                            <p:fltVal val="0"/>
                                          </p:val>
                                        </p:tav>
                                        <p:tav tm="100000">
                                          <p:val>
                                            <p:strVal val="#ppt_h"/>
                                          </p:val>
                                        </p:tav>
                                      </p:tavLst>
                                    </p:anim>
                                    <p:animEffect transition="in" filter="fade">
                                      <p:cBhvr>
                                        <p:cTn id="32" dur="500"/>
                                        <p:tgtEl>
                                          <p:spTgt spid="20"/>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up)">
                                      <p:cBhvr>
                                        <p:cTn id="35" dur="500"/>
                                        <p:tgtEl>
                                          <p:spTgt spid="21"/>
                                        </p:tgtEl>
                                      </p:cBhvr>
                                    </p:animEffect>
                                  </p:childTnLst>
                                </p:cTn>
                              </p:par>
                            </p:childTnLst>
                          </p:cTn>
                        </p:par>
                        <p:par>
                          <p:cTn id="36" fill="hold">
                            <p:stCondLst>
                              <p:cond delay="2800"/>
                            </p:stCondLst>
                            <p:childTnLst>
                              <p:par>
                                <p:cTn id="37" presetID="16" presetClass="entr" presetSubtype="37" fill="hold" grpId="0" nodeType="after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barn(outVertical)">
                                      <p:cBhvr>
                                        <p:cTn id="39" dur="750"/>
                                        <p:tgtEl>
                                          <p:spTgt spid="46"/>
                                        </p:tgtEl>
                                      </p:cBhvr>
                                    </p:animEffect>
                                  </p:childTnLst>
                                </p:cTn>
                              </p:par>
                              <p:par>
                                <p:cTn id="40" presetID="16" presetClass="entr" presetSubtype="37" fill="hold" grpId="0" nodeType="with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barn(outVertical)">
                                      <p:cBhvr>
                                        <p:cTn id="42" dur="750"/>
                                        <p:tgtEl>
                                          <p:spTgt spid="45"/>
                                        </p:tgtEl>
                                      </p:cBhvr>
                                    </p:animEffect>
                                  </p:childTnLst>
                                </p:cTn>
                              </p:par>
                            </p:childTnLst>
                          </p:cTn>
                        </p:par>
                        <p:par>
                          <p:cTn id="43" fill="hold">
                            <p:stCondLst>
                              <p:cond delay="3550"/>
                            </p:stCondLst>
                            <p:childTnLst>
                              <p:par>
                                <p:cTn id="44" presetID="53" presetClass="entr" presetSubtype="16" fill="hold" nodeType="afterEffect">
                                  <p:stCondLst>
                                    <p:cond delay="0"/>
                                  </p:stCondLst>
                                  <p:childTnLst>
                                    <p:set>
                                      <p:cBhvr>
                                        <p:cTn id="45" dur="1" fill="hold">
                                          <p:stCondLst>
                                            <p:cond delay="0"/>
                                          </p:stCondLst>
                                        </p:cTn>
                                        <p:tgtEl>
                                          <p:spTgt spid="24"/>
                                        </p:tgtEl>
                                        <p:attrNameLst>
                                          <p:attrName>style.visibility</p:attrName>
                                        </p:attrNameLst>
                                      </p:cBhvr>
                                      <p:to>
                                        <p:strVal val="visible"/>
                                      </p:to>
                                    </p:set>
                                    <p:anim calcmode="lin" valueType="num">
                                      <p:cBhvr>
                                        <p:cTn id="46" dur="750" fill="hold"/>
                                        <p:tgtEl>
                                          <p:spTgt spid="24"/>
                                        </p:tgtEl>
                                        <p:attrNameLst>
                                          <p:attrName>ppt_w</p:attrName>
                                        </p:attrNameLst>
                                      </p:cBhvr>
                                      <p:tavLst>
                                        <p:tav tm="0">
                                          <p:val>
                                            <p:fltVal val="0"/>
                                          </p:val>
                                        </p:tav>
                                        <p:tav tm="100000">
                                          <p:val>
                                            <p:strVal val="#ppt_w"/>
                                          </p:val>
                                        </p:tav>
                                      </p:tavLst>
                                    </p:anim>
                                    <p:anim calcmode="lin" valueType="num">
                                      <p:cBhvr>
                                        <p:cTn id="47" dur="750" fill="hold"/>
                                        <p:tgtEl>
                                          <p:spTgt spid="24"/>
                                        </p:tgtEl>
                                        <p:attrNameLst>
                                          <p:attrName>ppt_h</p:attrName>
                                        </p:attrNameLst>
                                      </p:cBhvr>
                                      <p:tavLst>
                                        <p:tav tm="0">
                                          <p:val>
                                            <p:fltVal val="0"/>
                                          </p:val>
                                        </p:tav>
                                        <p:tav tm="100000">
                                          <p:val>
                                            <p:strVal val="#ppt_h"/>
                                          </p:val>
                                        </p:tav>
                                      </p:tavLst>
                                    </p:anim>
                                    <p:animEffect transition="in" filter="fade">
                                      <p:cBhvr>
                                        <p:cTn id="48" dur="750"/>
                                        <p:tgtEl>
                                          <p:spTgt spid="24"/>
                                        </p:tgtEl>
                                      </p:cBhvr>
                                    </p:animEffect>
                                  </p:childTnLst>
                                </p:cTn>
                              </p:par>
                            </p:childTnLst>
                          </p:cTn>
                        </p:par>
                        <p:par>
                          <p:cTn id="49" fill="hold">
                            <p:stCondLst>
                              <p:cond delay="4300"/>
                            </p:stCondLst>
                            <p:childTnLst>
                              <p:par>
                                <p:cTn id="50" presetID="53" presetClass="entr" presetSubtype="16" fill="hold" grpId="0" nodeType="afterEffect">
                                  <p:stCondLst>
                                    <p:cond delay="0"/>
                                  </p:stCondLst>
                                  <p:childTnLst>
                                    <p:set>
                                      <p:cBhvr>
                                        <p:cTn id="51" dur="1" fill="hold">
                                          <p:stCondLst>
                                            <p:cond delay="0"/>
                                          </p:stCondLst>
                                        </p:cTn>
                                        <p:tgtEl>
                                          <p:spTgt spid="34"/>
                                        </p:tgtEl>
                                        <p:attrNameLst>
                                          <p:attrName>style.visibility</p:attrName>
                                        </p:attrNameLst>
                                      </p:cBhvr>
                                      <p:to>
                                        <p:strVal val="visible"/>
                                      </p:to>
                                    </p:set>
                                    <p:anim calcmode="lin" valueType="num">
                                      <p:cBhvr>
                                        <p:cTn id="52" dur="500" fill="hold"/>
                                        <p:tgtEl>
                                          <p:spTgt spid="34"/>
                                        </p:tgtEl>
                                        <p:attrNameLst>
                                          <p:attrName>ppt_w</p:attrName>
                                        </p:attrNameLst>
                                      </p:cBhvr>
                                      <p:tavLst>
                                        <p:tav tm="0">
                                          <p:val>
                                            <p:fltVal val="0"/>
                                          </p:val>
                                        </p:tav>
                                        <p:tav tm="100000">
                                          <p:val>
                                            <p:strVal val="#ppt_w"/>
                                          </p:val>
                                        </p:tav>
                                      </p:tavLst>
                                    </p:anim>
                                    <p:anim calcmode="lin" valueType="num">
                                      <p:cBhvr>
                                        <p:cTn id="53" dur="500" fill="hold"/>
                                        <p:tgtEl>
                                          <p:spTgt spid="34"/>
                                        </p:tgtEl>
                                        <p:attrNameLst>
                                          <p:attrName>ppt_h</p:attrName>
                                        </p:attrNameLst>
                                      </p:cBhvr>
                                      <p:tavLst>
                                        <p:tav tm="0">
                                          <p:val>
                                            <p:fltVal val="0"/>
                                          </p:val>
                                        </p:tav>
                                        <p:tav tm="100000">
                                          <p:val>
                                            <p:strVal val="#ppt_h"/>
                                          </p:val>
                                        </p:tav>
                                      </p:tavLst>
                                    </p:anim>
                                    <p:animEffect transition="in" filter="fade">
                                      <p:cBhvr>
                                        <p:cTn id="54" dur="500"/>
                                        <p:tgtEl>
                                          <p:spTgt spid="34"/>
                                        </p:tgtEl>
                                      </p:cBhvr>
                                    </p:animEffect>
                                  </p:childTnLst>
                                </p:cTn>
                              </p:par>
                              <p:par>
                                <p:cTn id="55" presetID="22" presetClass="entr" presetSubtype="1"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up)">
                                      <p:cBhvr>
                                        <p:cTn id="57" dur="500"/>
                                        <p:tgtEl>
                                          <p:spTgt spid="22"/>
                                        </p:tgtEl>
                                      </p:cBhvr>
                                    </p:animEffect>
                                  </p:childTnLst>
                                </p:cTn>
                              </p:par>
                            </p:childTnLst>
                          </p:cTn>
                        </p:par>
                        <p:par>
                          <p:cTn id="58" fill="hold">
                            <p:stCondLst>
                              <p:cond delay="4800"/>
                            </p:stCondLst>
                            <p:childTnLst>
                              <p:par>
                                <p:cTn id="59" presetID="16" presetClass="entr" presetSubtype="37" fill="hold" grpId="0" nodeType="afterEffect">
                                  <p:stCondLst>
                                    <p:cond delay="0"/>
                                  </p:stCondLst>
                                  <p:childTnLst>
                                    <p:set>
                                      <p:cBhvr>
                                        <p:cTn id="60" dur="1" fill="hold">
                                          <p:stCondLst>
                                            <p:cond delay="0"/>
                                          </p:stCondLst>
                                        </p:cTn>
                                        <p:tgtEl>
                                          <p:spTgt spid="48"/>
                                        </p:tgtEl>
                                        <p:attrNameLst>
                                          <p:attrName>style.visibility</p:attrName>
                                        </p:attrNameLst>
                                      </p:cBhvr>
                                      <p:to>
                                        <p:strVal val="visible"/>
                                      </p:to>
                                    </p:set>
                                    <p:animEffect transition="in" filter="barn(outVertical)">
                                      <p:cBhvr>
                                        <p:cTn id="61" dur="750"/>
                                        <p:tgtEl>
                                          <p:spTgt spid="48"/>
                                        </p:tgtEl>
                                      </p:cBhvr>
                                    </p:animEffect>
                                  </p:childTnLst>
                                </p:cTn>
                              </p:par>
                              <p:par>
                                <p:cTn id="62" presetID="16" presetClass="entr" presetSubtype="37" fill="hold" grpId="0" nodeType="with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barn(outVertical)">
                                      <p:cBhvr>
                                        <p:cTn id="64" dur="750"/>
                                        <p:tgtEl>
                                          <p:spTgt spid="47"/>
                                        </p:tgtEl>
                                      </p:cBhvr>
                                    </p:animEffect>
                                  </p:childTnLst>
                                </p:cTn>
                              </p:par>
                            </p:childTnLst>
                          </p:cTn>
                        </p:par>
                        <p:par>
                          <p:cTn id="65" fill="hold">
                            <p:stCondLst>
                              <p:cond delay="5550"/>
                            </p:stCondLst>
                            <p:childTnLst>
                              <p:par>
                                <p:cTn id="66" presetID="53" presetClass="entr" presetSubtype="16" fill="hold" nodeType="afterEffect">
                                  <p:stCondLst>
                                    <p:cond delay="0"/>
                                  </p:stCondLst>
                                  <p:childTnLst>
                                    <p:set>
                                      <p:cBhvr>
                                        <p:cTn id="67" dur="1" fill="hold">
                                          <p:stCondLst>
                                            <p:cond delay="0"/>
                                          </p:stCondLst>
                                        </p:cTn>
                                        <p:tgtEl>
                                          <p:spTgt spid="35"/>
                                        </p:tgtEl>
                                        <p:attrNameLst>
                                          <p:attrName>style.visibility</p:attrName>
                                        </p:attrNameLst>
                                      </p:cBhvr>
                                      <p:to>
                                        <p:strVal val="visible"/>
                                      </p:to>
                                    </p:set>
                                    <p:anim calcmode="lin" valueType="num">
                                      <p:cBhvr>
                                        <p:cTn id="68" dur="750" fill="hold"/>
                                        <p:tgtEl>
                                          <p:spTgt spid="35"/>
                                        </p:tgtEl>
                                        <p:attrNameLst>
                                          <p:attrName>ppt_w</p:attrName>
                                        </p:attrNameLst>
                                      </p:cBhvr>
                                      <p:tavLst>
                                        <p:tav tm="0">
                                          <p:val>
                                            <p:fltVal val="0"/>
                                          </p:val>
                                        </p:tav>
                                        <p:tav tm="100000">
                                          <p:val>
                                            <p:strVal val="#ppt_w"/>
                                          </p:val>
                                        </p:tav>
                                      </p:tavLst>
                                    </p:anim>
                                    <p:anim calcmode="lin" valueType="num">
                                      <p:cBhvr>
                                        <p:cTn id="69" dur="750" fill="hold"/>
                                        <p:tgtEl>
                                          <p:spTgt spid="35"/>
                                        </p:tgtEl>
                                        <p:attrNameLst>
                                          <p:attrName>ppt_h</p:attrName>
                                        </p:attrNameLst>
                                      </p:cBhvr>
                                      <p:tavLst>
                                        <p:tav tm="0">
                                          <p:val>
                                            <p:fltVal val="0"/>
                                          </p:val>
                                        </p:tav>
                                        <p:tav tm="100000">
                                          <p:val>
                                            <p:strVal val="#ppt_h"/>
                                          </p:val>
                                        </p:tav>
                                      </p:tavLst>
                                    </p:anim>
                                    <p:animEffect transition="in" filter="fade">
                                      <p:cBhvr>
                                        <p:cTn id="70" dur="750"/>
                                        <p:tgtEl>
                                          <p:spTgt spid="35"/>
                                        </p:tgtEl>
                                      </p:cBhvr>
                                    </p:animEffect>
                                  </p:childTnLst>
                                </p:cTn>
                              </p:par>
                            </p:childTnLst>
                          </p:cTn>
                        </p:par>
                        <p:par>
                          <p:cTn id="71" fill="hold">
                            <p:stCondLst>
                              <p:cond delay="6300"/>
                            </p:stCondLst>
                            <p:childTnLst>
                              <p:par>
                                <p:cTn id="72" presetID="53" presetClass="entr" presetSubtype="16" fill="hold" grpId="0" nodeType="afterEffect">
                                  <p:stCondLst>
                                    <p:cond delay="0"/>
                                  </p:stCondLst>
                                  <p:childTnLst>
                                    <p:set>
                                      <p:cBhvr>
                                        <p:cTn id="73" dur="1" fill="hold">
                                          <p:stCondLst>
                                            <p:cond delay="0"/>
                                          </p:stCondLst>
                                        </p:cTn>
                                        <p:tgtEl>
                                          <p:spTgt spid="44"/>
                                        </p:tgtEl>
                                        <p:attrNameLst>
                                          <p:attrName>style.visibility</p:attrName>
                                        </p:attrNameLst>
                                      </p:cBhvr>
                                      <p:to>
                                        <p:strVal val="visible"/>
                                      </p:to>
                                    </p:set>
                                    <p:anim calcmode="lin" valueType="num">
                                      <p:cBhvr>
                                        <p:cTn id="74" dur="500" fill="hold"/>
                                        <p:tgtEl>
                                          <p:spTgt spid="44"/>
                                        </p:tgtEl>
                                        <p:attrNameLst>
                                          <p:attrName>ppt_w</p:attrName>
                                        </p:attrNameLst>
                                      </p:cBhvr>
                                      <p:tavLst>
                                        <p:tav tm="0">
                                          <p:val>
                                            <p:fltVal val="0"/>
                                          </p:val>
                                        </p:tav>
                                        <p:tav tm="100000">
                                          <p:val>
                                            <p:strVal val="#ppt_w"/>
                                          </p:val>
                                        </p:tav>
                                      </p:tavLst>
                                    </p:anim>
                                    <p:anim calcmode="lin" valueType="num">
                                      <p:cBhvr>
                                        <p:cTn id="75" dur="500" fill="hold"/>
                                        <p:tgtEl>
                                          <p:spTgt spid="44"/>
                                        </p:tgtEl>
                                        <p:attrNameLst>
                                          <p:attrName>ppt_h</p:attrName>
                                        </p:attrNameLst>
                                      </p:cBhvr>
                                      <p:tavLst>
                                        <p:tav tm="0">
                                          <p:val>
                                            <p:fltVal val="0"/>
                                          </p:val>
                                        </p:tav>
                                        <p:tav tm="100000">
                                          <p:val>
                                            <p:strVal val="#ppt_h"/>
                                          </p:val>
                                        </p:tav>
                                      </p:tavLst>
                                    </p:anim>
                                    <p:animEffect transition="in" filter="fade">
                                      <p:cBhvr>
                                        <p:cTn id="76" dur="500"/>
                                        <p:tgtEl>
                                          <p:spTgt spid="44"/>
                                        </p:tgtEl>
                                      </p:cBhvr>
                                    </p:animEffect>
                                  </p:childTnLst>
                                </p:cTn>
                              </p:par>
                              <p:par>
                                <p:cTn id="77" presetID="22" presetClass="entr" presetSubtype="1" fill="hold" grpId="0" nodeType="with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wipe(up)">
                                      <p:cBhvr>
                                        <p:cTn id="79" dur="500"/>
                                        <p:tgtEl>
                                          <p:spTgt spid="23"/>
                                        </p:tgtEl>
                                      </p:cBhvr>
                                    </p:animEffect>
                                  </p:childTnLst>
                                </p:cTn>
                              </p:par>
                            </p:childTnLst>
                          </p:cTn>
                        </p:par>
                        <p:par>
                          <p:cTn id="80" fill="hold">
                            <p:stCondLst>
                              <p:cond delay="6800"/>
                            </p:stCondLst>
                            <p:childTnLst>
                              <p:par>
                                <p:cTn id="81" presetID="16" presetClass="entr" presetSubtype="37" fill="hold" grpId="0" nodeType="afterEffect">
                                  <p:stCondLst>
                                    <p:cond delay="0"/>
                                  </p:stCondLst>
                                  <p:childTnLst>
                                    <p:set>
                                      <p:cBhvr>
                                        <p:cTn id="82" dur="1" fill="hold">
                                          <p:stCondLst>
                                            <p:cond delay="0"/>
                                          </p:stCondLst>
                                        </p:cTn>
                                        <p:tgtEl>
                                          <p:spTgt spid="50"/>
                                        </p:tgtEl>
                                        <p:attrNameLst>
                                          <p:attrName>style.visibility</p:attrName>
                                        </p:attrNameLst>
                                      </p:cBhvr>
                                      <p:to>
                                        <p:strVal val="visible"/>
                                      </p:to>
                                    </p:set>
                                    <p:animEffect transition="in" filter="barn(outVertical)">
                                      <p:cBhvr>
                                        <p:cTn id="83" dur="750"/>
                                        <p:tgtEl>
                                          <p:spTgt spid="50"/>
                                        </p:tgtEl>
                                      </p:cBhvr>
                                    </p:animEffect>
                                  </p:childTnLst>
                                </p:cTn>
                              </p:par>
                              <p:par>
                                <p:cTn id="84" presetID="16" presetClass="entr" presetSubtype="37" fill="hold" grpId="0" nodeType="withEffect">
                                  <p:stCondLst>
                                    <p:cond delay="0"/>
                                  </p:stCondLst>
                                  <p:childTnLst>
                                    <p:set>
                                      <p:cBhvr>
                                        <p:cTn id="85" dur="1" fill="hold">
                                          <p:stCondLst>
                                            <p:cond delay="0"/>
                                          </p:stCondLst>
                                        </p:cTn>
                                        <p:tgtEl>
                                          <p:spTgt spid="49"/>
                                        </p:tgtEl>
                                        <p:attrNameLst>
                                          <p:attrName>style.visibility</p:attrName>
                                        </p:attrNameLst>
                                      </p:cBhvr>
                                      <p:to>
                                        <p:strVal val="visible"/>
                                      </p:to>
                                    </p:set>
                                    <p:animEffect transition="in" filter="barn(outVertical)">
                                      <p:cBhvr>
                                        <p:cTn id="86" dur="75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0" grpId="0" animBg="1"/>
      <p:bldP spid="21" grpId="0" animBg="1"/>
      <p:bldP spid="22" grpId="0" animBg="1"/>
      <p:bldP spid="23" grpId="0" animBg="1"/>
      <p:bldP spid="34" grpId="0" animBg="1"/>
      <p:bldP spid="44" grpId="0" animBg="1"/>
      <p:bldP spid="45" grpId="0"/>
      <p:bldP spid="46" grpId="0"/>
      <p:bldP spid="47" grpId="0"/>
      <p:bldP spid="48" grpId="0"/>
      <p:bldP spid="49" grpId="0"/>
      <p:bldP spid="5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500" y="104774"/>
            <a:ext cx="525938" cy="485775"/>
          </a:xfrm>
          <a:prstGeom prst="rect">
            <a:avLst/>
          </a:prstGeom>
        </p:spPr>
      </p:pic>
      <p:sp>
        <p:nvSpPr>
          <p:cNvPr id="3" name="文本框 37"/>
          <p:cNvSpPr txBox="1"/>
          <p:nvPr/>
        </p:nvSpPr>
        <p:spPr>
          <a:xfrm>
            <a:off x="681534" y="57440"/>
            <a:ext cx="4414572" cy="572863"/>
          </a:xfrm>
          <a:prstGeom prst="rect">
            <a:avLst/>
          </a:prstGeom>
          <a:noFill/>
        </p:spPr>
        <p:txBody>
          <a:bodyPr wrap="none" lIns="128539" tIns="64269" rIns="128539" bIns="64269" rtlCol="0">
            <a:spAutoFit/>
          </a:bodyPr>
          <a:lstStyle/>
          <a:p>
            <a:pPr defTabSz="1285286">
              <a:lnSpc>
                <a:spcPct val="120000"/>
              </a:lnSpc>
            </a:pPr>
            <a:r>
              <a:rPr lang="zh-CN" altLang="en-US" sz="2399" spc="300" dirty="0" smtClean="0">
                <a:solidFill>
                  <a:schemeClr val="bg1"/>
                </a:solidFill>
                <a:latin typeface="迷你简菱心" panose="02010609000101010101" pitchFamily="49" charset="-122"/>
                <a:ea typeface="迷你简菱心" panose="02010609000101010101" pitchFamily="49" charset="-122"/>
                <a:cs typeface="+mn-ea"/>
                <a:sym typeface="+mn-lt"/>
              </a:rPr>
              <a:t>二、请</a:t>
            </a:r>
            <a:r>
              <a:rPr lang="zh-CN" altLang="en-US" sz="2399" spc="300" dirty="0">
                <a:solidFill>
                  <a:schemeClr val="bg1"/>
                </a:solidFill>
                <a:latin typeface="迷你简菱心" panose="02010609000101010101" pitchFamily="49" charset="-122"/>
                <a:ea typeface="迷你简菱心" panose="02010609000101010101" pitchFamily="49" charset="-122"/>
                <a:cs typeface="+mn-ea"/>
                <a:sym typeface="+mn-lt"/>
              </a:rPr>
              <a:t>输入您的章节大标题</a:t>
            </a:r>
          </a:p>
        </p:txBody>
      </p:sp>
      <p:sp>
        <p:nvSpPr>
          <p:cNvPr id="4" name="文本框 38"/>
          <p:cNvSpPr txBox="1"/>
          <p:nvPr/>
        </p:nvSpPr>
        <p:spPr>
          <a:xfrm>
            <a:off x="623438" y="517959"/>
            <a:ext cx="6845494" cy="401727"/>
          </a:xfrm>
          <a:prstGeom prst="rect">
            <a:avLst/>
          </a:prstGeom>
          <a:noFill/>
        </p:spPr>
        <p:txBody>
          <a:bodyPr wrap="none" lIns="128539" tIns="64269" rIns="128539" bIns="64269" rtlCol="0">
            <a:spAutoFit/>
          </a:bodyPr>
          <a:lstStyle/>
          <a:p>
            <a:pPr defTabSz="1285286">
              <a:lnSpc>
                <a:spcPct val="120000"/>
              </a:lnSpc>
            </a:pPr>
            <a:r>
              <a:rPr lang="en-US" altLang="zh-CN" sz="1599" dirty="0">
                <a:solidFill>
                  <a:schemeClr val="bg1"/>
                </a:solidFill>
                <a:latin typeface="微软雅黑 Light" panose="020B0502040204020203" pitchFamily="34" charset="-122"/>
                <a:ea typeface="微软雅黑 Light" panose="020B0502040204020203" pitchFamily="34" charset="-122"/>
                <a:cs typeface="+mn-ea"/>
                <a:sym typeface="+mn-lt"/>
              </a:rPr>
              <a:t>Click here to edit the content you want to recommend that you use the</a:t>
            </a:r>
          </a:p>
        </p:txBody>
      </p:sp>
      <p:sp>
        <p:nvSpPr>
          <p:cNvPr id="5" name="文本框 4"/>
          <p:cNvSpPr txBox="1"/>
          <p:nvPr/>
        </p:nvSpPr>
        <p:spPr>
          <a:xfrm>
            <a:off x="1299649" y="1847461"/>
            <a:ext cx="4535622" cy="1749133"/>
          </a:xfrm>
          <a:prstGeom prst="rect">
            <a:avLst/>
          </a:prstGeom>
          <a:noFill/>
        </p:spPr>
        <p:txBody>
          <a:bodyPr wrap="square" rtlCol="0">
            <a:spAutoFit/>
          </a:bodyPr>
          <a:lstStyle/>
          <a:p>
            <a:pPr algn="just">
              <a:lnSpc>
                <a:spcPct val="130000"/>
              </a:lnSpc>
            </a:pPr>
            <a:r>
              <a:rPr lang="zh-CN" altLang="en-US" sz="14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请插入文本内容请插入文本内容请插入文本内容请插入文本内容请插入文本内容请插入文本</a:t>
            </a:r>
            <a:r>
              <a:rPr lang="zh-CN" altLang="en-US" sz="1400" dirty="0" smtClean="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内容</a:t>
            </a:r>
            <a:r>
              <a:rPr lang="zh-CN" altLang="en-US" sz="14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请插入文本内容请插入文本内容请插入文本内容请插入文本内容请插入文本内容请插入文本</a:t>
            </a:r>
            <a:r>
              <a:rPr lang="zh-CN" altLang="en-US" sz="1400" dirty="0" smtClean="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内容</a:t>
            </a:r>
            <a:r>
              <a:rPr lang="zh-CN" altLang="en-US" sz="14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请插入文本内容请插入文本内容请插入文本内容请插入文本内容请插入文本内容请插入文本</a:t>
            </a:r>
            <a:r>
              <a:rPr lang="zh-CN" altLang="en-US" sz="1400" dirty="0" smtClean="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内容</a:t>
            </a:r>
            <a:endParaRPr lang="zh-CN" altLang="en-US" sz="1400" dirty="0">
              <a:solidFill>
                <a:prstClr val="white"/>
              </a:solidFill>
            </a:endParaRPr>
          </a:p>
        </p:txBody>
      </p:sp>
      <p:sp>
        <p:nvSpPr>
          <p:cNvPr id="6" name="Rectangle 49"/>
          <p:cNvSpPr/>
          <p:nvPr/>
        </p:nvSpPr>
        <p:spPr>
          <a:xfrm>
            <a:off x="1315359" y="4960440"/>
            <a:ext cx="9561282" cy="4135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75000"/>
                </a:prstClr>
              </a:solidFill>
            </a:endParaRPr>
          </a:p>
        </p:txBody>
      </p:sp>
      <p:grpSp>
        <p:nvGrpSpPr>
          <p:cNvPr id="7" name="组合 6"/>
          <p:cNvGrpSpPr/>
          <p:nvPr/>
        </p:nvGrpSpPr>
        <p:grpSpPr>
          <a:xfrm>
            <a:off x="1662451" y="4115365"/>
            <a:ext cx="458437" cy="458438"/>
            <a:chOff x="1662452" y="4115365"/>
            <a:chExt cx="458437" cy="458438"/>
          </a:xfrm>
          <a:solidFill>
            <a:schemeClr val="bg1"/>
          </a:solidFill>
        </p:grpSpPr>
        <p:sp>
          <p:nvSpPr>
            <p:cNvPr id="8" name="Teardrop 104"/>
            <p:cNvSpPr/>
            <p:nvPr/>
          </p:nvSpPr>
          <p:spPr>
            <a:xfrm rot="8100000">
              <a:off x="1662452" y="4115365"/>
              <a:ext cx="458437" cy="458438"/>
            </a:xfrm>
            <a:prstGeom prst="teardrop">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282A54"/>
                </a:solidFill>
              </a:endParaRPr>
            </a:p>
          </p:txBody>
        </p:sp>
        <p:sp>
          <p:nvSpPr>
            <p:cNvPr id="9" name="TextBox 105"/>
            <p:cNvSpPr txBox="1"/>
            <p:nvPr/>
          </p:nvSpPr>
          <p:spPr>
            <a:xfrm>
              <a:off x="1707164" y="4184639"/>
              <a:ext cx="369012" cy="307777"/>
            </a:xfrm>
            <a:prstGeom prst="rect">
              <a:avLst/>
            </a:prstGeom>
            <a:noFill/>
          </p:spPr>
          <p:txBody>
            <a:bodyPr wrap="none" rtlCol="0">
              <a:spAutoFit/>
            </a:bodyPr>
            <a:lstStyle/>
            <a:p>
              <a:pPr algn="ctr"/>
              <a:r>
                <a:rPr lang="en-AU" sz="1400" dirty="0">
                  <a:solidFill>
                    <a:srgbClr val="282A54"/>
                  </a:solidFill>
                  <a:latin typeface="MStiffHei PRC UltraBold"/>
                </a:rPr>
                <a:t>1K</a:t>
              </a:r>
              <a:endParaRPr lang="en-US" sz="1400" dirty="0">
                <a:solidFill>
                  <a:srgbClr val="282A54"/>
                </a:solidFill>
                <a:latin typeface="MStiffHei PRC UltraBold"/>
              </a:endParaRPr>
            </a:p>
          </p:txBody>
        </p:sp>
      </p:grpSp>
      <p:grpSp>
        <p:nvGrpSpPr>
          <p:cNvPr id="10" name="组合 9"/>
          <p:cNvGrpSpPr/>
          <p:nvPr/>
        </p:nvGrpSpPr>
        <p:grpSpPr>
          <a:xfrm>
            <a:off x="10082468" y="1824988"/>
            <a:ext cx="458437" cy="458438"/>
            <a:chOff x="10082469" y="1824988"/>
            <a:chExt cx="458437" cy="458438"/>
          </a:xfrm>
        </p:grpSpPr>
        <p:sp>
          <p:nvSpPr>
            <p:cNvPr id="11" name="Teardrop 102"/>
            <p:cNvSpPr/>
            <p:nvPr/>
          </p:nvSpPr>
          <p:spPr>
            <a:xfrm rot="8100000">
              <a:off x="10082469" y="1824988"/>
              <a:ext cx="458437" cy="458438"/>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282A54"/>
                </a:solidFill>
              </a:endParaRPr>
            </a:p>
          </p:txBody>
        </p:sp>
        <p:sp>
          <p:nvSpPr>
            <p:cNvPr id="12" name="TextBox 103"/>
            <p:cNvSpPr txBox="1"/>
            <p:nvPr/>
          </p:nvSpPr>
          <p:spPr>
            <a:xfrm>
              <a:off x="10127180" y="1894261"/>
              <a:ext cx="369012" cy="307777"/>
            </a:xfrm>
            <a:prstGeom prst="rect">
              <a:avLst/>
            </a:prstGeom>
            <a:noFill/>
          </p:spPr>
          <p:txBody>
            <a:bodyPr wrap="none" rtlCol="0">
              <a:spAutoFit/>
            </a:bodyPr>
            <a:lstStyle/>
            <a:p>
              <a:pPr algn="ctr"/>
              <a:r>
                <a:rPr lang="en-AU" sz="1400" dirty="0">
                  <a:solidFill>
                    <a:srgbClr val="282A54"/>
                  </a:solidFill>
                  <a:latin typeface="MStiffHei PRC UltraBold"/>
                </a:rPr>
                <a:t>9K</a:t>
              </a:r>
              <a:endParaRPr lang="en-US" sz="1400" dirty="0">
                <a:solidFill>
                  <a:srgbClr val="282A54"/>
                </a:solidFill>
                <a:latin typeface="MStiffHei PRC UltraBold"/>
              </a:endParaRPr>
            </a:p>
          </p:txBody>
        </p:sp>
      </p:grpSp>
      <p:sp>
        <p:nvSpPr>
          <p:cNvPr id="13" name="Freeform 5"/>
          <p:cNvSpPr>
            <a:spLocks/>
          </p:cNvSpPr>
          <p:nvPr/>
        </p:nvSpPr>
        <p:spPr bwMode="auto">
          <a:xfrm>
            <a:off x="1498334" y="4865602"/>
            <a:ext cx="763896" cy="94838"/>
          </a:xfrm>
          <a:custGeom>
            <a:avLst/>
            <a:gdLst>
              <a:gd name="T0" fmla="*/ 1920 w 1920"/>
              <a:gd name="T1" fmla="*/ 240 h 240"/>
              <a:gd name="T2" fmla="*/ 0 w 1920"/>
              <a:gd name="T3" fmla="*/ 240 h 240"/>
              <a:gd name="T4" fmla="*/ 415 w 1920"/>
              <a:gd name="T5" fmla="*/ 204 h 240"/>
              <a:gd name="T6" fmla="*/ 960 w 1920"/>
              <a:gd name="T7" fmla="*/ 0 h 240"/>
              <a:gd name="T8" fmla="*/ 1506 w 1920"/>
              <a:gd name="T9" fmla="*/ 204 h 240"/>
              <a:gd name="T10" fmla="*/ 1920 w 1920"/>
              <a:gd name="T11" fmla="*/ 240 h 240"/>
            </a:gdLst>
            <a:ahLst/>
            <a:cxnLst>
              <a:cxn ang="0">
                <a:pos x="T0" y="T1"/>
              </a:cxn>
              <a:cxn ang="0">
                <a:pos x="T2" y="T3"/>
              </a:cxn>
              <a:cxn ang="0">
                <a:pos x="T4" y="T5"/>
              </a:cxn>
              <a:cxn ang="0">
                <a:pos x="T6" y="T7"/>
              </a:cxn>
              <a:cxn ang="0">
                <a:pos x="T8" y="T9"/>
              </a:cxn>
              <a:cxn ang="0">
                <a:pos x="T10" y="T11"/>
              </a:cxn>
            </a:cxnLst>
            <a:rect l="0" t="0" r="r" b="b"/>
            <a:pathLst>
              <a:path w="1920" h="240">
                <a:moveTo>
                  <a:pt x="1920" y="240"/>
                </a:moveTo>
                <a:cubicBezTo>
                  <a:pt x="0" y="240"/>
                  <a:pt x="0" y="240"/>
                  <a:pt x="0" y="240"/>
                </a:cubicBezTo>
                <a:cubicBezTo>
                  <a:pt x="12" y="240"/>
                  <a:pt x="291" y="240"/>
                  <a:pt x="415" y="204"/>
                </a:cubicBezTo>
                <a:cubicBezTo>
                  <a:pt x="540" y="168"/>
                  <a:pt x="661" y="0"/>
                  <a:pt x="960" y="0"/>
                </a:cubicBezTo>
                <a:cubicBezTo>
                  <a:pt x="1260" y="0"/>
                  <a:pt x="1381" y="168"/>
                  <a:pt x="1506" y="204"/>
                </a:cubicBezTo>
                <a:cubicBezTo>
                  <a:pt x="1630" y="240"/>
                  <a:pt x="1909" y="240"/>
                  <a:pt x="1920" y="240"/>
                </a:cubicBezTo>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4" name="Freeform 6"/>
          <p:cNvSpPr>
            <a:spLocks/>
          </p:cNvSpPr>
          <p:nvPr/>
        </p:nvSpPr>
        <p:spPr bwMode="auto">
          <a:xfrm>
            <a:off x="2262230" y="4731790"/>
            <a:ext cx="763896" cy="228649"/>
          </a:xfrm>
          <a:custGeom>
            <a:avLst/>
            <a:gdLst>
              <a:gd name="T0" fmla="*/ 1920 w 1920"/>
              <a:gd name="T1" fmla="*/ 576 h 576"/>
              <a:gd name="T2" fmla="*/ 0 w 1920"/>
              <a:gd name="T3" fmla="*/ 576 h 576"/>
              <a:gd name="T4" fmla="*/ 415 w 1920"/>
              <a:gd name="T5" fmla="*/ 490 h 576"/>
              <a:gd name="T6" fmla="*/ 960 w 1920"/>
              <a:gd name="T7" fmla="*/ 0 h 576"/>
              <a:gd name="T8" fmla="*/ 1506 w 1920"/>
              <a:gd name="T9" fmla="*/ 490 h 576"/>
              <a:gd name="T10" fmla="*/ 1920 w 1920"/>
              <a:gd name="T11" fmla="*/ 576 h 576"/>
            </a:gdLst>
            <a:ahLst/>
            <a:cxnLst>
              <a:cxn ang="0">
                <a:pos x="T0" y="T1"/>
              </a:cxn>
              <a:cxn ang="0">
                <a:pos x="T2" y="T3"/>
              </a:cxn>
              <a:cxn ang="0">
                <a:pos x="T4" y="T5"/>
              </a:cxn>
              <a:cxn ang="0">
                <a:pos x="T6" y="T7"/>
              </a:cxn>
              <a:cxn ang="0">
                <a:pos x="T8" y="T9"/>
              </a:cxn>
              <a:cxn ang="0">
                <a:pos x="T10" y="T11"/>
              </a:cxn>
            </a:cxnLst>
            <a:rect l="0" t="0" r="r" b="b"/>
            <a:pathLst>
              <a:path w="1920" h="576">
                <a:moveTo>
                  <a:pt x="1920" y="576"/>
                </a:moveTo>
                <a:cubicBezTo>
                  <a:pt x="0" y="576"/>
                  <a:pt x="0" y="576"/>
                  <a:pt x="0" y="576"/>
                </a:cubicBezTo>
                <a:cubicBezTo>
                  <a:pt x="12" y="576"/>
                  <a:pt x="291" y="575"/>
                  <a:pt x="415" y="490"/>
                </a:cubicBezTo>
                <a:cubicBezTo>
                  <a:pt x="540" y="402"/>
                  <a:pt x="661" y="0"/>
                  <a:pt x="960" y="0"/>
                </a:cubicBezTo>
                <a:cubicBezTo>
                  <a:pt x="1260" y="0"/>
                  <a:pt x="1381" y="402"/>
                  <a:pt x="1506" y="490"/>
                </a:cubicBezTo>
                <a:cubicBezTo>
                  <a:pt x="1630" y="575"/>
                  <a:pt x="1909" y="576"/>
                  <a:pt x="1920" y="576"/>
                </a:cubicBezTo>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5" name="Freeform 7"/>
          <p:cNvSpPr>
            <a:spLocks/>
          </p:cNvSpPr>
          <p:nvPr/>
        </p:nvSpPr>
        <p:spPr bwMode="auto">
          <a:xfrm>
            <a:off x="3026126" y="4629158"/>
            <a:ext cx="770392" cy="331282"/>
          </a:xfrm>
          <a:custGeom>
            <a:avLst/>
            <a:gdLst>
              <a:gd name="T0" fmla="*/ 1936 w 1936"/>
              <a:gd name="T1" fmla="*/ 832 h 832"/>
              <a:gd name="T2" fmla="*/ 0 w 1936"/>
              <a:gd name="T3" fmla="*/ 832 h 832"/>
              <a:gd name="T4" fmla="*/ 419 w 1936"/>
              <a:gd name="T5" fmla="*/ 707 h 832"/>
              <a:gd name="T6" fmla="*/ 968 w 1936"/>
              <a:gd name="T7" fmla="*/ 0 h 832"/>
              <a:gd name="T8" fmla="*/ 1518 w 1936"/>
              <a:gd name="T9" fmla="*/ 707 h 832"/>
              <a:gd name="T10" fmla="*/ 1936 w 1936"/>
              <a:gd name="T11" fmla="*/ 832 h 832"/>
            </a:gdLst>
            <a:ahLst/>
            <a:cxnLst>
              <a:cxn ang="0">
                <a:pos x="T0" y="T1"/>
              </a:cxn>
              <a:cxn ang="0">
                <a:pos x="T2" y="T3"/>
              </a:cxn>
              <a:cxn ang="0">
                <a:pos x="T4" y="T5"/>
              </a:cxn>
              <a:cxn ang="0">
                <a:pos x="T6" y="T7"/>
              </a:cxn>
              <a:cxn ang="0">
                <a:pos x="T8" y="T9"/>
              </a:cxn>
              <a:cxn ang="0">
                <a:pos x="T10" y="T11"/>
              </a:cxn>
            </a:cxnLst>
            <a:rect l="0" t="0" r="r" b="b"/>
            <a:pathLst>
              <a:path w="1936" h="832">
                <a:moveTo>
                  <a:pt x="1936" y="832"/>
                </a:moveTo>
                <a:cubicBezTo>
                  <a:pt x="0" y="832"/>
                  <a:pt x="0" y="832"/>
                  <a:pt x="0" y="832"/>
                </a:cubicBezTo>
                <a:cubicBezTo>
                  <a:pt x="12" y="832"/>
                  <a:pt x="293" y="831"/>
                  <a:pt x="419" y="707"/>
                </a:cubicBezTo>
                <a:cubicBezTo>
                  <a:pt x="544" y="581"/>
                  <a:pt x="667" y="0"/>
                  <a:pt x="968" y="0"/>
                </a:cubicBezTo>
                <a:cubicBezTo>
                  <a:pt x="1270" y="0"/>
                  <a:pt x="1393" y="581"/>
                  <a:pt x="1518" y="707"/>
                </a:cubicBezTo>
                <a:cubicBezTo>
                  <a:pt x="1644" y="831"/>
                  <a:pt x="1925" y="832"/>
                  <a:pt x="1936" y="832"/>
                </a:cubicBezTo>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6" name="Freeform 8"/>
          <p:cNvSpPr>
            <a:spLocks/>
          </p:cNvSpPr>
          <p:nvPr/>
        </p:nvSpPr>
        <p:spPr bwMode="auto">
          <a:xfrm>
            <a:off x="3796518" y="4462868"/>
            <a:ext cx="765195" cy="497572"/>
          </a:xfrm>
          <a:custGeom>
            <a:avLst/>
            <a:gdLst>
              <a:gd name="T0" fmla="*/ 1920 w 1920"/>
              <a:gd name="T1" fmla="*/ 1248 h 1248"/>
              <a:gd name="T2" fmla="*/ 0 w 1920"/>
              <a:gd name="T3" fmla="*/ 1248 h 1248"/>
              <a:gd name="T4" fmla="*/ 415 w 1920"/>
              <a:gd name="T5" fmla="*/ 1060 h 1248"/>
              <a:gd name="T6" fmla="*/ 960 w 1920"/>
              <a:gd name="T7" fmla="*/ 0 h 1248"/>
              <a:gd name="T8" fmla="*/ 1506 w 1920"/>
              <a:gd name="T9" fmla="*/ 1060 h 1248"/>
              <a:gd name="T10" fmla="*/ 1920 w 1920"/>
              <a:gd name="T11" fmla="*/ 1248 h 1248"/>
            </a:gdLst>
            <a:ahLst/>
            <a:cxnLst>
              <a:cxn ang="0">
                <a:pos x="T0" y="T1"/>
              </a:cxn>
              <a:cxn ang="0">
                <a:pos x="T2" y="T3"/>
              </a:cxn>
              <a:cxn ang="0">
                <a:pos x="T4" y="T5"/>
              </a:cxn>
              <a:cxn ang="0">
                <a:pos x="T6" y="T7"/>
              </a:cxn>
              <a:cxn ang="0">
                <a:pos x="T8" y="T9"/>
              </a:cxn>
              <a:cxn ang="0">
                <a:pos x="T10" y="T11"/>
              </a:cxn>
            </a:cxnLst>
            <a:rect l="0" t="0" r="r" b="b"/>
            <a:pathLst>
              <a:path w="1920" h="1248">
                <a:moveTo>
                  <a:pt x="1920" y="1248"/>
                </a:moveTo>
                <a:cubicBezTo>
                  <a:pt x="0" y="1248"/>
                  <a:pt x="0" y="1248"/>
                  <a:pt x="0" y="1248"/>
                </a:cubicBezTo>
                <a:cubicBezTo>
                  <a:pt x="12" y="1248"/>
                  <a:pt x="291" y="1246"/>
                  <a:pt x="415" y="1060"/>
                </a:cubicBezTo>
                <a:cubicBezTo>
                  <a:pt x="540" y="871"/>
                  <a:pt x="661" y="0"/>
                  <a:pt x="960" y="0"/>
                </a:cubicBezTo>
                <a:cubicBezTo>
                  <a:pt x="1260" y="0"/>
                  <a:pt x="1381" y="871"/>
                  <a:pt x="1506" y="1060"/>
                </a:cubicBezTo>
                <a:cubicBezTo>
                  <a:pt x="1630" y="1246"/>
                  <a:pt x="1909" y="1248"/>
                  <a:pt x="1920" y="1248"/>
                </a:cubicBezTo>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7" name="Freeform 9"/>
          <p:cNvSpPr>
            <a:spLocks/>
          </p:cNvSpPr>
          <p:nvPr/>
        </p:nvSpPr>
        <p:spPr bwMode="auto">
          <a:xfrm>
            <a:off x="4561712" y="4316065"/>
            <a:ext cx="770392" cy="644374"/>
          </a:xfrm>
          <a:custGeom>
            <a:avLst/>
            <a:gdLst>
              <a:gd name="T0" fmla="*/ 1936 w 1936"/>
              <a:gd name="T1" fmla="*/ 1616 h 1616"/>
              <a:gd name="T2" fmla="*/ 0 w 1936"/>
              <a:gd name="T3" fmla="*/ 1616 h 1616"/>
              <a:gd name="T4" fmla="*/ 419 w 1936"/>
              <a:gd name="T5" fmla="*/ 1373 h 1616"/>
              <a:gd name="T6" fmla="*/ 968 w 1936"/>
              <a:gd name="T7" fmla="*/ 0 h 1616"/>
              <a:gd name="T8" fmla="*/ 1518 w 1936"/>
              <a:gd name="T9" fmla="*/ 1373 h 1616"/>
              <a:gd name="T10" fmla="*/ 1936 w 1936"/>
              <a:gd name="T11" fmla="*/ 1616 h 1616"/>
            </a:gdLst>
            <a:ahLst/>
            <a:cxnLst>
              <a:cxn ang="0">
                <a:pos x="T0" y="T1"/>
              </a:cxn>
              <a:cxn ang="0">
                <a:pos x="T2" y="T3"/>
              </a:cxn>
              <a:cxn ang="0">
                <a:pos x="T4" y="T5"/>
              </a:cxn>
              <a:cxn ang="0">
                <a:pos x="T6" y="T7"/>
              </a:cxn>
              <a:cxn ang="0">
                <a:pos x="T8" y="T9"/>
              </a:cxn>
              <a:cxn ang="0">
                <a:pos x="T10" y="T11"/>
              </a:cxn>
            </a:cxnLst>
            <a:rect l="0" t="0" r="r" b="b"/>
            <a:pathLst>
              <a:path w="1936" h="1616">
                <a:moveTo>
                  <a:pt x="1936" y="1616"/>
                </a:moveTo>
                <a:cubicBezTo>
                  <a:pt x="0" y="1616"/>
                  <a:pt x="0" y="1616"/>
                  <a:pt x="0" y="1616"/>
                </a:cubicBezTo>
                <a:cubicBezTo>
                  <a:pt x="12" y="1616"/>
                  <a:pt x="293" y="1613"/>
                  <a:pt x="419" y="1373"/>
                </a:cubicBezTo>
                <a:cubicBezTo>
                  <a:pt x="544" y="1128"/>
                  <a:pt x="667" y="0"/>
                  <a:pt x="968" y="0"/>
                </a:cubicBezTo>
                <a:cubicBezTo>
                  <a:pt x="1270" y="0"/>
                  <a:pt x="1393" y="1128"/>
                  <a:pt x="1518" y="1373"/>
                </a:cubicBezTo>
                <a:cubicBezTo>
                  <a:pt x="1644" y="1613"/>
                  <a:pt x="1925" y="1616"/>
                  <a:pt x="1936" y="1616"/>
                </a:cubicBezTo>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8" name="Freeform 10"/>
          <p:cNvSpPr>
            <a:spLocks/>
          </p:cNvSpPr>
          <p:nvPr/>
        </p:nvSpPr>
        <p:spPr bwMode="auto">
          <a:xfrm>
            <a:off x="5332105" y="4157570"/>
            <a:ext cx="763896" cy="802870"/>
          </a:xfrm>
          <a:custGeom>
            <a:avLst/>
            <a:gdLst>
              <a:gd name="T0" fmla="*/ 1920 w 1920"/>
              <a:gd name="T1" fmla="*/ 2016 h 2016"/>
              <a:gd name="T2" fmla="*/ 0 w 1920"/>
              <a:gd name="T3" fmla="*/ 2016 h 2016"/>
              <a:gd name="T4" fmla="*/ 415 w 1920"/>
              <a:gd name="T5" fmla="*/ 1713 h 2016"/>
              <a:gd name="T6" fmla="*/ 960 w 1920"/>
              <a:gd name="T7" fmla="*/ 0 h 2016"/>
              <a:gd name="T8" fmla="*/ 1506 w 1920"/>
              <a:gd name="T9" fmla="*/ 1713 h 2016"/>
              <a:gd name="T10" fmla="*/ 1920 w 1920"/>
              <a:gd name="T11" fmla="*/ 2016 h 2016"/>
            </a:gdLst>
            <a:ahLst/>
            <a:cxnLst>
              <a:cxn ang="0">
                <a:pos x="T0" y="T1"/>
              </a:cxn>
              <a:cxn ang="0">
                <a:pos x="T2" y="T3"/>
              </a:cxn>
              <a:cxn ang="0">
                <a:pos x="T4" y="T5"/>
              </a:cxn>
              <a:cxn ang="0">
                <a:pos x="T6" y="T7"/>
              </a:cxn>
              <a:cxn ang="0">
                <a:pos x="T8" y="T9"/>
              </a:cxn>
              <a:cxn ang="0">
                <a:pos x="T10" y="T11"/>
              </a:cxn>
            </a:cxnLst>
            <a:rect l="0" t="0" r="r" b="b"/>
            <a:pathLst>
              <a:path w="1920" h="2016">
                <a:moveTo>
                  <a:pt x="1920" y="2016"/>
                </a:moveTo>
                <a:cubicBezTo>
                  <a:pt x="0" y="2016"/>
                  <a:pt x="0" y="2016"/>
                  <a:pt x="0" y="2016"/>
                </a:cubicBezTo>
                <a:cubicBezTo>
                  <a:pt x="12" y="2016"/>
                  <a:pt x="291" y="2013"/>
                  <a:pt x="415" y="1713"/>
                </a:cubicBezTo>
                <a:cubicBezTo>
                  <a:pt x="540" y="1407"/>
                  <a:pt x="661" y="0"/>
                  <a:pt x="960" y="0"/>
                </a:cubicBezTo>
                <a:cubicBezTo>
                  <a:pt x="1260" y="0"/>
                  <a:pt x="1381" y="1407"/>
                  <a:pt x="1506" y="1713"/>
                </a:cubicBezTo>
                <a:cubicBezTo>
                  <a:pt x="1630" y="2013"/>
                  <a:pt x="1909" y="2016"/>
                  <a:pt x="1920" y="2016"/>
                </a:cubicBezTo>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9" name="Freeform 11"/>
          <p:cNvSpPr>
            <a:spLocks/>
          </p:cNvSpPr>
          <p:nvPr/>
        </p:nvSpPr>
        <p:spPr bwMode="auto">
          <a:xfrm>
            <a:off x="6096000" y="4041946"/>
            <a:ext cx="763896" cy="918494"/>
          </a:xfrm>
          <a:custGeom>
            <a:avLst/>
            <a:gdLst>
              <a:gd name="T0" fmla="*/ 1920 w 1920"/>
              <a:gd name="T1" fmla="*/ 2304 h 2304"/>
              <a:gd name="T2" fmla="*/ 0 w 1920"/>
              <a:gd name="T3" fmla="*/ 2304 h 2304"/>
              <a:gd name="T4" fmla="*/ 415 w 1920"/>
              <a:gd name="T5" fmla="*/ 1957 h 2304"/>
              <a:gd name="T6" fmla="*/ 960 w 1920"/>
              <a:gd name="T7" fmla="*/ 0 h 2304"/>
              <a:gd name="T8" fmla="*/ 1506 w 1920"/>
              <a:gd name="T9" fmla="*/ 1957 h 2304"/>
              <a:gd name="T10" fmla="*/ 1920 w 1920"/>
              <a:gd name="T11" fmla="*/ 2304 h 2304"/>
            </a:gdLst>
            <a:ahLst/>
            <a:cxnLst>
              <a:cxn ang="0">
                <a:pos x="T0" y="T1"/>
              </a:cxn>
              <a:cxn ang="0">
                <a:pos x="T2" y="T3"/>
              </a:cxn>
              <a:cxn ang="0">
                <a:pos x="T4" y="T5"/>
              </a:cxn>
              <a:cxn ang="0">
                <a:pos x="T6" y="T7"/>
              </a:cxn>
              <a:cxn ang="0">
                <a:pos x="T8" y="T9"/>
              </a:cxn>
              <a:cxn ang="0">
                <a:pos x="T10" y="T11"/>
              </a:cxn>
            </a:cxnLst>
            <a:rect l="0" t="0" r="r" b="b"/>
            <a:pathLst>
              <a:path w="1920" h="2304">
                <a:moveTo>
                  <a:pt x="1920" y="2304"/>
                </a:moveTo>
                <a:cubicBezTo>
                  <a:pt x="0" y="2304"/>
                  <a:pt x="0" y="2304"/>
                  <a:pt x="0" y="2304"/>
                </a:cubicBezTo>
                <a:cubicBezTo>
                  <a:pt x="12" y="2304"/>
                  <a:pt x="291" y="2300"/>
                  <a:pt x="415" y="1957"/>
                </a:cubicBezTo>
                <a:cubicBezTo>
                  <a:pt x="540" y="1608"/>
                  <a:pt x="661" y="0"/>
                  <a:pt x="960" y="0"/>
                </a:cubicBezTo>
                <a:cubicBezTo>
                  <a:pt x="1260" y="0"/>
                  <a:pt x="1381" y="1608"/>
                  <a:pt x="1506" y="1957"/>
                </a:cubicBezTo>
                <a:cubicBezTo>
                  <a:pt x="1630" y="2300"/>
                  <a:pt x="1909" y="2304"/>
                  <a:pt x="1920" y="2304"/>
                </a:cubicBezTo>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0" name="Freeform 12"/>
          <p:cNvSpPr>
            <a:spLocks/>
          </p:cNvSpPr>
          <p:nvPr/>
        </p:nvSpPr>
        <p:spPr bwMode="auto">
          <a:xfrm>
            <a:off x="6859896" y="3787315"/>
            <a:ext cx="770392" cy="1173125"/>
          </a:xfrm>
          <a:custGeom>
            <a:avLst/>
            <a:gdLst>
              <a:gd name="T0" fmla="*/ 1936 w 1936"/>
              <a:gd name="T1" fmla="*/ 2944 h 2944"/>
              <a:gd name="T2" fmla="*/ 0 w 1936"/>
              <a:gd name="T3" fmla="*/ 2944 h 2944"/>
              <a:gd name="T4" fmla="*/ 419 w 1936"/>
              <a:gd name="T5" fmla="*/ 2501 h 2944"/>
              <a:gd name="T6" fmla="*/ 968 w 1936"/>
              <a:gd name="T7" fmla="*/ 0 h 2944"/>
              <a:gd name="T8" fmla="*/ 1518 w 1936"/>
              <a:gd name="T9" fmla="*/ 2501 h 2944"/>
              <a:gd name="T10" fmla="*/ 1936 w 1936"/>
              <a:gd name="T11" fmla="*/ 2944 h 2944"/>
            </a:gdLst>
            <a:ahLst/>
            <a:cxnLst>
              <a:cxn ang="0">
                <a:pos x="T0" y="T1"/>
              </a:cxn>
              <a:cxn ang="0">
                <a:pos x="T2" y="T3"/>
              </a:cxn>
              <a:cxn ang="0">
                <a:pos x="T4" y="T5"/>
              </a:cxn>
              <a:cxn ang="0">
                <a:pos x="T6" y="T7"/>
              </a:cxn>
              <a:cxn ang="0">
                <a:pos x="T8" y="T9"/>
              </a:cxn>
              <a:cxn ang="0">
                <a:pos x="T10" y="T11"/>
              </a:cxn>
            </a:cxnLst>
            <a:rect l="0" t="0" r="r" b="b"/>
            <a:pathLst>
              <a:path w="1936" h="2944">
                <a:moveTo>
                  <a:pt x="1936" y="2944"/>
                </a:moveTo>
                <a:cubicBezTo>
                  <a:pt x="0" y="2944"/>
                  <a:pt x="0" y="2944"/>
                  <a:pt x="0" y="2944"/>
                </a:cubicBezTo>
                <a:cubicBezTo>
                  <a:pt x="12" y="2944"/>
                  <a:pt x="293" y="2939"/>
                  <a:pt x="419" y="2501"/>
                </a:cubicBezTo>
                <a:cubicBezTo>
                  <a:pt x="544" y="2055"/>
                  <a:pt x="667" y="0"/>
                  <a:pt x="968" y="0"/>
                </a:cubicBezTo>
                <a:cubicBezTo>
                  <a:pt x="1270" y="0"/>
                  <a:pt x="1393" y="2055"/>
                  <a:pt x="1518" y="2501"/>
                </a:cubicBezTo>
                <a:cubicBezTo>
                  <a:pt x="1644" y="2939"/>
                  <a:pt x="1925" y="2944"/>
                  <a:pt x="1936" y="2944"/>
                </a:cubicBezTo>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1" name="Freeform 13"/>
          <p:cNvSpPr>
            <a:spLocks/>
          </p:cNvSpPr>
          <p:nvPr/>
        </p:nvSpPr>
        <p:spPr bwMode="auto">
          <a:xfrm>
            <a:off x="7630288" y="3531383"/>
            <a:ext cx="765195" cy="1429056"/>
          </a:xfrm>
          <a:custGeom>
            <a:avLst/>
            <a:gdLst>
              <a:gd name="T0" fmla="*/ 1920 w 1920"/>
              <a:gd name="T1" fmla="*/ 3584 h 3584"/>
              <a:gd name="T2" fmla="*/ 0 w 1920"/>
              <a:gd name="T3" fmla="*/ 3584 h 3584"/>
              <a:gd name="T4" fmla="*/ 415 w 1920"/>
              <a:gd name="T5" fmla="*/ 3045 h 3584"/>
              <a:gd name="T6" fmla="*/ 960 w 1920"/>
              <a:gd name="T7" fmla="*/ 0 h 3584"/>
              <a:gd name="T8" fmla="*/ 1506 w 1920"/>
              <a:gd name="T9" fmla="*/ 3045 h 3584"/>
              <a:gd name="T10" fmla="*/ 1920 w 1920"/>
              <a:gd name="T11" fmla="*/ 3584 h 3584"/>
            </a:gdLst>
            <a:ahLst/>
            <a:cxnLst>
              <a:cxn ang="0">
                <a:pos x="T0" y="T1"/>
              </a:cxn>
              <a:cxn ang="0">
                <a:pos x="T2" y="T3"/>
              </a:cxn>
              <a:cxn ang="0">
                <a:pos x="T4" y="T5"/>
              </a:cxn>
              <a:cxn ang="0">
                <a:pos x="T6" y="T7"/>
              </a:cxn>
              <a:cxn ang="0">
                <a:pos x="T8" y="T9"/>
              </a:cxn>
              <a:cxn ang="0">
                <a:pos x="T10" y="T11"/>
              </a:cxn>
            </a:cxnLst>
            <a:rect l="0" t="0" r="r" b="b"/>
            <a:pathLst>
              <a:path w="1920" h="3584">
                <a:moveTo>
                  <a:pt x="1920" y="3584"/>
                </a:moveTo>
                <a:cubicBezTo>
                  <a:pt x="0" y="3584"/>
                  <a:pt x="0" y="3584"/>
                  <a:pt x="0" y="3584"/>
                </a:cubicBezTo>
                <a:cubicBezTo>
                  <a:pt x="12" y="3584"/>
                  <a:pt x="291" y="3578"/>
                  <a:pt x="415" y="3045"/>
                </a:cubicBezTo>
                <a:cubicBezTo>
                  <a:pt x="540" y="2501"/>
                  <a:pt x="661" y="0"/>
                  <a:pt x="960" y="0"/>
                </a:cubicBezTo>
                <a:cubicBezTo>
                  <a:pt x="1260" y="0"/>
                  <a:pt x="1381" y="2501"/>
                  <a:pt x="1506" y="3045"/>
                </a:cubicBezTo>
                <a:cubicBezTo>
                  <a:pt x="1630" y="3578"/>
                  <a:pt x="1909" y="3584"/>
                  <a:pt x="1920" y="3584"/>
                </a:cubicBezTo>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2" name="Freeform 14"/>
          <p:cNvSpPr>
            <a:spLocks/>
          </p:cNvSpPr>
          <p:nvPr/>
        </p:nvSpPr>
        <p:spPr bwMode="auto">
          <a:xfrm>
            <a:off x="8395483" y="3187111"/>
            <a:ext cx="770392" cy="1773329"/>
          </a:xfrm>
          <a:custGeom>
            <a:avLst/>
            <a:gdLst>
              <a:gd name="T0" fmla="*/ 1936 w 1936"/>
              <a:gd name="T1" fmla="*/ 4448 h 4448"/>
              <a:gd name="T2" fmla="*/ 0 w 1936"/>
              <a:gd name="T3" fmla="*/ 4448 h 4448"/>
              <a:gd name="T4" fmla="*/ 419 w 1936"/>
              <a:gd name="T5" fmla="*/ 3778 h 4448"/>
              <a:gd name="T6" fmla="*/ 968 w 1936"/>
              <a:gd name="T7" fmla="*/ 0 h 4448"/>
              <a:gd name="T8" fmla="*/ 1518 w 1936"/>
              <a:gd name="T9" fmla="*/ 3778 h 4448"/>
              <a:gd name="T10" fmla="*/ 1936 w 1936"/>
              <a:gd name="T11" fmla="*/ 4448 h 4448"/>
            </a:gdLst>
            <a:ahLst/>
            <a:cxnLst>
              <a:cxn ang="0">
                <a:pos x="T0" y="T1"/>
              </a:cxn>
              <a:cxn ang="0">
                <a:pos x="T2" y="T3"/>
              </a:cxn>
              <a:cxn ang="0">
                <a:pos x="T4" y="T5"/>
              </a:cxn>
              <a:cxn ang="0">
                <a:pos x="T6" y="T7"/>
              </a:cxn>
              <a:cxn ang="0">
                <a:pos x="T8" y="T9"/>
              </a:cxn>
              <a:cxn ang="0">
                <a:pos x="T10" y="T11"/>
              </a:cxn>
            </a:cxnLst>
            <a:rect l="0" t="0" r="r" b="b"/>
            <a:pathLst>
              <a:path w="1936" h="4448">
                <a:moveTo>
                  <a:pt x="1936" y="4448"/>
                </a:moveTo>
                <a:cubicBezTo>
                  <a:pt x="0" y="4448"/>
                  <a:pt x="0" y="4448"/>
                  <a:pt x="0" y="4448"/>
                </a:cubicBezTo>
                <a:cubicBezTo>
                  <a:pt x="12" y="4448"/>
                  <a:pt x="293" y="4440"/>
                  <a:pt x="419" y="3778"/>
                </a:cubicBezTo>
                <a:cubicBezTo>
                  <a:pt x="544" y="3104"/>
                  <a:pt x="667" y="0"/>
                  <a:pt x="968" y="0"/>
                </a:cubicBezTo>
                <a:cubicBezTo>
                  <a:pt x="1270" y="0"/>
                  <a:pt x="1393" y="3104"/>
                  <a:pt x="1518" y="3778"/>
                </a:cubicBezTo>
                <a:cubicBezTo>
                  <a:pt x="1644" y="4440"/>
                  <a:pt x="1925" y="4448"/>
                  <a:pt x="1936" y="4448"/>
                </a:cubicBezTo>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3" name="Freeform 15"/>
          <p:cNvSpPr>
            <a:spLocks/>
          </p:cNvSpPr>
          <p:nvPr/>
        </p:nvSpPr>
        <p:spPr bwMode="auto">
          <a:xfrm>
            <a:off x="9165874" y="2829847"/>
            <a:ext cx="763896" cy="2130592"/>
          </a:xfrm>
          <a:custGeom>
            <a:avLst/>
            <a:gdLst>
              <a:gd name="T0" fmla="*/ 1920 w 1920"/>
              <a:gd name="T1" fmla="*/ 5344 h 5344"/>
              <a:gd name="T2" fmla="*/ 0 w 1920"/>
              <a:gd name="T3" fmla="*/ 5344 h 5344"/>
              <a:gd name="T4" fmla="*/ 415 w 1920"/>
              <a:gd name="T5" fmla="*/ 4539 h 5344"/>
              <a:gd name="T6" fmla="*/ 960 w 1920"/>
              <a:gd name="T7" fmla="*/ 0 h 5344"/>
              <a:gd name="T8" fmla="*/ 1506 w 1920"/>
              <a:gd name="T9" fmla="*/ 4539 h 5344"/>
              <a:gd name="T10" fmla="*/ 1920 w 1920"/>
              <a:gd name="T11" fmla="*/ 5344 h 5344"/>
            </a:gdLst>
            <a:ahLst/>
            <a:cxnLst>
              <a:cxn ang="0">
                <a:pos x="T0" y="T1"/>
              </a:cxn>
              <a:cxn ang="0">
                <a:pos x="T2" y="T3"/>
              </a:cxn>
              <a:cxn ang="0">
                <a:pos x="T4" y="T5"/>
              </a:cxn>
              <a:cxn ang="0">
                <a:pos x="T6" y="T7"/>
              </a:cxn>
              <a:cxn ang="0">
                <a:pos x="T8" y="T9"/>
              </a:cxn>
              <a:cxn ang="0">
                <a:pos x="T10" y="T11"/>
              </a:cxn>
            </a:cxnLst>
            <a:rect l="0" t="0" r="r" b="b"/>
            <a:pathLst>
              <a:path w="1920" h="5344">
                <a:moveTo>
                  <a:pt x="1920" y="5344"/>
                </a:moveTo>
                <a:cubicBezTo>
                  <a:pt x="0" y="5344"/>
                  <a:pt x="0" y="5344"/>
                  <a:pt x="0" y="5344"/>
                </a:cubicBezTo>
                <a:cubicBezTo>
                  <a:pt x="12" y="5344"/>
                  <a:pt x="291" y="5335"/>
                  <a:pt x="415" y="4539"/>
                </a:cubicBezTo>
                <a:cubicBezTo>
                  <a:pt x="540" y="3729"/>
                  <a:pt x="661" y="0"/>
                  <a:pt x="960" y="0"/>
                </a:cubicBezTo>
                <a:cubicBezTo>
                  <a:pt x="1260" y="0"/>
                  <a:pt x="1381" y="3729"/>
                  <a:pt x="1506" y="4539"/>
                </a:cubicBezTo>
                <a:cubicBezTo>
                  <a:pt x="1630" y="5335"/>
                  <a:pt x="1909" y="5344"/>
                  <a:pt x="1920" y="5344"/>
                </a:cubicBezTo>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4" name="Freeform 16"/>
          <p:cNvSpPr>
            <a:spLocks/>
          </p:cNvSpPr>
          <p:nvPr/>
        </p:nvSpPr>
        <p:spPr bwMode="auto">
          <a:xfrm>
            <a:off x="9929770" y="2492070"/>
            <a:ext cx="763896" cy="2468369"/>
          </a:xfrm>
          <a:custGeom>
            <a:avLst/>
            <a:gdLst>
              <a:gd name="T0" fmla="*/ 1920 w 1920"/>
              <a:gd name="T1" fmla="*/ 6192 h 6192"/>
              <a:gd name="T2" fmla="*/ 0 w 1920"/>
              <a:gd name="T3" fmla="*/ 6192 h 6192"/>
              <a:gd name="T4" fmla="*/ 415 w 1920"/>
              <a:gd name="T5" fmla="*/ 5260 h 6192"/>
              <a:gd name="T6" fmla="*/ 960 w 1920"/>
              <a:gd name="T7" fmla="*/ 0 h 6192"/>
              <a:gd name="T8" fmla="*/ 1506 w 1920"/>
              <a:gd name="T9" fmla="*/ 5260 h 6192"/>
              <a:gd name="T10" fmla="*/ 1920 w 1920"/>
              <a:gd name="T11" fmla="*/ 6192 h 6192"/>
            </a:gdLst>
            <a:ahLst/>
            <a:cxnLst>
              <a:cxn ang="0">
                <a:pos x="T0" y="T1"/>
              </a:cxn>
              <a:cxn ang="0">
                <a:pos x="T2" y="T3"/>
              </a:cxn>
              <a:cxn ang="0">
                <a:pos x="T4" y="T5"/>
              </a:cxn>
              <a:cxn ang="0">
                <a:pos x="T6" y="T7"/>
              </a:cxn>
              <a:cxn ang="0">
                <a:pos x="T8" y="T9"/>
              </a:cxn>
              <a:cxn ang="0">
                <a:pos x="T10" y="T11"/>
              </a:cxn>
            </a:cxnLst>
            <a:rect l="0" t="0" r="r" b="b"/>
            <a:pathLst>
              <a:path w="1920" h="6192">
                <a:moveTo>
                  <a:pt x="1920" y="6192"/>
                </a:moveTo>
                <a:cubicBezTo>
                  <a:pt x="0" y="6192"/>
                  <a:pt x="0" y="6192"/>
                  <a:pt x="0" y="6192"/>
                </a:cubicBezTo>
                <a:cubicBezTo>
                  <a:pt x="12" y="6192"/>
                  <a:pt x="291" y="6181"/>
                  <a:pt x="415" y="5260"/>
                </a:cubicBezTo>
                <a:cubicBezTo>
                  <a:pt x="540" y="4321"/>
                  <a:pt x="661" y="0"/>
                  <a:pt x="960" y="0"/>
                </a:cubicBezTo>
                <a:cubicBezTo>
                  <a:pt x="1260" y="0"/>
                  <a:pt x="1381" y="4321"/>
                  <a:pt x="1506" y="5260"/>
                </a:cubicBezTo>
                <a:cubicBezTo>
                  <a:pt x="1630" y="6181"/>
                  <a:pt x="1909" y="6192"/>
                  <a:pt x="1920" y="6192"/>
                </a:cubicBezTo>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5" name="文本框 24"/>
          <p:cNvSpPr txBox="1"/>
          <p:nvPr/>
        </p:nvSpPr>
        <p:spPr>
          <a:xfrm>
            <a:off x="1299649" y="5115187"/>
            <a:ext cx="9592702" cy="1025537"/>
          </a:xfrm>
          <a:prstGeom prst="rect">
            <a:avLst/>
          </a:prstGeom>
          <a:noFill/>
        </p:spPr>
        <p:txBody>
          <a:bodyPr wrap="square" rtlCol="0">
            <a:spAutoFit/>
          </a:bodyPr>
          <a:lstStyle>
            <a:defPPr>
              <a:defRPr lang="zh-CN"/>
            </a:defPPr>
            <a:lvl1pPr algn="just">
              <a:lnSpc>
                <a:spcPct val="130000"/>
              </a:lnSpc>
              <a:defRPr sz="1600">
                <a:solidFill>
                  <a:schemeClr val="bg1"/>
                </a:solidFill>
              </a:defRPr>
            </a:lvl1pPr>
          </a:lstStyle>
          <a:p>
            <a:r>
              <a:rPr lang="zh-CN" altLang="en-US"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请插入文本内容请插入文本内容请插入文本内容请插入文本内容请插入文本内容请插入文本内容请插入文本内容请插入文本内容请插入文本内容请插入文本内容请插入文本内容请插入文本内容请插入文本内容请插入文本内容请插入文本内容请插入文本内容请插入文本内容请插入文本内容</a:t>
            </a:r>
            <a:endParaRPr lang="zh-CN" altLang="en-US" dirty="0">
              <a:solidFill>
                <a:prstClr val="white"/>
              </a:solidFill>
            </a:endParaRPr>
          </a:p>
        </p:txBody>
      </p:sp>
    </p:spTree>
    <p:extLst>
      <p:ext uri="{BB962C8B-B14F-4D97-AF65-F5344CB8AC3E}">
        <p14:creationId xmlns:p14="http://schemas.microsoft.com/office/powerpoint/2010/main" val="214570091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anim calcmode="lin" valueType="num">
                                      <p:cBhvr>
                                        <p:cTn id="19" dur="500" fill="hold"/>
                                        <p:tgtEl>
                                          <p:spTgt spid="4"/>
                                        </p:tgtEl>
                                        <p:attrNameLst>
                                          <p:attrName>ppt_x</p:attrName>
                                        </p:attrNameLst>
                                      </p:cBhvr>
                                      <p:tavLst>
                                        <p:tav tm="0">
                                          <p:val>
                                            <p:strVal val="#ppt_x"/>
                                          </p:val>
                                        </p:tav>
                                        <p:tav tm="100000">
                                          <p:val>
                                            <p:strVal val="#ppt_x"/>
                                          </p:val>
                                        </p:tav>
                                      </p:tavLst>
                                    </p:anim>
                                    <p:anim calcmode="lin" valueType="num">
                                      <p:cBhvr>
                                        <p:cTn id="20" dur="5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1550"/>
                            </p:stCondLst>
                            <p:childTnLst>
                              <p:par>
                                <p:cTn id="22" presetID="22" presetClass="entr" presetSubtype="1"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up)">
                                      <p:cBhvr>
                                        <p:cTn id="24" dur="750"/>
                                        <p:tgtEl>
                                          <p:spTgt spid="5"/>
                                        </p:tgtEl>
                                      </p:cBhvr>
                                    </p:animEffect>
                                  </p:childTnLst>
                                </p:cTn>
                              </p:par>
                            </p:childTnLst>
                          </p:cTn>
                        </p:par>
                        <p:par>
                          <p:cTn id="25" fill="hold">
                            <p:stCondLst>
                              <p:cond delay="23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1000"/>
                                        <p:tgtEl>
                                          <p:spTgt spid="6"/>
                                        </p:tgtEl>
                                      </p:cBhvr>
                                    </p:animEffect>
                                  </p:childTnLst>
                                </p:cTn>
                              </p:par>
                            </p:childTnLst>
                          </p:cTn>
                        </p:par>
                        <p:par>
                          <p:cTn id="29" fill="hold">
                            <p:stCondLst>
                              <p:cond delay="3300"/>
                            </p:stCondLst>
                            <p:childTnLst>
                              <p:par>
                                <p:cTn id="30" presetID="17" presetClass="entr" presetSubtype="4"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ppt_h/2"/>
                                          </p:val>
                                        </p:tav>
                                        <p:tav tm="100000">
                                          <p:val>
                                            <p:strVal val="#ppt_y"/>
                                          </p:val>
                                        </p:tav>
                                      </p:tavLst>
                                    </p:anim>
                                    <p:anim calcmode="lin" valueType="num">
                                      <p:cBhvr>
                                        <p:cTn id="34" dur="500" fill="hold"/>
                                        <p:tgtEl>
                                          <p:spTgt spid="13"/>
                                        </p:tgtEl>
                                        <p:attrNameLst>
                                          <p:attrName>ppt_w</p:attrName>
                                        </p:attrNameLst>
                                      </p:cBhvr>
                                      <p:tavLst>
                                        <p:tav tm="0">
                                          <p:val>
                                            <p:strVal val="#ppt_w"/>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childTnLst>
                                </p:cTn>
                              </p:par>
                              <p:par>
                                <p:cTn id="36" presetID="17" presetClass="entr" presetSubtype="4"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500" fill="hold"/>
                                        <p:tgtEl>
                                          <p:spTgt spid="14"/>
                                        </p:tgtEl>
                                        <p:attrNameLst>
                                          <p:attrName>ppt_x</p:attrName>
                                        </p:attrNameLst>
                                      </p:cBhvr>
                                      <p:tavLst>
                                        <p:tav tm="0">
                                          <p:val>
                                            <p:strVal val="#ppt_x"/>
                                          </p:val>
                                        </p:tav>
                                        <p:tav tm="100000">
                                          <p:val>
                                            <p:strVal val="#ppt_x"/>
                                          </p:val>
                                        </p:tav>
                                      </p:tavLst>
                                    </p:anim>
                                    <p:anim calcmode="lin" valueType="num">
                                      <p:cBhvr>
                                        <p:cTn id="39" dur="500" fill="hold"/>
                                        <p:tgtEl>
                                          <p:spTgt spid="14"/>
                                        </p:tgtEl>
                                        <p:attrNameLst>
                                          <p:attrName>ppt_y</p:attrName>
                                        </p:attrNameLst>
                                      </p:cBhvr>
                                      <p:tavLst>
                                        <p:tav tm="0">
                                          <p:val>
                                            <p:strVal val="#ppt_y+#ppt_h/2"/>
                                          </p:val>
                                        </p:tav>
                                        <p:tav tm="100000">
                                          <p:val>
                                            <p:strVal val="#ppt_y"/>
                                          </p:val>
                                        </p:tav>
                                      </p:tavLst>
                                    </p:anim>
                                    <p:anim calcmode="lin" valueType="num">
                                      <p:cBhvr>
                                        <p:cTn id="40" dur="500" fill="hold"/>
                                        <p:tgtEl>
                                          <p:spTgt spid="14"/>
                                        </p:tgtEl>
                                        <p:attrNameLst>
                                          <p:attrName>ppt_w</p:attrName>
                                        </p:attrNameLst>
                                      </p:cBhvr>
                                      <p:tavLst>
                                        <p:tav tm="0">
                                          <p:val>
                                            <p:strVal val="#ppt_w"/>
                                          </p:val>
                                        </p:tav>
                                        <p:tav tm="100000">
                                          <p:val>
                                            <p:strVal val="#ppt_w"/>
                                          </p:val>
                                        </p:tav>
                                      </p:tavLst>
                                    </p:anim>
                                    <p:anim calcmode="lin" valueType="num">
                                      <p:cBhvr>
                                        <p:cTn id="41" dur="500" fill="hold"/>
                                        <p:tgtEl>
                                          <p:spTgt spid="14"/>
                                        </p:tgtEl>
                                        <p:attrNameLst>
                                          <p:attrName>ppt_h</p:attrName>
                                        </p:attrNameLst>
                                      </p:cBhvr>
                                      <p:tavLst>
                                        <p:tav tm="0">
                                          <p:val>
                                            <p:fltVal val="0"/>
                                          </p:val>
                                        </p:tav>
                                        <p:tav tm="100000">
                                          <p:val>
                                            <p:strVal val="#ppt_h"/>
                                          </p:val>
                                        </p:tav>
                                      </p:tavLst>
                                    </p:anim>
                                  </p:childTnLst>
                                </p:cTn>
                              </p:par>
                              <p:par>
                                <p:cTn id="42" presetID="17" presetClass="entr" presetSubtype="4"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p:cTn id="44" dur="500" fill="hold"/>
                                        <p:tgtEl>
                                          <p:spTgt spid="15"/>
                                        </p:tgtEl>
                                        <p:attrNameLst>
                                          <p:attrName>ppt_x</p:attrName>
                                        </p:attrNameLst>
                                      </p:cBhvr>
                                      <p:tavLst>
                                        <p:tav tm="0">
                                          <p:val>
                                            <p:strVal val="#ppt_x"/>
                                          </p:val>
                                        </p:tav>
                                        <p:tav tm="100000">
                                          <p:val>
                                            <p:strVal val="#ppt_x"/>
                                          </p:val>
                                        </p:tav>
                                      </p:tavLst>
                                    </p:anim>
                                    <p:anim calcmode="lin" valueType="num">
                                      <p:cBhvr>
                                        <p:cTn id="45" dur="500" fill="hold"/>
                                        <p:tgtEl>
                                          <p:spTgt spid="15"/>
                                        </p:tgtEl>
                                        <p:attrNameLst>
                                          <p:attrName>ppt_y</p:attrName>
                                        </p:attrNameLst>
                                      </p:cBhvr>
                                      <p:tavLst>
                                        <p:tav tm="0">
                                          <p:val>
                                            <p:strVal val="#ppt_y+#ppt_h/2"/>
                                          </p:val>
                                        </p:tav>
                                        <p:tav tm="100000">
                                          <p:val>
                                            <p:strVal val="#ppt_y"/>
                                          </p:val>
                                        </p:tav>
                                      </p:tavLst>
                                    </p:anim>
                                    <p:anim calcmode="lin" valueType="num">
                                      <p:cBhvr>
                                        <p:cTn id="46" dur="500" fill="hold"/>
                                        <p:tgtEl>
                                          <p:spTgt spid="15"/>
                                        </p:tgtEl>
                                        <p:attrNameLst>
                                          <p:attrName>ppt_w</p:attrName>
                                        </p:attrNameLst>
                                      </p:cBhvr>
                                      <p:tavLst>
                                        <p:tav tm="0">
                                          <p:val>
                                            <p:strVal val="#ppt_w"/>
                                          </p:val>
                                        </p:tav>
                                        <p:tav tm="100000">
                                          <p:val>
                                            <p:strVal val="#ppt_w"/>
                                          </p:val>
                                        </p:tav>
                                      </p:tavLst>
                                    </p:anim>
                                    <p:anim calcmode="lin" valueType="num">
                                      <p:cBhvr>
                                        <p:cTn id="47" dur="500" fill="hold"/>
                                        <p:tgtEl>
                                          <p:spTgt spid="15"/>
                                        </p:tgtEl>
                                        <p:attrNameLst>
                                          <p:attrName>ppt_h</p:attrName>
                                        </p:attrNameLst>
                                      </p:cBhvr>
                                      <p:tavLst>
                                        <p:tav tm="0">
                                          <p:val>
                                            <p:fltVal val="0"/>
                                          </p:val>
                                        </p:tav>
                                        <p:tav tm="100000">
                                          <p:val>
                                            <p:strVal val="#ppt_h"/>
                                          </p:val>
                                        </p:tav>
                                      </p:tavLst>
                                    </p:anim>
                                  </p:childTnLst>
                                </p:cTn>
                              </p:par>
                              <p:par>
                                <p:cTn id="48" presetID="17" presetClass="entr" presetSubtype="4"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p:cTn id="50" dur="500" fill="hold"/>
                                        <p:tgtEl>
                                          <p:spTgt spid="16"/>
                                        </p:tgtEl>
                                        <p:attrNameLst>
                                          <p:attrName>ppt_x</p:attrName>
                                        </p:attrNameLst>
                                      </p:cBhvr>
                                      <p:tavLst>
                                        <p:tav tm="0">
                                          <p:val>
                                            <p:strVal val="#ppt_x"/>
                                          </p:val>
                                        </p:tav>
                                        <p:tav tm="100000">
                                          <p:val>
                                            <p:strVal val="#ppt_x"/>
                                          </p:val>
                                        </p:tav>
                                      </p:tavLst>
                                    </p:anim>
                                    <p:anim calcmode="lin" valueType="num">
                                      <p:cBhvr>
                                        <p:cTn id="51" dur="500" fill="hold"/>
                                        <p:tgtEl>
                                          <p:spTgt spid="16"/>
                                        </p:tgtEl>
                                        <p:attrNameLst>
                                          <p:attrName>ppt_y</p:attrName>
                                        </p:attrNameLst>
                                      </p:cBhvr>
                                      <p:tavLst>
                                        <p:tav tm="0">
                                          <p:val>
                                            <p:strVal val="#ppt_y+#ppt_h/2"/>
                                          </p:val>
                                        </p:tav>
                                        <p:tav tm="100000">
                                          <p:val>
                                            <p:strVal val="#ppt_y"/>
                                          </p:val>
                                        </p:tav>
                                      </p:tavLst>
                                    </p:anim>
                                    <p:anim calcmode="lin" valueType="num">
                                      <p:cBhvr>
                                        <p:cTn id="52" dur="500" fill="hold"/>
                                        <p:tgtEl>
                                          <p:spTgt spid="16"/>
                                        </p:tgtEl>
                                        <p:attrNameLst>
                                          <p:attrName>ppt_w</p:attrName>
                                        </p:attrNameLst>
                                      </p:cBhvr>
                                      <p:tavLst>
                                        <p:tav tm="0">
                                          <p:val>
                                            <p:strVal val="#ppt_w"/>
                                          </p:val>
                                        </p:tav>
                                        <p:tav tm="100000">
                                          <p:val>
                                            <p:strVal val="#ppt_w"/>
                                          </p:val>
                                        </p:tav>
                                      </p:tavLst>
                                    </p:anim>
                                    <p:anim calcmode="lin" valueType="num">
                                      <p:cBhvr>
                                        <p:cTn id="53" dur="500" fill="hold"/>
                                        <p:tgtEl>
                                          <p:spTgt spid="16"/>
                                        </p:tgtEl>
                                        <p:attrNameLst>
                                          <p:attrName>ppt_h</p:attrName>
                                        </p:attrNameLst>
                                      </p:cBhvr>
                                      <p:tavLst>
                                        <p:tav tm="0">
                                          <p:val>
                                            <p:fltVal val="0"/>
                                          </p:val>
                                        </p:tav>
                                        <p:tav tm="100000">
                                          <p:val>
                                            <p:strVal val="#ppt_h"/>
                                          </p:val>
                                        </p:tav>
                                      </p:tavLst>
                                    </p:anim>
                                  </p:childTnLst>
                                </p:cTn>
                              </p:par>
                              <p:par>
                                <p:cTn id="54" presetID="17" presetClass="entr" presetSubtype="4" fill="hold" grpId="0" nodeType="withEffect">
                                  <p:stCondLst>
                                    <p:cond delay="0"/>
                                  </p:stCondLst>
                                  <p:childTnLst>
                                    <p:set>
                                      <p:cBhvr>
                                        <p:cTn id="55" dur="1" fill="hold">
                                          <p:stCondLst>
                                            <p:cond delay="0"/>
                                          </p:stCondLst>
                                        </p:cTn>
                                        <p:tgtEl>
                                          <p:spTgt spid="17"/>
                                        </p:tgtEl>
                                        <p:attrNameLst>
                                          <p:attrName>style.visibility</p:attrName>
                                        </p:attrNameLst>
                                      </p:cBhvr>
                                      <p:to>
                                        <p:strVal val="visible"/>
                                      </p:to>
                                    </p:set>
                                    <p:anim calcmode="lin" valueType="num">
                                      <p:cBhvr>
                                        <p:cTn id="56" dur="500" fill="hold"/>
                                        <p:tgtEl>
                                          <p:spTgt spid="17"/>
                                        </p:tgtEl>
                                        <p:attrNameLst>
                                          <p:attrName>ppt_x</p:attrName>
                                        </p:attrNameLst>
                                      </p:cBhvr>
                                      <p:tavLst>
                                        <p:tav tm="0">
                                          <p:val>
                                            <p:strVal val="#ppt_x"/>
                                          </p:val>
                                        </p:tav>
                                        <p:tav tm="100000">
                                          <p:val>
                                            <p:strVal val="#ppt_x"/>
                                          </p:val>
                                        </p:tav>
                                      </p:tavLst>
                                    </p:anim>
                                    <p:anim calcmode="lin" valueType="num">
                                      <p:cBhvr>
                                        <p:cTn id="57" dur="500" fill="hold"/>
                                        <p:tgtEl>
                                          <p:spTgt spid="17"/>
                                        </p:tgtEl>
                                        <p:attrNameLst>
                                          <p:attrName>ppt_y</p:attrName>
                                        </p:attrNameLst>
                                      </p:cBhvr>
                                      <p:tavLst>
                                        <p:tav tm="0">
                                          <p:val>
                                            <p:strVal val="#ppt_y+#ppt_h/2"/>
                                          </p:val>
                                        </p:tav>
                                        <p:tav tm="100000">
                                          <p:val>
                                            <p:strVal val="#ppt_y"/>
                                          </p:val>
                                        </p:tav>
                                      </p:tavLst>
                                    </p:anim>
                                    <p:anim calcmode="lin" valueType="num">
                                      <p:cBhvr>
                                        <p:cTn id="58" dur="500" fill="hold"/>
                                        <p:tgtEl>
                                          <p:spTgt spid="17"/>
                                        </p:tgtEl>
                                        <p:attrNameLst>
                                          <p:attrName>ppt_w</p:attrName>
                                        </p:attrNameLst>
                                      </p:cBhvr>
                                      <p:tavLst>
                                        <p:tav tm="0">
                                          <p:val>
                                            <p:strVal val="#ppt_w"/>
                                          </p:val>
                                        </p:tav>
                                        <p:tav tm="100000">
                                          <p:val>
                                            <p:strVal val="#ppt_w"/>
                                          </p:val>
                                        </p:tav>
                                      </p:tavLst>
                                    </p:anim>
                                    <p:anim calcmode="lin" valueType="num">
                                      <p:cBhvr>
                                        <p:cTn id="59" dur="500" fill="hold"/>
                                        <p:tgtEl>
                                          <p:spTgt spid="17"/>
                                        </p:tgtEl>
                                        <p:attrNameLst>
                                          <p:attrName>ppt_h</p:attrName>
                                        </p:attrNameLst>
                                      </p:cBhvr>
                                      <p:tavLst>
                                        <p:tav tm="0">
                                          <p:val>
                                            <p:fltVal val="0"/>
                                          </p:val>
                                        </p:tav>
                                        <p:tav tm="100000">
                                          <p:val>
                                            <p:strVal val="#ppt_h"/>
                                          </p:val>
                                        </p:tav>
                                      </p:tavLst>
                                    </p:anim>
                                  </p:childTnLst>
                                </p:cTn>
                              </p:par>
                              <p:par>
                                <p:cTn id="60" presetID="17" presetClass="entr" presetSubtype="4" fill="hold" grpId="0" nodeType="withEffect">
                                  <p:stCondLst>
                                    <p:cond delay="0"/>
                                  </p:stCondLst>
                                  <p:childTnLst>
                                    <p:set>
                                      <p:cBhvr>
                                        <p:cTn id="61" dur="1" fill="hold">
                                          <p:stCondLst>
                                            <p:cond delay="0"/>
                                          </p:stCondLst>
                                        </p:cTn>
                                        <p:tgtEl>
                                          <p:spTgt spid="18"/>
                                        </p:tgtEl>
                                        <p:attrNameLst>
                                          <p:attrName>style.visibility</p:attrName>
                                        </p:attrNameLst>
                                      </p:cBhvr>
                                      <p:to>
                                        <p:strVal val="visible"/>
                                      </p:to>
                                    </p:set>
                                    <p:anim calcmode="lin" valueType="num">
                                      <p:cBhvr>
                                        <p:cTn id="62" dur="500" fill="hold"/>
                                        <p:tgtEl>
                                          <p:spTgt spid="18"/>
                                        </p:tgtEl>
                                        <p:attrNameLst>
                                          <p:attrName>ppt_x</p:attrName>
                                        </p:attrNameLst>
                                      </p:cBhvr>
                                      <p:tavLst>
                                        <p:tav tm="0">
                                          <p:val>
                                            <p:strVal val="#ppt_x"/>
                                          </p:val>
                                        </p:tav>
                                        <p:tav tm="100000">
                                          <p:val>
                                            <p:strVal val="#ppt_x"/>
                                          </p:val>
                                        </p:tav>
                                      </p:tavLst>
                                    </p:anim>
                                    <p:anim calcmode="lin" valueType="num">
                                      <p:cBhvr>
                                        <p:cTn id="63" dur="500" fill="hold"/>
                                        <p:tgtEl>
                                          <p:spTgt spid="18"/>
                                        </p:tgtEl>
                                        <p:attrNameLst>
                                          <p:attrName>ppt_y</p:attrName>
                                        </p:attrNameLst>
                                      </p:cBhvr>
                                      <p:tavLst>
                                        <p:tav tm="0">
                                          <p:val>
                                            <p:strVal val="#ppt_y+#ppt_h/2"/>
                                          </p:val>
                                        </p:tav>
                                        <p:tav tm="100000">
                                          <p:val>
                                            <p:strVal val="#ppt_y"/>
                                          </p:val>
                                        </p:tav>
                                      </p:tavLst>
                                    </p:anim>
                                    <p:anim calcmode="lin" valueType="num">
                                      <p:cBhvr>
                                        <p:cTn id="64" dur="500" fill="hold"/>
                                        <p:tgtEl>
                                          <p:spTgt spid="18"/>
                                        </p:tgtEl>
                                        <p:attrNameLst>
                                          <p:attrName>ppt_w</p:attrName>
                                        </p:attrNameLst>
                                      </p:cBhvr>
                                      <p:tavLst>
                                        <p:tav tm="0">
                                          <p:val>
                                            <p:strVal val="#ppt_w"/>
                                          </p:val>
                                        </p:tav>
                                        <p:tav tm="100000">
                                          <p:val>
                                            <p:strVal val="#ppt_w"/>
                                          </p:val>
                                        </p:tav>
                                      </p:tavLst>
                                    </p:anim>
                                    <p:anim calcmode="lin" valueType="num">
                                      <p:cBhvr>
                                        <p:cTn id="65" dur="500" fill="hold"/>
                                        <p:tgtEl>
                                          <p:spTgt spid="18"/>
                                        </p:tgtEl>
                                        <p:attrNameLst>
                                          <p:attrName>ppt_h</p:attrName>
                                        </p:attrNameLst>
                                      </p:cBhvr>
                                      <p:tavLst>
                                        <p:tav tm="0">
                                          <p:val>
                                            <p:fltVal val="0"/>
                                          </p:val>
                                        </p:tav>
                                        <p:tav tm="100000">
                                          <p:val>
                                            <p:strVal val="#ppt_h"/>
                                          </p:val>
                                        </p:tav>
                                      </p:tavLst>
                                    </p:anim>
                                  </p:childTnLst>
                                </p:cTn>
                              </p:par>
                              <p:par>
                                <p:cTn id="66" presetID="17" presetClass="entr" presetSubtype="4" fill="hold" grpId="0" nodeType="withEffect">
                                  <p:stCondLst>
                                    <p:cond delay="0"/>
                                  </p:stCondLst>
                                  <p:childTnLst>
                                    <p:set>
                                      <p:cBhvr>
                                        <p:cTn id="67" dur="1" fill="hold">
                                          <p:stCondLst>
                                            <p:cond delay="0"/>
                                          </p:stCondLst>
                                        </p:cTn>
                                        <p:tgtEl>
                                          <p:spTgt spid="19"/>
                                        </p:tgtEl>
                                        <p:attrNameLst>
                                          <p:attrName>style.visibility</p:attrName>
                                        </p:attrNameLst>
                                      </p:cBhvr>
                                      <p:to>
                                        <p:strVal val="visible"/>
                                      </p:to>
                                    </p:set>
                                    <p:anim calcmode="lin" valueType="num">
                                      <p:cBhvr>
                                        <p:cTn id="68" dur="500" fill="hold"/>
                                        <p:tgtEl>
                                          <p:spTgt spid="19"/>
                                        </p:tgtEl>
                                        <p:attrNameLst>
                                          <p:attrName>ppt_x</p:attrName>
                                        </p:attrNameLst>
                                      </p:cBhvr>
                                      <p:tavLst>
                                        <p:tav tm="0">
                                          <p:val>
                                            <p:strVal val="#ppt_x"/>
                                          </p:val>
                                        </p:tav>
                                        <p:tav tm="100000">
                                          <p:val>
                                            <p:strVal val="#ppt_x"/>
                                          </p:val>
                                        </p:tav>
                                      </p:tavLst>
                                    </p:anim>
                                    <p:anim calcmode="lin" valueType="num">
                                      <p:cBhvr>
                                        <p:cTn id="69" dur="500" fill="hold"/>
                                        <p:tgtEl>
                                          <p:spTgt spid="19"/>
                                        </p:tgtEl>
                                        <p:attrNameLst>
                                          <p:attrName>ppt_y</p:attrName>
                                        </p:attrNameLst>
                                      </p:cBhvr>
                                      <p:tavLst>
                                        <p:tav tm="0">
                                          <p:val>
                                            <p:strVal val="#ppt_y+#ppt_h/2"/>
                                          </p:val>
                                        </p:tav>
                                        <p:tav tm="100000">
                                          <p:val>
                                            <p:strVal val="#ppt_y"/>
                                          </p:val>
                                        </p:tav>
                                      </p:tavLst>
                                    </p:anim>
                                    <p:anim calcmode="lin" valueType="num">
                                      <p:cBhvr>
                                        <p:cTn id="70" dur="500" fill="hold"/>
                                        <p:tgtEl>
                                          <p:spTgt spid="19"/>
                                        </p:tgtEl>
                                        <p:attrNameLst>
                                          <p:attrName>ppt_w</p:attrName>
                                        </p:attrNameLst>
                                      </p:cBhvr>
                                      <p:tavLst>
                                        <p:tav tm="0">
                                          <p:val>
                                            <p:strVal val="#ppt_w"/>
                                          </p:val>
                                        </p:tav>
                                        <p:tav tm="100000">
                                          <p:val>
                                            <p:strVal val="#ppt_w"/>
                                          </p:val>
                                        </p:tav>
                                      </p:tavLst>
                                    </p:anim>
                                    <p:anim calcmode="lin" valueType="num">
                                      <p:cBhvr>
                                        <p:cTn id="71" dur="500" fill="hold"/>
                                        <p:tgtEl>
                                          <p:spTgt spid="19"/>
                                        </p:tgtEl>
                                        <p:attrNameLst>
                                          <p:attrName>ppt_h</p:attrName>
                                        </p:attrNameLst>
                                      </p:cBhvr>
                                      <p:tavLst>
                                        <p:tav tm="0">
                                          <p:val>
                                            <p:fltVal val="0"/>
                                          </p:val>
                                        </p:tav>
                                        <p:tav tm="100000">
                                          <p:val>
                                            <p:strVal val="#ppt_h"/>
                                          </p:val>
                                        </p:tav>
                                      </p:tavLst>
                                    </p:anim>
                                  </p:childTnLst>
                                </p:cTn>
                              </p:par>
                              <p:par>
                                <p:cTn id="72" presetID="17" presetClass="entr" presetSubtype="4" fill="hold" grpId="0" nodeType="withEffect">
                                  <p:stCondLst>
                                    <p:cond delay="0"/>
                                  </p:stCondLst>
                                  <p:childTnLst>
                                    <p:set>
                                      <p:cBhvr>
                                        <p:cTn id="73" dur="1" fill="hold">
                                          <p:stCondLst>
                                            <p:cond delay="0"/>
                                          </p:stCondLst>
                                        </p:cTn>
                                        <p:tgtEl>
                                          <p:spTgt spid="20"/>
                                        </p:tgtEl>
                                        <p:attrNameLst>
                                          <p:attrName>style.visibility</p:attrName>
                                        </p:attrNameLst>
                                      </p:cBhvr>
                                      <p:to>
                                        <p:strVal val="visible"/>
                                      </p:to>
                                    </p:set>
                                    <p:anim calcmode="lin" valueType="num">
                                      <p:cBhvr>
                                        <p:cTn id="74" dur="500" fill="hold"/>
                                        <p:tgtEl>
                                          <p:spTgt spid="20"/>
                                        </p:tgtEl>
                                        <p:attrNameLst>
                                          <p:attrName>ppt_x</p:attrName>
                                        </p:attrNameLst>
                                      </p:cBhvr>
                                      <p:tavLst>
                                        <p:tav tm="0">
                                          <p:val>
                                            <p:strVal val="#ppt_x"/>
                                          </p:val>
                                        </p:tav>
                                        <p:tav tm="100000">
                                          <p:val>
                                            <p:strVal val="#ppt_x"/>
                                          </p:val>
                                        </p:tav>
                                      </p:tavLst>
                                    </p:anim>
                                    <p:anim calcmode="lin" valueType="num">
                                      <p:cBhvr>
                                        <p:cTn id="75" dur="500" fill="hold"/>
                                        <p:tgtEl>
                                          <p:spTgt spid="20"/>
                                        </p:tgtEl>
                                        <p:attrNameLst>
                                          <p:attrName>ppt_y</p:attrName>
                                        </p:attrNameLst>
                                      </p:cBhvr>
                                      <p:tavLst>
                                        <p:tav tm="0">
                                          <p:val>
                                            <p:strVal val="#ppt_y+#ppt_h/2"/>
                                          </p:val>
                                        </p:tav>
                                        <p:tav tm="100000">
                                          <p:val>
                                            <p:strVal val="#ppt_y"/>
                                          </p:val>
                                        </p:tav>
                                      </p:tavLst>
                                    </p:anim>
                                    <p:anim calcmode="lin" valueType="num">
                                      <p:cBhvr>
                                        <p:cTn id="76" dur="500" fill="hold"/>
                                        <p:tgtEl>
                                          <p:spTgt spid="20"/>
                                        </p:tgtEl>
                                        <p:attrNameLst>
                                          <p:attrName>ppt_w</p:attrName>
                                        </p:attrNameLst>
                                      </p:cBhvr>
                                      <p:tavLst>
                                        <p:tav tm="0">
                                          <p:val>
                                            <p:strVal val="#ppt_w"/>
                                          </p:val>
                                        </p:tav>
                                        <p:tav tm="100000">
                                          <p:val>
                                            <p:strVal val="#ppt_w"/>
                                          </p:val>
                                        </p:tav>
                                      </p:tavLst>
                                    </p:anim>
                                    <p:anim calcmode="lin" valueType="num">
                                      <p:cBhvr>
                                        <p:cTn id="77" dur="500" fill="hold"/>
                                        <p:tgtEl>
                                          <p:spTgt spid="20"/>
                                        </p:tgtEl>
                                        <p:attrNameLst>
                                          <p:attrName>ppt_h</p:attrName>
                                        </p:attrNameLst>
                                      </p:cBhvr>
                                      <p:tavLst>
                                        <p:tav tm="0">
                                          <p:val>
                                            <p:fltVal val="0"/>
                                          </p:val>
                                        </p:tav>
                                        <p:tav tm="100000">
                                          <p:val>
                                            <p:strVal val="#ppt_h"/>
                                          </p:val>
                                        </p:tav>
                                      </p:tavLst>
                                    </p:anim>
                                  </p:childTnLst>
                                </p:cTn>
                              </p:par>
                              <p:par>
                                <p:cTn id="78" presetID="17" presetClass="entr" presetSubtype="4" fill="hold" grpId="0" nodeType="withEffect">
                                  <p:stCondLst>
                                    <p:cond delay="0"/>
                                  </p:stCondLst>
                                  <p:childTnLst>
                                    <p:set>
                                      <p:cBhvr>
                                        <p:cTn id="79" dur="1" fill="hold">
                                          <p:stCondLst>
                                            <p:cond delay="0"/>
                                          </p:stCondLst>
                                        </p:cTn>
                                        <p:tgtEl>
                                          <p:spTgt spid="21"/>
                                        </p:tgtEl>
                                        <p:attrNameLst>
                                          <p:attrName>style.visibility</p:attrName>
                                        </p:attrNameLst>
                                      </p:cBhvr>
                                      <p:to>
                                        <p:strVal val="visible"/>
                                      </p:to>
                                    </p:set>
                                    <p:anim calcmode="lin" valueType="num">
                                      <p:cBhvr>
                                        <p:cTn id="80" dur="500" fill="hold"/>
                                        <p:tgtEl>
                                          <p:spTgt spid="21"/>
                                        </p:tgtEl>
                                        <p:attrNameLst>
                                          <p:attrName>ppt_x</p:attrName>
                                        </p:attrNameLst>
                                      </p:cBhvr>
                                      <p:tavLst>
                                        <p:tav tm="0">
                                          <p:val>
                                            <p:strVal val="#ppt_x"/>
                                          </p:val>
                                        </p:tav>
                                        <p:tav tm="100000">
                                          <p:val>
                                            <p:strVal val="#ppt_x"/>
                                          </p:val>
                                        </p:tav>
                                      </p:tavLst>
                                    </p:anim>
                                    <p:anim calcmode="lin" valueType="num">
                                      <p:cBhvr>
                                        <p:cTn id="81" dur="500" fill="hold"/>
                                        <p:tgtEl>
                                          <p:spTgt spid="21"/>
                                        </p:tgtEl>
                                        <p:attrNameLst>
                                          <p:attrName>ppt_y</p:attrName>
                                        </p:attrNameLst>
                                      </p:cBhvr>
                                      <p:tavLst>
                                        <p:tav tm="0">
                                          <p:val>
                                            <p:strVal val="#ppt_y+#ppt_h/2"/>
                                          </p:val>
                                        </p:tav>
                                        <p:tav tm="100000">
                                          <p:val>
                                            <p:strVal val="#ppt_y"/>
                                          </p:val>
                                        </p:tav>
                                      </p:tavLst>
                                    </p:anim>
                                    <p:anim calcmode="lin" valueType="num">
                                      <p:cBhvr>
                                        <p:cTn id="82" dur="500" fill="hold"/>
                                        <p:tgtEl>
                                          <p:spTgt spid="21"/>
                                        </p:tgtEl>
                                        <p:attrNameLst>
                                          <p:attrName>ppt_w</p:attrName>
                                        </p:attrNameLst>
                                      </p:cBhvr>
                                      <p:tavLst>
                                        <p:tav tm="0">
                                          <p:val>
                                            <p:strVal val="#ppt_w"/>
                                          </p:val>
                                        </p:tav>
                                        <p:tav tm="100000">
                                          <p:val>
                                            <p:strVal val="#ppt_w"/>
                                          </p:val>
                                        </p:tav>
                                      </p:tavLst>
                                    </p:anim>
                                    <p:anim calcmode="lin" valueType="num">
                                      <p:cBhvr>
                                        <p:cTn id="83" dur="500" fill="hold"/>
                                        <p:tgtEl>
                                          <p:spTgt spid="21"/>
                                        </p:tgtEl>
                                        <p:attrNameLst>
                                          <p:attrName>ppt_h</p:attrName>
                                        </p:attrNameLst>
                                      </p:cBhvr>
                                      <p:tavLst>
                                        <p:tav tm="0">
                                          <p:val>
                                            <p:fltVal val="0"/>
                                          </p:val>
                                        </p:tav>
                                        <p:tav tm="100000">
                                          <p:val>
                                            <p:strVal val="#ppt_h"/>
                                          </p:val>
                                        </p:tav>
                                      </p:tavLst>
                                    </p:anim>
                                  </p:childTnLst>
                                </p:cTn>
                              </p:par>
                              <p:par>
                                <p:cTn id="84" presetID="17" presetClass="entr" presetSubtype="4" fill="hold" grpId="0" nodeType="withEffect">
                                  <p:stCondLst>
                                    <p:cond delay="0"/>
                                  </p:stCondLst>
                                  <p:childTnLst>
                                    <p:set>
                                      <p:cBhvr>
                                        <p:cTn id="85" dur="1" fill="hold">
                                          <p:stCondLst>
                                            <p:cond delay="0"/>
                                          </p:stCondLst>
                                        </p:cTn>
                                        <p:tgtEl>
                                          <p:spTgt spid="22"/>
                                        </p:tgtEl>
                                        <p:attrNameLst>
                                          <p:attrName>style.visibility</p:attrName>
                                        </p:attrNameLst>
                                      </p:cBhvr>
                                      <p:to>
                                        <p:strVal val="visible"/>
                                      </p:to>
                                    </p:set>
                                    <p:anim calcmode="lin" valueType="num">
                                      <p:cBhvr>
                                        <p:cTn id="86" dur="500" fill="hold"/>
                                        <p:tgtEl>
                                          <p:spTgt spid="22"/>
                                        </p:tgtEl>
                                        <p:attrNameLst>
                                          <p:attrName>ppt_x</p:attrName>
                                        </p:attrNameLst>
                                      </p:cBhvr>
                                      <p:tavLst>
                                        <p:tav tm="0">
                                          <p:val>
                                            <p:strVal val="#ppt_x"/>
                                          </p:val>
                                        </p:tav>
                                        <p:tav tm="100000">
                                          <p:val>
                                            <p:strVal val="#ppt_x"/>
                                          </p:val>
                                        </p:tav>
                                      </p:tavLst>
                                    </p:anim>
                                    <p:anim calcmode="lin" valueType="num">
                                      <p:cBhvr>
                                        <p:cTn id="87" dur="500" fill="hold"/>
                                        <p:tgtEl>
                                          <p:spTgt spid="22"/>
                                        </p:tgtEl>
                                        <p:attrNameLst>
                                          <p:attrName>ppt_y</p:attrName>
                                        </p:attrNameLst>
                                      </p:cBhvr>
                                      <p:tavLst>
                                        <p:tav tm="0">
                                          <p:val>
                                            <p:strVal val="#ppt_y+#ppt_h/2"/>
                                          </p:val>
                                        </p:tav>
                                        <p:tav tm="100000">
                                          <p:val>
                                            <p:strVal val="#ppt_y"/>
                                          </p:val>
                                        </p:tav>
                                      </p:tavLst>
                                    </p:anim>
                                    <p:anim calcmode="lin" valueType="num">
                                      <p:cBhvr>
                                        <p:cTn id="88" dur="500" fill="hold"/>
                                        <p:tgtEl>
                                          <p:spTgt spid="22"/>
                                        </p:tgtEl>
                                        <p:attrNameLst>
                                          <p:attrName>ppt_w</p:attrName>
                                        </p:attrNameLst>
                                      </p:cBhvr>
                                      <p:tavLst>
                                        <p:tav tm="0">
                                          <p:val>
                                            <p:strVal val="#ppt_w"/>
                                          </p:val>
                                        </p:tav>
                                        <p:tav tm="100000">
                                          <p:val>
                                            <p:strVal val="#ppt_w"/>
                                          </p:val>
                                        </p:tav>
                                      </p:tavLst>
                                    </p:anim>
                                    <p:anim calcmode="lin" valueType="num">
                                      <p:cBhvr>
                                        <p:cTn id="89" dur="500" fill="hold"/>
                                        <p:tgtEl>
                                          <p:spTgt spid="22"/>
                                        </p:tgtEl>
                                        <p:attrNameLst>
                                          <p:attrName>ppt_h</p:attrName>
                                        </p:attrNameLst>
                                      </p:cBhvr>
                                      <p:tavLst>
                                        <p:tav tm="0">
                                          <p:val>
                                            <p:fltVal val="0"/>
                                          </p:val>
                                        </p:tav>
                                        <p:tav tm="100000">
                                          <p:val>
                                            <p:strVal val="#ppt_h"/>
                                          </p:val>
                                        </p:tav>
                                      </p:tavLst>
                                    </p:anim>
                                  </p:childTnLst>
                                </p:cTn>
                              </p:par>
                              <p:par>
                                <p:cTn id="90" presetID="17" presetClass="entr" presetSubtype="4" fill="hold" grpId="0" nodeType="withEffect">
                                  <p:stCondLst>
                                    <p:cond delay="0"/>
                                  </p:stCondLst>
                                  <p:childTnLst>
                                    <p:set>
                                      <p:cBhvr>
                                        <p:cTn id="91" dur="1" fill="hold">
                                          <p:stCondLst>
                                            <p:cond delay="0"/>
                                          </p:stCondLst>
                                        </p:cTn>
                                        <p:tgtEl>
                                          <p:spTgt spid="23"/>
                                        </p:tgtEl>
                                        <p:attrNameLst>
                                          <p:attrName>style.visibility</p:attrName>
                                        </p:attrNameLst>
                                      </p:cBhvr>
                                      <p:to>
                                        <p:strVal val="visible"/>
                                      </p:to>
                                    </p:set>
                                    <p:anim calcmode="lin" valueType="num">
                                      <p:cBhvr>
                                        <p:cTn id="92" dur="500" fill="hold"/>
                                        <p:tgtEl>
                                          <p:spTgt spid="23"/>
                                        </p:tgtEl>
                                        <p:attrNameLst>
                                          <p:attrName>ppt_x</p:attrName>
                                        </p:attrNameLst>
                                      </p:cBhvr>
                                      <p:tavLst>
                                        <p:tav tm="0">
                                          <p:val>
                                            <p:strVal val="#ppt_x"/>
                                          </p:val>
                                        </p:tav>
                                        <p:tav tm="100000">
                                          <p:val>
                                            <p:strVal val="#ppt_x"/>
                                          </p:val>
                                        </p:tav>
                                      </p:tavLst>
                                    </p:anim>
                                    <p:anim calcmode="lin" valueType="num">
                                      <p:cBhvr>
                                        <p:cTn id="93" dur="500" fill="hold"/>
                                        <p:tgtEl>
                                          <p:spTgt spid="23"/>
                                        </p:tgtEl>
                                        <p:attrNameLst>
                                          <p:attrName>ppt_y</p:attrName>
                                        </p:attrNameLst>
                                      </p:cBhvr>
                                      <p:tavLst>
                                        <p:tav tm="0">
                                          <p:val>
                                            <p:strVal val="#ppt_y+#ppt_h/2"/>
                                          </p:val>
                                        </p:tav>
                                        <p:tav tm="100000">
                                          <p:val>
                                            <p:strVal val="#ppt_y"/>
                                          </p:val>
                                        </p:tav>
                                      </p:tavLst>
                                    </p:anim>
                                    <p:anim calcmode="lin" valueType="num">
                                      <p:cBhvr>
                                        <p:cTn id="94" dur="500" fill="hold"/>
                                        <p:tgtEl>
                                          <p:spTgt spid="23"/>
                                        </p:tgtEl>
                                        <p:attrNameLst>
                                          <p:attrName>ppt_w</p:attrName>
                                        </p:attrNameLst>
                                      </p:cBhvr>
                                      <p:tavLst>
                                        <p:tav tm="0">
                                          <p:val>
                                            <p:strVal val="#ppt_w"/>
                                          </p:val>
                                        </p:tav>
                                        <p:tav tm="100000">
                                          <p:val>
                                            <p:strVal val="#ppt_w"/>
                                          </p:val>
                                        </p:tav>
                                      </p:tavLst>
                                    </p:anim>
                                    <p:anim calcmode="lin" valueType="num">
                                      <p:cBhvr>
                                        <p:cTn id="95" dur="500" fill="hold"/>
                                        <p:tgtEl>
                                          <p:spTgt spid="23"/>
                                        </p:tgtEl>
                                        <p:attrNameLst>
                                          <p:attrName>ppt_h</p:attrName>
                                        </p:attrNameLst>
                                      </p:cBhvr>
                                      <p:tavLst>
                                        <p:tav tm="0">
                                          <p:val>
                                            <p:fltVal val="0"/>
                                          </p:val>
                                        </p:tav>
                                        <p:tav tm="100000">
                                          <p:val>
                                            <p:strVal val="#ppt_h"/>
                                          </p:val>
                                        </p:tav>
                                      </p:tavLst>
                                    </p:anim>
                                  </p:childTnLst>
                                </p:cTn>
                              </p:par>
                              <p:par>
                                <p:cTn id="96" presetID="17" presetClass="entr" presetSubtype="4" fill="hold" grpId="0" nodeType="withEffect">
                                  <p:stCondLst>
                                    <p:cond delay="0"/>
                                  </p:stCondLst>
                                  <p:childTnLst>
                                    <p:set>
                                      <p:cBhvr>
                                        <p:cTn id="97" dur="1" fill="hold">
                                          <p:stCondLst>
                                            <p:cond delay="0"/>
                                          </p:stCondLst>
                                        </p:cTn>
                                        <p:tgtEl>
                                          <p:spTgt spid="24"/>
                                        </p:tgtEl>
                                        <p:attrNameLst>
                                          <p:attrName>style.visibility</p:attrName>
                                        </p:attrNameLst>
                                      </p:cBhvr>
                                      <p:to>
                                        <p:strVal val="visible"/>
                                      </p:to>
                                    </p:set>
                                    <p:anim calcmode="lin" valueType="num">
                                      <p:cBhvr>
                                        <p:cTn id="98" dur="500" fill="hold"/>
                                        <p:tgtEl>
                                          <p:spTgt spid="24"/>
                                        </p:tgtEl>
                                        <p:attrNameLst>
                                          <p:attrName>ppt_x</p:attrName>
                                        </p:attrNameLst>
                                      </p:cBhvr>
                                      <p:tavLst>
                                        <p:tav tm="0">
                                          <p:val>
                                            <p:strVal val="#ppt_x"/>
                                          </p:val>
                                        </p:tav>
                                        <p:tav tm="100000">
                                          <p:val>
                                            <p:strVal val="#ppt_x"/>
                                          </p:val>
                                        </p:tav>
                                      </p:tavLst>
                                    </p:anim>
                                    <p:anim calcmode="lin" valueType="num">
                                      <p:cBhvr>
                                        <p:cTn id="99" dur="500" fill="hold"/>
                                        <p:tgtEl>
                                          <p:spTgt spid="24"/>
                                        </p:tgtEl>
                                        <p:attrNameLst>
                                          <p:attrName>ppt_y</p:attrName>
                                        </p:attrNameLst>
                                      </p:cBhvr>
                                      <p:tavLst>
                                        <p:tav tm="0">
                                          <p:val>
                                            <p:strVal val="#ppt_y+#ppt_h/2"/>
                                          </p:val>
                                        </p:tav>
                                        <p:tav tm="100000">
                                          <p:val>
                                            <p:strVal val="#ppt_y"/>
                                          </p:val>
                                        </p:tav>
                                      </p:tavLst>
                                    </p:anim>
                                    <p:anim calcmode="lin" valueType="num">
                                      <p:cBhvr>
                                        <p:cTn id="100" dur="500" fill="hold"/>
                                        <p:tgtEl>
                                          <p:spTgt spid="24"/>
                                        </p:tgtEl>
                                        <p:attrNameLst>
                                          <p:attrName>ppt_w</p:attrName>
                                        </p:attrNameLst>
                                      </p:cBhvr>
                                      <p:tavLst>
                                        <p:tav tm="0">
                                          <p:val>
                                            <p:strVal val="#ppt_w"/>
                                          </p:val>
                                        </p:tav>
                                        <p:tav tm="100000">
                                          <p:val>
                                            <p:strVal val="#ppt_w"/>
                                          </p:val>
                                        </p:tav>
                                      </p:tavLst>
                                    </p:anim>
                                    <p:anim calcmode="lin" valueType="num">
                                      <p:cBhvr>
                                        <p:cTn id="101" dur="500" fill="hold"/>
                                        <p:tgtEl>
                                          <p:spTgt spid="24"/>
                                        </p:tgtEl>
                                        <p:attrNameLst>
                                          <p:attrName>ppt_h</p:attrName>
                                        </p:attrNameLst>
                                      </p:cBhvr>
                                      <p:tavLst>
                                        <p:tav tm="0">
                                          <p:val>
                                            <p:fltVal val="0"/>
                                          </p:val>
                                        </p:tav>
                                        <p:tav tm="100000">
                                          <p:val>
                                            <p:strVal val="#ppt_h"/>
                                          </p:val>
                                        </p:tav>
                                      </p:tavLst>
                                    </p:anim>
                                  </p:childTnLst>
                                </p:cTn>
                              </p:par>
                            </p:childTnLst>
                          </p:cTn>
                        </p:par>
                        <p:par>
                          <p:cTn id="102" fill="hold">
                            <p:stCondLst>
                              <p:cond delay="3800"/>
                            </p:stCondLst>
                            <p:childTnLst>
                              <p:par>
                                <p:cTn id="103" presetID="22" presetClass="entr" presetSubtype="4" fill="hold" nodeType="afterEffect">
                                  <p:stCondLst>
                                    <p:cond delay="0"/>
                                  </p:stCondLst>
                                  <p:childTnLst>
                                    <p:set>
                                      <p:cBhvr>
                                        <p:cTn id="104" dur="1" fill="hold">
                                          <p:stCondLst>
                                            <p:cond delay="0"/>
                                          </p:stCondLst>
                                        </p:cTn>
                                        <p:tgtEl>
                                          <p:spTgt spid="7"/>
                                        </p:tgtEl>
                                        <p:attrNameLst>
                                          <p:attrName>style.visibility</p:attrName>
                                        </p:attrNameLst>
                                      </p:cBhvr>
                                      <p:to>
                                        <p:strVal val="visible"/>
                                      </p:to>
                                    </p:set>
                                    <p:animEffect transition="in" filter="wipe(down)">
                                      <p:cBhvr>
                                        <p:cTn id="105" dur="500"/>
                                        <p:tgtEl>
                                          <p:spTgt spid="7"/>
                                        </p:tgtEl>
                                      </p:cBhvr>
                                    </p:animEffect>
                                  </p:childTnLst>
                                </p:cTn>
                              </p:par>
                              <p:par>
                                <p:cTn id="106" presetID="22" presetClass="entr" presetSubtype="4" fill="hold" nodeType="withEffect">
                                  <p:stCondLst>
                                    <p:cond delay="0"/>
                                  </p:stCondLst>
                                  <p:childTnLst>
                                    <p:set>
                                      <p:cBhvr>
                                        <p:cTn id="107" dur="1" fill="hold">
                                          <p:stCondLst>
                                            <p:cond delay="0"/>
                                          </p:stCondLst>
                                        </p:cTn>
                                        <p:tgtEl>
                                          <p:spTgt spid="10"/>
                                        </p:tgtEl>
                                        <p:attrNameLst>
                                          <p:attrName>style.visibility</p:attrName>
                                        </p:attrNameLst>
                                      </p:cBhvr>
                                      <p:to>
                                        <p:strVal val="visible"/>
                                      </p:to>
                                    </p:set>
                                    <p:animEffect transition="in" filter="wipe(down)">
                                      <p:cBhvr>
                                        <p:cTn id="108" dur="500"/>
                                        <p:tgtEl>
                                          <p:spTgt spid="10"/>
                                        </p:tgtEl>
                                      </p:cBhvr>
                                    </p:animEffect>
                                  </p:childTnLst>
                                </p:cTn>
                              </p:par>
                            </p:childTnLst>
                          </p:cTn>
                        </p:par>
                        <p:par>
                          <p:cTn id="109" fill="hold">
                            <p:stCondLst>
                              <p:cond delay="4300"/>
                            </p:stCondLst>
                            <p:childTnLst>
                              <p:par>
                                <p:cTn id="110" presetID="22" presetClass="entr" presetSubtype="1" fill="hold" grpId="0" nodeType="afterEffect">
                                  <p:stCondLst>
                                    <p:cond delay="0"/>
                                  </p:stCondLst>
                                  <p:childTnLst>
                                    <p:set>
                                      <p:cBhvr>
                                        <p:cTn id="111" dur="1" fill="hold">
                                          <p:stCondLst>
                                            <p:cond delay="0"/>
                                          </p:stCondLst>
                                        </p:cTn>
                                        <p:tgtEl>
                                          <p:spTgt spid="25"/>
                                        </p:tgtEl>
                                        <p:attrNameLst>
                                          <p:attrName>style.visibility</p:attrName>
                                        </p:attrNameLst>
                                      </p:cBhvr>
                                      <p:to>
                                        <p:strVal val="visible"/>
                                      </p:to>
                                    </p:set>
                                    <p:animEffect transition="in" filter="wipe(up)">
                                      <p:cBhvr>
                                        <p:cTn id="112"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500" y="104774"/>
            <a:ext cx="525938" cy="485775"/>
          </a:xfrm>
          <a:prstGeom prst="rect">
            <a:avLst/>
          </a:prstGeom>
        </p:spPr>
      </p:pic>
      <p:sp>
        <p:nvSpPr>
          <p:cNvPr id="3" name="文本框 37"/>
          <p:cNvSpPr txBox="1"/>
          <p:nvPr/>
        </p:nvSpPr>
        <p:spPr>
          <a:xfrm>
            <a:off x="681534" y="57440"/>
            <a:ext cx="4414572" cy="572863"/>
          </a:xfrm>
          <a:prstGeom prst="rect">
            <a:avLst/>
          </a:prstGeom>
          <a:noFill/>
        </p:spPr>
        <p:txBody>
          <a:bodyPr wrap="none" lIns="128539" tIns="64269" rIns="128539" bIns="64269" rtlCol="0">
            <a:spAutoFit/>
          </a:bodyPr>
          <a:lstStyle/>
          <a:p>
            <a:pPr defTabSz="1285286">
              <a:lnSpc>
                <a:spcPct val="120000"/>
              </a:lnSpc>
            </a:pPr>
            <a:r>
              <a:rPr lang="zh-CN" altLang="en-US" sz="2399" spc="300" dirty="0" smtClean="0">
                <a:solidFill>
                  <a:schemeClr val="bg1"/>
                </a:solidFill>
                <a:latin typeface="迷你简菱心" panose="02010609000101010101" pitchFamily="49" charset="-122"/>
                <a:ea typeface="迷你简菱心" panose="02010609000101010101" pitchFamily="49" charset="-122"/>
                <a:cs typeface="+mn-ea"/>
                <a:sym typeface="+mn-lt"/>
              </a:rPr>
              <a:t>二、请</a:t>
            </a:r>
            <a:r>
              <a:rPr lang="zh-CN" altLang="en-US" sz="2399" spc="300" dirty="0">
                <a:solidFill>
                  <a:schemeClr val="bg1"/>
                </a:solidFill>
                <a:latin typeface="迷你简菱心" panose="02010609000101010101" pitchFamily="49" charset="-122"/>
                <a:ea typeface="迷你简菱心" panose="02010609000101010101" pitchFamily="49" charset="-122"/>
                <a:cs typeface="+mn-ea"/>
                <a:sym typeface="+mn-lt"/>
              </a:rPr>
              <a:t>输入您的章节大标题</a:t>
            </a:r>
          </a:p>
        </p:txBody>
      </p:sp>
      <p:sp>
        <p:nvSpPr>
          <p:cNvPr id="4" name="文本框 38"/>
          <p:cNvSpPr txBox="1"/>
          <p:nvPr/>
        </p:nvSpPr>
        <p:spPr>
          <a:xfrm>
            <a:off x="623438" y="517959"/>
            <a:ext cx="6845494" cy="401727"/>
          </a:xfrm>
          <a:prstGeom prst="rect">
            <a:avLst/>
          </a:prstGeom>
          <a:noFill/>
        </p:spPr>
        <p:txBody>
          <a:bodyPr wrap="none" lIns="128539" tIns="64269" rIns="128539" bIns="64269" rtlCol="0">
            <a:spAutoFit/>
          </a:bodyPr>
          <a:lstStyle/>
          <a:p>
            <a:pPr defTabSz="1285286">
              <a:lnSpc>
                <a:spcPct val="120000"/>
              </a:lnSpc>
            </a:pPr>
            <a:r>
              <a:rPr lang="en-US" altLang="zh-CN" sz="1599" dirty="0">
                <a:solidFill>
                  <a:schemeClr val="bg1"/>
                </a:solidFill>
                <a:latin typeface="微软雅黑 Light" panose="020B0502040204020203" pitchFamily="34" charset="-122"/>
                <a:ea typeface="微软雅黑 Light" panose="020B0502040204020203" pitchFamily="34" charset="-122"/>
                <a:cs typeface="+mn-ea"/>
                <a:sym typeface="+mn-lt"/>
              </a:rPr>
              <a:t>Click here to edit the content you want to recommend that you use the</a:t>
            </a:r>
          </a:p>
        </p:txBody>
      </p:sp>
      <p:sp>
        <p:nvSpPr>
          <p:cNvPr id="5" name="Hexagon 23"/>
          <p:cNvSpPr/>
          <p:nvPr/>
        </p:nvSpPr>
        <p:spPr>
          <a:xfrm>
            <a:off x="6725547" y="2232092"/>
            <a:ext cx="1673570" cy="1442734"/>
          </a:xfrm>
          <a:prstGeom prst="hexagon">
            <a:avLst/>
          </a:prstGeom>
          <a:blipFill dpi="0" rotWithShape="1">
            <a:blip r:embed="rId4" cstate="print">
              <a:grayscl/>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lnSpc>
                <a:spcPct val="150000"/>
              </a:lnSpc>
              <a:spcBef>
                <a:spcPct val="0"/>
              </a:spcBef>
              <a:spcAft>
                <a:spcPct val="0"/>
              </a:spcAft>
            </a:pPr>
            <a:endParaRPr lang="en-US" sz="121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6" name="Hexagon 24"/>
          <p:cNvSpPr/>
          <p:nvPr/>
        </p:nvSpPr>
        <p:spPr>
          <a:xfrm>
            <a:off x="5259215" y="1527021"/>
            <a:ext cx="1673570" cy="1442734"/>
          </a:xfrm>
          <a:prstGeom prst="hexagon">
            <a:avLst/>
          </a:prstGeom>
          <a:solidFill>
            <a:schemeClr val="bg1">
              <a:alpha val="10196"/>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866943" fontAlgn="base">
              <a:lnSpc>
                <a:spcPct val="150000"/>
              </a:lnSpc>
              <a:spcBef>
                <a:spcPct val="0"/>
              </a:spcBef>
              <a:spcAft>
                <a:spcPct val="0"/>
              </a:spcAft>
            </a:pPr>
            <a:endParaRPr lang="en-US" sz="121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7" name="Hexagon 32"/>
          <p:cNvSpPr/>
          <p:nvPr/>
        </p:nvSpPr>
        <p:spPr>
          <a:xfrm>
            <a:off x="6720571" y="3851067"/>
            <a:ext cx="1673570" cy="1442734"/>
          </a:xfrm>
          <a:prstGeom prst="hexagon">
            <a:avLst/>
          </a:prstGeom>
          <a:solidFill>
            <a:schemeClr val="bg1">
              <a:alpha val="10196"/>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866943" fontAlgn="base">
              <a:lnSpc>
                <a:spcPct val="150000"/>
              </a:lnSpc>
              <a:spcBef>
                <a:spcPct val="0"/>
              </a:spcBef>
              <a:spcAft>
                <a:spcPct val="0"/>
              </a:spcAft>
            </a:pPr>
            <a:endParaRPr lang="en-US" sz="121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8" name="Hexagon 33"/>
          <p:cNvSpPr/>
          <p:nvPr/>
        </p:nvSpPr>
        <p:spPr>
          <a:xfrm>
            <a:off x="3782875" y="2232092"/>
            <a:ext cx="1673570" cy="1442734"/>
          </a:xfrm>
          <a:prstGeom prst="hexagon">
            <a:avLst/>
          </a:prstGeom>
          <a:blipFill dpi="0" rotWithShape="1">
            <a:blip r:embed="rId5" cstate="print">
              <a:grayscl/>
              <a:extLst>
                <a:ext uri="{28A0092B-C50C-407E-A947-70E740481C1C}">
                  <a14:useLocalDpi xmlns:a14="http://schemas.microsoft.com/office/drawing/2010/main" val="0"/>
                </a:ext>
              </a:extLst>
            </a:blip>
            <a:srcRect/>
            <a:stretch>
              <a:fillRect/>
            </a:stretch>
          </a:blip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866943" fontAlgn="base">
              <a:lnSpc>
                <a:spcPct val="150000"/>
              </a:lnSpc>
              <a:spcBef>
                <a:spcPct val="0"/>
              </a:spcBef>
              <a:spcAft>
                <a:spcPct val="0"/>
              </a:spcAft>
            </a:pPr>
            <a:endParaRPr lang="en-US" sz="121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Hexagon 34"/>
          <p:cNvSpPr/>
          <p:nvPr/>
        </p:nvSpPr>
        <p:spPr>
          <a:xfrm>
            <a:off x="3782875" y="3851067"/>
            <a:ext cx="1673570" cy="1442734"/>
          </a:xfrm>
          <a:prstGeom prst="hexagon">
            <a:avLst/>
          </a:prstGeom>
          <a:solidFill>
            <a:schemeClr val="bg1">
              <a:alpha val="10196"/>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866943" fontAlgn="base">
              <a:lnSpc>
                <a:spcPct val="150000"/>
              </a:lnSpc>
              <a:spcBef>
                <a:spcPct val="0"/>
              </a:spcBef>
              <a:spcAft>
                <a:spcPct val="0"/>
              </a:spcAft>
            </a:pPr>
            <a:endParaRPr lang="en-US" sz="121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Hexagon 36"/>
          <p:cNvSpPr/>
          <p:nvPr/>
        </p:nvSpPr>
        <p:spPr>
          <a:xfrm>
            <a:off x="5278125" y="4572200"/>
            <a:ext cx="1673570" cy="1442734"/>
          </a:xfrm>
          <a:prstGeom prst="hexagon">
            <a:avLst/>
          </a:prstGeom>
          <a:blipFill dpi="0" rotWithShape="1">
            <a:blip r:embed="rId6" cstate="print">
              <a:grayscl/>
              <a:extLst>
                <a:ext uri="{28A0092B-C50C-407E-A947-70E740481C1C}">
                  <a14:useLocalDpi xmlns:a14="http://schemas.microsoft.com/office/drawing/2010/main" val="0"/>
                </a:ext>
              </a:extLst>
            </a:blip>
            <a:srcRect/>
            <a:stretch>
              <a:fillRect/>
            </a:stretch>
          </a:blip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66943" fontAlgn="base">
              <a:lnSpc>
                <a:spcPct val="150000"/>
              </a:lnSpc>
              <a:spcBef>
                <a:spcPct val="0"/>
              </a:spcBef>
              <a:spcAft>
                <a:spcPct val="0"/>
              </a:spcAft>
            </a:pPr>
            <a:endParaRPr lang="en-US" sz="121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11" name="Group 7"/>
          <p:cNvGrpSpPr/>
          <p:nvPr/>
        </p:nvGrpSpPr>
        <p:grpSpPr>
          <a:xfrm>
            <a:off x="2327716" y="3034566"/>
            <a:ext cx="7522872" cy="1452009"/>
            <a:chOff x="52530" y="1944143"/>
            <a:chExt cx="7968598" cy="1538041"/>
          </a:xfrm>
          <a:solidFill>
            <a:schemeClr val="bg1"/>
          </a:solidFill>
        </p:grpSpPr>
        <p:grpSp>
          <p:nvGrpSpPr>
            <p:cNvPr id="12" name="Group 2"/>
            <p:cNvGrpSpPr/>
            <p:nvPr/>
          </p:nvGrpSpPr>
          <p:grpSpPr>
            <a:xfrm>
              <a:off x="3145191" y="1953970"/>
              <a:ext cx="1772728" cy="1528214"/>
              <a:chOff x="3145191" y="1953970"/>
              <a:chExt cx="1772728" cy="1528214"/>
            </a:xfrm>
            <a:grpFill/>
          </p:grpSpPr>
          <p:sp>
            <p:nvSpPr>
              <p:cNvPr id="21" name="Hexagon 22"/>
              <p:cNvSpPr/>
              <p:nvPr/>
            </p:nvSpPr>
            <p:spPr>
              <a:xfrm>
                <a:off x="3145191" y="1953970"/>
                <a:ext cx="1772728" cy="1528214"/>
              </a:xfrm>
              <a:prstGeom prst="hexagon">
                <a:avLst/>
              </a:prstGeom>
              <a:solidFill>
                <a:srgbClr val="FFFFFF">
                  <a:alpha val="10196"/>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866943" fontAlgn="base">
                  <a:lnSpc>
                    <a:spcPct val="150000"/>
                  </a:lnSpc>
                  <a:spcBef>
                    <a:spcPct val="0"/>
                  </a:spcBef>
                  <a:spcAft>
                    <a:spcPct val="0"/>
                  </a:spcAft>
                </a:pPr>
                <a:endParaRPr lang="en-US" sz="121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Freeform 13"/>
              <p:cNvSpPr>
                <a:spLocks noEditPoints="1"/>
              </p:cNvSpPr>
              <p:nvPr/>
            </p:nvSpPr>
            <p:spPr bwMode="auto">
              <a:xfrm>
                <a:off x="3676028" y="2509633"/>
                <a:ext cx="664606" cy="397235"/>
              </a:xfrm>
              <a:custGeom>
                <a:avLst/>
                <a:gdLst>
                  <a:gd name="T0" fmla="*/ 226 w 256"/>
                  <a:gd name="T1" fmla="*/ 131 h 154"/>
                  <a:gd name="T2" fmla="*/ 226 w 256"/>
                  <a:gd name="T3" fmla="*/ 130 h 154"/>
                  <a:gd name="T4" fmla="*/ 226 w 256"/>
                  <a:gd name="T5" fmla="*/ 10 h 154"/>
                  <a:gd name="T6" fmla="*/ 217 w 256"/>
                  <a:gd name="T7" fmla="*/ 0 h 154"/>
                  <a:gd name="T8" fmla="*/ 38 w 256"/>
                  <a:gd name="T9" fmla="*/ 0 h 154"/>
                  <a:gd name="T10" fmla="*/ 29 w 256"/>
                  <a:gd name="T11" fmla="*/ 10 h 154"/>
                  <a:gd name="T12" fmla="*/ 29 w 256"/>
                  <a:gd name="T13" fmla="*/ 130 h 154"/>
                  <a:gd name="T14" fmla="*/ 29 w 256"/>
                  <a:gd name="T15" fmla="*/ 131 h 154"/>
                  <a:gd name="T16" fmla="*/ 0 w 256"/>
                  <a:gd name="T17" fmla="*/ 138 h 154"/>
                  <a:gd name="T18" fmla="*/ 3 w 256"/>
                  <a:gd name="T19" fmla="*/ 154 h 154"/>
                  <a:gd name="T20" fmla="*/ 253 w 256"/>
                  <a:gd name="T21" fmla="*/ 154 h 154"/>
                  <a:gd name="T22" fmla="*/ 256 w 256"/>
                  <a:gd name="T23" fmla="*/ 138 h 154"/>
                  <a:gd name="T24" fmla="*/ 226 w 256"/>
                  <a:gd name="T25" fmla="*/ 131 h 154"/>
                  <a:gd name="T26" fmla="*/ 207 w 256"/>
                  <a:gd name="T27" fmla="*/ 119 h 154"/>
                  <a:gd name="T28" fmla="*/ 48 w 256"/>
                  <a:gd name="T29" fmla="*/ 119 h 154"/>
                  <a:gd name="T30" fmla="*/ 48 w 256"/>
                  <a:gd name="T31" fmla="*/ 20 h 154"/>
                  <a:gd name="T32" fmla="*/ 207 w 256"/>
                  <a:gd name="T33" fmla="*/ 20 h 154"/>
                  <a:gd name="T34" fmla="*/ 207 w 256"/>
                  <a:gd name="T35" fmla="*/ 119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6" h="154">
                    <a:moveTo>
                      <a:pt x="226" y="131"/>
                    </a:moveTo>
                    <a:cubicBezTo>
                      <a:pt x="226" y="131"/>
                      <a:pt x="226" y="131"/>
                      <a:pt x="226" y="130"/>
                    </a:cubicBezTo>
                    <a:cubicBezTo>
                      <a:pt x="226" y="10"/>
                      <a:pt x="226" y="10"/>
                      <a:pt x="226" y="10"/>
                    </a:cubicBezTo>
                    <a:cubicBezTo>
                      <a:pt x="226" y="5"/>
                      <a:pt x="222" y="0"/>
                      <a:pt x="217" y="0"/>
                    </a:cubicBezTo>
                    <a:cubicBezTo>
                      <a:pt x="38" y="0"/>
                      <a:pt x="38" y="0"/>
                      <a:pt x="38" y="0"/>
                    </a:cubicBezTo>
                    <a:cubicBezTo>
                      <a:pt x="33" y="0"/>
                      <a:pt x="29" y="5"/>
                      <a:pt x="29" y="10"/>
                    </a:cubicBezTo>
                    <a:cubicBezTo>
                      <a:pt x="29" y="130"/>
                      <a:pt x="29" y="130"/>
                      <a:pt x="29" y="130"/>
                    </a:cubicBezTo>
                    <a:cubicBezTo>
                      <a:pt x="29" y="131"/>
                      <a:pt x="29" y="131"/>
                      <a:pt x="29" y="131"/>
                    </a:cubicBezTo>
                    <a:cubicBezTo>
                      <a:pt x="0" y="138"/>
                      <a:pt x="0" y="138"/>
                      <a:pt x="0" y="138"/>
                    </a:cubicBezTo>
                    <a:cubicBezTo>
                      <a:pt x="3" y="154"/>
                      <a:pt x="3" y="154"/>
                      <a:pt x="3" y="154"/>
                    </a:cubicBezTo>
                    <a:cubicBezTo>
                      <a:pt x="253" y="154"/>
                      <a:pt x="253" y="154"/>
                      <a:pt x="253" y="154"/>
                    </a:cubicBezTo>
                    <a:cubicBezTo>
                      <a:pt x="256" y="138"/>
                      <a:pt x="256" y="138"/>
                      <a:pt x="256" y="138"/>
                    </a:cubicBezTo>
                    <a:lnTo>
                      <a:pt x="226" y="131"/>
                    </a:lnTo>
                    <a:close/>
                    <a:moveTo>
                      <a:pt x="207" y="119"/>
                    </a:moveTo>
                    <a:cubicBezTo>
                      <a:pt x="48" y="119"/>
                      <a:pt x="48" y="119"/>
                      <a:pt x="48" y="119"/>
                    </a:cubicBezTo>
                    <a:cubicBezTo>
                      <a:pt x="48" y="20"/>
                      <a:pt x="48" y="20"/>
                      <a:pt x="48" y="20"/>
                    </a:cubicBezTo>
                    <a:cubicBezTo>
                      <a:pt x="207" y="20"/>
                      <a:pt x="207" y="20"/>
                      <a:pt x="207" y="20"/>
                    </a:cubicBezTo>
                    <a:lnTo>
                      <a:pt x="207" y="119"/>
                    </a:lnTo>
                    <a:close/>
                  </a:path>
                </a:pathLst>
              </a:custGeom>
              <a:grpFill/>
              <a:ln>
                <a:noFill/>
              </a:ln>
              <a:extLst/>
            </p:spPr>
            <p:txBody>
              <a:bodyPr vert="horz" wrap="square" lIns="86325" tIns="43163" rIns="86325" bIns="43163" numCol="1" anchor="t" anchorCtr="0" compatLnSpc="1">
                <a:prstTxWarp prst="textNoShape">
                  <a:avLst/>
                </a:prstTxWarp>
              </a:bodyPr>
              <a:lstStyle/>
              <a:p>
                <a:pPr defTabSz="866943" fontAlgn="base">
                  <a:lnSpc>
                    <a:spcPct val="150000"/>
                  </a:lnSpc>
                  <a:spcBef>
                    <a:spcPct val="0"/>
                  </a:spcBef>
                  <a:spcAft>
                    <a:spcPct val="0"/>
                  </a:spcAft>
                </a:pPr>
                <a:endParaRPr lang="en-US" sz="121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3" name="Group 6"/>
            <p:cNvGrpSpPr/>
            <p:nvPr/>
          </p:nvGrpSpPr>
          <p:grpSpPr>
            <a:xfrm>
              <a:off x="52530" y="1944143"/>
              <a:ext cx="1772728" cy="1528214"/>
              <a:chOff x="52530" y="1944143"/>
              <a:chExt cx="1772728" cy="1528214"/>
            </a:xfrm>
            <a:grpFill/>
          </p:grpSpPr>
          <p:sp>
            <p:nvSpPr>
              <p:cNvPr id="19" name="Hexagon 61"/>
              <p:cNvSpPr/>
              <p:nvPr/>
            </p:nvSpPr>
            <p:spPr>
              <a:xfrm>
                <a:off x="52530" y="1944143"/>
                <a:ext cx="1772728" cy="1528214"/>
              </a:xfrm>
              <a:prstGeom prst="hexagon">
                <a:avLst/>
              </a:prstGeom>
              <a:solidFill>
                <a:srgbClr val="FFFFFF">
                  <a:alpha val="10196"/>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866943" fontAlgn="base">
                  <a:lnSpc>
                    <a:spcPct val="150000"/>
                  </a:lnSpc>
                  <a:spcBef>
                    <a:spcPct val="0"/>
                  </a:spcBef>
                  <a:spcAft>
                    <a:spcPct val="0"/>
                  </a:spcAft>
                </a:pPr>
                <a:endParaRPr lang="en-US" sz="121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Freeform 8"/>
              <p:cNvSpPr>
                <a:spLocks noEditPoints="1"/>
              </p:cNvSpPr>
              <p:nvPr/>
            </p:nvSpPr>
            <p:spPr bwMode="auto">
              <a:xfrm>
                <a:off x="731020" y="2460800"/>
                <a:ext cx="311889" cy="464415"/>
              </a:xfrm>
              <a:custGeom>
                <a:avLst/>
                <a:gdLst>
                  <a:gd name="T0" fmla="*/ 201 w 202"/>
                  <a:gd name="T1" fmla="*/ 138 h 300"/>
                  <a:gd name="T2" fmla="*/ 2 w 202"/>
                  <a:gd name="T3" fmla="*/ 138 h 300"/>
                  <a:gd name="T4" fmla="*/ 0 w 202"/>
                  <a:gd name="T5" fmla="*/ 173 h 300"/>
                  <a:gd name="T6" fmla="*/ 101 w 202"/>
                  <a:gd name="T7" fmla="*/ 300 h 300"/>
                  <a:gd name="T8" fmla="*/ 201 w 202"/>
                  <a:gd name="T9" fmla="*/ 173 h 300"/>
                  <a:gd name="T10" fmla="*/ 201 w 202"/>
                  <a:gd name="T11" fmla="*/ 138 h 300"/>
                  <a:gd name="T12" fmla="*/ 113 w 202"/>
                  <a:gd name="T13" fmla="*/ 0 h 300"/>
                  <a:gd name="T14" fmla="*/ 113 w 202"/>
                  <a:gd name="T15" fmla="*/ 115 h 300"/>
                  <a:gd name="T16" fmla="*/ 200 w 202"/>
                  <a:gd name="T17" fmla="*/ 115 h 300"/>
                  <a:gd name="T18" fmla="*/ 113 w 202"/>
                  <a:gd name="T19" fmla="*/ 0 h 300"/>
                  <a:gd name="T20" fmla="*/ 89 w 202"/>
                  <a:gd name="T21" fmla="*/ 0 h 300"/>
                  <a:gd name="T22" fmla="*/ 2 w 202"/>
                  <a:gd name="T23" fmla="*/ 115 h 300"/>
                  <a:gd name="T24" fmla="*/ 89 w 202"/>
                  <a:gd name="T25" fmla="*/ 115 h 300"/>
                  <a:gd name="T26" fmla="*/ 89 w 202"/>
                  <a:gd name="T27"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2" h="300">
                    <a:moveTo>
                      <a:pt x="201" y="138"/>
                    </a:moveTo>
                    <a:cubicBezTo>
                      <a:pt x="2" y="138"/>
                      <a:pt x="2" y="138"/>
                      <a:pt x="2" y="138"/>
                    </a:cubicBezTo>
                    <a:cubicBezTo>
                      <a:pt x="1" y="152"/>
                      <a:pt x="0" y="159"/>
                      <a:pt x="0" y="173"/>
                    </a:cubicBezTo>
                    <a:cubicBezTo>
                      <a:pt x="0" y="247"/>
                      <a:pt x="0" y="300"/>
                      <a:pt x="101" y="300"/>
                    </a:cubicBezTo>
                    <a:cubicBezTo>
                      <a:pt x="201" y="300"/>
                      <a:pt x="201" y="247"/>
                      <a:pt x="201" y="173"/>
                    </a:cubicBezTo>
                    <a:cubicBezTo>
                      <a:pt x="201" y="159"/>
                      <a:pt x="202" y="152"/>
                      <a:pt x="201" y="138"/>
                    </a:cubicBezTo>
                    <a:close/>
                    <a:moveTo>
                      <a:pt x="113" y="0"/>
                    </a:moveTo>
                    <a:cubicBezTo>
                      <a:pt x="113" y="115"/>
                      <a:pt x="113" y="115"/>
                      <a:pt x="113" y="115"/>
                    </a:cubicBezTo>
                    <a:cubicBezTo>
                      <a:pt x="200" y="115"/>
                      <a:pt x="200" y="115"/>
                      <a:pt x="200" y="115"/>
                    </a:cubicBezTo>
                    <a:cubicBezTo>
                      <a:pt x="192" y="55"/>
                      <a:pt x="173" y="3"/>
                      <a:pt x="113" y="0"/>
                    </a:cubicBezTo>
                    <a:close/>
                    <a:moveTo>
                      <a:pt x="89" y="0"/>
                    </a:moveTo>
                    <a:cubicBezTo>
                      <a:pt x="21" y="2"/>
                      <a:pt x="8" y="55"/>
                      <a:pt x="2" y="115"/>
                    </a:cubicBezTo>
                    <a:cubicBezTo>
                      <a:pt x="89" y="115"/>
                      <a:pt x="89" y="115"/>
                      <a:pt x="89" y="115"/>
                    </a:cubicBezTo>
                    <a:lnTo>
                      <a:pt x="89" y="0"/>
                    </a:lnTo>
                    <a:close/>
                  </a:path>
                </a:pathLst>
              </a:custGeom>
              <a:grpFill/>
              <a:ln>
                <a:noFill/>
              </a:ln>
              <a:extLst/>
            </p:spPr>
            <p:txBody>
              <a:bodyPr vert="horz" wrap="square" lIns="86325" tIns="43163" rIns="86325" bIns="43163" numCol="1" anchor="t" anchorCtr="0" compatLnSpc="1">
                <a:prstTxWarp prst="textNoShape">
                  <a:avLst/>
                </a:prstTxWarp>
              </a:bodyPr>
              <a:lstStyle/>
              <a:p>
                <a:pPr defTabSz="866943" fontAlgn="base">
                  <a:lnSpc>
                    <a:spcPct val="150000"/>
                  </a:lnSpc>
                  <a:spcBef>
                    <a:spcPct val="0"/>
                  </a:spcBef>
                  <a:spcAft>
                    <a:spcPct val="0"/>
                  </a:spcAft>
                </a:pPr>
                <a:endParaRPr lang="en-US" sz="121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4" name="Group 1"/>
            <p:cNvGrpSpPr/>
            <p:nvPr/>
          </p:nvGrpSpPr>
          <p:grpSpPr>
            <a:xfrm>
              <a:off x="6248400" y="1944143"/>
              <a:ext cx="1772728" cy="1528214"/>
              <a:chOff x="6248400" y="1944143"/>
              <a:chExt cx="1772728" cy="1528214"/>
            </a:xfrm>
            <a:grpFill/>
          </p:grpSpPr>
          <p:sp>
            <p:nvSpPr>
              <p:cNvPr id="15" name="Hexagon 60"/>
              <p:cNvSpPr/>
              <p:nvPr/>
            </p:nvSpPr>
            <p:spPr>
              <a:xfrm>
                <a:off x="6248400" y="1944143"/>
                <a:ext cx="1772728" cy="1528214"/>
              </a:xfrm>
              <a:prstGeom prst="hexagon">
                <a:avLst/>
              </a:prstGeom>
              <a:solidFill>
                <a:srgbClr val="FFFFFF">
                  <a:alpha val="10196"/>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866943" fontAlgn="base">
                  <a:lnSpc>
                    <a:spcPct val="150000"/>
                  </a:lnSpc>
                  <a:spcBef>
                    <a:spcPct val="0"/>
                  </a:spcBef>
                  <a:spcAft>
                    <a:spcPct val="0"/>
                  </a:spcAft>
                </a:pPr>
                <a:endParaRPr lang="en-US" sz="121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16" name="Group 41"/>
              <p:cNvGrpSpPr/>
              <p:nvPr/>
            </p:nvGrpSpPr>
            <p:grpSpPr>
              <a:xfrm>
                <a:off x="6930594" y="2443673"/>
                <a:ext cx="422683" cy="479107"/>
                <a:chOff x="6109895" y="1540361"/>
                <a:chExt cx="133147" cy="150921"/>
              </a:xfrm>
              <a:grpFill/>
            </p:grpSpPr>
            <p:sp>
              <p:nvSpPr>
                <p:cNvPr id="17" name="Freeform 143"/>
                <p:cNvSpPr>
                  <a:spLocks noEditPoints="1"/>
                </p:cNvSpPr>
                <p:nvPr/>
              </p:nvSpPr>
              <p:spPr bwMode="auto">
                <a:xfrm>
                  <a:off x="6130176" y="1540361"/>
                  <a:ext cx="92585" cy="92585"/>
                </a:xfrm>
                <a:custGeom>
                  <a:avLst/>
                  <a:gdLst>
                    <a:gd name="T0" fmla="*/ 77 w 154"/>
                    <a:gd name="T1" fmla="*/ 0 h 155"/>
                    <a:gd name="T2" fmla="*/ 0 w 154"/>
                    <a:gd name="T3" fmla="*/ 78 h 155"/>
                    <a:gd name="T4" fmla="*/ 77 w 154"/>
                    <a:gd name="T5" fmla="*/ 155 h 155"/>
                    <a:gd name="T6" fmla="*/ 154 w 154"/>
                    <a:gd name="T7" fmla="*/ 78 h 155"/>
                    <a:gd name="T8" fmla="*/ 77 w 154"/>
                    <a:gd name="T9" fmla="*/ 0 h 155"/>
                    <a:gd name="T10" fmla="*/ 81 w 154"/>
                    <a:gd name="T11" fmla="*/ 139 h 155"/>
                    <a:gd name="T12" fmla="*/ 26 w 154"/>
                    <a:gd name="T13" fmla="*/ 101 h 155"/>
                    <a:gd name="T14" fmla="*/ 136 w 154"/>
                    <a:gd name="T15" fmla="*/ 101 h 155"/>
                    <a:gd name="T16" fmla="*/ 81 w 154"/>
                    <a:gd name="T17" fmla="*/ 139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55">
                      <a:moveTo>
                        <a:pt x="77" y="0"/>
                      </a:moveTo>
                      <a:cubicBezTo>
                        <a:pt x="34" y="0"/>
                        <a:pt x="0" y="35"/>
                        <a:pt x="0" y="78"/>
                      </a:cubicBezTo>
                      <a:cubicBezTo>
                        <a:pt x="0" y="120"/>
                        <a:pt x="34" y="155"/>
                        <a:pt x="77" y="155"/>
                      </a:cubicBezTo>
                      <a:cubicBezTo>
                        <a:pt x="120" y="155"/>
                        <a:pt x="154" y="120"/>
                        <a:pt x="154" y="78"/>
                      </a:cubicBezTo>
                      <a:cubicBezTo>
                        <a:pt x="154" y="35"/>
                        <a:pt x="120" y="0"/>
                        <a:pt x="77" y="0"/>
                      </a:cubicBezTo>
                      <a:close/>
                      <a:moveTo>
                        <a:pt x="81" y="139"/>
                      </a:moveTo>
                      <a:cubicBezTo>
                        <a:pt x="58" y="139"/>
                        <a:pt x="37" y="124"/>
                        <a:pt x="26" y="101"/>
                      </a:cubicBezTo>
                      <a:cubicBezTo>
                        <a:pt x="136" y="101"/>
                        <a:pt x="136" y="101"/>
                        <a:pt x="136" y="101"/>
                      </a:cubicBezTo>
                      <a:cubicBezTo>
                        <a:pt x="124" y="124"/>
                        <a:pt x="104" y="139"/>
                        <a:pt x="81" y="139"/>
                      </a:cubicBezTo>
                      <a:close/>
                    </a:path>
                  </a:pathLst>
                </a:custGeom>
                <a:grpFill/>
                <a:ln w="9525">
                  <a:noFill/>
                  <a:round/>
                  <a:headEnd/>
                  <a:tailEnd/>
                </a:ln>
                <a:extLst/>
              </p:spPr>
              <p:txBody>
                <a:bodyPr vert="horz" wrap="square" lIns="86325" tIns="43163" rIns="86325" bIns="43163" numCol="1" anchor="t" anchorCtr="0" compatLnSpc="1">
                  <a:prstTxWarp prst="textNoShape">
                    <a:avLst/>
                  </a:prstTxWarp>
                </a:bodyPr>
                <a:lstStyle/>
                <a:p>
                  <a:pPr defTabSz="866943" fontAlgn="base">
                    <a:lnSpc>
                      <a:spcPct val="150000"/>
                    </a:lnSpc>
                    <a:spcBef>
                      <a:spcPct val="0"/>
                    </a:spcBef>
                    <a:spcAft>
                      <a:spcPct val="0"/>
                    </a:spcAft>
                  </a:pPr>
                  <a:endParaRPr lang="en-US" sz="121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Freeform 146"/>
                <p:cNvSpPr>
                  <a:spLocks/>
                </p:cNvSpPr>
                <p:nvPr/>
              </p:nvSpPr>
              <p:spPr bwMode="auto">
                <a:xfrm>
                  <a:off x="6109895" y="1650721"/>
                  <a:ext cx="133147" cy="40561"/>
                </a:xfrm>
                <a:custGeom>
                  <a:avLst/>
                  <a:gdLst>
                    <a:gd name="T0" fmla="*/ 158 w 222"/>
                    <a:gd name="T1" fmla="*/ 0 h 67"/>
                    <a:gd name="T2" fmla="*/ 111 w 222"/>
                    <a:gd name="T3" fmla="*/ 12 h 67"/>
                    <a:gd name="T4" fmla="*/ 64 w 222"/>
                    <a:gd name="T5" fmla="*/ 0 h 67"/>
                    <a:gd name="T6" fmla="*/ 0 w 222"/>
                    <a:gd name="T7" fmla="*/ 67 h 67"/>
                    <a:gd name="T8" fmla="*/ 222 w 222"/>
                    <a:gd name="T9" fmla="*/ 67 h 67"/>
                    <a:gd name="T10" fmla="*/ 158 w 222"/>
                    <a:gd name="T11" fmla="*/ 0 h 67"/>
                  </a:gdLst>
                  <a:ahLst/>
                  <a:cxnLst>
                    <a:cxn ang="0">
                      <a:pos x="T0" y="T1"/>
                    </a:cxn>
                    <a:cxn ang="0">
                      <a:pos x="T2" y="T3"/>
                    </a:cxn>
                    <a:cxn ang="0">
                      <a:pos x="T4" y="T5"/>
                    </a:cxn>
                    <a:cxn ang="0">
                      <a:pos x="T6" y="T7"/>
                    </a:cxn>
                    <a:cxn ang="0">
                      <a:pos x="T8" y="T9"/>
                    </a:cxn>
                    <a:cxn ang="0">
                      <a:pos x="T10" y="T11"/>
                    </a:cxn>
                  </a:cxnLst>
                  <a:rect l="0" t="0" r="r" b="b"/>
                  <a:pathLst>
                    <a:path w="222" h="67">
                      <a:moveTo>
                        <a:pt x="158" y="0"/>
                      </a:moveTo>
                      <a:cubicBezTo>
                        <a:pt x="144" y="7"/>
                        <a:pt x="128" y="12"/>
                        <a:pt x="111" y="12"/>
                      </a:cubicBezTo>
                      <a:cubicBezTo>
                        <a:pt x="94" y="12"/>
                        <a:pt x="78" y="7"/>
                        <a:pt x="64" y="0"/>
                      </a:cubicBezTo>
                      <a:cubicBezTo>
                        <a:pt x="34" y="8"/>
                        <a:pt x="11" y="26"/>
                        <a:pt x="0" y="67"/>
                      </a:cubicBezTo>
                      <a:cubicBezTo>
                        <a:pt x="222" y="67"/>
                        <a:pt x="222" y="67"/>
                        <a:pt x="222" y="67"/>
                      </a:cubicBezTo>
                      <a:cubicBezTo>
                        <a:pt x="211" y="26"/>
                        <a:pt x="188" y="8"/>
                        <a:pt x="158" y="0"/>
                      </a:cubicBezTo>
                      <a:close/>
                    </a:path>
                  </a:pathLst>
                </a:custGeom>
                <a:grpFill/>
                <a:ln w="9525">
                  <a:noFill/>
                  <a:round/>
                  <a:headEnd/>
                  <a:tailEnd/>
                </a:ln>
                <a:extLst/>
              </p:spPr>
              <p:txBody>
                <a:bodyPr vert="horz" wrap="square" lIns="86325" tIns="43163" rIns="86325" bIns="43163" numCol="1" anchor="t" anchorCtr="0" compatLnSpc="1">
                  <a:prstTxWarp prst="textNoShape">
                    <a:avLst/>
                  </a:prstTxWarp>
                </a:bodyPr>
                <a:lstStyle/>
                <a:p>
                  <a:pPr defTabSz="866943" fontAlgn="base">
                    <a:lnSpc>
                      <a:spcPct val="150000"/>
                    </a:lnSpc>
                    <a:spcBef>
                      <a:spcPct val="0"/>
                    </a:spcBef>
                    <a:spcAft>
                      <a:spcPct val="0"/>
                    </a:spcAft>
                  </a:pPr>
                  <a:endParaRPr lang="en-US" sz="121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grpSp>
      <p:sp>
        <p:nvSpPr>
          <p:cNvPr id="23" name="Text Placeholder 32"/>
          <p:cNvSpPr txBox="1">
            <a:spLocks/>
          </p:cNvSpPr>
          <p:nvPr/>
        </p:nvSpPr>
        <p:spPr>
          <a:xfrm>
            <a:off x="1463645" y="1607902"/>
            <a:ext cx="2527899" cy="1129540"/>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866943" fontAlgn="base">
              <a:lnSpc>
                <a:spcPct val="120000"/>
              </a:lnSpc>
              <a:spcBef>
                <a:spcPct val="0"/>
              </a:spcBef>
              <a:spcAft>
                <a:spcPct val="0"/>
              </a:spcAft>
              <a:buFont typeface="Arial" panose="020B0604020202020204" pitchFamily="34" charset="0"/>
              <a:buNone/>
            </a:pPr>
            <a:r>
              <a:rPr lang="zh-CN" altLang="en-US" sz="16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请插入文本内容请插入文本</a:t>
            </a:r>
            <a:r>
              <a:rPr lang="zh-CN" altLang="en-US" sz="1600" dirty="0" smtClean="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内容</a:t>
            </a:r>
            <a:r>
              <a:rPr lang="zh-CN" altLang="en-US" sz="16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请插入文本内容请插入文本</a:t>
            </a:r>
            <a:r>
              <a:rPr lang="zh-CN" altLang="en-US" sz="1600" dirty="0" smtClean="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内容</a:t>
            </a:r>
            <a:endParaRPr lang="en-GB" altLang="zh-CN" sz="16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a:p>
            <a:pPr marL="0" indent="0" algn="just" defTabSz="650207" fontAlgn="base">
              <a:lnSpc>
                <a:spcPct val="150000"/>
              </a:lnSpc>
              <a:spcBef>
                <a:spcPts val="711"/>
              </a:spcBef>
              <a:spcAft>
                <a:spcPct val="0"/>
              </a:spcAft>
              <a:buFont typeface="Arial" panose="020B0604020202020204" pitchFamily="34" charset="0"/>
              <a:buNone/>
            </a:pPr>
            <a:endParaRPr lang="en-US" altLang="zh-CN" sz="758"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4" name="Text Placeholder 33"/>
          <p:cNvSpPr txBox="1">
            <a:spLocks/>
          </p:cNvSpPr>
          <p:nvPr/>
        </p:nvSpPr>
        <p:spPr>
          <a:xfrm>
            <a:off x="1449978" y="1322748"/>
            <a:ext cx="1616299" cy="246221"/>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866943" fontAlgn="base">
              <a:lnSpc>
                <a:spcPct val="100000"/>
              </a:lnSpc>
              <a:spcBef>
                <a:spcPct val="0"/>
              </a:spcBef>
              <a:spcAft>
                <a:spcPct val="0"/>
              </a:spcAft>
              <a:buFont typeface="Arial" panose="020B0604020202020204" pitchFamily="34" charset="0"/>
              <a:buNone/>
            </a:pPr>
            <a:r>
              <a:rPr lang="zh-CN" altLang="en-US" sz="1600" b="1" dirty="0">
                <a:solidFill>
                  <a:prstClr val="white">
                    <a:alpha val="90000"/>
                  </a:prstClr>
                </a:solidFill>
                <a:latin typeface="Arial" panose="020B0604020202020204" pitchFamily="34" charset="0"/>
                <a:ea typeface="微软雅黑" panose="020B0503020204020204" pitchFamily="34" charset="-122"/>
                <a:sym typeface="Arial" panose="020B0604020202020204" pitchFamily="34" charset="0"/>
              </a:rPr>
              <a:t>替换文字内容</a:t>
            </a:r>
          </a:p>
        </p:txBody>
      </p:sp>
      <p:sp>
        <p:nvSpPr>
          <p:cNvPr id="25" name="Text Placeholder 32"/>
          <p:cNvSpPr txBox="1">
            <a:spLocks/>
          </p:cNvSpPr>
          <p:nvPr/>
        </p:nvSpPr>
        <p:spPr>
          <a:xfrm>
            <a:off x="8180478" y="1607902"/>
            <a:ext cx="2527899" cy="874920"/>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defTabSz="866943" fontAlgn="base">
              <a:lnSpc>
                <a:spcPct val="120000"/>
              </a:lnSpc>
              <a:spcBef>
                <a:spcPct val="0"/>
              </a:spcBef>
              <a:spcAft>
                <a:spcPct val="0"/>
              </a:spcAft>
              <a:buFont typeface="Arial" panose="020B0604020202020204" pitchFamily="34" charset="0"/>
              <a:buNone/>
            </a:pPr>
            <a:r>
              <a:rPr lang="zh-CN" altLang="en-US" sz="16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请插入文本内容请插入文本内容请插入文本内容请插入文本内容</a:t>
            </a:r>
            <a:endParaRPr lang="en-GB" altLang="zh-CN" sz="16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 name="Text Placeholder 33"/>
          <p:cNvSpPr txBox="1">
            <a:spLocks/>
          </p:cNvSpPr>
          <p:nvPr/>
        </p:nvSpPr>
        <p:spPr>
          <a:xfrm>
            <a:off x="9092078" y="1322748"/>
            <a:ext cx="1616299" cy="246221"/>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defTabSz="866943" fontAlgn="base">
              <a:lnSpc>
                <a:spcPct val="100000"/>
              </a:lnSpc>
              <a:spcBef>
                <a:spcPct val="0"/>
              </a:spcBef>
              <a:spcAft>
                <a:spcPct val="0"/>
              </a:spcAft>
              <a:buFont typeface="Arial" panose="020B0604020202020204" pitchFamily="34" charset="0"/>
              <a:buNone/>
            </a:pPr>
            <a:r>
              <a:rPr lang="zh-CN" altLang="en-US" sz="1600" b="1" dirty="0">
                <a:solidFill>
                  <a:prstClr val="white">
                    <a:alpha val="90000"/>
                  </a:prstClr>
                </a:solidFill>
                <a:latin typeface="Arial" panose="020B0604020202020204" pitchFamily="34" charset="0"/>
                <a:ea typeface="微软雅黑" panose="020B0503020204020204" pitchFamily="34" charset="-122"/>
                <a:sym typeface="Arial" panose="020B0604020202020204" pitchFamily="34" charset="0"/>
              </a:rPr>
              <a:t>替换文字内容</a:t>
            </a:r>
          </a:p>
        </p:txBody>
      </p:sp>
      <p:sp>
        <p:nvSpPr>
          <p:cNvPr id="27" name="Text Placeholder 32"/>
          <p:cNvSpPr txBox="1">
            <a:spLocks/>
          </p:cNvSpPr>
          <p:nvPr/>
        </p:nvSpPr>
        <p:spPr>
          <a:xfrm>
            <a:off x="1463645" y="5296036"/>
            <a:ext cx="2527899" cy="874920"/>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866943" fontAlgn="base">
              <a:lnSpc>
                <a:spcPct val="120000"/>
              </a:lnSpc>
              <a:spcBef>
                <a:spcPct val="0"/>
              </a:spcBef>
              <a:spcAft>
                <a:spcPct val="0"/>
              </a:spcAft>
              <a:buFont typeface="Arial" panose="020B0604020202020204" pitchFamily="34" charset="0"/>
              <a:buNone/>
            </a:pPr>
            <a:r>
              <a:rPr lang="zh-CN" altLang="en-US" sz="16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请插入文本内容请插入文本内容请插入文本内容请插入文本内容</a:t>
            </a:r>
            <a:endParaRPr lang="en-GB" altLang="zh-CN" sz="16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8" name="Text Placeholder 33"/>
          <p:cNvSpPr txBox="1">
            <a:spLocks/>
          </p:cNvSpPr>
          <p:nvPr/>
        </p:nvSpPr>
        <p:spPr>
          <a:xfrm>
            <a:off x="1449978" y="5010882"/>
            <a:ext cx="1616299" cy="246221"/>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866943" fontAlgn="base">
              <a:lnSpc>
                <a:spcPct val="100000"/>
              </a:lnSpc>
              <a:spcBef>
                <a:spcPct val="0"/>
              </a:spcBef>
              <a:spcAft>
                <a:spcPct val="0"/>
              </a:spcAft>
              <a:buFont typeface="Arial" panose="020B0604020202020204" pitchFamily="34" charset="0"/>
              <a:buNone/>
            </a:pPr>
            <a:r>
              <a:rPr lang="zh-CN" altLang="en-US" sz="1600" b="1" dirty="0">
                <a:solidFill>
                  <a:prstClr val="white">
                    <a:alpha val="90000"/>
                  </a:prstClr>
                </a:solidFill>
                <a:latin typeface="Arial" panose="020B0604020202020204" pitchFamily="34" charset="0"/>
                <a:ea typeface="微软雅黑" panose="020B0503020204020204" pitchFamily="34" charset="-122"/>
                <a:sym typeface="Arial" panose="020B0604020202020204" pitchFamily="34" charset="0"/>
              </a:rPr>
              <a:t>替换文字内容</a:t>
            </a:r>
          </a:p>
        </p:txBody>
      </p:sp>
      <p:sp>
        <p:nvSpPr>
          <p:cNvPr id="29" name="Text Placeholder 32"/>
          <p:cNvSpPr txBox="1">
            <a:spLocks/>
          </p:cNvSpPr>
          <p:nvPr/>
        </p:nvSpPr>
        <p:spPr>
          <a:xfrm>
            <a:off x="8180478" y="5296036"/>
            <a:ext cx="2527899" cy="874920"/>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defTabSz="866943" fontAlgn="base">
              <a:lnSpc>
                <a:spcPct val="120000"/>
              </a:lnSpc>
              <a:spcBef>
                <a:spcPct val="0"/>
              </a:spcBef>
              <a:spcAft>
                <a:spcPct val="0"/>
              </a:spcAft>
              <a:buFont typeface="Arial" panose="020B0604020202020204" pitchFamily="34" charset="0"/>
              <a:buNone/>
            </a:pPr>
            <a:r>
              <a:rPr lang="zh-CN" altLang="en-US" sz="16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请插入文本内容请插入文本内容请插入文本内容请插入文本内容</a:t>
            </a:r>
            <a:endParaRPr lang="en-GB" altLang="zh-CN" sz="16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0" name="Text Placeholder 33"/>
          <p:cNvSpPr txBox="1">
            <a:spLocks/>
          </p:cNvSpPr>
          <p:nvPr/>
        </p:nvSpPr>
        <p:spPr>
          <a:xfrm>
            <a:off x="9092078" y="5010882"/>
            <a:ext cx="1616299" cy="246221"/>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defTabSz="866943" fontAlgn="base">
              <a:lnSpc>
                <a:spcPct val="100000"/>
              </a:lnSpc>
              <a:spcBef>
                <a:spcPct val="0"/>
              </a:spcBef>
              <a:spcAft>
                <a:spcPct val="0"/>
              </a:spcAft>
              <a:buFont typeface="Arial" panose="020B0604020202020204" pitchFamily="34" charset="0"/>
              <a:buNone/>
            </a:pPr>
            <a:r>
              <a:rPr lang="zh-CN" altLang="en-US" sz="1600" b="1" dirty="0">
                <a:solidFill>
                  <a:prstClr val="white">
                    <a:alpha val="90000"/>
                  </a:prstClr>
                </a:solidFill>
                <a:latin typeface="Arial" panose="020B0604020202020204" pitchFamily="34" charset="0"/>
                <a:ea typeface="微软雅黑" panose="020B0503020204020204" pitchFamily="34" charset="-122"/>
                <a:sym typeface="Arial" panose="020B0604020202020204" pitchFamily="34" charset="0"/>
              </a:rPr>
              <a:t>替换文字内容</a:t>
            </a:r>
          </a:p>
        </p:txBody>
      </p:sp>
    </p:spTree>
    <p:extLst>
      <p:ext uri="{BB962C8B-B14F-4D97-AF65-F5344CB8AC3E}">
        <p14:creationId xmlns:p14="http://schemas.microsoft.com/office/powerpoint/2010/main" val="24558136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anim calcmode="lin" valueType="num">
                                      <p:cBhvr>
                                        <p:cTn id="19" dur="500" fill="hold"/>
                                        <p:tgtEl>
                                          <p:spTgt spid="4"/>
                                        </p:tgtEl>
                                        <p:attrNameLst>
                                          <p:attrName>ppt_x</p:attrName>
                                        </p:attrNameLst>
                                      </p:cBhvr>
                                      <p:tavLst>
                                        <p:tav tm="0">
                                          <p:val>
                                            <p:strVal val="#ppt_x"/>
                                          </p:val>
                                        </p:tav>
                                        <p:tav tm="100000">
                                          <p:val>
                                            <p:strVal val="#ppt_x"/>
                                          </p:val>
                                        </p:tav>
                                      </p:tavLst>
                                    </p:anim>
                                    <p:anim calcmode="lin" valueType="num">
                                      <p:cBhvr>
                                        <p:cTn id="20" dur="5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1550"/>
                            </p:stCondLst>
                            <p:childTnLst>
                              <p:par>
                                <p:cTn id="22" presetID="53" presetClass="entr" presetSubtype="16"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par>
                          <p:cTn id="27" fill="hold">
                            <p:stCondLst>
                              <p:cond delay="2050"/>
                            </p:stCondLst>
                            <p:childTnLst>
                              <p:par>
                                <p:cTn id="28" presetID="53" presetClass="entr" presetSubtype="16"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500" fill="hold"/>
                                        <p:tgtEl>
                                          <p:spTgt spid="5"/>
                                        </p:tgtEl>
                                        <p:attrNameLst>
                                          <p:attrName>ppt_w</p:attrName>
                                        </p:attrNameLst>
                                      </p:cBhvr>
                                      <p:tavLst>
                                        <p:tav tm="0">
                                          <p:val>
                                            <p:fltVal val="0"/>
                                          </p:val>
                                        </p:tav>
                                        <p:tav tm="100000">
                                          <p:val>
                                            <p:strVal val="#ppt_w"/>
                                          </p:val>
                                        </p:tav>
                                      </p:tavLst>
                                    </p:anim>
                                    <p:anim calcmode="lin" valueType="num">
                                      <p:cBhvr>
                                        <p:cTn id="31" dur="500" fill="hold"/>
                                        <p:tgtEl>
                                          <p:spTgt spid="5"/>
                                        </p:tgtEl>
                                        <p:attrNameLst>
                                          <p:attrName>ppt_h</p:attrName>
                                        </p:attrNameLst>
                                      </p:cBhvr>
                                      <p:tavLst>
                                        <p:tav tm="0">
                                          <p:val>
                                            <p:fltVal val="0"/>
                                          </p:val>
                                        </p:tav>
                                        <p:tav tm="100000">
                                          <p:val>
                                            <p:strVal val="#ppt_h"/>
                                          </p:val>
                                        </p:tav>
                                      </p:tavLst>
                                    </p:anim>
                                    <p:animEffect transition="in" filter="fade">
                                      <p:cBhvr>
                                        <p:cTn id="32" dur="500"/>
                                        <p:tgtEl>
                                          <p:spTgt spid="5"/>
                                        </p:tgtEl>
                                      </p:cBhvr>
                                    </p:animEffect>
                                  </p:childTnLst>
                                </p:cTn>
                              </p:par>
                            </p:childTnLst>
                          </p:cTn>
                        </p:par>
                        <p:par>
                          <p:cTn id="33" fill="hold">
                            <p:stCondLst>
                              <p:cond delay="2550"/>
                            </p:stCondLst>
                            <p:childTnLst>
                              <p:par>
                                <p:cTn id="34" presetID="53" presetClass="entr" presetSubtype="16"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p:cTn id="36" dur="500" fill="hold"/>
                                        <p:tgtEl>
                                          <p:spTgt spid="6"/>
                                        </p:tgtEl>
                                        <p:attrNameLst>
                                          <p:attrName>ppt_w</p:attrName>
                                        </p:attrNameLst>
                                      </p:cBhvr>
                                      <p:tavLst>
                                        <p:tav tm="0">
                                          <p:val>
                                            <p:fltVal val="0"/>
                                          </p:val>
                                        </p:tav>
                                        <p:tav tm="100000">
                                          <p:val>
                                            <p:strVal val="#ppt_w"/>
                                          </p:val>
                                        </p:tav>
                                      </p:tavLst>
                                    </p:anim>
                                    <p:anim calcmode="lin" valueType="num">
                                      <p:cBhvr>
                                        <p:cTn id="37" dur="500" fill="hold"/>
                                        <p:tgtEl>
                                          <p:spTgt spid="6"/>
                                        </p:tgtEl>
                                        <p:attrNameLst>
                                          <p:attrName>ppt_h</p:attrName>
                                        </p:attrNameLst>
                                      </p:cBhvr>
                                      <p:tavLst>
                                        <p:tav tm="0">
                                          <p:val>
                                            <p:fltVal val="0"/>
                                          </p:val>
                                        </p:tav>
                                        <p:tav tm="100000">
                                          <p:val>
                                            <p:strVal val="#ppt_h"/>
                                          </p:val>
                                        </p:tav>
                                      </p:tavLst>
                                    </p:anim>
                                    <p:animEffect transition="in" filter="fade">
                                      <p:cBhvr>
                                        <p:cTn id="38" dur="500"/>
                                        <p:tgtEl>
                                          <p:spTgt spid="6"/>
                                        </p:tgtEl>
                                      </p:cBhvr>
                                    </p:animEffect>
                                  </p:childTnLst>
                                </p:cTn>
                              </p:par>
                            </p:childTnLst>
                          </p:cTn>
                        </p:par>
                        <p:par>
                          <p:cTn id="39" fill="hold">
                            <p:stCondLst>
                              <p:cond delay="3050"/>
                            </p:stCondLst>
                            <p:childTnLst>
                              <p:par>
                                <p:cTn id="40" presetID="53" presetClass="entr" presetSubtype="16" fill="hold" grpId="0" nodeType="after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500" fill="hold"/>
                                        <p:tgtEl>
                                          <p:spTgt spid="8"/>
                                        </p:tgtEl>
                                        <p:attrNameLst>
                                          <p:attrName>ppt_w</p:attrName>
                                        </p:attrNameLst>
                                      </p:cBhvr>
                                      <p:tavLst>
                                        <p:tav tm="0">
                                          <p:val>
                                            <p:fltVal val="0"/>
                                          </p:val>
                                        </p:tav>
                                        <p:tav tm="100000">
                                          <p:val>
                                            <p:strVal val="#ppt_w"/>
                                          </p:val>
                                        </p:tav>
                                      </p:tavLst>
                                    </p:anim>
                                    <p:anim calcmode="lin" valueType="num">
                                      <p:cBhvr>
                                        <p:cTn id="43" dur="500" fill="hold"/>
                                        <p:tgtEl>
                                          <p:spTgt spid="8"/>
                                        </p:tgtEl>
                                        <p:attrNameLst>
                                          <p:attrName>ppt_h</p:attrName>
                                        </p:attrNameLst>
                                      </p:cBhvr>
                                      <p:tavLst>
                                        <p:tav tm="0">
                                          <p:val>
                                            <p:fltVal val="0"/>
                                          </p:val>
                                        </p:tav>
                                        <p:tav tm="100000">
                                          <p:val>
                                            <p:strVal val="#ppt_h"/>
                                          </p:val>
                                        </p:tav>
                                      </p:tavLst>
                                    </p:anim>
                                    <p:animEffect transition="in" filter="fade">
                                      <p:cBhvr>
                                        <p:cTn id="44" dur="500"/>
                                        <p:tgtEl>
                                          <p:spTgt spid="8"/>
                                        </p:tgtEl>
                                      </p:cBhvr>
                                    </p:animEffect>
                                  </p:childTnLst>
                                </p:cTn>
                              </p:par>
                            </p:childTnLst>
                          </p:cTn>
                        </p:par>
                        <p:par>
                          <p:cTn id="45" fill="hold">
                            <p:stCondLst>
                              <p:cond delay="3550"/>
                            </p:stCondLst>
                            <p:childTnLst>
                              <p:par>
                                <p:cTn id="46" presetID="53" presetClass="entr" presetSubtype="16" fill="hold" grpId="0" nodeType="afterEffect">
                                  <p:stCondLst>
                                    <p:cond delay="0"/>
                                  </p:stCondLst>
                                  <p:childTnLst>
                                    <p:set>
                                      <p:cBhvr>
                                        <p:cTn id="47" dur="1" fill="hold">
                                          <p:stCondLst>
                                            <p:cond delay="0"/>
                                          </p:stCondLst>
                                        </p:cTn>
                                        <p:tgtEl>
                                          <p:spTgt spid="7"/>
                                        </p:tgtEl>
                                        <p:attrNameLst>
                                          <p:attrName>style.visibility</p:attrName>
                                        </p:attrNameLst>
                                      </p:cBhvr>
                                      <p:to>
                                        <p:strVal val="visible"/>
                                      </p:to>
                                    </p:set>
                                    <p:anim calcmode="lin" valueType="num">
                                      <p:cBhvr>
                                        <p:cTn id="48" dur="500" fill="hold"/>
                                        <p:tgtEl>
                                          <p:spTgt spid="7"/>
                                        </p:tgtEl>
                                        <p:attrNameLst>
                                          <p:attrName>ppt_w</p:attrName>
                                        </p:attrNameLst>
                                      </p:cBhvr>
                                      <p:tavLst>
                                        <p:tav tm="0">
                                          <p:val>
                                            <p:fltVal val="0"/>
                                          </p:val>
                                        </p:tav>
                                        <p:tav tm="100000">
                                          <p:val>
                                            <p:strVal val="#ppt_w"/>
                                          </p:val>
                                        </p:tav>
                                      </p:tavLst>
                                    </p:anim>
                                    <p:anim calcmode="lin" valueType="num">
                                      <p:cBhvr>
                                        <p:cTn id="49" dur="500" fill="hold"/>
                                        <p:tgtEl>
                                          <p:spTgt spid="7"/>
                                        </p:tgtEl>
                                        <p:attrNameLst>
                                          <p:attrName>ppt_h</p:attrName>
                                        </p:attrNameLst>
                                      </p:cBhvr>
                                      <p:tavLst>
                                        <p:tav tm="0">
                                          <p:val>
                                            <p:fltVal val="0"/>
                                          </p:val>
                                        </p:tav>
                                        <p:tav tm="100000">
                                          <p:val>
                                            <p:strVal val="#ppt_h"/>
                                          </p:val>
                                        </p:tav>
                                      </p:tavLst>
                                    </p:anim>
                                    <p:animEffect transition="in" filter="fade">
                                      <p:cBhvr>
                                        <p:cTn id="50" dur="500"/>
                                        <p:tgtEl>
                                          <p:spTgt spid="7"/>
                                        </p:tgtEl>
                                      </p:cBhvr>
                                    </p:animEffect>
                                  </p:childTnLst>
                                </p:cTn>
                              </p:par>
                            </p:childTnLst>
                          </p:cTn>
                        </p:par>
                        <p:par>
                          <p:cTn id="51" fill="hold">
                            <p:stCondLst>
                              <p:cond delay="4050"/>
                            </p:stCondLst>
                            <p:childTnLst>
                              <p:par>
                                <p:cTn id="52" presetID="53" presetClass="entr" presetSubtype="16" fill="hold" grpId="0" nodeType="afterEffect">
                                  <p:stCondLst>
                                    <p:cond delay="0"/>
                                  </p:stCondLst>
                                  <p:childTnLst>
                                    <p:set>
                                      <p:cBhvr>
                                        <p:cTn id="53" dur="1" fill="hold">
                                          <p:stCondLst>
                                            <p:cond delay="0"/>
                                          </p:stCondLst>
                                        </p:cTn>
                                        <p:tgtEl>
                                          <p:spTgt spid="10"/>
                                        </p:tgtEl>
                                        <p:attrNameLst>
                                          <p:attrName>style.visibility</p:attrName>
                                        </p:attrNameLst>
                                      </p:cBhvr>
                                      <p:to>
                                        <p:strVal val="visible"/>
                                      </p:to>
                                    </p:set>
                                    <p:anim calcmode="lin" valueType="num">
                                      <p:cBhvr>
                                        <p:cTn id="54" dur="500" fill="hold"/>
                                        <p:tgtEl>
                                          <p:spTgt spid="10"/>
                                        </p:tgtEl>
                                        <p:attrNameLst>
                                          <p:attrName>ppt_w</p:attrName>
                                        </p:attrNameLst>
                                      </p:cBhvr>
                                      <p:tavLst>
                                        <p:tav tm="0">
                                          <p:val>
                                            <p:fltVal val="0"/>
                                          </p:val>
                                        </p:tav>
                                        <p:tav tm="100000">
                                          <p:val>
                                            <p:strVal val="#ppt_w"/>
                                          </p:val>
                                        </p:tav>
                                      </p:tavLst>
                                    </p:anim>
                                    <p:anim calcmode="lin" valueType="num">
                                      <p:cBhvr>
                                        <p:cTn id="55" dur="500" fill="hold"/>
                                        <p:tgtEl>
                                          <p:spTgt spid="10"/>
                                        </p:tgtEl>
                                        <p:attrNameLst>
                                          <p:attrName>ppt_h</p:attrName>
                                        </p:attrNameLst>
                                      </p:cBhvr>
                                      <p:tavLst>
                                        <p:tav tm="0">
                                          <p:val>
                                            <p:fltVal val="0"/>
                                          </p:val>
                                        </p:tav>
                                        <p:tav tm="100000">
                                          <p:val>
                                            <p:strVal val="#ppt_h"/>
                                          </p:val>
                                        </p:tav>
                                      </p:tavLst>
                                    </p:anim>
                                    <p:animEffect transition="in" filter="fade">
                                      <p:cBhvr>
                                        <p:cTn id="56" dur="500"/>
                                        <p:tgtEl>
                                          <p:spTgt spid="10"/>
                                        </p:tgtEl>
                                      </p:cBhvr>
                                    </p:animEffect>
                                  </p:childTnLst>
                                </p:cTn>
                              </p:par>
                            </p:childTnLst>
                          </p:cTn>
                        </p:par>
                        <p:par>
                          <p:cTn id="57" fill="hold">
                            <p:stCondLst>
                              <p:cond delay="4550"/>
                            </p:stCondLst>
                            <p:childTnLst>
                              <p:par>
                                <p:cTn id="58" presetID="53" presetClass="entr" presetSubtype="16" fill="hold" grpId="0" nodeType="afterEffect">
                                  <p:stCondLst>
                                    <p:cond delay="0"/>
                                  </p:stCondLst>
                                  <p:childTnLst>
                                    <p:set>
                                      <p:cBhvr>
                                        <p:cTn id="59" dur="1" fill="hold">
                                          <p:stCondLst>
                                            <p:cond delay="0"/>
                                          </p:stCondLst>
                                        </p:cTn>
                                        <p:tgtEl>
                                          <p:spTgt spid="9"/>
                                        </p:tgtEl>
                                        <p:attrNameLst>
                                          <p:attrName>style.visibility</p:attrName>
                                        </p:attrNameLst>
                                      </p:cBhvr>
                                      <p:to>
                                        <p:strVal val="visible"/>
                                      </p:to>
                                    </p:set>
                                    <p:anim calcmode="lin" valueType="num">
                                      <p:cBhvr>
                                        <p:cTn id="60" dur="500" fill="hold"/>
                                        <p:tgtEl>
                                          <p:spTgt spid="9"/>
                                        </p:tgtEl>
                                        <p:attrNameLst>
                                          <p:attrName>ppt_w</p:attrName>
                                        </p:attrNameLst>
                                      </p:cBhvr>
                                      <p:tavLst>
                                        <p:tav tm="0">
                                          <p:val>
                                            <p:fltVal val="0"/>
                                          </p:val>
                                        </p:tav>
                                        <p:tav tm="100000">
                                          <p:val>
                                            <p:strVal val="#ppt_w"/>
                                          </p:val>
                                        </p:tav>
                                      </p:tavLst>
                                    </p:anim>
                                    <p:anim calcmode="lin" valueType="num">
                                      <p:cBhvr>
                                        <p:cTn id="61" dur="500" fill="hold"/>
                                        <p:tgtEl>
                                          <p:spTgt spid="9"/>
                                        </p:tgtEl>
                                        <p:attrNameLst>
                                          <p:attrName>ppt_h</p:attrName>
                                        </p:attrNameLst>
                                      </p:cBhvr>
                                      <p:tavLst>
                                        <p:tav tm="0">
                                          <p:val>
                                            <p:fltVal val="0"/>
                                          </p:val>
                                        </p:tav>
                                        <p:tav tm="100000">
                                          <p:val>
                                            <p:strVal val="#ppt_h"/>
                                          </p:val>
                                        </p:tav>
                                      </p:tavLst>
                                    </p:anim>
                                    <p:animEffect transition="in" filter="fade">
                                      <p:cBhvr>
                                        <p:cTn id="62" dur="500"/>
                                        <p:tgtEl>
                                          <p:spTgt spid="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wipe(down)">
                                      <p:cBhvr>
                                        <p:cTn id="67" dur="500"/>
                                        <p:tgtEl>
                                          <p:spTgt spid="23"/>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wipe(down)">
                                      <p:cBhvr>
                                        <p:cTn id="70" dur="500"/>
                                        <p:tgtEl>
                                          <p:spTgt spid="24"/>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wipe(down)">
                                      <p:cBhvr>
                                        <p:cTn id="75" dur="500"/>
                                        <p:tgtEl>
                                          <p:spTgt spid="25"/>
                                        </p:tgtEl>
                                      </p:cBhvr>
                                    </p:animEffect>
                                  </p:childTnLst>
                                </p:cTn>
                              </p:par>
                              <p:par>
                                <p:cTn id="76" presetID="22" presetClass="entr" presetSubtype="4" fill="hold" grpId="0" nodeType="withEffect">
                                  <p:stCondLst>
                                    <p:cond delay="0"/>
                                  </p:stCondLst>
                                  <p:childTnLst>
                                    <p:set>
                                      <p:cBhvr>
                                        <p:cTn id="77" dur="1" fill="hold">
                                          <p:stCondLst>
                                            <p:cond delay="0"/>
                                          </p:stCondLst>
                                        </p:cTn>
                                        <p:tgtEl>
                                          <p:spTgt spid="26"/>
                                        </p:tgtEl>
                                        <p:attrNameLst>
                                          <p:attrName>style.visibility</p:attrName>
                                        </p:attrNameLst>
                                      </p:cBhvr>
                                      <p:to>
                                        <p:strVal val="visible"/>
                                      </p:to>
                                    </p:set>
                                    <p:animEffect transition="in" filter="wipe(down)">
                                      <p:cBhvr>
                                        <p:cTn id="78" dur="500"/>
                                        <p:tgtEl>
                                          <p:spTgt spid="26"/>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grpId="0" nodeType="clickEffect">
                                  <p:stCondLst>
                                    <p:cond delay="0"/>
                                  </p:stCondLst>
                                  <p:childTnLst>
                                    <p:set>
                                      <p:cBhvr>
                                        <p:cTn id="82" dur="1" fill="hold">
                                          <p:stCondLst>
                                            <p:cond delay="0"/>
                                          </p:stCondLst>
                                        </p:cTn>
                                        <p:tgtEl>
                                          <p:spTgt spid="27"/>
                                        </p:tgtEl>
                                        <p:attrNameLst>
                                          <p:attrName>style.visibility</p:attrName>
                                        </p:attrNameLst>
                                      </p:cBhvr>
                                      <p:to>
                                        <p:strVal val="visible"/>
                                      </p:to>
                                    </p:set>
                                    <p:animEffect transition="in" filter="wipe(down)">
                                      <p:cBhvr>
                                        <p:cTn id="83" dur="500"/>
                                        <p:tgtEl>
                                          <p:spTgt spid="27"/>
                                        </p:tgtEl>
                                      </p:cBhvr>
                                    </p:animEffect>
                                  </p:childTnLst>
                                </p:cTn>
                              </p:par>
                              <p:par>
                                <p:cTn id="84" presetID="22" presetClass="entr" presetSubtype="4" fill="hold" grpId="0" nodeType="withEffect">
                                  <p:stCondLst>
                                    <p:cond delay="0"/>
                                  </p:stCondLst>
                                  <p:childTnLst>
                                    <p:set>
                                      <p:cBhvr>
                                        <p:cTn id="85" dur="1" fill="hold">
                                          <p:stCondLst>
                                            <p:cond delay="0"/>
                                          </p:stCondLst>
                                        </p:cTn>
                                        <p:tgtEl>
                                          <p:spTgt spid="28"/>
                                        </p:tgtEl>
                                        <p:attrNameLst>
                                          <p:attrName>style.visibility</p:attrName>
                                        </p:attrNameLst>
                                      </p:cBhvr>
                                      <p:to>
                                        <p:strVal val="visible"/>
                                      </p:to>
                                    </p:set>
                                    <p:animEffect transition="in" filter="wipe(down)">
                                      <p:cBhvr>
                                        <p:cTn id="86" dur="500"/>
                                        <p:tgtEl>
                                          <p:spTgt spid="28"/>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4" fill="hold" grpId="0" nodeType="clickEffect">
                                  <p:stCondLst>
                                    <p:cond delay="0"/>
                                  </p:stCondLst>
                                  <p:childTnLst>
                                    <p:set>
                                      <p:cBhvr>
                                        <p:cTn id="90" dur="1" fill="hold">
                                          <p:stCondLst>
                                            <p:cond delay="0"/>
                                          </p:stCondLst>
                                        </p:cTn>
                                        <p:tgtEl>
                                          <p:spTgt spid="29"/>
                                        </p:tgtEl>
                                        <p:attrNameLst>
                                          <p:attrName>style.visibility</p:attrName>
                                        </p:attrNameLst>
                                      </p:cBhvr>
                                      <p:to>
                                        <p:strVal val="visible"/>
                                      </p:to>
                                    </p:set>
                                    <p:animEffect transition="in" filter="wipe(down)">
                                      <p:cBhvr>
                                        <p:cTn id="91" dur="500"/>
                                        <p:tgtEl>
                                          <p:spTgt spid="29"/>
                                        </p:tgtEl>
                                      </p:cBhvr>
                                    </p:animEffect>
                                  </p:childTnLst>
                                </p:cTn>
                              </p:par>
                              <p:par>
                                <p:cTn id="92" presetID="22" presetClass="entr" presetSubtype="4" fill="hold" grpId="0" nodeType="withEffect">
                                  <p:stCondLst>
                                    <p:cond delay="0"/>
                                  </p:stCondLst>
                                  <p:childTnLst>
                                    <p:set>
                                      <p:cBhvr>
                                        <p:cTn id="93" dur="1" fill="hold">
                                          <p:stCondLst>
                                            <p:cond delay="0"/>
                                          </p:stCondLst>
                                        </p:cTn>
                                        <p:tgtEl>
                                          <p:spTgt spid="30"/>
                                        </p:tgtEl>
                                        <p:attrNameLst>
                                          <p:attrName>style.visibility</p:attrName>
                                        </p:attrNameLst>
                                      </p:cBhvr>
                                      <p:to>
                                        <p:strVal val="visible"/>
                                      </p:to>
                                    </p:set>
                                    <p:animEffect transition="in" filter="wipe(down)">
                                      <p:cBhvr>
                                        <p:cTn id="9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animBg="1"/>
      <p:bldP spid="7" grpId="0" animBg="1"/>
      <p:bldP spid="8" grpId="0" animBg="1"/>
      <p:bldP spid="9" grpId="0" animBg="1"/>
      <p:bldP spid="10" grpId="0" animBg="1"/>
      <p:bldP spid="23" grpId="0"/>
      <p:bldP spid="24" grpId="0"/>
      <p:bldP spid="25" grpId="0"/>
      <p:bldP spid="26" grpId="0"/>
      <p:bldP spid="27" grpId="0"/>
      <p:bldP spid="28" grpId="0"/>
      <p:bldP spid="29" grpId="0"/>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500" y="104774"/>
            <a:ext cx="525938" cy="485775"/>
          </a:xfrm>
          <a:prstGeom prst="rect">
            <a:avLst/>
          </a:prstGeom>
        </p:spPr>
      </p:pic>
      <p:sp>
        <p:nvSpPr>
          <p:cNvPr id="3" name="文本框 37"/>
          <p:cNvSpPr txBox="1"/>
          <p:nvPr/>
        </p:nvSpPr>
        <p:spPr>
          <a:xfrm>
            <a:off x="681534" y="57440"/>
            <a:ext cx="4414572" cy="572863"/>
          </a:xfrm>
          <a:prstGeom prst="rect">
            <a:avLst/>
          </a:prstGeom>
          <a:noFill/>
        </p:spPr>
        <p:txBody>
          <a:bodyPr wrap="none" lIns="128539" tIns="64269" rIns="128539" bIns="64269" rtlCol="0">
            <a:spAutoFit/>
          </a:bodyPr>
          <a:lstStyle/>
          <a:p>
            <a:pPr defTabSz="1285286">
              <a:lnSpc>
                <a:spcPct val="120000"/>
              </a:lnSpc>
            </a:pPr>
            <a:r>
              <a:rPr lang="zh-CN" altLang="en-US" sz="2399" spc="300" dirty="0" smtClean="0">
                <a:solidFill>
                  <a:schemeClr val="bg1"/>
                </a:solidFill>
                <a:latin typeface="迷你简菱心" panose="02010609000101010101" pitchFamily="49" charset="-122"/>
                <a:ea typeface="迷你简菱心" panose="02010609000101010101" pitchFamily="49" charset="-122"/>
                <a:cs typeface="+mn-ea"/>
                <a:sym typeface="+mn-lt"/>
              </a:rPr>
              <a:t>二、请</a:t>
            </a:r>
            <a:r>
              <a:rPr lang="zh-CN" altLang="en-US" sz="2399" spc="300" dirty="0">
                <a:solidFill>
                  <a:schemeClr val="bg1"/>
                </a:solidFill>
                <a:latin typeface="迷你简菱心" panose="02010609000101010101" pitchFamily="49" charset="-122"/>
                <a:ea typeface="迷你简菱心" panose="02010609000101010101" pitchFamily="49" charset="-122"/>
                <a:cs typeface="+mn-ea"/>
                <a:sym typeface="+mn-lt"/>
              </a:rPr>
              <a:t>输入您的章节大标题</a:t>
            </a:r>
          </a:p>
        </p:txBody>
      </p:sp>
      <p:sp>
        <p:nvSpPr>
          <p:cNvPr id="4" name="文本框 38"/>
          <p:cNvSpPr txBox="1"/>
          <p:nvPr/>
        </p:nvSpPr>
        <p:spPr>
          <a:xfrm>
            <a:off x="623438" y="517959"/>
            <a:ext cx="6845494" cy="401727"/>
          </a:xfrm>
          <a:prstGeom prst="rect">
            <a:avLst/>
          </a:prstGeom>
          <a:noFill/>
        </p:spPr>
        <p:txBody>
          <a:bodyPr wrap="none" lIns="128539" tIns="64269" rIns="128539" bIns="64269" rtlCol="0">
            <a:spAutoFit/>
          </a:bodyPr>
          <a:lstStyle/>
          <a:p>
            <a:pPr defTabSz="1285286">
              <a:lnSpc>
                <a:spcPct val="120000"/>
              </a:lnSpc>
            </a:pPr>
            <a:r>
              <a:rPr lang="en-US" altLang="zh-CN" sz="1599" dirty="0">
                <a:solidFill>
                  <a:schemeClr val="bg1"/>
                </a:solidFill>
                <a:latin typeface="微软雅黑 Light" panose="020B0502040204020203" pitchFamily="34" charset="-122"/>
                <a:ea typeface="微软雅黑 Light" panose="020B0502040204020203" pitchFamily="34" charset="-122"/>
                <a:cs typeface="+mn-ea"/>
                <a:sym typeface="+mn-lt"/>
              </a:rPr>
              <a:t>Click here to edit the content you want to recommend that you use the</a:t>
            </a:r>
          </a:p>
        </p:txBody>
      </p:sp>
      <p:sp>
        <p:nvSpPr>
          <p:cNvPr id="5" name="MH_Other_1"/>
          <p:cNvSpPr>
            <a:spLocks noChangeArrowheads="1"/>
          </p:cNvSpPr>
          <p:nvPr/>
        </p:nvSpPr>
        <p:spPr bwMode="auto">
          <a:xfrm>
            <a:off x="2823527" y="2799661"/>
            <a:ext cx="2409561" cy="2411147"/>
          </a:xfrm>
          <a:prstGeom prst="ellipse">
            <a:avLst/>
          </a:prstGeom>
          <a:noFill/>
          <a:ln w="6350">
            <a:solidFill>
              <a:schemeClr val="bg1"/>
            </a:solidFill>
            <a:round/>
            <a:headEnd/>
            <a:tailEnd/>
          </a:ln>
          <a:extLst>
            <a:ext uri="{909E8E84-426E-40DD-AFC4-6F175D3DCCD1}">
              <a14:hiddenFill xmlns:a14="http://schemas.microsoft.com/office/drawing/2010/main">
                <a:solidFill>
                  <a:srgbClr val="FFFFFF"/>
                </a:solidFill>
              </a14:hiddenFill>
            </a:ext>
          </a:extLst>
        </p:spPr>
        <p:txBody>
          <a:bodyPr lIns="90160" tIns="46985" rIns="90160" bIns="46985"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866943" fontAlgn="base" latinLnBrk="1">
              <a:lnSpc>
                <a:spcPct val="120000"/>
              </a:lnSpc>
              <a:spcBef>
                <a:spcPct val="0"/>
              </a:spcBef>
              <a:spcAft>
                <a:spcPct val="0"/>
              </a:spcAft>
            </a:pPr>
            <a:endParaRPr lang="en-US" altLang="zh-CN" sz="1327">
              <a:solidFill>
                <a:prstClr val="white"/>
              </a:solidFill>
              <a:ea typeface="微软雅黑" panose="020B0503020204020204" pitchFamily="34" charset="-122"/>
              <a:cs typeface="+mn-ea"/>
              <a:sym typeface="Arial" panose="020B0604020202020204" pitchFamily="34" charset="0"/>
            </a:endParaRPr>
          </a:p>
        </p:txBody>
      </p:sp>
      <p:sp>
        <p:nvSpPr>
          <p:cNvPr id="6" name="MH_Title_1"/>
          <p:cNvSpPr>
            <a:spLocks noChangeArrowheads="1"/>
          </p:cNvSpPr>
          <p:nvPr/>
        </p:nvSpPr>
        <p:spPr bwMode="auto">
          <a:xfrm>
            <a:off x="4671173" y="3545703"/>
            <a:ext cx="1033351" cy="1031762"/>
          </a:xfrm>
          <a:prstGeom prst="ellipse">
            <a:avLst/>
          </a:prstGeom>
          <a:solidFill>
            <a:schemeClr val="bg1">
              <a:alpha val="10196"/>
            </a:schemeClr>
          </a:solidFill>
          <a:ln w="38100">
            <a:noFill/>
            <a:round/>
            <a:headEnd/>
            <a:tailEnd/>
          </a:ln>
        </p:spPr>
        <p:txBody>
          <a:bodyPr lIns="0" tIns="0" rIns="0" bIns="0"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866943" fontAlgn="base" latinLnBrk="1">
              <a:lnSpc>
                <a:spcPct val="120000"/>
              </a:lnSpc>
              <a:spcBef>
                <a:spcPct val="0"/>
              </a:spcBef>
              <a:spcAft>
                <a:spcPct val="0"/>
              </a:spcAft>
            </a:pPr>
            <a:r>
              <a:rPr lang="zh-CN" altLang="en-US" sz="1600" b="1" dirty="0" smtClean="0">
                <a:solidFill>
                  <a:prstClr val="white"/>
                </a:solidFill>
                <a:ea typeface="微软雅黑" panose="020B0503020204020204" pitchFamily="34" charset="-122"/>
                <a:cs typeface="+mn-ea"/>
                <a:sym typeface="Arial" panose="020B0604020202020204" pitchFamily="34" charset="0"/>
              </a:rPr>
              <a:t>替换</a:t>
            </a:r>
            <a:r>
              <a:rPr lang="zh-CN" altLang="en-US" sz="1600" b="1" dirty="0">
                <a:solidFill>
                  <a:prstClr val="white"/>
                </a:solidFill>
                <a:ea typeface="微软雅黑" panose="020B0503020204020204" pitchFamily="34" charset="-122"/>
                <a:cs typeface="+mn-ea"/>
                <a:sym typeface="Arial" panose="020B0604020202020204" pitchFamily="34" charset="0"/>
              </a:rPr>
              <a:t>文字内容</a:t>
            </a:r>
          </a:p>
        </p:txBody>
      </p:sp>
      <p:sp>
        <p:nvSpPr>
          <p:cNvPr id="7" name="MH_SubTitle_3"/>
          <p:cNvSpPr>
            <a:spLocks noChangeArrowheads="1"/>
          </p:cNvSpPr>
          <p:nvPr/>
        </p:nvSpPr>
        <p:spPr bwMode="auto">
          <a:xfrm>
            <a:off x="2501299" y="3724278"/>
            <a:ext cx="674613" cy="674614"/>
          </a:xfrm>
          <a:prstGeom prst="ellipse">
            <a:avLst/>
          </a:prstGeom>
          <a:solidFill>
            <a:schemeClr val="bg1">
              <a:alpha val="10196"/>
            </a:schemeClr>
          </a:solidFill>
          <a:ln w="25400">
            <a:noFill/>
            <a:round/>
            <a:headEnd/>
            <a:tailEnd/>
          </a:ln>
        </p:spPr>
        <p:txBody>
          <a:bodyPr lIns="0" tIns="0" rIns="0" bIns="0"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866943" fontAlgn="base" latinLnBrk="1">
              <a:lnSpc>
                <a:spcPct val="120000"/>
              </a:lnSpc>
              <a:spcBef>
                <a:spcPct val="0"/>
              </a:spcBef>
              <a:spcAft>
                <a:spcPct val="0"/>
              </a:spcAft>
            </a:pPr>
            <a:r>
              <a:rPr lang="zh-CN" altLang="en-US" sz="1600" b="1" dirty="0" smtClean="0">
                <a:solidFill>
                  <a:prstClr val="white"/>
                </a:solidFill>
                <a:ea typeface="微软雅黑" panose="020B0503020204020204" pitchFamily="34" charset="-122"/>
                <a:cs typeface="+mn-ea"/>
                <a:sym typeface="Arial" panose="020B0604020202020204" pitchFamily="34" charset="0"/>
              </a:rPr>
              <a:t>文字</a:t>
            </a:r>
            <a:r>
              <a:rPr lang="zh-CN" altLang="en-US" sz="1600" b="1" dirty="0">
                <a:solidFill>
                  <a:prstClr val="white"/>
                </a:solidFill>
                <a:ea typeface="微软雅黑" panose="020B0503020204020204" pitchFamily="34" charset="-122"/>
                <a:cs typeface="+mn-ea"/>
                <a:sym typeface="Arial" panose="020B0604020202020204" pitchFamily="34" charset="0"/>
              </a:rPr>
              <a:t>内容</a:t>
            </a:r>
          </a:p>
        </p:txBody>
      </p:sp>
      <p:sp>
        <p:nvSpPr>
          <p:cNvPr id="8" name="MH_SubTitle_1"/>
          <p:cNvSpPr>
            <a:spLocks noChangeArrowheads="1"/>
          </p:cNvSpPr>
          <p:nvPr/>
        </p:nvSpPr>
        <p:spPr bwMode="auto">
          <a:xfrm>
            <a:off x="3691795" y="2463148"/>
            <a:ext cx="673026" cy="674613"/>
          </a:xfrm>
          <a:prstGeom prst="ellipse">
            <a:avLst/>
          </a:prstGeom>
          <a:solidFill>
            <a:schemeClr val="bg1">
              <a:alpha val="10196"/>
            </a:schemeClr>
          </a:solidFill>
          <a:ln w="25400">
            <a:noFill/>
            <a:round/>
            <a:headEnd/>
            <a:tailEnd/>
          </a:ln>
        </p:spPr>
        <p:txBody>
          <a:bodyPr lIns="0" tIns="0" rIns="0" bIns="0"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866943" fontAlgn="base" latinLnBrk="1">
              <a:lnSpc>
                <a:spcPct val="120000"/>
              </a:lnSpc>
              <a:spcBef>
                <a:spcPct val="0"/>
              </a:spcBef>
              <a:spcAft>
                <a:spcPct val="0"/>
              </a:spcAft>
            </a:pPr>
            <a:r>
              <a:rPr lang="zh-CN" altLang="en-US" sz="1600" b="1" dirty="0" smtClean="0">
                <a:solidFill>
                  <a:prstClr val="white"/>
                </a:solidFill>
                <a:ea typeface="微软雅黑" panose="020B0503020204020204" pitchFamily="34" charset="-122"/>
                <a:cs typeface="+mn-ea"/>
                <a:sym typeface="Arial" panose="020B0604020202020204" pitchFamily="34" charset="0"/>
              </a:rPr>
              <a:t>文字</a:t>
            </a:r>
            <a:r>
              <a:rPr lang="zh-CN" altLang="en-US" sz="1600" b="1" dirty="0">
                <a:solidFill>
                  <a:prstClr val="white"/>
                </a:solidFill>
                <a:ea typeface="微软雅黑" panose="020B0503020204020204" pitchFamily="34" charset="-122"/>
                <a:cs typeface="+mn-ea"/>
                <a:sym typeface="Arial" panose="020B0604020202020204" pitchFamily="34" charset="0"/>
              </a:rPr>
              <a:t>内容</a:t>
            </a:r>
          </a:p>
        </p:txBody>
      </p:sp>
      <p:sp>
        <p:nvSpPr>
          <p:cNvPr id="9" name="MH_SubTitle_5"/>
          <p:cNvSpPr>
            <a:spLocks noChangeArrowheads="1"/>
          </p:cNvSpPr>
          <p:nvPr/>
        </p:nvSpPr>
        <p:spPr bwMode="auto">
          <a:xfrm>
            <a:off x="3587029" y="4769531"/>
            <a:ext cx="674613" cy="674614"/>
          </a:xfrm>
          <a:prstGeom prst="ellipse">
            <a:avLst/>
          </a:prstGeom>
          <a:solidFill>
            <a:schemeClr val="bg1">
              <a:alpha val="10196"/>
            </a:schemeClr>
          </a:solidFill>
          <a:ln w="25400">
            <a:noFill/>
            <a:round/>
            <a:headEnd/>
            <a:tailEnd/>
          </a:ln>
        </p:spPr>
        <p:txBody>
          <a:bodyPr lIns="0" tIns="0" rIns="0" bIns="0"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866943" fontAlgn="base" latinLnBrk="1">
              <a:lnSpc>
                <a:spcPct val="120000"/>
              </a:lnSpc>
              <a:spcBef>
                <a:spcPct val="0"/>
              </a:spcBef>
              <a:spcAft>
                <a:spcPct val="0"/>
              </a:spcAft>
            </a:pPr>
            <a:r>
              <a:rPr lang="zh-CN" altLang="en-US" sz="1600" b="1" dirty="0" smtClean="0">
                <a:solidFill>
                  <a:prstClr val="white"/>
                </a:solidFill>
                <a:ea typeface="微软雅黑" panose="020B0503020204020204" pitchFamily="34" charset="-122"/>
                <a:cs typeface="+mn-ea"/>
                <a:sym typeface="Arial" panose="020B0604020202020204" pitchFamily="34" charset="0"/>
              </a:rPr>
              <a:t>文字</a:t>
            </a:r>
            <a:r>
              <a:rPr lang="zh-CN" altLang="en-US" sz="1600" b="1" dirty="0">
                <a:solidFill>
                  <a:prstClr val="white"/>
                </a:solidFill>
                <a:ea typeface="微软雅黑" panose="020B0503020204020204" pitchFamily="34" charset="-122"/>
                <a:cs typeface="+mn-ea"/>
                <a:sym typeface="Arial" panose="020B0604020202020204" pitchFamily="34" charset="0"/>
              </a:rPr>
              <a:t>内容</a:t>
            </a:r>
          </a:p>
        </p:txBody>
      </p:sp>
      <p:sp>
        <p:nvSpPr>
          <p:cNvPr id="10" name="MH_Other_2"/>
          <p:cNvSpPr>
            <a:spLocks noChangeArrowheads="1"/>
          </p:cNvSpPr>
          <p:nvPr/>
        </p:nvSpPr>
        <p:spPr bwMode="auto">
          <a:xfrm flipH="1">
            <a:off x="6852160" y="2799661"/>
            <a:ext cx="2411148" cy="2411147"/>
          </a:xfrm>
          <a:prstGeom prst="ellipse">
            <a:avLst/>
          </a:prstGeom>
          <a:noFill/>
          <a:ln w="6350">
            <a:solidFill>
              <a:schemeClr val="bg1"/>
            </a:solidFill>
            <a:round/>
            <a:headEnd/>
            <a:tailEnd/>
          </a:ln>
          <a:extLst>
            <a:ext uri="{909E8E84-426E-40DD-AFC4-6F175D3DCCD1}">
              <a14:hiddenFill xmlns:a14="http://schemas.microsoft.com/office/drawing/2010/main">
                <a:solidFill>
                  <a:srgbClr val="FFFFFF"/>
                </a:solidFill>
              </a14:hiddenFill>
            </a:ext>
          </a:extLst>
        </p:spPr>
        <p:txBody>
          <a:bodyPr lIns="90160" tIns="46985" rIns="90160" bIns="46985"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866943" fontAlgn="base" latinLnBrk="1">
              <a:lnSpc>
                <a:spcPct val="120000"/>
              </a:lnSpc>
              <a:spcBef>
                <a:spcPct val="0"/>
              </a:spcBef>
              <a:spcAft>
                <a:spcPct val="0"/>
              </a:spcAft>
            </a:pPr>
            <a:endParaRPr lang="en-US" altLang="zh-CN" sz="1327">
              <a:solidFill>
                <a:prstClr val="white"/>
              </a:solidFill>
              <a:ea typeface="微软雅黑" panose="020B0503020204020204" pitchFamily="34" charset="-122"/>
              <a:cs typeface="+mn-ea"/>
              <a:sym typeface="Arial" panose="020B0604020202020204" pitchFamily="34" charset="0"/>
            </a:endParaRPr>
          </a:p>
        </p:txBody>
      </p:sp>
      <p:sp>
        <p:nvSpPr>
          <p:cNvPr id="11" name="MH_Title_2"/>
          <p:cNvSpPr>
            <a:spLocks noChangeArrowheads="1"/>
          </p:cNvSpPr>
          <p:nvPr/>
        </p:nvSpPr>
        <p:spPr bwMode="auto">
          <a:xfrm flipH="1">
            <a:off x="6382310" y="3545703"/>
            <a:ext cx="1031762" cy="1031762"/>
          </a:xfrm>
          <a:prstGeom prst="ellipse">
            <a:avLst/>
          </a:prstGeom>
          <a:solidFill>
            <a:schemeClr val="bg1">
              <a:alpha val="10196"/>
            </a:schemeClr>
          </a:solidFill>
          <a:ln w="38100">
            <a:noFill/>
            <a:round/>
            <a:headEnd/>
            <a:tailEnd/>
          </a:ln>
        </p:spPr>
        <p:txBody>
          <a:bodyPr lIns="0" tIns="0" rIns="0" bIns="0"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866943" fontAlgn="base" latinLnBrk="1">
              <a:lnSpc>
                <a:spcPct val="120000"/>
              </a:lnSpc>
              <a:spcBef>
                <a:spcPct val="0"/>
              </a:spcBef>
              <a:spcAft>
                <a:spcPct val="0"/>
              </a:spcAft>
            </a:pPr>
            <a:r>
              <a:rPr lang="zh-CN" altLang="en-US" sz="1600" b="1" dirty="0" smtClean="0">
                <a:solidFill>
                  <a:prstClr val="white"/>
                </a:solidFill>
                <a:ea typeface="微软雅黑" panose="020B0503020204020204" pitchFamily="34" charset="-122"/>
                <a:cs typeface="+mn-ea"/>
                <a:sym typeface="Arial" panose="020B0604020202020204" pitchFamily="34" charset="0"/>
              </a:rPr>
              <a:t>替换</a:t>
            </a:r>
            <a:r>
              <a:rPr lang="zh-CN" altLang="en-US" sz="1600" b="1" dirty="0">
                <a:solidFill>
                  <a:prstClr val="white"/>
                </a:solidFill>
                <a:ea typeface="微软雅黑" panose="020B0503020204020204" pitchFamily="34" charset="-122"/>
                <a:cs typeface="+mn-ea"/>
                <a:sym typeface="Arial" panose="020B0604020202020204" pitchFamily="34" charset="0"/>
              </a:rPr>
              <a:t>文字内容</a:t>
            </a:r>
          </a:p>
        </p:txBody>
      </p:sp>
      <p:sp>
        <p:nvSpPr>
          <p:cNvPr id="12" name="MH_SubTitle_4"/>
          <p:cNvSpPr>
            <a:spLocks noChangeArrowheads="1"/>
          </p:cNvSpPr>
          <p:nvPr/>
        </p:nvSpPr>
        <p:spPr bwMode="auto">
          <a:xfrm flipH="1">
            <a:off x="8910921" y="3724278"/>
            <a:ext cx="673026" cy="674614"/>
          </a:xfrm>
          <a:prstGeom prst="ellipse">
            <a:avLst/>
          </a:prstGeom>
          <a:solidFill>
            <a:schemeClr val="bg1">
              <a:alpha val="10196"/>
            </a:schemeClr>
          </a:solidFill>
          <a:ln w="25400">
            <a:noFill/>
            <a:round/>
            <a:headEnd/>
            <a:tailEnd/>
          </a:ln>
        </p:spPr>
        <p:txBody>
          <a:bodyPr lIns="0" tIns="0" rIns="0" bIns="0"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866943" fontAlgn="base" latinLnBrk="1">
              <a:lnSpc>
                <a:spcPct val="120000"/>
              </a:lnSpc>
              <a:spcBef>
                <a:spcPct val="0"/>
              </a:spcBef>
              <a:spcAft>
                <a:spcPct val="0"/>
              </a:spcAft>
            </a:pPr>
            <a:r>
              <a:rPr lang="zh-CN" altLang="en-US" sz="1600" b="1" dirty="0" smtClean="0">
                <a:solidFill>
                  <a:prstClr val="white"/>
                </a:solidFill>
                <a:ea typeface="微软雅黑" panose="020B0503020204020204" pitchFamily="34" charset="-122"/>
                <a:cs typeface="+mn-ea"/>
                <a:sym typeface="Arial" panose="020B0604020202020204" pitchFamily="34" charset="0"/>
              </a:rPr>
              <a:t>文字</a:t>
            </a:r>
            <a:r>
              <a:rPr lang="zh-CN" altLang="en-US" sz="1600" b="1" dirty="0">
                <a:solidFill>
                  <a:prstClr val="white"/>
                </a:solidFill>
                <a:ea typeface="微软雅黑" panose="020B0503020204020204" pitchFamily="34" charset="-122"/>
                <a:cs typeface="+mn-ea"/>
                <a:sym typeface="Arial" panose="020B0604020202020204" pitchFamily="34" charset="0"/>
              </a:rPr>
              <a:t>内容</a:t>
            </a:r>
          </a:p>
        </p:txBody>
      </p:sp>
      <p:sp>
        <p:nvSpPr>
          <p:cNvPr id="13" name="MH_SubTitle_2"/>
          <p:cNvSpPr>
            <a:spLocks noChangeArrowheads="1"/>
          </p:cNvSpPr>
          <p:nvPr/>
        </p:nvSpPr>
        <p:spPr bwMode="auto">
          <a:xfrm flipH="1">
            <a:off x="7720427" y="2463148"/>
            <a:ext cx="674613" cy="674613"/>
          </a:xfrm>
          <a:prstGeom prst="ellipse">
            <a:avLst/>
          </a:prstGeom>
          <a:solidFill>
            <a:schemeClr val="bg1">
              <a:alpha val="10196"/>
            </a:schemeClr>
          </a:solidFill>
          <a:ln w="25400">
            <a:noFill/>
            <a:round/>
            <a:headEnd/>
            <a:tailEnd/>
          </a:ln>
        </p:spPr>
        <p:txBody>
          <a:bodyPr lIns="0" tIns="0" rIns="0" bIns="0"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866943" fontAlgn="base" latinLnBrk="1">
              <a:lnSpc>
                <a:spcPct val="120000"/>
              </a:lnSpc>
              <a:spcBef>
                <a:spcPct val="0"/>
              </a:spcBef>
              <a:spcAft>
                <a:spcPct val="0"/>
              </a:spcAft>
            </a:pPr>
            <a:r>
              <a:rPr lang="zh-CN" altLang="en-US" sz="1600" b="1" dirty="0" smtClean="0">
                <a:solidFill>
                  <a:prstClr val="white"/>
                </a:solidFill>
                <a:ea typeface="微软雅黑" panose="020B0503020204020204" pitchFamily="34" charset="-122"/>
                <a:cs typeface="+mn-ea"/>
                <a:sym typeface="Arial" panose="020B0604020202020204" pitchFamily="34" charset="0"/>
              </a:rPr>
              <a:t>文字</a:t>
            </a:r>
            <a:r>
              <a:rPr lang="zh-CN" altLang="en-US" sz="1600" b="1" dirty="0">
                <a:solidFill>
                  <a:prstClr val="white"/>
                </a:solidFill>
                <a:ea typeface="微软雅黑" panose="020B0503020204020204" pitchFamily="34" charset="-122"/>
                <a:cs typeface="+mn-ea"/>
                <a:sym typeface="Arial" panose="020B0604020202020204" pitchFamily="34" charset="0"/>
              </a:rPr>
              <a:t>内容</a:t>
            </a:r>
          </a:p>
        </p:txBody>
      </p:sp>
      <p:sp>
        <p:nvSpPr>
          <p:cNvPr id="14" name="MH_SubTitle_6"/>
          <p:cNvSpPr>
            <a:spLocks noChangeArrowheads="1"/>
          </p:cNvSpPr>
          <p:nvPr/>
        </p:nvSpPr>
        <p:spPr bwMode="auto">
          <a:xfrm flipH="1">
            <a:off x="7825191" y="4769531"/>
            <a:ext cx="673026" cy="674614"/>
          </a:xfrm>
          <a:prstGeom prst="ellipse">
            <a:avLst/>
          </a:prstGeom>
          <a:solidFill>
            <a:schemeClr val="bg1">
              <a:alpha val="10196"/>
            </a:schemeClr>
          </a:solidFill>
          <a:ln w="25400">
            <a:noFill/>
            <a:round/>
            <a:headEnd/>
            <a:tailEnd/>
          </a:ln>
        </p:spPr>
        <p:txBody>
          <a:bodyPr lIns="0" tIns="0" rIns="0" bIns="0"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866943" fontAlgn="base" latinLnBrk="1">
              <a:lnSpc>
                <a:spcPct val="120000"/>
              </a:lnSpc>
              <a:spcBef>
                <a:spcPct val="0"/>
              </a:spcBef>
              <a:spcAft>
                <a:spcPct val="0"/>
              </a:spcAft>
            </a:pPr>
            <a:r>
              <a:rPr lang="zh-CN" altLang="en-US" sz="1600" b="1" dirty="0" smtClean="0">
                <a:solidFill>
                  <a:prstClr val="white"/>
                </a:solidFill>
                <a:ea typeface="微软雅黑" panose="020B0503020204020204" pitchFamily="34" charset="-122"/>
                <a:cs typeface="+mn-ea"/>
                <a:sym typeface="Arial" panose="020B0604020202020204" pitchFamily="34" charset="0"/>
              </a:rPr>
              <a:t>文字</a:t>
            </a:r>
            <a:r>
              <a:rPr lang="zh-CN" altLang="en-US" sz="1600" b="1" dirty="0">
                <a:solidFill>
                  <a:prstClr val="white"/>
                </a:solidFill>
                <a:ea typeface="微软雅黑" panose="020B0503020204020204" pitchFamily="34" charset="-122"/>
                <a:cs typeface="+mn-ea"/>
                <a:sym typeface="Arial" panose="020B0604020202020204" pitchFamily="34" charset="0"/>
              </a:rPr>
              <a:t>内容</a:t>
            </a:r>
          </a:p>
        </p:txBody>
      </p:sp>
      <p:sp>
        <p:nvSpPr>
          <p:cNvPr id="15" name="MH_Other_3"/>
          <p:cNvSpPr>
            <a:spLocks/>
          </p:cNvSpPr>
          <p:nvPr/>
        </p:nvSpPr>
        <p:spPr bwMode="auto">
          <a:xfrm rot="-2644669">
            <a:off x="4942607" y="3159982"/>
            <a:ext cx="2217493" cy="2217495"/>
          </a:xfrm>
          <a:custGeom>
            <a:avLst/>
            <a:gdLst>
              <a:gd name="T0" fmla="*/ 1108868 w 2217737"/>
              <a:gd name="T1" fmla="*/ 0 h 2217738"/>
              <a:gd name="T2" fmla="*/ 2217737 w 2217737"/>
              <a:gd name="T3" fmla="*/ 1108869 h 2217738"/>
              <a:gd name="T4" fmla="*/ 1108869 w 2217737"/>
              <a:gd name="T5" fmla="*/ 1108869 h 2217738"/>
              <a:gd name="T6" fmla="*/ 1108868 w 2217737"/>
              <a:gd name="T7" fmla="*/ 0 h 2217738"/>
              <a:gd name="T8" fmla="*/ 1108868 w 2217737"/>
              <a:gd name="T9" fmla="*/ 0 h 2217738"/>
              <a:gd name="T10" fmla="*/ 2217737 w 2217737"/>
              <a:gd name="T11" fmla="*/ 1108869 h 221773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17737" h="2217738" stroke="0">
                <a:moveTo>
                  <a:pt x="1108868" y="0"/>
                </a:moveTo>
                <a:cubicBezTo>
                  <a:pt x="1721279" y="0"/>
                  <a:pt x="2217737" y="496458"/>
                  <a:pt x="2217737" y="1108869"/>
                </a:cubicBezTo>
                <a:lnTo>
                  <a:pt x="1108869" y="1108869"/>
                </a:lnTo>
                <a:cubicBezTo>
                  <a:pt x="1108869" y="739246"/>
                  <a:pt x="1108868" y="369623"/>
                  <a:pt x="1108868" y="0"/>
                </a:cubicBezTo>
                <a:close/>
              </a:path>
              <a:path w="2217737" h="2217738" fill="none">
                <a:moveTo>
                  <a:pt x="1108868" y="0"/>
                </a:moveTo>
                <a:cubicBezTo>
                  <a:pt x="1721279" y="0"/>
                  <a:pt x="2217737" y="496458"/>
                  <a:pt x="2217737" y="1108869"/>
                </a:cubicBezTo>
              </a:path>
            </a:pathLst>
          </a:custGeom>
          <a:noFill/>
          <a:ln w="9525" cap="flat" cmpd="sng">
            <a:solidFill>
              <a:schemeClr val="bg1"/>
            </a:solidFill>
            <a:round/>
            <a:headEnd type="oval" w="med" len="med"/>
            <a:tailEnd type="triangle" w="med" len="med"/>
          </a:ln>
          <a:extLst>
            <a:ext uri="{909E8E84-426E-40DD-AFC4-6F175D3DCCD1}">
              <a14:hiddenFill xmlns:a14="http://schemas.microsoft.com/office/drawing/2010/main">
                <a:solidFill>
                  <a:srgbClr val="FFFFFF"/>
                </a:solidFill>
              </a14:hiddenFill>
            </a:ext>
          </a:extLst>
        </p:spPr>
        <p:txBody>
          <a:bodyPr anchor="ctr"/>
          <a:lstStyle/>
          <a:p>
            <a:pPr defTabSz="866943" fontAlgn="base">
              <a:lnSpc>
                <a:spcPct val="120000"/>
              </a:lnSpc>
              <a:spcBef>
                <a:spcPct val="0"/>
              </a:spcBef>
              <a:spcAft>
                <a:spcPct val="0"/>
              </a:spcAft>
            </a:pPr>
            <a:endParaRPr lang="zh-CN" altLang="en-US" sz="1327">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 name="MH_Other_4"/>
          <p:cNvSpPr>
            <a:spLocks/>
          </p:cNvSpPr>
          <p:nvPr/>
        </p:nvSpPr>
        <p:spPr bwMode="auto">
          <a:xfrm rot="-2644669" flipH="1" flipV="1">
            <a:off x="4926735" y="2744103"/>
            <a:ext cx="2219081" cy="2217495"/>
          </a:xfrm>
          <a:custGeom>
            <a:avLst/>
            <a:gdLst>
              <a:gd name="T0" fmla="*/ 1109662 w 2219325"/>
              <a:gd name="T1" fmla="*/ 0 h 2217738"/>
              <a:gd name="T2" fmla="*/ 2219325 w 2219325"/>
              <a:gd name="T3" fmla="*/ 1108869 h 2217738"/>
              <a:gd name="T4" fmla="*/ 1109663 w 2219325"/>
              <a:gd name="T5" fmla="*/ 1108869 h 2217738"/>
              <a:gd name="T6" fmla="*/ 1109662 w 2219325"/>
              <a:gd name="T7" fmla="*/ 0 h 2217738"/>
              <a:gd name="T8" fmla="*/ 1109662 w 2219325"/>
              <a:gd name="T9" fmla="*/ 0 h 2217738"/>
              <a:gd name="T10" fmla="*/ 2219325 w 2219325"/>
              <a:gd name="T11" fmla="*/ 1108869 h 221773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19325" h="2217738" stroke="0">
                <a:moveTo>
                  <a:pt x="1109662" y="0"/>
                </a:moveTo>
                <a:cubicBezTo>
                  <a:pt x="1722512" y="0"/>
                  <a:pt x="2219325" y="496458"/>
                  <a:pt x="2219325" y="1108869"/>
                </a:cubicBezTo>
                <a:lnTo>
                  <a:pt x="1109663" y="1108869"/>
                </a:lnTo>
                <a:cubicBezTo>
                  <a:pt x="1109663" y="739246"/>
                  <a:pt x="1109662" y="369623"/>
                  <a:pt x="1109662" y="0"/>
                </a:cubicBezTo>
                <a:close/>
              </a:path>
              <a:path w="2219325" h="2217738" fill="none">
                <a:moveTo>
                  <a:pt x="1109662" y="0"/>
                </a:moveTo>
                <a:cubicBezTo>
                  <a:pt x="1722512" y="0"/>
                  <a:pt x="2219325" y="496458"/>
                  <a:pt x="2219325" y="1108869"/>
                </a:cubicBezTo>
              </a:path>
            </a:pathLst>
          </a:custGeom>
          <a:noFill/>
          <a:ln w="6350" cap="flat" cmpd="sng">
            <a:solidFill>
              <a:schemeClr val="bg1">
                <a:lumMod val="65000"/>
              </a:schemeClr>
            </a:solidFill>
            <a:round/>
            <a:headEnd type="oval" w="med" len="med"/>
            <a:tailEnd type="triangle" w="med" len="med"/>
          </a:ln>
          <a:extLst>
            <a:ext uri="{909E8E84-426E-40DD-AFC4-6F175D3DCCD1}">
              <a14:hiddenFill xmlns:a14="http://schemas.microsoft.com/office/drawing/2010/main">
                <a:solidFill>
                  <a:srgbClr val="FFFFFF"/>
                </a:solidFill>
              </a14:hiddenFill>
            </a:ext>
          </a:extLst>
        </p:spPr>
        <p:txBody>
          <a:bodyPr anchor="ctr"/>
          <a:lstStyle/>
          <a:p>
            <a:pPr defTabSz="866943" fontAlgn="base">
              <a:lnSpc>
                <a:spcPct val="120000"/>
              </a:lnSpc>
              <a:spcBef>
                <a:spcPct val="0"/>
              </a:spcBef>
              <a:spcAft>
                <a:spcPct val="0"/>
              </a:spcAft>
            </a:pPr>
            <a:endParaRPr lang="zh-CN" altLang="en-US" sz="1327">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 name="TextBox 23"/>
          <p:cNvSpPr txBox="1"/>
          <p:nvPr/>
        </p:nvSpPr>
        <p:spPr>
          <a:xfrm>
            <a:off x="4464607" y="5677731"/>
            <a:ext cx="2237789" cy="565476"/>
          </a:xfrm>
          <a:prstGeom prst="rect">
            <a:avLst/>
          </a:prstGeom>
          <a:noFill/>
        </p:spPr>
        <p:txBody>
          <a:bodyPr wrap="square" lIns="0" tIns="0" rIns="0" bIns="0" rtlCol="0">
            <a:spAutoFit/>
          </a:bodyPr>
          <a:lstStyle/>
          <a:p>
            <a:pPr defTabSz="866943" fontAlgn="base">
              <a:lnSpc>
                <a:spcPct val="120000"/>
              </a:lnSpc>
              <a:spcBef>
                <a:spcPct val="0"/>
              </a:spcBef>
              <a:spcAft>
                <a:spcPct val="0"/>
              </a:spcAft>
            </a:pPr>
            <a:r>
              <a:rPr lang="zh-CN" altLang="en-US" sz="16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请插入文本内容请插入文本内容请插入文本内容</a:t>
            </a:r>
            <a:endParaRPr lang="en-GB" altLang="zh-CN" sz="16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 name="TextBox 24"/>
          <p:cNvSpPr txBox="1"/>
          <p:nvPr/>
        </p:nvSpPr>
        <p:spPr>
          <a:xfrm>
            <a:off x="4464607" y="5208706"/>
            <a:ext cx="1795363" cy="337528"/>
          </a:xfrm>
          <a:prstGeom prst="rect">
            <a:avLst/>
          </a:prstGeom>
          <a:noFill/>
        </p:spPr>
        <p:txBody>
          <a:bodyPr wrap="none" lIns="0" tIns="0" rIns="0" bIns="0" rtlCol="0">
            <a:spAutoFit/>
          </a:bodyPr>
          <a:lstStyle/>
          <a:p>
            <a:pPr defTabSz="866943" fontAlgn="base">
              <a:lnSpc>
                <a:spcPct val="120000"/>
              </a:lnSpc>
              <a:spcBef>
                <a:spcPct val="0"/>
              </a:spcBef>
              <a:spcAft>
                <a:spcPct val="0"/>
              </a:spcAft>
            </a:pPr>
            <a:r>
              <a:rPr lang="zh-CN" altLang="en-US" sz="2000" b="1">
                <a:solidFill>
                  <a:prstClr val="white">
                    <a:alpha val="80000"/>
                  </a:prst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zh-CN" altLang="en-US" sz="2000" b="1" dirty="0">
              <a:solidFill>
                <a:prstClr val="white">
                  <a:alpha val="80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 name="TextBox 23"/>
          <p:cNvSpPr txBox="1"/>
          <p:nvPr/>
        </p:nvSpPr>
        <p:spPr>
          <a:xfrm>
            <a:off x="8592887" y="5626570"/>
            <a:ext cx="2237789" cy="565476"/>
          </a:xfrm>
          <a:prstGeom prst="rect">
            <a:avLst/>
          </a:prstGeom>
          <a:noFill/>
        </p:spPr>
        <p:txBody>
          <a:bodyPr wrap="square" lIns="0" tIns="0" rIns="0" bIns="0" rtlCol="0">
            <a:spAutoFit/>
          </a:bodyPr>
          <a:lstStyle/>
          <a:p>
            <a:pPr defTabSz="866943" fontAlgn="base">
              <a:lnSpc>
                <a:spcPct val="120000"/>
              </a:lnSpc>
              <a:spcBef>
                <a:spcPct val="0"/>
              </a:spcBef>
              <a:spcAft>
                <a:spcPct val="0"/>
              </a:spcAft>
            </a:pPr>
            <a:r>
              <a:rPr lang="zh-CN" altLang="en-US" sz="16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请插入文本内容请插入文本内容请插入文本内容</a:t>
            </a:r>
            <a:endParaRPr lang="en-GB" altLang="zh-CN" sz="16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 name="TextBox 24"/>
          <p:cNvSpPr txBox="1"/>
          <p:nvPr/>
        </p:nvSpPr>
        <p:spPr>
          <a:xfrm>
            <a:off x="8592887" y="5208706"/>
            <a:ext cx="1795363" cy="337528"/>
          </a:xfrm>
          <a:prstGeom prst="rect">
            <a:avLst/>
          </a:prstGeom>
          <a:noFill/>
        </p:spPr>
        <p:txBody>
          <a:bodyPr wrap="none" lIns="0" tIns="0" rIns="0" bIns="0" rtlCol="0">
            <a:spAutoFit/>
          </a:bodyPr>
          <a:lstStyle/>
          <a:p>
            <a:pPr defTabSz="866943" fontAlgn="base">
              <a:lnSpc>
                <a:spcPct val="120000"/>
              </a:lnSpc>
              <a:spcBef>
                <a:spcPct val="0"/>
              </a:spcBef>
              <a:spcAft>
                <a:spcPct val="0"/>
              </a:spcAft>
            </a:pPr>
            <a:r>
              <a:rPr lang="zh-CN" altLang="en-US" sz="2000" b="1">
                <a:solidFill>
                  <a:prstClr val="white">
                    <a:alpha val="80000"/>
                  </a:prst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zh-CN" altLang="en-US" sz="2000" b="1" dirty="0">
              <a:solidFill>
                <a:prstClr val="white">
                  <a:alpha val="80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 name="TextBox 23"/>
          <p:cNvSpPr txBox="1"/>
          <p:nvPr/>
        </p:nvSpPr>
        <p:spPr>
          <a:xfrm>
            <a:off x="1423441" y="2041297"/>
            <a:ext cx="2237789" cy="565476"/>
          </a:xfrm>
          <a:prstGeom prst="rect">
            <a:avLst/>
          </a:prstGeom>
          <a:noFill/>
        </p:spPr>
        <p:txBody>
          <a:bodyPr wrap="square" lIns="0" tIns="0" rIns="0" bIns="0" rtlCol="0">
            <a:spAutoFit/>
          </a:bodyPr>
          <a:lstStyle/>
          <a:p>
            <a:pPr defTabSz="866943" fontAlgn="base">
              <a:lnSpc>
                <a:spcPct val="120000"/>
              </a:lnSpc>
              <a:spcBef>
                <a:spcPct val="0"/>
              </a:spcBef>
              <a:spcAft>
                <a:spcPct val="0"/>
              </a:spcAft>
            </a:pPr>
            <a:r>
              <a:rPr lang="zh-CN" altLang="en-US" sz="16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请插入文本内容请插入文本内容请插入文本</a:t>
            </a:r>
            <a:r>
              <a:rPr lang="zh-CN" altLang="en-US" sz="1600" dirty="0" smtClean="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内容</a:t>
            </a:r>
            <a:endParaRPr lang="en-GB" altLang="zh-CN" sz="16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 name="TextBox 24"/>
          <p:cNvSpPr txBox="1"/>
          <p:nvPr/>
        </p:nvSpPr>
        <p:spPr>
          <a:xfrm>
            <a:off x="1423441" y="1604008"/>
            <a:ext cx="1795363" cy="337528"/>
          </a:xfrm>
          <a:prstGeom prst="rect">
            <a:avLst/>
          </a:prstGeom>
          <a:noFill/>
        </p:spPr>
        <p:txBody>
          <a:bodyPr wrap="none" lIns="0" tIns="0" rIns="0" bIns="0" rtlCol="0">
            <a:spAutoFit/>
          </a:bodyPr>
          <a:lstStyle/>
          <a:p>
            <a:pPr defTabSz="866943" fontAlgn="base">
              <a:lnSpc>
                <a:spcPct val="120000"/>
              </a:lnSpc>
              <a:spcBef>
                <a:spcPct val="0"/>
              </a:spcBef>
              <a:spcAft>
                <a:spcPct val="0"/>
              </a:spcAft>
            </a:pPr>
            <a:r>
              <a:rPr lang="zh-CN" altLang="en-US" sz="2000" b="1" dirty="0">
                <a:solidFill>
                  <a:prstClr val="white">
                    <a:alpha val="80000"/>
                  </a:prst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p>
        </p:txBody>
      </p:sp>
      <p:sp>
        <p:nvSpPr>
          <p:cNvPr id="23" name="TextBox 23"/>
          <p:cNvSpPr txBox="1"/>
          <p:nvPr/>
        </p:nvSpPr>
        <p:spPr>
          <a:xfrm>
            <a:off x="5551721" y="2041297"/>
            <a:ext cx="2237789" cy="565476"/>
          </a:xfrm>
          <a:prstGeom prst="rect">
            <a:avLst/>
          </a:prstGeom>
          <a:noFill/>
        </p:spPr>
        <p:txBody>
          <a:bodyPr wrap="square" lIns="0" tIns="0" rIns="0" bIns="0" rtlCol="0">
            <a:spAutoFit/>
          </a:bodyPr>
          <a:lstStyle/>
          <a:p>
            <a:pPr defTabSz="866943" fontAlgn="base">
              <a:lnSpc>
                <a:spcPct val="120000"/>
              </a:lnSpc>
              <a:spcBef>
                <a:spcPct val="0"/>
              </a:spcBef>
              <a:spcAft>
                <a:spcPct val="0"/>
              </a:spcAft>
            </a:pPr>
            <a:r>
              <a:rPr lang="zh-CN" altLang="en-US" sz="16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请插入文本内容请插入文本内容请插入文本内容</a:t>
            </a:r>
            <a:endParaRPr lang="en-GB" altLang="zh-CN" sz="16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 name="TextBox 24"/>
          <p:cNvSpPr txBox="1"/>
          <p:nvPr/>
        </p:nvSpPr>
        <p:spPr>
          <a:xfrm>
            <a:off x="5551720" y="1604008"/>
            <a:ext cx="1795363" cy="337528"/>
          </a:xfrm>
          <a:prstGeom prst="rect">
            <a:avLst/>
          </a:prstGeom>
          <a:noFill/>
        </p:spPr>
        <p:txBody>
          <a:bodyPr wrap="none" lIns="0" tIns="0" rIns="0" bIns="0" rtlCol="0">
            <a:spAutoFit/>
          </a:bodyPr>
          <a:lstStyle/>
          <a:p>
            <a:pPr defTabSz="866943" fontAlgn="base">
              <a:lnSpc>
                <a:spcPct val="120000"/>
              </a:lnSpc>
              <a:spcBef>
                <a:spcPct val="0"/>
              </a:spcBef>
              <a:spcAft>
                <a:spcPct val="0"/>
              </a:spcAft>
            </a:pPr>
            <a:r>
              <a:rPr lang="zh-CN" altLang="en-US" sz="2000" b="1">
                <a:solidFill>
                  <a:prstClr val="white">
                    <a:alpha val="80000"/>
                  </a:prst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zh-CN" altLang="en-US" sz="2000" b="1" dirty="0">
              <a:solidFill>
                <a:prstClr val="white">
                  <a:alpha val="80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extLst>
      <p:ext uri="{BB962C8B-B14F-4D97-AF65-F5344CB8AC3E}">
        <p14:creationId xmlns:p14="http://schemas.microsoft.com/office/powerpoint/2010/main" val="2206185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anim calcmode="lin" valueType="num">
                                      <p:cBhvr>
                                        <p:cTn id="19" dur="500" fill="hold"/>
                                        <p:tgtEl>
                                          <p:spTgt spid="4"/>
                                        </p:tgtEl>
                                        <p:attrNameLst>
                                          <p:attrName>ppt_x</p:attrName>
                                        </p:attrNameLst>
                                      </p:cBhvr>
                                      <p:tavLst>
                                        <p:tav tm="0">
                                          <p:val>
                                            <p:strVal val="#ppt_x"/>
                                          </p:val>
                                        </p:tav>
                                        <p:tav tm="100000">
                                          <p:val>
                                            <p:strVal val="#ppt_x"/>
                                          </p:val>
                                        </p:tav>
                                      </p:tavLst>
                                    </p:anim>
                                    <p:anim calcmode="lin" valueType="num">
                                      <p:cBhvr>
                                        <p:cTn id="20"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 calcmode="lin" valueType="num">
                                      <p:cBhvr>
                                        <p:cTn id="27" dur="1000" fill="hold"/>
                                        <p:tgtEl>
                                          <p:spTgt spid="5"/>
                                        </p:tgtEl>
                                        <p:attrNameLst>
                                          <p:attrName>style.rotation</p:attrName>
                                        </p:attrNameLst>
                                      </p:cBhvr>
                                      <p:tavLst>
                                        <p:tav tm="0">
                                          <p:val>
                                            <p:fltVal val="90"/>
                                          </p:val>
                                        </p:tav>
                                        <p:tav tm="100000">
                                          <p:val>
                                            <p:fltVal val="0"/>
                                          </p:val>
                                        </p:tav>
                                      </p:tavLst>
                                    </p:anim>
                                    <p:animEffect transition="in" filter="fade">
                                      <p:cBhvr>
                                        <p:cTn id="28" dur="1000"/>
                                        <p:tgtEl>
                                          <p:spTgt spid="5"/>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1000" fill="hold"/>
                                        <p:tgtEl>
                                          <p:spTgt spid="10"/>
                                        </p:tgtEl>
                                        <p:attrNameLst>
                                          <p:attrName>ppt_w</p:attrName>
                                        </p:attrNameLst>
                                      </p:cBhvr>
                                      <p:tavLst>
                                        <p:tav tm="0">
                                          <p:val>
                                            <p:fltVal val="0"/>
                                          </p:val>
                                        </p:tav>
                                        <p:tav tm="100000">
                                          <p:val>
                                            <p:strVal val="#ppt_w"/>
                                          </p:val>
                                        </p:tav>
                                      </p:tavLst>
                                    </p:anim>
                                    <p:anim calcmode="lin" valueType="num">
                                      <p:cBhvr>
                                        <p:cTn id="32" dur="1000" fill="hold"/>
                                        <p:tgtEl>
                                          <p:spTgt spid="10"/>
                                        </p:tgtEl>
                                        <p:attrNameLst>
                                          <p:attrName>ppt_h</p:attrName>
                                        </p:attrNameLst>
                                      </p:cBhvr>
                                      <p:tavLst>
                                        <p:tav tm="0">
                                          <p:val>
                                            <p:fltVal val="0"/>
                                          </p:val>
                                        </p:tav>
                                        <p:tav tm="100000">
                                          <p:val>
                                            <p:strVal val="#ppt_h"/>
                                          </p:val>
                                        </p:tav>
                                      </p:tavLst>
                                    </p:anim>
                                    <p:anim calcmode="lin" valueType="num">
                                      <p:cBhvr>
                                        <p:cTn id="33" dur="1000" fill="hold"/>
                                        <p:tgtEl>
                                          <p:spTgt spid="10"/>
                                        </p:tgtEl>
                                        <p:attrNameLst>
                                          <p:attrName>style.rotation</p:attrName>
                                        </p:attrNameLst>
                                      </p:cBhvr>
                                      <p:tavLst>
                                        <p:tav tm="0">
                                          <p:val>
                                            <p:fltVal val="90"/>
                                          </p:val>
                                        </p:tav>
                                        <p:tav tm="100000">
                                          <p:val>
                                            <p:fltVal val="0"/>
                                          </p:val>
                                        </p:tav>
                                      </p:tavLst>
                                    </p:anim>
                                    <p:animEffect transition="in" filter="fade">
                                      <p:cBhvr>
                                        <p:cTn id="34" dur="1000"/>
                                        <p:tgtEl>
                                          <p:spTgt spid="10"/>
                                        </p:tgtEl>
                                      </p:cBhvr>
                                    </p:animEffect>
                                  </p:childTnLst>
                                </p:cTn>
                              </p:par>
                            </p:childTnLst>
                          </p:cTn>
                        </p:par>
                        <p:par>
                          <p:cTn id="35" fill="hold">
                            <p:stCondLst>
                              <p:cond delay="1000"/>
                            </p:stCondLst>
                            <p:childTnLst>
                              <p:par>
                                <p:cTn id="36" presetID="15" presetClass="entr" presetSubtype="0"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1000" fill="hold"/>
                                        <p:tgtEl>
                                          <p:spTgt spid="7"/>
                                        </p:tgtEl>
                                        <p:attrNameLst>
                                          <p:attrName>ppt_w</p:attrName>
                                        </p:attrNameLst>
                                      </p:cBhvr>
                                      <p:tavLst>
                                        <p:tav tm="0">
                                          <p:val>
                                            <p:fltVal val="0"/>
                                          </p:val>
                                        </p:tav>
                                        <p:tav tm="100000">
                                          <p:val>
                                            <p:strVal val="#ppt_w"/>
                                          </p:val>
                                        </p:tav>
                                      </p:tavLst>
                                    </p:anim>
                                    <p:anim calcmode="lin" valueType="num">
                                      <p:cBhvr>
                                        <p:cTn id="39" dur="1000" fill="hold"/>
                                        <p:tgtEl>
                                          <p:spTgt spid="7"/>
                                        </p:tgtEl>
                                        <p:attrNameLst>
                                          <p:attrName>ppt_h</p:attrName>
                                        </p:attrNameLst>
                                      </p:cBhvr>
                                      <p:tavLst>
                                        <p:tav tm="0">
                                          <p:val>
                                            <p:fltVal val="0"/>
                                          </p:val>
                                        </p:tav>
                                        <p:tav tm="100000">
                                          <p:val>
                                            <p:strVal val="#ppt_h"/>
                                          </p:val>
                                        </p:tav>
                                      </p:tavLst>
                                    </p:anim>
                                    <p:anim calcmode="lin" valueType="num">
                                      <p:cBhvr>
                                        <p:cTn id="40"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7"/>
                                        </p:tgtEl>
                                        <p:attrNameLst>
                                          <p:attrName>ppt_y</p:attrName>
                                        </p:attrNameLst>
                                      </p:cBhvr>
                                      <p:tavLst>
                                        <p:tav tm="0" fmla="#ppt_y+(sin(-2*pi*(1-$))*-#ppt_x+cos(-2*pi*(1-$))*(1-#ppt_y))*(1-$)">
                                          <p:val>
                                            <p:fltVal val="0"/>
                                          </p:val>
                                        </p:tav>
                                        <p:tav tm="100000">
                                          <p:val>
                                            <p:fltVal val="1"/>
                                          </p:val>
                                        </p:tav>
                                      </p:tavLst>
                                    </p:anim>
                                  </p:childTnLst>
                                </p:cTn>
                              </p:par>
                              <p:par>
                                <p:cTn id="42" presetID="15" presetClass="entr" presetSubtype="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p:cTn id="44" dur="1000" fill="hold"/>
                                        <p:tgtEl>
                                          <p:spTgt spid="8"/>
                                        </p:tgtEl>
                                        <p:attrNameLst>
                                          <p:attrName>ppt_w</p:attrName>
                                        </p:attrNameLst>
                                      </p:cBhvr>
                                      <p:tavLst>
                                        <p:tav tm="0">
                                          <p:val>
                                            <p:fltVal val="0"/>
                                          </p:val>
                                        </p:tav>
                                        <p:tav tm="100000">
                                          <p:val>
                                            <p:strVal val="#ppt_w"/>
                                          </p:val>
                                        </p:tav>
                                      </p:tavLst>
                                    </p:anim>
                                    <p:anim calcmode="lin" valueType="num">
                                      <p:cBhvr>
                                        <p:cTn id="45" dur="1000" fill="hold"/>
                                        <p:tgtEl>
                                          <p:spTgt spid="8"/>
                                        </p:tgtEl>
                                        <p:attrNameLst>
                                          <p:attrName>ppt_h</p:attrName>
                                        </p:attrNameLst>
                                      </p:cBhvr>
                                      <p:tavLst>
                                        <p:tav tm="0">
                                          <p:val>
                                            <p:fltVal val="0"/>
                                          </p:val>
                                        </p:tav>
                                        <p:tav tm="100000">
                                          <p:val>
                                            <p:strVal val="#ppt_h"/>
                                          </p:val>
                                        </p:tav>
                                      </p:tavLst>
                                    </p:anim>
                                    <p:anim calcmode="lin" valueType="num">
                                      <p:cBhvr>
                                        <p:cTn id="46"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47" dur="1000" fill="hold"/>
                                        <p:tgtEl>
                                          <p:spTgt spid="8"/>
                                        </p:tgtEl>
                                        <p:attrNameLst>
                                          <p:attrName>ppt_y</p:attrName>
                                        </p:attrNameLst>
                                      </p:cBhvr>
                                      <p:tavLst>
                                        <p:tav tm="0" fmla="#ppt_y+(sin(-2*pi*(1-$))*-#ppt_x+cos(-2*pi*(1-$))*(1-#ppt_y))*(1-$)">
                                          <p:val>
                                            <p:fltVal val="0"/>
                                          </p:val>
                                        </p:tav>
                                        <p:tav tm="100000">
                                          <p:val>
                                            <p:fltVal val="1"/>
                                          </p:val>
                                        </p:tav>
                                      </p:tavLst>
                                    </p:anim>
                                  </p:childTnLst>
                                </p:cTn>
                              </p:par>
                              <p:par>
                                <p:cTn id="48" presetID="15" presetClass="entr" presetSubtype="0" fill="hold" grpId="0" nodeType="with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p:cTn id="50" dur="1000" fill="hold"/>
                                        <p:tgtEl>
                                          <p:spTgt spid="9"/>
                                        </p:tgtEl>
                                        <p:attrNameLst>
                                          <p:attrName>ppt_w</p:attrName>
                                        </p:attrNameLst>
                                      </p:cBhvr>
                                      <p:tavLst>
                                        <p:tav tm="0">
                                          <p:val>
                                            <p:fltVal val="0"/>
                                          </p:val>
                                        </p:tav>
                                        <p:tav tm="100000">
                                          <p:val>
                                            <p:strVal val="#ppt_w"/>
                                          </p:val>
                                        </p:tav>
                                      </p:tavLst>
                                    </p:anim>
                                    <p:anim calcmode="lin" valueType="num">
                                      <p:cBhvr>
                                        <p:cTn id="51" dur="1000" fill="hold"/>
                                        <p:tgtEl>
                                          <p:spTgt spid="9"/>
                                        </p:tgtEl>
                                        <p:attrNameLst>
                                          <p:attrName>ppt_h</p:attrName>
                                        </p:attrNameLst>
                                      </p:cBhvr>
                                      <p:tavLst>
                                        <p:tav tm="0">
                                          <p:val>
                                            <p:fltVal val="0"/>
                                          </p:val>
                                        </p:tav>
                                        <p:tav tm="100000">
                                          <p:val>
                                            <p:strVal val="#ppt_h"/>
                                          </p:val>
                                        </p:tav>
                                      </p:tavLst>
                                    </p:anim>
                                    <p:anim calcmode="lin" valueType="num">
                                      <p:cBhvr>
                                        <p:cTn id="52"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53" dur="1000" fill="hold"/>
                                        <p:tgtEl>
                                          <p:spTgt spid="9"/>
                                        </p:tgtEl>
                                        <p:attrNameLst>
                                          <p:attrName>ppt_y</p:attrName>
                                        </p:attrNameLst>
                                      </p:cBhvr>
                                      <p:tavLst>
                                        <p:tav tm="0" fmla="#ppt_y+(sin(-2*pi*(1-$))*-#ppt_x+cos(-2*pi*(1-$))*(1-#ppt_y))*(1-$)">
                                          <p:val>
                                            <p:fltVal val="0"/>
                                          </p:val>
                                        </p:tav>
                                        <p:tav tm="100000">
                                          <p:val>
                                            <p:fltVal val="1"/>
                                          </p:val>
                                        </p:tav>
                                      </p:tavLst>
                                    </p:anim>
                                  </p:childTnLst>
                                </p:cTn>
                              </p:par>
                              <p:par>
                                <p:cTn id="54" presetID="15" presetClass="entr" presetSubtype="0" fill="hold" grpId="0" nodeType="withEffect">
                                  <p:stCondLst>
                                    <p:cond delay="0"/>
                                  </p:stCondLst>
                                  <p:childTnLst>
                                    <p:set>
                                      <p:cBhvr>
                                        <p:cTn id="55" dur="1" fill="hold">
                                          <p:stCondLst>
                                            <p:cond delay="0"/>
                                          </p:stCondLst>
                                        </p:cTn>
                                        <p:tgtEl>
                                          <p:spTgt spid="6"/>
                                        </p:tgtEl>
                                        <p:attrNameLst>
                                          <p:attrName>style.visibility</p:attrName>
                                        </p:attrNameLst>
                                      </p:cBhvr>
                                      <p:to>
                                        <p:strVal val="visible"/>
                                      </p:to>
                                    </p:set>
                                    <p:anim calcmode="lin" valueType="num">
                                      <p:cBhvr>
                                        <p:cTn id="56" dur="1000" fill="hold"/>
                                        <p:tgtEl>
                                          <p:spTgt spid="6"/>
                                        </p:tgtEl>
                                        <p:attrNameLst>
                                          <p:attrName>ppt_w</p:attrName>
                                        </p:attrNameLst>
                                      </p:cBhvr>
                                      <p:tavLst>
                                        <p:tav tm="0">
                                          <p:val>
                                            <p:fltVal val="0"/>
                                          </p:val>
                                        </p:tav>
                                        <p:tav tm="100000">
                                          <p:val>
                                            <p:strVal val="#ppt_w"/>
                                          </p:val>
                                        </p:tav>
                                      </p:tavLst>
                                    </p:anim>
                                    <p:anim calcmode="lin" valueType="num">
                                      <p:cBhvr>
                                        <p:cTn id="57" dur="1000" fill="hold"/>
                                        <p:tgtEl>
                                          <p:spTgt spid="6"/>
                                        </p:tgtEl>
                                        <p:attrNameLst>
                                          <p:attrName>ppt_h</p:attrName>
                                        </p:attrNameLst>
                                      </p:cBhvr>
                                      <p:tavLst>
                                        <p:tav tm="0">
                                          <p:val>
                                            <p:fltVal val="0"/>
                                          </p:val>
                                        </p:tav>
                                        <p:tav tm="100000">
                                          <p:val>
                                            <p:strVal val="#ppt_h"/>
                                          </p:val>
                                        </p:tav>
                                      </p:tavLst>
                                    </p:anim>
                                    <p:anim calcmode="lin" valueType="num">
                                      <p:cBhvr>
                                        <p:cTn id="58"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59" dur="1000" fill="hold"/>
                                        <p:tgtEl>
                                          <p:spTgt spid="6"/>
                                        </p:tgtEl>
                                        <p:attrNameLst>
                                          <p:attrName>ppt_y</p:attrName>
                                        </p:attrNameLst>
                                      </p:cBhvr>
                                      <p:tavLst>
                                        <p:tav tm="0" fmla="#ppt_y+(sin(-2*pi*(1-$))*-#ppt_x+cos(-2*pi*(1-$))*(1-#ppt_y))*(1-$)">
                                          <p:val>
                                            <p:fltVal val="0"/>
                                          </p:val>
                                        </p:tav>
                                        <p:tav tm="100000">
                                          <p:val>
                                            <p:fltVal val="1"/>
                                          </p:val>
                                        </p:tav>
                                      </p:tavLst>
                                    </p:anim>
                                  </p:childTnLst>
                                </p:cTn>
                              </p:par>
                              <p:par>
                                <p:cTn id="60" presetID="15" presetClass="entr" presetSubtype="0" fill="hold" grpId="0" nodeType="withEffect">
                                  <p:stCondLst>
                                    <p:cond delay="0"/>
                                  </p:stCondLst>
                                  <p:childTnLst>
                                    <p:set>
                                      <p:cBhvr>
                                        <p:cTn id="61" dur="1" fill="hold">
                                          <p:stCondLst>
                                            <p:cond delay="0"/>
                                          </p:stCondLst>
                                        </p:cTn>
                                        <p:tgtEl>
                                          <p:spTgt spid="11"/>
                                        </p:tgtEl>
                                        <p:attrNameLst>
                                          <p:attrName>style.visibility</p:attrName>
                                        </p:attrNameLst>
                                      </p:cBhvr>
                                      <p:to>
                                        <p:strVal val="visible"/>
                                      </p:to>
                                    </p:set>
                                    <p:anim calcmode="lin" valueType="num">
                                      <p:cBhvr>
                                        <p:cTn id="62" dur="1000" fill="hold"/>
                                        <p:tgtEl>
                                          <p:spTgt spid="11"/>
                                        </p:tgtEl>
                                        <p:attrNameLst>
                                          <p:attrName>ppt_w</p:attrName>
                                        </p:attrNameLst>
                                      </p:cBhvr>
                                      <p:tavLst>
                                        <p:tav tm="0">
                                          <p:val>
                                            <p:fltVal val="0"/>
                                          </p:val>
                                        </p:tav>
                                        <p:tav tm="100000">
                                          <p:val>
                                            <p:strVal val="#ppt_w"/>
                                          </p:val>
                                        </p:tav>
                                      </p:tavLst>
                                    </p:anim>
                                    <p:anim calcmode="lin" valueType="num">
                                      <p:cBhvr>
                                        <p:cTn id="63" dur="1000" fill="hold"/>
                                        <p:tgtEl>
                                          <p:spTgt spid="11"/>
                                        </p:tgtEl>
                                        <p:attrNameLst>
                                          <p:attrName>ppt_h</p:attrName>
                                        </p:attrNameLst>
                                      </p:cBhvr>
                                      <p:tavLst>
                                        <p:tav tm="0">
                                          <p:val>
                                            <p:fltVal val="0"/>
                                          </p:val>
                                        </p:tav>
                                        <p:tav tm="100000">
                                          <p:val>
                                            <p:strVal val="#ppt_h"/>
                                          </p:val>
                                        </p:tav>
                                      </p:tavLst>
                                    </p:anim>
                                    <p:anim calcmode="lin" valueType="num">
                                      <p:cBhvr>
                                        <p:cTn id="64"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65" dur="1000" fill="hold"/>
                                        <p:tgtEl>
                                          <p:spTgt spid="11"/>
                                        </p:tgtEl>
                                        <p:attrNameLst>
                                          <p:attrName>ppt_y</p:attrName>
                                        </p:attrNameLst>
                                      </p:cBhvr>
                                      <p:tavLst>
                                        <p:tav tm="0" fmla="#ppt_y+(sin(-2*pi*(1-$))*-#ppt_x+cos(-2*pi*(1-$))*(1-#ppt_y))*(1-$)">
                                          <p:val>
                                            <p:fltVal val="0"/>
                                          </p:val>
                                        </p:tav>
                                        <p:tav tm="100000">
                                          <p:val>
                                            <p:fltVal val="1"/>
                                          </p:val>
                                        </p:tav>
                                      </p:tavLst>
                                    </p:anim>
                                  </p:childTnLst>
                                </p:cTn>
                              </p:par>
                              <p:par>
                                <p:cTn id="66" presetID="15" presetClass="entr" presetSubtype="0" fill="hold" grpId="0" nodeType="withEffect">
                                  <p:stCondLst>
                                    <p:cond delay="0"/>
                                  </p:stCondLst>
                                  <p:childTnLst>
                                    <p:set>
                                      <p:cBhvr>
                                        <p:cTn id="67" dur="1" fill="hold">
                                          <p:stCondLst>
                                            <p:cond delay="0"/>
                                          </p:stCondLst>
                                        </p:cTn>
                                        <p:tgtEl>
                                          <p:spTgt spid="13"/>
                                        </p:tgtEl>
                                        <p:attrNameLst>
                                          <p:attrName>style.visibility</p:attrName>
                                        </p:attrNameLst>
                                      </p:cBhvr>
                                      <p:to>
                                        <p:strVal val="visible"/>
                                      </p:to>
                                    </p:set>
                                    <p:anim calcmode="lin" valueType="num">
                                      <p:cBhvr>
                                        <p:cTn id="68" dur="1000" fill="hold"/>
                                        <p:tgtEl>
                                          <p:spTgt spid="13"/>
                                        </p:tgtEl>
                                        <p:attrNameLst>
                                          <p:attrName>ppt_w</p:attrName>
                                        </p:attrNameLst>
                                      </p:cBhvr>
                                      <p:tavLst>
                                        <p:tav tm="0">
                                          <p:val>
                                            <p:fltVal val="0"/>
                                          </p:val>
                                        </p:tav>
                                        <p:tav tm="100000">
                                          <p:val>
                                            <p:strVal val="#ppt_w"/>
                                          </p:val>
                                        </p:tav>
                                      </p:tavLst>
                                    </p:anim>
                                    <p:anim calcmode="lin" valueType="num">
                                      <p:cBhvr>
                                        <p:cTn id="69" dur="1000" fill="hold"/>
                                        <p:tgtEl>
                                          <p:spTgt spid="13"/>
                                        </p:tgtEl>
                                        <p:attrNameLst>
                                          <p:attrName>ppt_h</p:attrName>
                                        </p:attrNameLst>
                                      </p:cBhvr>
                                      <p:tavLst>
                                        <p:tav tm="0">
                                          <p:val>
                                            <p:fltVal val="0"/>
                                          </p:val>
                                        </p:tav>
                                        <p:tav tm="100000">
                                          <p:val>
                                            <p:strVal val="#ppt_h"/>
                                          </p:val>
                                        </p:tav>
                                      </p:tavLst>
                                    </p:anim>
                                    <p:anim calcmode="lin" valueType="num">
                                      <p:cBhvr>
                                        <p:cTn id="70"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71" dur="1000" fill="hold"/>
                                        <p:tgtEl>
                                          <p:spTgt spid="13"/>
                                        </p:tgtEl>
                                        <p:attrNameLst>
                                          <p:attrName>ppt_y</p:attrName>
                                        </p:attrNameLst>
                                      </p:cBhvr>
                                      <p:tavLst>
                                        <p:tav tm="0" fmla="#ppt_y+(sin(-2*pi*(1-$))*-#ppt_x+cos(-2*pi*(1-$))*(1-#ppt_y))*(1-$)">
                                          <p:val>
                                            <p:fltVal val="0"/>
                                          </p:val>
                                        </p:tav>
                                        <p:tav tm="100000">
                                          <p:val>
                                            <p:fltVal val="1"/>
                                          </p:val>
                                        </p:tav>
                                      </p:tavLst>
                                    </p:anim>
                                  </p:childTnLst>
                                </p:cTn>
                              </p:par>
                              <p:par>
                                <p:cTn id="72" presetID="15" presetClass="entr" presetSubtype="0" fill="hold" grpId="0" nodeType="withEffect">
                                  <p:stCondLst>
                                    <p:cond delay="0"/>
                                  </p:stCondLst>
                                  <p:childTnLst>
                                    <p:set>
                                      <p:cBhvr>
                                        <p:cTn id="73" dur="1" fill="hold">
                                          <p:stCondLst>
                                            <p:cond delay="0"/>
                                          </p:stCondLst>
                                        </p:cTn>
                                        <p:tgtEl>
                                          <p:spTgt spid="12"/>
                                        </p:tgtEl>
                                        <p:attrNameLst>
                                          <p:attrName>style.visibility</p:attrName>
                                        </p:attrNameLst>
                                      </p:cBhvr>
                                      <p:to>
                                        <p:strVal val="visible"/>
                                      </p:to>
                                    </p:set>
                                    <p:anim calcmode="lin" valueType="num">
                                      <p:cBhvr>
                                        <p:cTn id="74" dur="1000" fill="hold"/>
                                        <p:tgtEl>
                                          <p:spTgt spid="12"/>
                                        </p:tgtEl>
                                        <p:attrNameLst>
                                          <p:attrName>ppt_w</p:attrName>
                                        </p:attrNameLst>
                                      </p:cBhvr>
                                      <p:tavLst>
                                        <p:tav tm="0">
                                          <p:val>
                                            <p:fltVal val="0"/>
                                          </p:val>
                                        </p:tav>
                                        <p:tav tm="100000">
                                          <p:val>
                                            <p:strVal val="#ppt_w"/>
                                          </p:val>
                                        </p:tav>
                                      </p:tavLst>
                                    </p:anim>
                                    <p:anim calcmode="lin" valueType="num">
                                      <p:cBhvr>
                                        <p:cTn id="75" dur="1000" fill="hold"/>
                                        <p:tgtEl>
                                          <p:spTgt spid="12"/>
                                        </p:tgtEl>
                                        <p:attrNameLst>
                                          <p:attrName>ppt_h</p:attrName>
                                        </p:attrNameLst>
                                      </p:cBhvr>
                                      <p:tavLst>
                                        <p:tav tm="0">
                                          <p:val>
                                            <p:fltVal val="0"/>
                                          </p:val>
                                        </p:tav>
                                        <p:tav tm="100000">
                                          <p:val>
                                            <p:strVal val="#ppt_h"/>
                                          </p:val>
                                        </p:tav>
                                      </p:tavLst>
                                    </p:anim>
                                    <p:anim calcmode="lin" valueType="num">
                                      <p:cBhvr>
                                        <p:cTn id="76"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77" dur="1000" fill="hold"/>
                                        <p:tgtEl>
                                          <p:spTgt spid="12"/>
                                        </p:tgtEl>
                                        <p:attrNameLst>
                                          <p:attrName>ppt_y</p:attrName>
                                        </p:attrNameLst>
                                      </p:cBhvr>
                                      <p:tavLst>
                                        <p:tav tm="0" fmla="#ppt_y+(sin(-2*pi*(1-$))*-#ppt_x+cos(-2*pi*(1-$))*(1-#ppt_y))*(1-$)">
                                          <p:val>
                                            <p:fltVal val="0"/>
                                          </p:val>
                                        </p:tav>
                                        <p:tav tm="100000">
                                          <p:val>
                                            <p:fltVal val="1"/>
                                          </p:val>
                                        </p:tav>
                                      </p:tavLst>
                                    </p:anim>
                                  </p:childTnLst>
                                </p:cTn>
                              </p:par>
                              <p:par>
                                <p:cTn id="78" presetID="15" presetClass="entr" presetSubtype="0" fill="hold" grpId="0" nodeType="withEffect">
                                  <p:stCondLst>
                                    <p:cond delay="0"/>
                                  </p:stCondLst>
                                  <p:childTnLst>
                                    <p:set>
                                      <p:cBhvr>
                                        <p:cTn id="79" dur="1" fill="hold">
                                          <p:stCondLst>
                                            <p:cond delay="0"/>
                                          </p:stCondLst>
                                        </p:cTn>
                                        <p:tgtEl>
                                          <p:spTgt spid="14"/>
                                        </p:tgtEl>
                                        <p:attrNameLst>
                                          <p:attrName>style.visibility</p:attrName>
                                        </p:attrNameLst>
                                      </p:cBhvr>
                                      <p:to>
                                        <p:strVal val="visible"/>
                                      </p:to>
                                    </p:set>
                                    <p:anim calcmode="lin" valueType="num">
                                      <p:cBhvr>
                                        <p:cTn id="80" dur="1000" fill="hold"/>
                                        <p:tgtEl>
                                          <p:spTgt spid="14"/>
                                        </p:tgtEl>
                                        <p:attrNameLst>
                                          <p:attrName>ppt_w</p:attrName>
                                        </p:attrNameLst>
                                      </p:cBhvr>
                                      <p:tavLst>
                                        <p:tav tm="0">
                                          <p:val>
                                            <p:fltVal val="0"/>
                                          </p:val>
                                        </p:tav>
                                        <p:tav tm="100000">
                                          <p:val>
                                            <p:strVal val="#ppt_w"/>
                                          </p:val>
                                        </p:tav>
                                      </p:tavLst>
                                    </p:anim>
                                    <p:anim calcmode="lin" valueType="num">
                                      <p:cBhvr>
                                        <p:cTn id="81" dur="1000" fill="hold"/>
                                        <p:tgtEl>
                                          <p:spTgt spid="14"/>
                                        </p:tgtEl>
                                        <p:attrNameLst>
                                          <p:attrName>ppt_h</p:attrName>
                                        </p:attrNameLst>
                                      </p:cBhvr>
                                      <p:tavLst>
                                        <p:tav tm="0">
                                          <p:val>
                                            <p:fltVal val="0"/>
                                          </p:val>
                                        </p:tav>
                                        <p:tav tm="100000">
                                          <p:val>
                                            <p:strVal val="#ppt_h"/>
                                          </p:val>
                                        </p:tav>
                                      </p:tavLst>
                                    </p:anim>
                                    <p:anim calcmode="lin" valueType="num">
                                      <p:cBhvr>
                                        <p:cTn id="82"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83"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par>
                          <p:cTn id="84" fill="hold">
                            <p:stCondLst>
                              <p:cond delay="2000"/>
                            </p:stCondLst>
                            <p:childTnLst>
                              <p:par>
                                <p:cTn id="85" presetID="22" presetClass="entr" presetSubtype="8" fill="hold" grpId="0" nodeType="afterEffect">
                                  <p:stCondLst>
                                    <p:cond delay="0"/>
                                  </p:stCondLst>
                                  <p:childTnLst>
                                    <p:set>
                                      <p:cBhvr>
                                        <p:cTn id="86" dur="1" fill="hold">
                                          <p:stCondLst>
                                            <p:cond delay="0"/>
                                          </p:stCondLst>
                                        </p:cTn>
                                        <p:tgtEl>
                                          <p:spTgt spid="15"/>
                                        </p:tgtEl>
                                        <p:attrNameLst>
                                          <p:attrName>style.visibility</p:attrName>
                                        </p:attrNameLst>
                                      </p:cBhvr>
                                      <p:to>
                                        <p:strVal val="visible"/>
                                      </p:to>
                                    </p:set>
                                    <p:animEffect transition="in" filter="wipe(left)">
                                      <p:cBhvr>
                                        <p:cTn id="87" dur="500"/>
                                        <p:tgtEl>
                                          <p:spTgt spid="15"/>
                                        </p:tgtEl>
                                      </p:cBhvr>
                                    </p:animEffect>
                                  </p:childTnLst>
                                </p:cTn>
                              </p:par>
                              <p:par>
                                <p:cTn id="88" presetID="22" presetClass="entr" presetSubtype="2" fill="hold" grpId="0" nodeType="withEffect">
                                  <p:stCondLst>
                                    <p:cond delay="0"/>
                                  </p:stCondLst>
                                  <p:childTnLst>
                                    <p:set>
                                      <p:cBhvr>
                                        <p:cTn id="89" dur="1" fill="hold">
                                          <p:stCondLst>
                                            <p:cond delay="0"/>
                                          </p:stCondLst>
                                        </p:cTn>
                                        <p:tgtEl>
                                          <p:spTgt spid="16"/>
                                        </p:tgtEl>
                                        <p:attrNameLst>
                                          <p:attrName>style.visibility</p:attrName>
                                        </p:attrNameLst>
                                      </p:cBhvr>
                                      <p:to>
                                        <p:strVal val="visible"/>
                                      </p:to>
                                    </p:set>
                                    <p:animEffect transition="in" filter="wipe(right)">
                                      <p:cBhvr>
                                        <p:cTn id="90" dur="500"/>
                                        <p:tgtEl>
                                          <p:spTgt spid="16"/>
                                        </p:tgtEl>
                                      </p:cBhvr>
                                    </p:animEffect>
                                  </p:childTnLst>
                                </p:cTn>
                              </p:par>
                            </p:childTnLst>
                          </p:cTn>
                        </p:par>
                        <p:par>
                          <p:cTn id="91" fill="hold">
                            <p:stCondLst>
                              <p:cond delay="2500"/>
                            </p:stCondLst>
                            <p:childTnLst>
                              <p:par>
                                <p:cTn id="92" presetID="12" presetClass="entr" presetSubtype="4" fill="hold" grpId="0" nodeType="afterEffect">
                                  <p:stCondLst>
                                    <p:cond delay="0"/>
                                  </p:stCondLst>
                                  <p:childTnLst>
                                    <p:set>
                                      <p:cBhvr>
                                        <p:cTn id="93" dur="1" fill="hold">
                                          <p:stCondLst>
                                            <p:cond delay="0"/>
                                          </p:stCondLst>
                                        </p:cTn>
                                        <p:tgtEl>
                                          <p:spTgt spid="17"/>
                                        </p:tgtEl>
                                        <p:attrNameLst>
                                          <p:attrName>style.visibility</p:attrName>
                                        </p:attrNameLst>
                                      </p:cBhvr>
                                      <p:to>
                                        <p:strVal val="visible"/>
                                      </p:to>
                                    </p:set>
                                    <p:anim calcmode="lin" valueType="num">
                                      <p:cBhvr additive="base">
                                        <p:cTn id="94" dur="500"/>
                                        <p:tgtEl>
                                          <p:spTgt spid="17"/>
                                        </p:tgtEl>
                                        <p:attrNameLst>
                                          <p:attrName>ppt_y</p:attrName>
                                        </p:attrNameLst>
                                      </p:cBhvr>
                                      <p:tavLst>
                                        <p:tav tm="0">
                                          <p:val>
                                            <p:strVal val="#ppt_y+#ppt_h*1.125000"/>
                                          </p:val>
                                        </p:tav>
                                        <p:tav tm="100000">
                                          <p:val>
                                            <p:strVal val="#ppt_y"/>
                                          </p:val>
                                        </p:tav>
                                      </p:tavLst>
                                    </p:anim>
                                    <p:animEffect transition="in" filter="wipe(up)">
                                      <p:cBhvr>
                                        <p:cTn id="95" dur="500"/>
                                        <p:tgtEl>
                                          <p:spTgt spid="17"/>
                                        </p:tgtEl>
                                      </p:cBhvr>
                                    </p:animEffect>
                                  </p:childTnLst>
                                </p:cTn>
                              </p:par>
                              <p:par>
                                <p:cTn id="96" presetID="12" presetClass="entr" presetSubtype="1" fill="hold" grpId="0" nodeType="withEffect">
                                  <p:stCondLst>
                                    <p:cond delay="0"/>
                                  </p:stCondLst>
                                  <p:childTnLst>
                                    <p:set>
                                      <p:cBhvr>
                                        <p:cTn id="97" dur="1" fill="hold">
                                          <p:stCondLst>
                                            <p:cond delay="0"/>
                                          </p:stCondLst>
                                        </p:cTn>
                                        <p:tgtEl>
                                          <p:spTgt spid="18"/>
                                        </p:tgtEl>
                                        <p:attrNameLst>
                                          <p:attrName>style.visibility</p:attrName>
                                        </p:attrNameLst>
                                      </p:cBhvr>
                                      <p:to>
                                        <p:strVal val="visible"/>
                                      </p:to>
                                    </p:set>
                                    <p:anim calcmode="lin" valueType="num">
                                      <p:cBhvr additive="base">
                                        <p:cTn id="98" dur="500"/>
                                        <p:tgtEl>
                                          <p:spTgt spid="18"/>
                                        </p:tgtEl>
                                        <p:attrNameLst>
                                          <p:attrName>ppt_y</p:attrName>
                                        </p:attrNameLst>
                                      </p:cBhvr>
                                      <p:tavLst>
                                        <p:tav tm="0">
                                          <p:val>
                                            <p:strVal val="#ppt_y-#ppt_h*1.125000"/>
                                          </p:val>
                                        </p:tav>
                                        <p:tav tm="100000">
                                          <p:val>
                                            <p:strVal val="#ppt_y"/>
                                          </p:val>
                                        </p:tav>
                                      </p:tavLst>
                                    </p:anim>
                                    <p:animEffect transition="in" filter="wipe(down)">
                                      <p:cBhvr>
                                        <p:cTn id="99" dur="500"/>
                                        <p:tgtEl>
                                          <p:spTgt spid="18"/>
                                        </p:tgtEl>
                                      </p:cBhvr>
                                    </p:animEffect>
                                  </p:childTnLst>
                                </p:cTn>
                              </p:par>
                            </p:childTnLst>
                          </p:cTn>
                        </p:par>
                        <p:par>
                          <p:cTn id="100" fill="hold">
                            <p:stCondLst>
                              <p:cond delay="3000"/>
                            </p:stCondLst>
                            <p:childTnLst>
                              <p:par>
                                <p:cTn id="101" presetID="12" presetClass="entr" presetSubtype="4" fill="hold" grpId="0" nodeType="afterEffect">
                                  <p:stCondLst>
                                    <p:cond delay="0"/>
                                  </p:stCondLst>
                                  <p:childTnLst>
                                    <p:set>
                                      <p:cBhvr>
                                        <p:cTn id="102" dur="1" fill="hold">
                                          <p:stCondLst>
                                            <p:cond delay="0"/>
                                          </p:stCondLst>
                                        </p:cTn>
                                        <p:tgtEl>
                                          <p:spTgt spid="19"/>
                                        </p:tgtEl>
                                        <p:attrNameLst>
                                          <p:attrName>style.visibility</p:attrName>
                                        </p:attrNameLst>
                                      </p:cBhvr>
                                      <p:to>
                                        <p:strVal val="visible"/>
                                      </p:to>
                                    </p:set>
                                    <p:anim calcmode="lin" valueType="num">
                                      <p:cBhvr additive="base">
                                        <p:cTn id="103" dur="500"/>
                                        <p:tgtEl>
                                          <p:spTgt spid="19"/>
                                        </p:tgtEl>
                                        <p:attrNameLst>
                                          <p:attrName>ppt_y</p:attrName>
                                        </p:attrNameLst>
                                      </p:cBhvr>
                                      <p:tavLst>
                                        <p:tav tm="0">
                                          <p:val>
                                            <p:strVal val="#ppt_y+#ppt_h*1.125000"/>
                                          </p:val>
                                        </p:tav>
                                        <p:tav tm="100000">
                                          <p:val>
                                            <p:strVal val="#ppt_y"/>
                                          </p:val>
                                        </p:tav>
                                      </p:tavLst>
                                    </p:anim>
                                    <p:animEffect transition="in" filter="wipe(up)">
                                      <p:cBhvr>
                                        <p:cTn id="104" dur="500"/>
                                        <p:tgtEl>
                                          <p:spTgt spid="19"/>
                                        </p:tgtEl>
                                      </p:cBhvr>
                                    </p:animEffect>
                                  </p:childTnLst>
                                </p:cTn>
                              </p:par>
                              <p:par>
                                <p:cTn id="105" presetID="12" presetClass="entr" presetSubtype="1" fill="hold" grpId="0" nodeType="withEffect">
                                  <p:stCondLst>
                                    <p:cond delay="0"/>
                                  </p:stCondLst>
                                  <p:childTnLst>
                                    <p:set>
                                      <p:cBhvr>
                                        <p:cTn id="106" dur="1" fill="hold">
                                          <p:stCondLst>
                                            <p:cond delay="0"/>
                                          </p:stCondLst>
                                        </p:cTn>
                                        <p:tgtEl>
                                          <p:spTgt spid="20"/>
                                        </p:tgtEl>
                                        <p:attrNameLst>
                                          <p:attrName>style.visibility</p:attrName>
                                        </p:attrNameLst>
                                      </p:cBhvr>
                                      <p:to>
                                        <p:strVal val="visible"/>
                                      </p:to>
                                    </p:set>
                                    <p:anim calcmode="lin" valueType="num">
                                      <p:cBhvr additive="base">
                                        <p:cTn id="107" dur="500"/>
                                        <p:tgtEl>
                                          <p:spTgt spid="20"/>
                                        </p:tgtEl>
                                        <p:attrNameLst>
                                          <p:attrName>ppt_y</p:attrName>
                                        </p:attrNameLst>
                                      </p:cBhvr>
                                      <p:tavLst>
                                        <p:tav tm="0">
                                          <p:val>
                                            <p:strVal val="#ppt_y-#ppt_h*1.125000"/>
                                          </p:val>
                                        </p:tav>
                                        <p:tav tm="100000">
                                          <p:val>
                                            <p:strVal val="#ppt_y"/>
                                          </p:val>
                                        </p:tav>
                                      </p:tavLst>
                                    </p:anim>
                                    <p:animEffect transition="in" filter="wipe(down)">
                                      <p:cBhvr>
                                        <p:cTn id="108" dur="500"/>
                                        <p:tgtEl>
                                          <p:spTgt spid="20"/>
                                        </p:tgtEl>
                                      </p:cBhvr>
                                    </p:animEffect>
                                  </p:childTnLst>
                                </p:cTn>
                              </p:par>
                            </p:childTnLst>
                          </p:cTn>
                        </p:par>
                        <p:par>
                          <p:cTn id="109" fill="hold">
                            <p:stCondLst>
                              <p:cond delay="3500"/>
                            </p:stCondLst>
                            <p:childTnLst>
                              <p:par>
                                <p:cTn id="110" presetID="12" presetClass="entr" presetSubtype="4" fill="hold" grpId="0" nodeType="afterEffect">
                                  <p:stCondLst>
                                    <p:cond delay="0"/>
                                  </p:stCondLst>
                                  <p:childTnLst>
                                    <p:set>
                                      <p:cBhvr>
                                        <p:cTn id="111" dur="1" fill="hold">
                                          <p:stCondLst>
                                            <p:cond delay="0"/>
                                          </p:stCondLst>
                                        </p:cTn>
                                        <p:tgtEl>
                                          <p:spTgt spid="21"/>
                                        </p:tgtEl>
                                        <p:attrNameLst>
                                          <p:attrName>style.visibility</p:attrName>
                                        </p:attrNameLst>
                                      </p:cBhvr>
                                      <p:to>
                                        <p:strVal val="visible"/>
                                      </p:to>
                                    </p:set>
                                    <p:anim calcmode="lin" valueType="num">
                                      <p:cBhvr additive="base">
                                        <p:cTn id="112" dur="500"/>
                                        <p:tgtEl>
                                          <p:spTgt spid="21"/>
                                        </p:tgtEl>
                                        <p:attrNameLst>
                                          <p:attrName>ppt_y</p:attrName>
                                        </p:attrNameLst>
                                      </p:cBhvr>
                                      <p:tavLst>
                                        <p:tav tm="0">
                                          <p:val>
                                            <p:strVal val="#ppt_y+#ppt_h*1.125000"/>
                                          </p:val>
                                        </p:tav>
                                        <p:tav tm="100000">
                                          <p:val>
                                            <p:strVal val="#ppt_y"/>
                                          </p:val>
                                        </p:tav>
                                      </p:tavLst>
                                    </p:anim>
                                    <p:animEffect transition="in" filter="wipe(up)">
                                      <p:cBhvr>
                                        <p:cTn id="113" dur="500"/>
                                        <p:tgtEl>
                                          <p:spTgt spid="21"/>
                                        </p:tgtEl>
                                      </p:cBhvr>
                                    </p:animEffect>
                                  </p:childTnLst>
                                </p:cTn>
                              </p:par>
                              <p:par>
                                <p:cTn id="114" presetID="12" presetClass="entr" presetSubtype="1" fill="hold" grpId="0" nodeType="withEffect">
                                  <p:stCondLst>
                                    <p:cond delay="0"/>
                                  </p:stCondLst>
                                  <p:childTnLst>
                                    <p:set>
                                      <p:cBhvr>
                                        <p:cTn id="115" dur="1" fill="hold">
                                          <p:stCondLst>
                                            <p:cond delay="0"/>
                                          </p:stCondLst>
                                        </p:cTn>
                                        <p:tgtEl>
                                          <p:spTgt spid="22"/>
                                        </p:tgtEl>
                                        <p:attrNameLst>
                                          <p:attrName>style.visibility</p:attrName>
                                        </p:attrNameLst>
                                      </p:cBhvr>
                                      <p:to>
                                        <p:strVal val="visible"/>
                                      </p:to>
                                    </p:set>
                                    <p:anim calcmode="lin" valueType="num">
                                      <p:cBhvr additive="base">
                                        <p:cTn id="116" dur="500"/>
                                        <p:tgtEl>
                                          <p:spTgt spid="22"/>
                                        </p:tgtEl>
                                        <p:attrNameLst>
                                          <p:attrName>ppt_y</p:attrName>
                                        </p:attrNameLst>
                                      </p:cBhvr>
                                      <p:tavLst>
                                        <p:tav tm="0">
                                          <p:val>
                                            <p:strVal val="#ppt_y-#ppt_h*1.125000"/>
                                          </p:val>
                                        </p:tav>
                                        <p:tav tm="100000">
                                          <p:val>
                                            <p:strVal val="#ppt_y"/>
                                          </p:val>
                                        </p:tav>
                                      </p:tavLst>
                                    </p:anim>
                                    <p:animEffect transition="in" filter="wipe(down)">
                                      <p:cBhvr>
                                        <p:cTn id="117" dur="500"/>
                                        <p:tgtEl>
                                          <p:spTgt spid="22"/>
                                        </p:tgtEl>
                                      </p:cBhvr>
                                    </p:animEffect>
                                  </p:childTnLst>
                                </p:cTn>
                              </p:par>
                            </p:childTnLst>
                          </p:cTn>
                        </p:par>
                        <p:par>
                          <p:cTn id="118" fill="hold">
                            <p:stCondLst>
                              <p:cond delay="4000"/>
                            </p:stCondLst>
                            <p:childTnLst>
                              <p:par>
                                <p:cTn id="119" presetID="12" presetClass="entr" presetSubtype="4" fill="hold" grpId="0" nodeType="afterEffect">
                                  <p:stCondLst>
                                    <p:cond delay="0"/>
                                  </p:stCondLst>
                                  <p:childTnLst>
                                    <p:set>
                                      <p:cBhvr>
                                        <p:cTn id="120" dur="1" fill="hold">
                                          <p:stCondLst>
                                            <p:cond delay="0"/>
                                          </p:stCondLst>
                                        </p:cTn>
                                        <p:tgtEl>
                                          <p:spTgt spid="23"/>
                                        </p:tgtEl>
                                        <p:attrNameLst>
                                          <p:attrName>style.visibility</p:attrName>
                                        </p:attrNameLst>
                                      </p:cBhvr>
                                      <p:to>
                                        <p:strVal val="visible"/>
                                      </p:to>
                                    </p:set>
                                    <p:anim calcmode="lin" valueType="num">
                                      <p:cBhvr additive="base">
                                        <p:cTn id="121" dur="500"/>
                                        <p:tgtEl>
                                          <p:spTgt spid="23"/>
                                        </p:tgtEl>
                                        <p:attrNameLst>
                                          <p:attrName>ppt_y</p:attrName>
                                        </p:attrNameLst>
                                      </p:cBhvr>
                                      <p:tavLst>
                                        <p:tav tm="0">
                                          <p:val>
                                            <p:strVal val="#ppt_y+#ppt_h*1.125000"/>
                                          </p:val>
                                        </p:tav>
                                        <p:tav tm="100000">
                                          <p:val>
                                            <p:strVal val="#ppt_y"/>
                                          </p:val>
                                        </p:tav>
                                      </p:tavLst>
                                    </p:anim>
                                    <p:animEffect transition="in" filter="wipe(up)">
                                      <p:cBhvr>
                                        <p:cTn id="122" dur="500"/>
                                        <p:tgtEl>
                                          <p:spTgt spid="23"/>
                                        </p:tgtEl>
                                      </p:cBhvr>
                                    </p:animEffect>
                                  </p:childTnLst>
                                </p:cTn>
                              </p:par>
                              <p:par>
                                <p:cTn id="123" presetID="12" presetClass="entr" presetSubtype="1" fill="hold" grpId="0" nodeType="withEffect">
                                  <p:stCondLst>
                                    <p:cond delay="0"/>
                                  </p:stCondLst>
                                  <p:childTnLst>
                                    <p:set>
                                      <p:cBhvr>
                                        <p:cTn id="124" dur="1" fill="hold">
                                          <p:stCondLst>
                                            <p:cond delay="0"/>
                                          </p:stCondLst>
                                        </p:cTn>
                                        <p:tgtEl>
                                          <p:spTgt spid="24"/>
                                        </p:tgtEl>
                                        <p:attrNameLst>
                                          <p:attrName>style.visibility</p:attrName>
                                        </p:attrNameLst>
                                      </p:cBhvr>
                                      <p:to>
                                        <p:strVal val="visible"/>
                                      </p:to>
                                    </p:set>
                                    <p:anim calcmode="lin" valueType="num">
                                      <p:cBhvr additive="base">
                                        <p:cTn id="125" dur="500"/>
                                        <p:tgtEl>
                                          <p:spTgt spid="24"/>
                                        </p:tgtEl>
                                        <p:attrNameLst>
                                          <p:attrName>ppt_y</p:attrName>
                                        </p:attrNameLst>
                                      </p:cBhvr>
                                      <p:tavLst>
                                        <p:tav tm="0">
                                          <p:val>
                                            <p:strVal val="#ppt_y-#ppt_h*1.125000"/>
                                          </p:val>
                                        </p:tav>
                                        <p:tav tm="100000">
                                          <p:val>
                                            <p:strVal val="#ppt_y"/>
                                          </p:val>
                                        </p:tav>
                                      </p:tavLst>
                                    </p:anim>
                                    <p:animEffect transition="in" filter="wipe(down)">
                                      <p:cBhvr>
                                        <p:cTn id="1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p:bldP spid="18" grpId="0"/>
      <p:bldP spid="19" grpId="0"/>
      <p:bldP spid="20" grpId="0"/>
      <p:bldP spid="21" grpId="0"/>
      <p:bldP spid="22" grpId="0"/>
      <p:bldP spid="23" grpId="0"/>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81126"/>
          <a:stretch/>
        </p:blipFill>
        <p:spPr>
          <a:xfrm>
            <a:off x="0" y="5707574"/>
            <a:ext cx="12192000" cy="1150426"/>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t="69371" r="75026"/>
          <a:stretch/>
        </p:blipFill>
        <p:spPr>
          <a:xfrm>
            <a:off x="0" y="4991137"/>
            <a:ext cx="3044858" cy="1866863"/>
          </a:xfrm>
          <a:prstGeom prst="rect">
            <a:avLst/>
          </a:prstGeom>
        </p:spPr>
      </p:pic>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l="68815" t="65814"/>
          <a:stretch/>
        </p:blipFill>
        <p:spPr>
          <a:xfrm>
            <a:off x="8389856" y="4774321"/>
            <a:ext cx="3802144" cy="2083679"/>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34794" t="76176" r="36675"/>
          <a:stretch/>
        </p:blipFill>
        <p:spPr>
          <a:xfrm>
            <a:off x="4242062" y="5405917"/>
            <a:ext cx="3478491" cy="1452083"/>
          </a:xfrm>
          <a:prstGeom prst="rect">
            <a:avLst/>
          </a:prstGeom>
        </p:spPr>
      </p:pic>
      <p:pic>
        <p:nvPicPr>
          <p:cNvPr id="7" name="图片 6"/>
          <p:cNvPicPr>
            <a:picLocks noChangeAspect="1"/>
          </p:cNvPicPr>
          <p:nvPr/>
        </p:nvPicPr>
        <p:blipFill rotWithShape="1">
          <a:blip r:embed="rId6" cstate="print">
            <a:extLst>
              <a:ext uri="{28A0092B-C50C-407E-A947-70E740481C1C}">
                <a14:useLocalDpi xmlns:a14="http://schemas.microsoft.com/office/drawing/2010/main" val="0"/>
              </a:ext>
            </a:extLst>
          </a:blip>
          <a:srcRect t="36738" r="79510"/>
          <a:stretch/>
        </p:blipFill>
        <p:spPr>
          <a:xfrm>
            <a:off x="179109" y="1057804"/>
            <a:ext cx="2498103" cy="3855918"/>
          </a:xfrm>
          <a:prstGeom prst="rect">
            <a:avLst/>
          </a:prstGeom>
        </p:spPr>
      </p:pic>
      <p:sp>
        <p:nvSpPr>
          <p:cNvPr id="26" name="矩形 259"/>
          <p:cNvSpPr>
            <a:spLocks noChangeArrowheads="1"/>
          </p:cNvSpPr>
          <p:nvPr/>
        </p:nvSpPr>
        <p:spPr bwMode="auto">
          <a:xfrm>
            <a:off x="4812967" y="2498590"/>
            <a:ext cx="524327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spcBef>
                <a:spcPct val="0"/>
              </a:spcBef>
              <a:buNone/>
            </a:pPr>
            <a:r>
              <a:rPr lang="zh-CN" altLang="en-US" sz="4000" spc="600" dirty="0">
                <a:solidFill>
                  <a:schemeClr val="bg1"/>
                </a:solidFill>
                <a:effectLst>
                  <a:outerShdw blurRad="38100" dist="38100" dir="2700000" algn="tl">
                    <a:srgbClr val="000000">
                      <a:alpha val="43137"/>
                    </a:srgbClr>
                  </a:outerShdw>
                </a:effectLst>
                <a:latin typeface="迷你简菱心" panose="02010609000101010101" pitchFamily="49" charset="-122"/>
                <a:ea typeface="迷你简菱心" panose="02010609000101010101" pitchFamily="49" charset="-122"/>
              </a:rPr>
              <a:t>此处添加您的标题</a:t>
            </a:r>
          </a:p>
        </p:txBody>
      </p:sp>
      <p:sp>
        <p:nvSpPr>
          <p:cNvPr id="27" name="矩形 259"/>
          <p:cNvSpPr>
            <a:spLocks noChangeArrowheads="1"/>
          </p:cNvSpPr>
          <p:nvPr/>
        </p:nvSpPr>
        <p:spPr bwMode="auto">
          <a:xfrm>
            <a:off x="4489584" y="3243941"/>
            <a:ext cx="589004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1400" dirty="0">
                <a:solidFill>
                  <a:schemeClr val="bg1"/>
                </a:solidFill>
                <a:latin typeface="Arial" panose="020B0604020202020204" pitchFamily="34" charset="0"/>
                <a:cs typeface="Arial" panose="020B0604020202020204" pitchFamily="34" charset="0"/>
              </a:rPr>
              <a:t>We have many PowerPoint </a:t>
            </a:r>
            <a:r>
              <a:rPr lang="zh-CN" altLang="en-US" sz="1400" dirty="0">
                <a:solidFill>
                  <a:schemeClr val="bg1"/>
                </a:solidFill>
                <a:latin typeface="Arial" panose="020B0604020202020204" pitchFamily="34" charset="0"/>
                <a:cs typeface="Arial" panose="020B0604020202020204" pitchFamily="34" charset="0"/>
              </a:rPr>
              <a:t>templates</a:t>
            </a:r>
            <a:r>
              <a:rPr lang="en-US" altLang="zh-CN" sz="1400" dirty="0">
                <a:solidFill>
                  <a:schemeClr val="bg1"/>
                </a:solidFill>
                <a:latin typeface="Arial" panose="020B0604020202020204" pitchFamily="34" charset="0"/>
                <a:cs typeface="Arial" panose="020B0604020202020204" pitchFamily="34" charset="0"/>
              </a:rPr>
              <a:t> that has been specifically designed to help anyone that is stepping into the world of PowerPoint for the very first time.</a:t>
            </a:r>
            <a:endParaRPr lang="zh-CN" altLang="en-US" sz="1400" dirty="0">
              <a:solidFill>
                <a:schemeClr val="bg1"/>
              </a:solidFill>
              <a:latin typeface="Arial" panose="020B0604020202020204" pitchFamily="34" charset="0"/>
              <a:cs typeface="Arial" panose="020B0604020202020204" pitchFamily="34" charset="0"/>
            </a:endParaRPr>
          </a:p>
        </p:txBody>
      </p:sp>
      <p:sp>
        <p:nvSpPr>
          <p:cNvPr id="28" name="矩形 27"/>
          <p:cNvSpPr/>
          <p:nvPr/>
        </p:nvSpPr>
        <p:spPr>
          <a:xfrm>
            <a:off x="6401920" y="834324"/>
            <a:ext cx="2065370" cy="1862048"/>
          </a:xfrm>
          <a:prstGeom prst="rect">
            <a:avLst/>
          </a:prstGeom>
          <a:effectLst/>
        </p:spPr>
        <p:txBody>
          <a:bodyPr wrap="square">
            <a:spAutoFit/>
          </a:bodyPr>
          <a:lstStyle/>
          <a:p>
            <a:pPr algn="ctr"/>
            <a:r>
              <a:rPr lang="en-US" altLang="zh-CN" sz="11500" b="1" dirty="0" smtClean="0">
                <a:solidFill>
                  <a:schemeClr val="bg1"/>
                </a:solidFill>
                <a:latin typeface="Agency FB" panose="020B0503020202020204" pitchFamily="34" charset="0"/>
                <a:ea typeface="腾祥澜黑简" panose="01010104010101010101" pitchFamily="2" charset="-122"/>
                <a:cs typeface="Arial" panose="020B0604020202020204" pitchFamily="34" charset="0"/>
              </a:rPr>
              <a:t>03</a:t>
            </a:r>
            <a:endParaRPr lang="zh-CN" altLang="en-US" sz="11500" b="1" dirty="0">
              <a:solidFill>
                <a:schemeClr val="bg1"/>
              </a:solidFill>
              <a:latin typeface="Agency FB" panose="020B0503020202020204" pitchFamily="34" charset="0"/>
              <a:ea typeface="腾祥澜黑简" panose="01010104010101010101" pitchFamily="2" charset="-122"/>
              <a:cs typeface="Arial" panose="020B0604020202020204" pitchFamily="34" charset="0"/>
            </a:endParaRPr>
          </a:p>
        </p:txBody>
      </p:sp>
    </p:spTree>
    <p:extLst>
      <p:ext uri="{BB962C8B-B14F-4D97-AF65-F5344CB8AC3E}">
        <p14:creationId xmlns:p14="http://schemas.microsoft.com/office/powerpoint/2010/main" val="224181856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1000"/>
                                        <p:tgtEl>
                                          <p:spTgt spid="3"/>
                                        </p:tgtEl>
                                      </p:cBhvr>
                                    </p:animEffect>
                                  </p:childTnLst>
                                </p:cTn>
                              </p:par>
                            </p:childTnLst>
                          </p:cTn>
                        </p:par>
                        <p:par>
                          <p:cTn id="12" fill="hold">
                            <p:stCondLst>
                              <p:cond delay="1500"/>
                            </p:stCondLst>
                            <p:childTnLst>
                              <p:par>
                                <p:cTn id="13" presetID="42"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750"/>
                                        <p:tgtEl>
                                          <p:spTgt spid="4"/>
                                        </p:tgtEl>
                                      </p:cBhvr>
                                    </p:animEffect>
                                    <p:anim calcmode="lin" valueType="num">
                                      <p:cBhvr>
                                        <p:cTn id="16" dur="750" fill="hold"/>
                                        <p:tgtEl>
                                          <p:spTgt spid="4"/>
                                        </p:tgtEl>
                                        <p:attrNameLst>
                                          <p:attrName>ppt_x</p:attrName>
                                        </p:attrNameLst>
                                      </p:cBhvr>
                                      <p:tavLst>
                                        <p:tav tm="0">
                                          <p:val>
                                            <p:strVal val="#ppt_x"/>
                                          </p:val>
                                        </p:tav>
                                        <p:tav tm="100000">
                                          <p:val>
                                            <p:strVal val="#ppt_x"/>
                                          </p:val>
                                        </p:tav>
                                      </p:tavLst>
                                    </p:anim>
                                    <p:anim calcmode="lin" valueType="num">
                                      <p:cBhvr>
                                        <p:cTn id="17" dur="75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25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750"/>
                                        <p:tgtEl>
                                          <p:spTgt spid="6"/>
                                        </p:tgtEl>
                                      </p:cBhvr>
                                    </p:animEffect>
                                    <p:anim calcmode="lin" valueType="num">
                                      <p:cBhvr>
                                        <p:cTn id="21" dur="750" fill="hold"/>
                                        <p:tgtEl>
                                          <p:spTgt spid="6"/>
                                        </p:tgtEl>
                                        <p:attrNameLst>
                                          <p:attrName>ppt_x</p:attrName>
                                        </p:attrNameLst>
                                      </p:cBhvr>
                                      <p:tavLst>
                                        <p:tav tm="0">
                                          <p:val>
                                            <p:strVal val="#ppt_x"/>
                                          </p:val>
                                        </p:tav>
                                        <p:tav tm="100000">
                                          <p:val>
                                            <p:strVal val="#ppt_x"/>
                                          </p:val>
                                        </p:tav>
                                      </p:tavLst>
                                    </p:anim>
                                    <p:anim calcmode="lin" valueType="num">
                                      <p:cBhvr>
                                        <p:cTn id="22" dur="750" fill="hold"/>
                                        <p:tgtEl>
                                          <p:spTgt spid="6"/>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50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750"/>
                                        <p:tgtEl>
                                          <p:spTgt spid="5"/>
                                        </p:tgtEl>
                                      </p:cBhvr>
                                    </p:animEffect>
                                    <p:anim calcmode="lin" valueType="num">
                                      <p:cBhvr>
                                        <p:cTn id="26" dur="750" fill="hold"/>
                                        <p:tgtEl>
                                          <p:spTgt spid="5"/>
                                        </p:tgtEl>
                                        <p:attrNameLst>
                                          <p:attrName>ppt_x</p:attrName>
                                        </p:attrNameLst>
                                      </p:cBhvr>
                                      <p:tavLst>
                                        <p:tav tm="0">
                                          <p:val>
                                            <p:strVal val="#ppt_x"/>
                                          </p:val>
                                        </p:tav>
                                        <p:tav tm="100000">
                                          <p:val>
                                            <p:strVal val="#ppt_x"/>
                                          </p:val>
                                        </p:tav>
                                      </p:tavLst>
                                    </p:anim>
                                    <p:anim calcmode="lin" valueType="num">
                                      <p:cBhvr>
                                        <p:cTn id="27" dur="750" fill="hold"/>
                                        <p:tgtEl>
                                          <p:spTgt spid="5"/>
                                        </p:tgtEl>
                                        <p:attrNameLst>
                                          <p:attrName>ppt_y</p:attrName>
                                        </p:attrNameLst>
                                      </p:cBhvr>
                                      <p:tavLst>
                                        <p:tav tm="0">
                                          <p:val>
                                            <p:strVal val="#ppt_y+.1"/>
                                          </p:val>
                                        </p:tav>
                                        <p:tav tm="100000">
                                          <p:val>
                                            <p:strVal val="#ppt_y"/>
                                          </p:val>
                                        </p:tav>
                                      </p:tavLst>
                                    </p:anim>
                                  </p:childTnLst>
                                </p:cTn>
                              </p:par>
                            </p:childTnLst>
                          </p:cTn>
                        </p:par>
                        <p:par>
                          <p:cTn id="28" fill="hold">
                            <p:stCondLst>
                              <p:cond delay="2750"/>
                            </p:stCondLst>
                            <p:childTnLst>
                              <p:par>
                                <p:cTn id="29" presetID="42" presetClass="entr" presetSubtype="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750"/>
                                        <p:tgtEl>
                                          <p:spTgt spid="7"/>
                                        </p:tgtEl>
                                      </p:cBhvr>
                                    </p:animEffect>
                                    <p:anim calcmode="lin" valueType="num">
                                      <p:cBhvr>
                                        <p:cTn id="32" dur="750" fill="hold"/>
                                        <p:tgtEl>
                                          <p:spTgt spid="7"/>
                                        </p:tgtEl>
                                        <p:attrNameLst>
                                          <p:attrName>ppt_x</p:attrName>
                                        </p:attrNameLst>
                                      </p:cBhvr>
                                      <p:tavLst>
                                        <p:tav tm="0">
                                          <p:val>
                                            <p:strVal val="#ppt_x"/>
                                          </p:val>
                                        </p:tav>
                                        <p:tav tm="100000">
                                          <p:val>
                                            <p:strVal val="#ppt_x"/>
                                          </p:val>
                                        </p:tav>
                                      </p:tavLst>
                                    </p:anim>
                                    <p:anim calcmode="lin" valueType="num">
                                      <p:cBhvr>
                                        <p:cTn id="33" dur="750" fill="hold"/>
                                        <p:tgtEl>
                                          <p:spTgt spid="7"/>
                                        </p:tgtEl>
                                        <p:attrNameLst>
                                          <p:attrName>ppt_y</p:attrName>
                                        </p:attrNameLst>
                                      </p:cBhvr>
                                      <p:tavLst>
                                        <p:tav tm="0">
                                          <p:val>
                                            <p:strVal val="#ppt_y+.1"/>
                                          </p:val>
                                        </p:tav>
                                        <p:tav tm="100000">
                                          <p:val>
                                            <p:strVal val="#ppt_y"/>
                                          </p:val>
                                        </p:tav>
                                      </p:tavLst>
                                    </p:anim>
                                  </p:childTnLst>
                                </p:cTn>
                              </p:par>
                            </p:childTnLst>
                          </p:cTn>
                        </p:par>
                        <p:par>
                          <p:cTn id="34" fill="hold">
                            <p:stCondLst>
                              <p:cond delay="3500"/>
                            </p:stCondLst>
                            <p:childTnLst>
                              <p:par>
                                <p:cTn id="35" presetID="53" presetClass="entr" presetSubtype="16" fill="hold" grpId="0" nodeType="after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p:cTn id="37" dur="500" fill="hold"/>
                                        <p:tgtEl>
                                          <p:spTgt spid="28"/>
                                        </p:tgtEl>
                                        <p:attrNameLst>
                                          <p:attrName>ppt_w</p:attrName>
                                        </p:attrNameLst>
                                      </p:cBhvr>
                                      <p:tavLst>
                                        <p:tav tm="0">
                                          <p:val>
                                            <p:fltVal val="0"/>
                                          </p:val>
                                        </p:tav>
                                        <p:tav tm="100000">
                                          <p:val>
                                            <p:strVal val="#ppt_w"/>
                                          </p:val>
                                        </p:tav>
                                      </p:tavLst>
                                    </p:anim>
                                    <p:anim calcmode="lin" valueType="num">
                                      <p:cBhvr>
                                        <p:cTn id="38" dur="500" fill="hold"/>
                                        <p:tgtEl>
                                          <p:spTgt spid="28"/>
                                        </p:tgtEl>
                                        <p:attrNameLst>
                                          <p:attrName>ppt_h</p:attrName>
                                        </p:attrNameLst>
                                      </p:cBhvr>
                                      <p:tavLst>
                                        <p:tav tm="0">
                                          <p:val>
                                            <p:fltVal val="0"/>
                                          </p:val>
                                        </p:tav>
                                        <p:tav tm="100000">
                                          <p:val>
                                            <p:strVal val="#ppt_h"/>
                                          </p:val>
                                        </p:tav>
                                      </p:tavLst>
                                    </p:anim>
                                    <p:animEffect transition="in" filter="fade">
                                      <p:cBhvr>
                                        <p:cTn id="39" dur="500"/>
                                        <p:tgtEl>
                                          <p:spTgt spid="28"/>
                                        </p:tgtEl>
                                      </p:cBhvr>
                                    </p:animEffect>
                                  </p:childTnLst>
                                </p:cTn>
                              </p:par>
                            </p:childTnLst>
                          </p:cTn>
                        </p:par>
                        <p:par>
                          <p:cTn id="40" fill="hold">
                            <p:stCondLst>
                              <p:cond delay="4000"/>
                            </p:stCondLst>
                            <p:childTnLst>
                              <p:par>
                                <p:cTn id="41" presetID="41" presetClass="entr" presetSubtype="0" fill="hold" grpId="0" nodeType="afterEffect">
                                  <p:stCondLst>
                                    <p:cond delay="0"/>
                                  </p:stCondLst>
                                  <p:iterate type="lt">
                                    <p:tmPct val="10000"/>
                                  </p:iterate>
                                  <p:childTnLst>
                                    <p:set>
                                      <p:cBhvr>
                                        <p:cTn id="42" dur="1" fill="hold">
                                          <p:stCondLst>
                                            <p:cond delay="0"/>
                                          </p:stCondLst>
                                        </p:cTn>
                                        <p:tgtEl>
                                          <p:spTgt spid="26"/>
                                        </p:tgtEl>
                                        <p:attrNameLst>
                                          <p:attrName>style.visibility</p:attrName>
                                        </p:attrNameLst>
                                      </p:cBhvr>
                                      <p:to>
                                        <p:strVal val="visible"/>
                                      </p:to>
                                    </p:set>
                                    <p:anim calcmode="lin" valueType="num">
                                      <p:cBhvr>
                                        <p:cTn id="43"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26"/>
                                        </p:tgtEl>
                                        <p:attrNameLst>
                                          <p:attrName>ppt_y</p:attrName>
                                        </p:attrNameLst>
                                      </p:cBhvr>
                                      <p:tavLst>
                                        <p:tav tm="0">
                                          <p:val>
                                            <p:strVal val="#ppt_y"/>
                                          </p:val>
                                        </p:tav>
                                        <p:tav tm="100000">
                                          <p:val>
                                            <p:strVal val="#ppt_y"/>
                                          </p:val>
                                        </p:tav>
                                      </p:tavLst>
                                    </p:anim>
                                    <p:anim calcmode="lin" valueType="num">
                                      <p:cBhvr>
                                        <p:cTn id="45"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26"/>
                                        </p:tgtEl>
                                      </p:cBhvr>
                                    </p:animEffect>
                                  </p:childTnLst>
                                </p:cTn>
                              </p:par>
                            </p:childTnLst>
                          </p:cTn>
                        </p:par>
                        <p:par>
                          <p:cTn id="48" fill="hold">
                            <p:stCondLst>
                              <p:cond delay="4850"/>
                            </p:stCondLst>
                            <p:childTnLst>
                              <p:par>
                                <p:cTn id="49" presetID="26" presetClass="emph" presetSubtype="0" fill="hold" grpId="1" nodeType="afterEffect">
                                  <p:stCondLst>
                                    <p:cond delay="0"/>
                                  </p:stCondLst>
                                  <p:iterate type="lt">
                                    <p:tmPct val="0"/>
                                  </p:iterate>
                                  <p:childTnLst>
                                    <p:animEffect transition="out" filter="fade">
                                      <p:cBhvr>
                                        <p:cTn id="50" dur="500" tmFilter="0, 0; .2, .5; .8, .5; 1, 0"/>
                                        <p:tgtEl>
                                          <p:spTgt spid="26"/>
                                        </p:tgtEl>
                                      </p:cBhvr>
                                    </p:animEffect>
                                    <p:animScale>
                                      <p:cBhvr>
                                        <p:cTn id="51" dur="250" autoRev="1" fill="hold"/>
                                        <p:tgtEl>
                                          <p:spTgt spid="26"/>
                                        </p:tgtEl>
                                      </p:cBhvr>
                                      <p:by x="105000" y="105000"/>
                                    </p:animScale>
                                  </p:childTnLst>
                                </p:cTn>
                              </p:par>
                              <p:par>
                                <p:cTn id="52" presetID="12" presetClass="entr" presetSubtype="1" fill="hold" grpId="0" nodeType="withEffect">
                                  <p:stCondLst>
                                    <p:cond delay="250"/>
                                  </p:stCondLst>
                                  <p:childTnLst>
                                    <p:set>
                                      <p:cBhvr>
                                        <p:cTn id="53" dur="1" fill="hold">
                                          <p:stCondLst>
                                            <p:cond delay="0"/>
                                          </p:stCondLst>
                                        </p:cTn>
                                        <p:tgtEl>
                                          <p:spTgt spid="27"/>
                                        </p:tgtEl>
                                        <p:attrNameLst>
                                          <p:attrName>style.visibility</p:attrName>
                                        </p:attrNameLst>
                                      </p:cBhvr>
                                      <p:to>
                                        <p:strVal val="visible"/>
                                      </p:to>
                                    </p:set>
                                    <p:anim calcmode="lin" valueType="num">
                                      <p:cBhvr additive="base">
                                        <p:cTn id="54" dur="500"/>
                                        <p:tgtEl>
                                          <p:spTgt spid="27"/>
                                        </p:tgtEl>
                                        <p:attrNameLst>
                                          <p:attrName>ppt_y</p:attrName>
                                        </p:attrNameLst>
                                      </p:cBhvr>
                                      <p:tavLst>
                                        <p:tav tm="0">
                                          <p:val>
                                            <p:strVal val="#ppt_y-#ppt_h*1.125000"/>
                                          </p:val>
                                        </p:tav>
                                        <p:tav tm="100000">
                                          <p:val>
                                            <p:strVal val="#ppt_y"/>
                                          </p:val>
                                        </p:tav>
                                      </p:tavLst>
                                    </p:anim>
                                    <p:animEffect transition="in" filter="wipe(down)">
                                      <p:cBhvr>
                                        <p:cTn id="5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27" grpId="0"/>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500" y="104774"/>
            <a:ext cx="525938" cy="485775"/>
          </a:xfrm>
          <a:prstGeom prst="rect">
            <a:avLst/>
          </a:prstGeom>
        </p:spPr>
      </p:pic>
      <p:sp>
        <p:nvSpPr>
          <p:cNvPr id="3" name="文本框 37"/>
          <p:cNvSpPr txBox="1"/>
          <p:nvPr/>
        </p:nvSpPr>
        <p:spPr>
          <a:xfrm>
            <a:off x="681534" y="57440"/>
            <a:ext cx="4414572" cy="572863"/>
          </a:xfrm>
          <a:prstGeom prst="rect">
            <a:avLst/>
          </a:prstGeom>
          <a:noFill/>
        </p:spPr>
        <p:txBody>
          <a:bodyPr wrap="none" lIns="128539" tIns="64269" rIns="128539" bIns="64269" rtlCol="0">
            <a:spAutoFit/>
          </a:bodyPr>
          <a:lstStyle/>
          <a:p>
            <a:pPr defTabSz="1285286">
              <a:lnSpc>
                <a:spcPct val="120000"/>
              </a:lnSpc>
            </a:pPr>
            <a:r>
              <a:rPr lang="zh-CN" altLang="en-US" sz="2399" spc="300" dirty="0" smtClean="0">
                <a:solidFill>
                  <a:schemeClr val="bg1"/>
                </a:solidFill>
                <a:latin typeface="迷你简菱心" panose="02010609000101010101" pitchFamily="49" charset="-122"/>
                <a:ea typeface="迷你简菱心" panose="02010609000101010101" pitchFamily="49" charset="-122"/>
                <a:cs typeface="+mn-ea"/>
                <a:sym typeface="+mn-lt"/>
              </a:rPr>
              <a:t>三、请</a:t>
            </a:r>
            <a:r>
              <a:rPr lang="zh-CN" altLang="en-US" sz="2399" spc="300" dirty="0">
                <a:solidFill>
                  <a:schemeClr val="bg1"/>
                </a:solidFill>
                <a:latin typeface="迷你简菱心" panose="02010609000101010101" pitchFamily="49" charset="-122"/>
                <a:ea typeface="迷你简菱心" panose="02010609000101010101" pitchFamily="49" charset="-122"/>
                <a:cs typeface="+mn-ea"/>
                <a:sym typeface="+mn-lt"/>
              </a:rPr>
              <a:t>输入您的章节大标题</a:t>
            </a:r>
          </a:p>
        </p:txBody>
      </p:sp>
      <p:sp>
        <p:nvSpPr>
          <p:cNvPr id="4" name="文本框 38"/>
          <p:cNvSpPr txBox="1"/>
          <p:nvPr/>
        </p:nvSpPr>
        <p:spPr>
          <a:xfrm>
            <a:off x="623438" y="517959"/>
            <a:ext cx="6845494" cy="401727"/>
          </a:xfrm>
          <a:prstGeom prst="rect">
            <a:avLst/>
          </a:prstGeom>
          <a:noFill/>
        </p:spPr>
        <p:txBody>
          <a:bodyPr wrap="none" lIns="128539" tIns="64269" rIns="128539" bIns="64269" rtlCol="0">
            <a:spAutoFit/>
          </a:bodyPr>
          <a:lstStyle/>
          <a:p>
            <a:pPr defTabSz="1285286">
              <a:lnSpc>
                <a:spcPct val="120000"/>
              </a:lnSpc>
            </a:pPr>
            <a:r>
              <a:rPr lang="en-US" altLang="zh-CN" sz="1599" dirty="0">
                <a:solidFill>
                  <a:schemeClr val="bg1"/>
                </a:solidFill>
                <a:latin typeface="微软雅黑 Light" panose="020B0502040204020203" pitchFamily="34" charset="-122"/>
                <a:ea typeface="微软雅黑 Light" panose="020B0502040204020203" pitchFamily="34" charset="-122"/>
                <a:cs typeface="+mn-ea"/>
                <a:sym typeface="+mn-lt"/>
              </a:rPr>
              <a:t>Click here to edit the content you want to recommend that you use the</a:t>
            </a:r>
          </a:p>
        </p:txBody>
      </p:sp>
      <p:sp>
        <p:nvSpPr>
          <p:cNvPr id="44" name="矩形 43"/>
          <p:cNvSpPr/>
          <p:nvPr/>
        </p:nvSpPr>
        <p:spPr>
          <a:xfrm>
            <a:off x="3661500" y="2507666"/>
            <a:ext cx="2259552" cy="3367868"/>
          </a:xfrm>
          <a:prstGeom prst="rect">
            <a:avLst/>
          </a:prstGeom>
          <a:noFill/>
          <a:ln w="31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smtClean="0">
              <a:ln>
                <a:noFill/>
              </a:ln>
              <a:solidFill>
                <a:srgbClr val="282A54"/>
              </a:solidFill>
              <a:effectLst/>
              <a:uLnTx/>
              <a:uFillTx/>
              <a:latin typeface="等线"/>
              <a:ea typeface="等线"/>
              <a:cs typeface="+mn-cs"/>
            </a:endParaRPr>
          </a:p>
        </p:txBody>
      </p:sp>
      <p:sp>
        <p:nvSpPr>
          <p:cNvPr id="45" name="自由: 形状 83"/>
          <p:cNvSpPr>
            <a:spLocks/>
          </p:cNvSpPr>
          <p:nvPr/>
        </p:nvSpPr>
        <p:spPr bwMode="auto">
          <a:xfrm>
            <a:off x="4397976" y="2745982"/>
            <a:ext cx="811228" cy="927553"/>
          </a:xfrm>
          <a:custGeom>
            <a:avLst/>
            <a:gdLst>
              <a:gd name="connsiteX0" fmla="*/ 348981 w 811228"/>
              <a:gd name="connsiteY0" fmla="*/ 318368 h 927553"/>
              <a:gd name="connsiteX1" fmla="*/ 407145 w 811228"/>
              <a:gd name="connsiteY1" fmla="*/ 318368 h 927553"/>
              <a:gd name="connsiteX2" fmla="*/ 407145 w 811228"/>
              <a:gd name="connsiteY2" fmla="*/ 523471 h 927553"/>
              <a:gd name="connsiteX3" fmla="*/ 609187 w 811228"/>
              <a:gd name="connsiteY3" fmla="*/ 523471 h 927553"/>
              <a:gd name="connsiteX4" fmla="*/ 609187 w 811228"/>
              <a:gd name="connsiteY4" fmla="*/ 581634 h 927553"/>
              <a:gd name="connsiteX5" fmla="*/ 348981 w 811228"/>
              <a:gd name="connsiteY5" fmla="*/ 581634 h 927553"/>
              <a:gd name="connsiteX6" fmla="*/ 520761 w 811228"/>
              <a:gd name="connsiteY6" fmla="*/ 202041 h 927553"/>
              <a:gd name="connsiteX7" fmla="*/ 753065 w 811228"/>
              <a:gd name="connsiteY7" fmla="*/ 523471 h 927553"/>
              <a:gd name="connsiteX8" fmla="*/ 694989 w 811228"/>
              <a:gd name="connsiteY8" fmla="*/ 523471 h 927553"/>
              <a:gd name="connsiteX9" fmla="*/ 498982 w 811228"/>
              <a:gd name="connsiteY9" fmla="*/ 253178 h 927553"/>
              <a:gd name="connsiteX10" fmla="*/ 520761 w 811228"/>
              <a:gd name="connsiteY10" fmla="*/ 202041 h 927553"/>
              <a:gd name="connsiteX11" fmla="*/ 231712 w 811228"/>
              <a:gd name="connsiteY11" fmla="*/ 202041 h 927553"/>
              <a:gd name="connsiteX12" fmla="*/ 253435 w 811228"/>
              <a:gd name="connsiteY12" fmla="*/ 252827 h 927553"/>
              <a:gd name="connsiteX13" fmla="*/ 57928 w 811228"/>
              <a:gd name="connsiteY13" fmla="*/ 550287 h 927553"/>
              <a:gd name="connsiteX14" fmla="*/ 376532 w 811228"/>
              <a:gd name="connsiteY14" fmla="*/ 869512 h 927553"/>
              <a:gd name="connsiteX15" fmla="*/ 695136 w 811228"/>
              <a:gd name="connsiteY15" fmla="*/ 579307 h 927553"/>
              <a:gd name="connsiteX16" fmla="*/ 753064 w 811228"/>
              <a:gd name="connsiteY16" fmla="*/ 579307 h 927553"/>
              <a:gd name="connsiteX17" fmla="*/ 376532 w 811228"/>
              <a:gd name="connsiteY17" fmla="*/ 927553 h 927553"/>
              <a:gd name="connsiteX18" fmla="*/ 0 w 811228"/>
              <a:gd name="connsiteY18" fmla="*/ 550287 h 927553"/>
              <a:gd name="connsiteX19" fmla="*/ 231712 w 811228"/>
              <a:gd name="connsiteY19" fmla="*/ 202041 h 927553"/>
              <a:gd name="connsiteX20" fmla="*/ 731636 w 811228"/>
              <a:gd name="connsiteY20" fmla="*/ 85714 h 927553"/>
              <a:gd name="connsiteX21" fmla="*/ 811228 w 811228"/>
              <a:gd name="connsiteY21" fmla="*/ 168367 h 927553"/>
              <a:gd name="connsiteX22" fmla="*/ 777555 w 811228"/>
              <a:gd name="connsiteY22" fmla="*/ 202041 h 927553"/>
              <a:gd name="connsiteX23" fmla="*/ 760094 w 811228"/>
              <a:gd name="connsiteY23" fmla="*/ 185227 h 927553"/>
              <a:gd name="connsiteX24" fmla="*/ 688779 w 811228"/>
              <a:gd name="connsiteY24" fmla="*/ 254083 h 927553"/>
              <a:gd name="connsiteX25" fmla="*/ 645921 w 811228"/>
              <a:gd name="connsiteY25" fmla="*/ 211226 h 927553"/>
              <a:gd name="connsiteX26" fmla="*/ 713937 w 811228"/>
              <a:gd name="connsiteY26" fmla="*/ 140780 h 927553"/>
              <a:gd name="connsiteX27" fmla="*/ 694901 w 811228"/>
              <a:gd name="connsiteY27" fmla="*/ 122449 h 927553"/>
              <a:gd name="connsiteX28" fmla="*/ 202041 w 811228"/>
              <a:gd name="connsiteY28" fmla="*/ 0 h 927553"/>
              <a:gd name="connsiteX29" fmla="*/ 551022 w 811228"/>
              <a:gd name="connsiteY29" fmla="*/ 0 h 927553"/>
              <a:gd name="connsiteX30" fmla="*/ 551022 w 811228"/>
              <a:gd name="connsiteY30" fmla="*/ 174490 h 927553"/>
              <a:gd name="connsiteX31" fmla="*/ 465308 w 811228"/>
              <a:gd name="connsiteY31" fmla="*/ 174490 h 927553"/>
              <a:gd name="connsiteX32" fmla="*/ 465308 w 811228"/>
              <a:gd name="connsiteY32" fmla="*/ 260205 h 927553"/>
              <a:gd name="connsiteX33" fmla="*/ 407144 w 811228"/>
              <a:gd name="connsiteY33" fmla="*/ 260205 h 927553"/>
              <a:gd name="connsiteX34" fmla="*/ 407144 w 811228"/>
              <a:gd name="connsiteY34" fmla="*/ 116327 h 927553"/>
              <a:gd name="connsiteX35" fmla="*/ 492859 w 811228"/>
              <a:gd name="connsiteY35" fmla="*/ 116327 h 927553"/>
              <a:gd name="connsiteX36" fmla="*/ 492859 w 811228"/>
              <a:gd name="connsiteY36" fmla="*/ 58163 h 927553"/>
              <a:gd name="connsiteX37" fmla="*/ 260205 w 811228"/>
              <a:gd name="connsiteY37" fmla="*/ 58163 h 927553"/>
              <a:gd name="connsiteX38" fmla="*/ 260205 w 811228"/>
              <a:gd name="connsiteY38" fmla="*/ 116327 h 927553"/>
              <a:gd name="connsiteX39" fmla="*/ 348981 w 811228"/>
              <a:gd name="connsiteY39" fmla="*/ 116327 h 927553"/>
              <a:gd name="connsiteX40" fmla="*/ 348981 w 811228"/>
              <a:gd name="connsiteY40" fmla="*/ 260205 h 927553"/>
              <a:gd name="connsiteX41" fmla="*/ 290817 w 811228"/>
              <a:gd name="connsiteY41" fmla="*/ 260205 h 927553"/>
              <a:gd name="connsiteX42" fmla="*/ 290817 w 811228"/>
              <a:gd name="connsiteY42" fmla="*/ 174490 h 927553"/>
              <a:gd name="connsiteX43" fmla="*/ 202041 w 811228"/>
              <a:gd name="connsiteY43" fmla="*/ 174490 h 927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11228" h="927553">
                <a:moveTo>
                  <a:pt x="348981" y="318368"/>
                </a:moveTo>
                <a:lnTo>
                  <a:pt x="407145" y="318368"/>
                </a:lnTo>
                <a:lnTo>
                  <a:pt x="407145" y="523471"/>
                </a:lnTo>
                <a:lnTo>
                  <a:pt x="609187" y="523471"/>
                </a:lnTo>
                <a:lnTo>
                  <a:pt x="609187" y="581634"/>
                </a:lnTo>
                <a:lnTo>
                  <a:pt x="348981" y="581634"/>
                </a:lnTo>
                <a:close/>
                <a:moveTo>
                  <a:pt x="520761" y="202041"/>
                </a:moveTo>
                <a:cubicBezTo>
                  <a:pt x="651432" y="260483"/>
                  <a:pt x="738546" y="377367"/>
                  <a:pt x="753065" y="523471"/>
                </a:cubicBezTo>
                <a:lnTo>
                  <a:pt x="694989" y="523471"/>
                </a:lnTo>
                <a:cubicBezTo>
                  <a:pt x="680470" y="406587"/>
                  <a:pt x="607875" y="304314"/>
                  <a:pt x="498982" y="253178"/>
                </a:cubicBezTo>
                <a:cubicBezTo>
                  <a:pt x="520761" y="202041"/>
                  <a:pt x="520761" y="202041"/>
                  <a:pt x="520761" y="202041"/>
                </a:cubicBezTo>
                <a:close/>
                <a:moveTo>
                  <a:pt x="231712" y="202041"/>
                </a:moveTo>
                <a:cubicBezTo>
                  <a:pt x="253435" y="252827"/>
                  <a:pt x="253435" y="252827"/>
                  <a:pt x="253435" y="252827"/>
                </a:cubicBezTo>
                <a:cubicBezTo>
                  <a:pt x="137579" y="303613"/>
                  <a:pt x="57928" y="419695"/>
                  <a:pt x="57928" y="550287"/>
                </a:cubicBezTo>
                <a:cubicBezTo>
                  <a:pt x="57928" y="724410"/>
                  <a:pt x="202748" y="869512"/>
                  <a:pt x="376532" y="869512"/>
                </a:cubicBezTo>
                <a:cubicBezTo>
                  <a:pt x="543075" y="869512"/>
                  <a:pt x="680654" y="738920"/>
                  <a:pt x="695136" y="579307"/>
                </a:cubicBezTo>
                <a:cubicBezTo>
                  <a:pt x="753064" y="579307"/>
                  <a:pt x="753064" y="579307"/>
                  <a:pt x="753064" y="579307"/>
                </a:cubicBezTo>
                <a:cubicBezTo>
                  <a:pt x="738582" y="775196"/>
                  <a:pt x="572039" y="927553"/>
                  <a:pt x="376532" y="927553"/>
                </a:cubicBezTo>
                <a:cubicBezTo>
                  <a:pt x="166543" y="927553"/>
                  <a:pt x="0" y="760685"/>
                  <a:pt x="0" y="550287"/>
                </a:cubicBezTo>
                <a:cubicBezTo>
                  <a:pt x="0" y="397929"/>
                  <a:pt x="94133" y="260082"/>
                  <a:pt x="231712" y="202041"/>
                </a:cubicBezTo>
                <a:close/>
                <a:moveTo>
                  <a:pt x="731636" y="85714"/>
                </a:moveTo>
                <a:lnTo>
                  <a:pt x="811228" y="168367"/>
                </a:lnTo>
                <a:lnTo>
                  <a:pt x="777555" y="202041"/>
                </a:lnTo>
                <a:lnTo>
                  <a:pt x="760094" y="185227"/>
                </a:lnTo>
                <a:lnTo>
                  <a:pt x="688779" y="254083"/>
                </a:lnTo>
                <a:lnTo>
                  <a:pt x="645921" y="211226"/>
                </a:lnTo>
                <a:lnTo>
                  <a:pt x="713937" y="140780"/>
                </a:lnTo>
                <a:lnTo>
                  <a:pt x="694901" y="122449"/>
                </a:lnTo>
                <a:close/>
                <a:moveTo>
                  <a:pt x="202041" y="0"/>
                </a:moveTo>
                <a:lnTo>
                  <a:pt x="551022" y="0"/>
                </a:lnTo>
                <a:lnTo>
                  <a:pt x="551022" y="174490"/>
                </a:lnTo>
                <a:lnTo>
                  <a:pt x="465308" y="174490"/>
                </a:lnTo>
                <a:lnTo>
                  <a:pt x="465308" y="260205"/>
                </a:lnTo>
                <a:lnTo>
                  <a:pt x="407144" y="260205"/>
                </a:lnTo>
                <a:lnTo>
                  <a:pt x="407144" y="116327"/>
                </a:lnTo>
                <a:lnTo>
                  <a:pt x="492859" y="116327"/>
                </a:lnTo>
                <a:lnTo>
                  <a:pt x="492859" y="58163"/>
                </a:lnTo>
                <a:lnTo>
                  <a:pt x="260205" y="58163"/>
                </a:lnTo>
                <a:lnTo>
                  <a:pt x="260205" y="116327"/>
                </a:lnTo>
                <a:lnTo>
                  <a:pt x="348981" y="116327"/>
                </a:lnTo>
                <a:lnTo>
                  <a:pt x="348981" y="260205"/>
                </a:lnTo>
                <a:lnTo>
                  <a:pt x="290817" y="260205"/>
                </a:lnTo>
                <a:lnTo>
                  <a:pt x="290817" y="174490"/>
                </a:lnTo>
                <a:lnTo>
                  <a:pt x="202041" y="174490"/>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smtClean="0">
              <a:ln>
                <a:noFill/>
              </a:ln>
              <a:solidFill>
                <a:srgbClr val="282A54"/>
              </a:solidFill>
              <a:effectLst/>
              <a:uLnTx/>
              <a:uFillTx/>
              <a:latin typeface="等线"/>
              <a:ea typeface="等线"/>
            </a:endParaRPr>
          </a:p>
        </p:txBody>
      </p:sp>
      <p:sp>
        <p:nvSpPr>
          <p:cNvPr id="46" name="矩形 45"/>
          <p:cNvSpPr/>
          <p:nvPr/>
        </p:nvSpPr>
        <p:spPr>
          <a:xfrm>
            <a:off x="1052053" y="2507666"/>
            <a:ext cx="2259552" cy="3367868"/>
          </a:xfrm>
          <a:prstGeom prst="rect">
            <a:avLst/>
          </a:prstGeom>
          <a:solidFill>
            <a:sysClr val="window" lastClr="FFFFFF"/>
          </a:solidFill>
          <a:ln w="3175" cap="flat" cmpd="sng" algn="ctr">
            <a:solidFill>
              <a:sysClr val="window" lastClr="FFFFFF">
                <a:lumMod val="85000"/>
                <a:alpha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smtClean="0">
              <a:ln>
                <a:noFill/>
              </a:ln>
              <a:solidFill>
                <a:srgbClr val="282A54"/>
              </a:solidFill>
              <a:effectLst/>
              <a:uLnTx/>
              <a:uFillTx/>
              <a:latin typeface="等线"/>
              <a:ea typeface="等线"/>
              <a:cs typeface="+mn-cs"/>
            </a:endParaRPr>
          </a:p>
        </p:txBody>
      </p:sp>
      <p:sp>
        <p:nvSpPr>
          <p:cNvPr id="47" name="矩形 46"/>
          <p:cNvSpPr/>
          <p:nvPr/>
        </p:nvSpPr>
        <p:spPr>
          <a:xfrm>
            <a:off x="1448295" y="2648460"/>
            <a:ext cx="14670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p>
            <a:pPr algn="ctr"/>
            <a:r>
              <a:rPr lang="zh-CN" altLang="en-US" sz="2000" b="1" dirty="0">
                <a:solidFill>
                  <a:srgbClr val="282A54"/>
                </a:solidFill>
                <a:latin typeface="等线"/>
                <a:ea typeface="等线"/>
              </a:rPr>
              <a:t>请添加标题</a:t>
            </a:r>
          </a:p>
        </p:txBody>
      </p:sp>
      <p:sp>
        <p:nvSpPr>
          <p:cNvPr id="50" name="矩形 49"/>
          <p:cNvSpPr/>
          <p:nvPr/>
        </p:nvSpPr>
        <p:spPr>
          <a:xfrm>
            <a:off x="6270947" y="2507666"/>
            <a:ext cx="2259552" cy="3367868"/>
          </a:xfrm>
          <a:prstGeom prst="rect">
            <a:avLst/>
          </a:prstGeom>
          <a:solidFill>
            <a:sysClr val="window" lastClr="FFFFFF"/>
          </a:solidFill>
          <a:ln w="3175" cap="flat" cmpd="sng" algn="ctr">
            <a:solidFill>
              <a:sysClr val="window" lastClr="FFFFFF">
                <a:lumMod val="85000"/>
                <a:alpha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smtClean="0">
              <a:ln>
                <a:noFill/>
              </a:ln>
              <a:solidFill>
                <a:srgbClr val="282A54"/>
              </a:solidFill>
              <a:effectLst/>
              <a:uLnTx/>
              <a:uFillTx/>
              <a:latin typeface="等线"/>
              <a:ea typeface="等线"/>
              <a:cs typeface="+mn-cs"/>
            </a:endParaRPr>
          </a:p>
        </p:txBody>
      </p:sp>
      <p:sp>
        <p:nvSpPr>
          <p:cNvPr id="51" name="矩形 50"/>
          <p:cNvSpPr/>
          <p:nvPr/>
        </p:nvSpPr>
        <p:spPr>
          <a:xfrm>
            <a:off x="6667189" y="2648460"/>
            <a:ext cx="14670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p>
            <a:pPr algn="ctr"/>
            <a:r>
              <a:rPr lang="zh-CN" altLang="en-US" sz="2000" b="1" dirty="0">
                <a:solidFill>
                  <a:srgbClr val="282A54"/>
                </a:solidFill>
                <a:latin typeface="等线"/>
                <a:ea typeface="等线"/>
              </a:rPr>
              <a:t>请添加标题</a:t>
            </a:r>
          </a:p>
        </p:txBody>
      </p:sp>
      <p:sp>
        <p:nvSpPr>
          <p:cNvPr id="54" name="矩形 53"/>
          <p:cNvSpPr/>
          <p:nvPr/>
        </p:nvSpPr>
        <p:spPr>
          <a:xfrm>
            <a:off x="8943040" y="2507666"/>
            <a:ext cx="2259552" cy="3367868"/>
          </a:xfrm>
          <a:prstGeom prst="rect">
            <a:avLst/>
          </a:prstGeom>
          <a:noFill/>
          <a:ln w="31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smtClean="0">
              <a:ln>
                <a:noFill/>
              </a:ln>
              <a:solidFill>
                <a:srgbClr val="282A54"/>
              </a:solidFill>
              <a:effectLst/>
              <a:uLnTx/>
              <a:uFillTx/>
              <a:latin typeface="等线"/>
              <a:ea typeface="等线"/>
              <a:cs typeface="+mn-cs"/>
            </a:endParaRPr>
          </a:p>
        </p:txBody>
      </p:sp>
      <p:grpSp>
        <p:nvGrpSpPr>
          <p:cNvPr id="55" name="组合 54"/>
          <p:cNvGrpSpPr/>
          <p:nvPr/>
        </p:nvGrpSpPr>
        <p:grpSpPr>
          <a:xfrm>
            <a:off x="9570876" y="2745995"/>
            <a:ext cx="878574" cy="847950"/>
            <a:chOff x="9570876" y="2423265"/>
            <a:chExt cx="878574" cy="847950"/>
          </a:xfrm>
          <a:solidFill>
            <a:sysClr val="window" lastClr="FFFFFF"/>
          </a:solidFill>
        </p:grpSpPr>
        <p:sp>
          <p:nvSpPr>
            <p:cNvPr id="56" name="Freeform 12"/>
            <p:cNvSpPr>
              <a:spLocks noEditPoints="1"/>
            </p:cNvSpPr>
            <p:nvPr/>
          </p:nvSpPr>
          <p:spPr bwMode="auto">
            <a:xfrm>
              <a:off x="9803520" y="3096724"/>
              <a:ext cx="174491" cy="174491"/>
            </a:xfrm>
            <a:custGeom>
              <a:avLst/>
              <a:gdLst>
                <a:gd name="T0" fmla="*/ 12 w 24"/>
                <a:gd name="T1" fmla="*/ 24 h 24"/>
                <a:gd name="T2" fmla="*/ 0 w 24"/>
                <a:gd name="T3" fmla="*/ 12 h 24"/>
                <a:gd name="T4" fmla="*/ 12 w 24"/>
                <a:gd name="T5" fmla="*/ 0 h 24"/>
                <a:gd name="T6" fmla="*/ 24 w 24"/>
                <a:gd name="T7" fmla="*/ 12 h 24"/>
                <a:gd name="T8" fmla="*/ 12 w 24"/>
                <a:gd name="T9" fmla="*/ 24 h 24"/>
                <a:gd name="T10" fmla="*/ 12 w 24"/>
                <a:gd name="T11" fmla="*/ 8 h 24"/>
                <a:gd name="T12" fmla="*/ 8 w 24"/>
                <a:gd name="T13" fmla="*/ 12 h 24"/>
                <a:gd name="T14" fmla="*/ 12 w 24"/>
                <a:gd name="T15" fmla="*/ 16 h 24"/>
                <a:gd name="T16" fmla="*/ 16 w 24"/>
                <a:gd name="T17" fmla="*/ 12 h 24"/>
                <a:gd name="T18" fmla="*/ 12 w 24"/>
                <a:gd name="T19" fmla="*/ 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24"/>
                  </a:moveTo>
                  <a:cubicBezTo>
                    <a:pt x="5" y="24"/>
                    <a:pt x="0" y="19"/>
                    <a:pt x="0" y="12"/>
                  </a:cubicBezTo>
                  <a:cubicBezTo>
                    <a:pt x="0" y="5"/>
                    <a:pt x="5" y="0"/>
                    <a:pt x="12" y="0"/>
                  </a:cubicBezTo>
                  <a:cubicBezTo>
                    <a:pt x="19" y="0"/>
                    <a:pt x="24" y="5"/>
                    <a:pt x="24" y="12"/>
                  </a:cubicBezTo>
                  <a:cubicBezTo>
                    <a:pt x="24" y="19"/>
                    <a:pt x="19" y="24"/>
                    <a:pt x="12" y="24"/>
                  </a:cubicBezTo>
                  <a:moveTo>
                    <a:pt x="12" y="8"/>
                  </a:moveTo>
                  <a:cubicBezTo>
                    <a:pt x="10" y="8"/>
                    <a:pt x="8" y="10"/>
                    <a:pt x="8" y="12"/>
                  </a:cubicBezTo>
                  <a:cubicBezTo>
                    <a:pt x="8" y="14"/>
                    <a:pt x="10" y="16"/>
                    <a:pt x="12" y="16"/>
                  </a:cubicBezTo>
                  <a:cubicBezTo>
                    <a:pt x="14" y="16"/>
                    <a:pt x="16" y="14"/>
                    <a:pt x="16" y="12"/>
                  </a:cubicBezTo>
                  <a:cubicBezTo>
                    <a:pt x="16" y="10"/>
                    <a:pt x="14" y="8"/>
                    <a:pt x="12"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smtClean="0">
                <a:ln>
                  <a:noFill/>
                </a:ln>
                <a:solidFill>
                  <a:srgbClr val="282A54"/>
                </a:solidFill>
                <a:effectLst/>
                <a:uLnTx/>
                <a:uFillTx/>
                <a:latin typeface="等线"/>
                <a:ea typeface="等线"/>
              </a:endParaRPr>
            </a:p>
          </p:txBody>
        </p:sp>
        <p:sp>
          <p:nvSpPr>
            <p:cNvPr id="57" name="Freeform 13"/>
            <p:cNvSpPr>
              <a:spLocks noEditPoints="1"/>
            </p:cNvSpPr>
            <p:nvPr/>
          </p:nvSpPr>
          <p:spPr bwMode="auto">
            <a:xfrm>
              <a:off x="10180050" y="3096722"/>
              <a:ext cx="174491" cy="174491"/>
            </a:xfrm>
            <a:custGeom>
              <a:avLst/>
              <a:gdLst>
                <a:gd name="T0" fmla="*/ 12 w 24"/>
                <a:gd name="T1" fmla="*/ 24 h 24"/>
                <a:gd name="T2" fmla="*/ 0 w 24"/>
                <a:gd name="T3" fmla="*/ 12 h 24"/>
                <a:gd name="T4" fmla="*/ 12 w 24"/>
                <a:gd name="T5" fmla="*/ 0 h 24"/>
                <a:gd name="T6" fmla="*/ 24 w 24"/>
                <a:gd name="T7" fmla="*/ 12 h 24"/>
                <a:gd name="T8" fmla="*/ 12 w 24"/>
                <a:gd name="T9" fmla="*/ 24 h 24"/>
                <a:gd name="T10" fmla="*/ 12 w 24"/>
                <a:gd name="T11" fmla="*/ 8 h 24"/>
                <a:gd name="T12" fmla="*/ 8 w 24"/>
                <a:gd name="T13" fmla="*/ 12 h 24"/>
                <a:gd name="T14" fmla="*/ 12 w 24"/>
                <a:gd name="T15" fmla="*/ 16 h 24"/>
                <a:gd name="T16" fmla="*/ 16 w 24"/>
                <a:gd name="T17" fmla="*/ 12 h 24"/>
                <a:gd name="T18" fmla="*/ 12 w 24"/>
                <a:gd name="T19" fmla="*/ 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24"/>
                  </a:moveTo>
                  <a:cubicBezTo>
                    <a:pt x="5" y="24"/>
                    <a:pt x="0" y="19"/>
                    <a:pt x="0" y="12"/>
                  </a:cubicBezTo>
                  <a:cubicBezTo>
                    <a:pt x="0" y="5"/>
                    <a:pt x="5" y="0"/>
                    <a:pt x="12" y="0"/>
                  </a:cubicBezTo>
                  <a:cubicBezTo>
                    <a:pt x="19" y="0"/>
                    <a:pt x="24" y="5"/>
                    <a:pt x="24" y="12"/>
                  </a:cubicBezTo>
                  <a:cubicBezTo>
                    <a:pt x="24" y="19"/>
                    <a:pt x="19" y="24"/>
                    <a:pt x="12" y="24"/>
                  </a:cubicBezTo>
                  <a:moveTo>
                    <a:pt x="12" y="8"/>
                  </a:moveTo>
                  <a:cubicBezTo>
                    <a:pt x="10" y="8"/>
                    <a:pt x="8" y="10"/>
                    <a:pt x="8" y="12"/>
                  </a:cubicBezTo>
                  <a:cubicBezTo>
                    <a:pt x="8" y="14"/>
                    <a:pt x="10" y="16"/>
                    <a:pt x="12" y="16"/>
                  </a:cubicBezTo>
                  <a:cubicBezTo>
                    <a:pt x="14" y="16"/>
                    <a:pt x="16" y="14"/>
                    <a:pt x="16" y="12"/>
                  </a:cubicBezTo>
                  <a:cubicBezTo>
                    <a:pt x="16" y="10"/>
                    <a:pt x="14" y="8"/>
                    <a:pt x="12"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smtClean="0">
                <a:ln>
                  <a:noFill/>
                </a:ln>
                <a:solidFill>
                  <a:srgbClr val="282A54"/>
                </a:solidFill>
                <a:effectLst/>
                <a:uLnTx/>
                <a:uFillTx/>
                <a:latin typeface="等线"/>
                <a:ea typeface="等线"/>
              </a:endParaRPr>
            </a:p>
          </p:txBody>
        </p:sp>
        <p:sp>
          <p:nvSpPr>
            <p:cNvPr id="58" name="自由: 形状 84"/>
            <p:cNvSpPr>
              <a:spLocks/>
            </p:cNvSpPr>
            <p:nvPr/>
          </p:nvSpPr>
          <p:spPr bwMode="auto">
            <a:xfrm>
              <a:off x="9570876" y="2423265"/>
              <a:ext cx="878574" cy="615296"/>
            </a:xfrm>
            <a:custGeom>
              <a:avLst/>
              <a:gdLst>
                <a:gd name="connsiteX0" fmla="*/ 407133 w 878574"/>
                <a:gd name="connsiteY0" fmla="*/ 355094 h 615296"/>
                <a:gd name="connsiteX1" fmla="*/ 465297 w 878574"/>
                <a:gd name="connsiteY1" fmla="*/ 355094 h 615296"/>
                <a:gd name="connsiteX2" fmla="*/ 465297 w 878574"/>
                <a:gd name="connsiteY2" fmla="*/ 498973 h 615296"/>
                <a:gd name="connsiteX3" fmla="*/ 407133 w 878574"/>
                <a:gd name="connsiteY3" fmla="*/ 498973 h 615296"/>
                <a:gd name="connsiteX4" fmla="*/ 581624 w 878574"/>
                <a:gd name="connsiteY4" fmla="*/ 355086 h 615296"/>
                <a:gd name="connsiteX5" fmla="*/ 639788 w 878574"/>
                <a:gd name="connsiteY5" fmla="*/ 355086 h 615296"/>
                <a:gd name="connsiteX6" fmla="*/ 639788 w 878574"/>
                <a:gd name="connsiteY6" fmla="*/ 498965 h 615296"/>
                <a:gd name="connsiteX7" fmla="*/ 581624 w 878574"/>
                <a:gd name="connsiteY7" fmla="*/ 498965 h 615296"/>
                <a:gd name="connsiteX8" fmla="*/ 0 w 878574"/>
                <a:gd name="connsiteY8" fmla="*/ 36721 h 615296"/>
                <a:gd name="connsiteX9" fmla="*/ 137756 w 878574"/>
                <a:gd name="connsiteY9" fmla="*/ 36721 h 615296"/>
                <a:gd name="connsiteX10" fmla="*/ 281633 w 878574"/>
                <a:gd name="connsiteY10" fmla="*/ 557133 h 615296"/>
                <a:gd name="connsiteX11" fmla="*/ 762247 w 878574"/>
                <a:gd name="connsiteY11" fmla="*/ 557133 h 615296"/>
                <a:gd name="connsiteX12" fmla="*/ 805104 w 878574"/>
                <a:gd name="connsiteY12" fmla="*/ 296927 h 615296"/>
                <a:gd name="connsiteX13" fmla="*/ 348981 w 878574"/>
                <a:gd name="connsiteY13" fmla="*/ 296927 h 615296"/>
                <a:gd name="connsiteX14" fmla="*/ 348981 w 878574"/>
                <a:gd name="connsiteY14" fmla="*/ 238763 h 615296"/>
                <a:gd name="connsiteX15" fmla="*/ 878574 w 878574"/>
                <a:gd name="connsiteY15" fmla="*/ 238763 h 615296"/>
                <a:gd name="connsiteX16" fmla="*/ 805104 w 878574"/>
                <a:gd name="connsiteY16" fmla="*/ 615296 h 615296"/>
                <a:gd name="connsiteX17" fmla="*/ 238776 w 878574"/>
                <a:gd name="connsiteY17" fmla="*/ 615296 h 615296"/>
                <a:gd name="connsiteX18" fmla="*/ 94898 w 878574"/>
                <a:gd name="connsiteY18" fmla="*/ 91824 h 615296"/>
                <a:gd name="connsiteX19" fmla="*/ 0 w 878574"/>
                <a:gd name="connsiteY19" fmla="*/ 91824 h 615296"/>
                <a:gd name="connsiteX20" fmla="*/ 523452 w 878574"/>
                <a:gd name="connsiteY20" fmla="*/ 0 h 615296"/>
                <a:gd name="connsiteX21" fmla="*/ 811208 w 878574"/>
                <a:gd name="connsiteY21" fmla="*/ 70409 h 615296"/>
                <a:gd name="connsiteX22" fmla="*/ 811208 w 878574"/>
                <a:gd name="connsiteY22" fmla="*/ 180614 h 615296"/>
                <a:gd name="connsiteX23" fmla="*/ 753045 w 878574"/>
                <a:gd name="connsiteY23" fmla="*/ 180614 h 615296"/>
                <a:gd name="connsiteX24" fmla="*/ 753045 w 878574"/>
                <a:gd name="connsiteY24" fmla="*/ 116328 h 615296"/>
                <a:gd name="connsiteX25" fmla="*/ 581615 w 878574"/>
                <a:gd name="connsiteY25" fmla="*/ 70409 h 615296"/>
                <a:gd name="connsiteX26" fmla="*/ 581615 w 878574"/>
                <a:gd name="connsiteY26" fmla="*/ 180614 h 615296"/>
                <a:gd name="connsiteX27" fmla="*/ 523452 w 878574"/>
                <a:gd name="connsiteY27" fmla="*/ 180614 h 615296"/>
                <a:gd name="connsiteX28" fmla="*/ 523452 w 878574"/>
                <a:gd name="connsiteY28" fmla="*/ 103503 h 615296"/>
                <a:gd name="connsiteX29" fmla="*/ 407122 w 878574"/>
                <a:gd name="connsiteY29" fmla="*/ 143863 h 615296"/>
                <a:gd name="connsiteX30" fmla="*/ 407122 w 878574"/>
                <a:gd name="connsiteY30" fmla="*/ 180598 h 615296"/>
                <a:gd name="connsiteX31" fmla="*/ 348959 w 878574"/>
                <a:gd name="connsiteY31" fmla="*/ 180598 h 615296"/>
                <a:gd name="connsiteX32" fmla="*/ 348959 w 878574"/>
                <a:gd name="connsiteY32" fmla="*/ 101005 h 615296"/>
                <a:gd name="connsiteX33" fmla="*/ 523452 w 878574"/>
                <a:gd name="connsiteY33" fmla="*/ 43750 h 615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78574" h="615296">
                  <a:moveTo>
                    <a:pt x="407133" y="355094"/>
                  </a:moveTo>
                  <a:lnTo>
                    <a:pt x="465297" y="355094"/>
                  </a:lnTo>
                  <a:lnTo>
                    <a:pt x="465297" y="498973"/>
                  </a:lnTo>
                  <a:lnTo>
                    <a:pt x="407133" y="498973"/>
                  </a:lnTo>
                  <a:close/>
                  <a:moveTo>
                    <a:pt x="581624" y="355086"/>
                  </a:moveTo>
                  <a:lnTo>
                    <a:pt x="639788" y="355086"/>
                  </a:lnTo>
                  <a:lnTo>
                    <a:pt x="639788" y="498965"/>
                  </a:lnTo>
                  <a:lnTo>
                    <a:pt x="581624" y="498965"/>
                  </a:lnTo>
                  <a:close/>
                  <a:moveTo>
                    <a:pt x="0" y="36721"/>
                  </a:moveTo>
                  <a:lnTo>
                    <a:pt x="137756" y="36721"/>
                  </a:lnTo>
                  <a:lnTo>
                    <a:pt x="281633" y="557133"/>
                  </a:lnTo>
                  <a:lnTo>
                    <a:pt x="762247" y="557133"/>
                  </a:lnTo>
                  <a:lnTo>
                    <a:pt x="805104" y="296927"/>
                  </a:lnTo>
                  <a:lnTo>
                    <a:pt x="348981" y="296927"/>
                  </a:lnTo>
                  <a:lnTo>
                    <a:pt x="348981" y="238763"/>
                  </a:lnTo>
                  <a:lnTo>
                    <a:pt x="878574" y="238763"/>
                  </a:lnTo>
                  <a:lnTo>
                    <a:pt x="805104" y="615296"/>
                  </a:lnTo>
                  <a:lnTo>
                    <a:pt x="238776" y="615296"/>
                  </a:lnTo>
                  <a:lnTo>
                    <a:pt x="94898" y="91824"/>
                  </a:lnTo>
                  <a:lnTo>
                    <a:pt x="0" y="91824"/>
                  </a:lnTo>
                  <a:close/>
                  <a:moveTo>
                    <a:pt x="523452" y="0"/>
                  </a:moveTo>
                  <a:lnTo>
                    <a:pt x="811208" y="70409"/>
                  </a:lnTo>
                  <a:lnTo>
                    <a:pt x="811208" y="180614"/>
                  </a:lnTo>
                  <a:lnTo>
                    <a:pt x="753045" y="180614"/>
                  </a:lnTo>
                  <a:lnTo>
                    <a:pt x="753045" y="116328"/>
                  </a:lnTo>
                  <a:lnTo>
                    <a:pt x="581615" y="70409"/>
                  </a:lnTo>
                  <a:lnTo>
                    <a:pt x="581615" y="180614"/>
                  </a:lnTo>
                  <a:lnTo>
                    <a:pt x="523452" y="180614"/>
                  </a:lnTo>
                  <a:lnTo>
                    <a:pt x="523452" y="103503"/>
                  </a:lnTo>
                  <a:lnTo>
                    <a:pt x="407122" y="143863"/>
                  </a:lnTo>
                  <a:lnTo>
                    <a:pt x="407122" y="180598"/>
                  </a:lnTo>
                  <a:lnTo>
                    <a:pt x="348959" y="180598"/>
                  </a:lnTo>
                  <a:lnTo>
                    <a:pt x="348959" y="101005"/>
                  </a:lnTo>
                  <a:lnTo>
                    <a:pt x="523452" y="437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smtClean="0">
                <a:ln>
                  <a:noFill/>
                </a:ln>
                <a:solidFill>
                  <a:srgbClr val="282A54"/>
                </a:solidFill>
                <a:effectLst/>
                <a:uLnTx/>
                <a:uFillTx/>
                <a:latin typeface="等线"/>
                <a:ea typeface="等线"/>
              </a:endParaRPr>
            </a:p>
          </p:txBody>
        </p:sp>
      </p:grpSp>
      <p:sp>
        <p:nvSpPr>
          <p:cNvPr id="59" name="文本框 58"/>
          <p:cNvSpPr txBox="1"/>
          <p:nvPr/>
        </p:nvSpPr>
        <p:spPr>
          <a:xfrm>
            <a:off x="1251882" y="3937998"/>
            <a:ext cx="1859894" cy="1615827"/>
          </a:xfrm>
          <a:prstGeom prst="rect">
            <a:avLst/>
          </a:prstGeom>
          <a:noFill/>
        </p:spPr>
        <p:txBody>
          <a:bodyPr wrap="square" rtlCol="0">
            <a:spAutoFit/>
          </a:bodyPr>
          <a:lstStyle/>
          <a:p>
            <a:pPr algn="just">
              <a:lnSpc>
                <a:spcPct val="150000"/>
              </a:lnSpc>
            </a:pPr>
            <a:r>
              <a:rPr lang="zh-CN" altLang="en-US" sz="1100" dirty="0">
                <a:latin typeface="微软雅黑 Light" panose="020B0502040204020203" pitchFamily="34" charset="-122"/>
                <a:ea typeface="微软雅黑 Light" panose="020B0502040204020203" pitchFamily="34" charset="-122"/>
                <a:cs typeface="+mn-ea"/>
                <a:sym typeface="Arial" panose="020B0604020202020204" pitchFamily="34" charset="0"/>
              </a:rPr>
              <a:t>请插入文本内容请插入文本内容请插入文本内容请插入文本内容请插入文本内容请插入文本内容请插入文本内容请插入文本内容请插入文本内容</a:t>
            </a:r>
            <a:endParaRPr lang="zh-CN" altLang="en-US" sz="1100" dirty="0">
              <a:latin typeface="微软雅黑 Light" panose="020B0502040204020203" pitchFamily="34" charset="-122"/>
              <a:ea typeface="微软雅黑 Light" panose="020B0502040204020203" pitchFamily="34" charset="-122"/>
            </a:endParaRPr>
          </a:p>
        </p:txBody>
      </p:sp>
      <p:sp>
        <p:nvSpPr>
          <p:cNvPr id="60" name="文本框 59"/>
          <p:cNvSpPr txBox="1"/>
          <p:nvPr/>
        </p:nvSpPr>
        <p:spPr>
          <a:xfrm>
            <a:off x="6470776" y="3937998"/>
            <a:ext cx="1859894" cy="1615827"/>
          </a:xfrm>
          <a:prstGeom prst="rect">
            <a:avLst/>
          </a:prstGeom>
          <a:noFill/>
        </p:spPr>
        <p:txBody>
          <a:bodyPr wrap="square" rtlCol="0">
            <a:spAutoFit/>
          </a:bodyPr>
          <a:lstStyle/>
          <a:p>
            <a:pPr algn="just">
              <a:lnSpc>
                <a:spcPct val="150000"/>
              </a:lnSpc>
            </a:pPr>
            <a:r>
              <a:rPr lang="zh-CN" altLang="en-US" sz="1100" dirty="0">
                <a:latin typeface="微软雅黑 Light" panose="020B0502040204020203" pitchFamily="34" charset="-122"/>
                <a:ea typeface="微软雅黑 Light" panose="020B0502040204020203" pitchFamily="34" charset="-122"/>
                <a:cs typeface="+mn-ea"/>
                <a:sym typeface="Arial" panose="020B0604020202020204" pitchFamily="34" charset="0"/>
              </a:rPr>
              <a:t>请插入文本内容请插入文本内容请插入文本内容请插入文本内容请插入文本内容请插入文本内容请插入文本内容请插入文本内容请插入文本内容</a:t>
            </a:r>
            <a:endParaRPr lang="zh-CN" altLang="en-US" sz="1100" dirty="0">
              <a:latin typeface="微软雅黑 Light" panose="020B0502040204020203" pitchFamily="34" charset="-122"/>
              <a:ea typeface="微软雅黑 Light" panose="020B0502040204020203" pitchFamily="34" charset="-122"/>
            </a:endParaRPr>
          </a:p>
        </p:txBody>
      </p:sp>
      <p:sp>
        <p:nvSpPr>
          <p:cNvPr id="61" name="文本框 60"/>
          <p:cNvSpPr txBox="1"/>
          <p:nvPr/>
        </p:nvSpPr>
        <p:spPr>
          <a:xfrm>
            <a:off x="3861329" y="3937998"/>
            <a:ext cx="1859894" cy="1615827"/>
          </a:xfrm>
          <a:prstGeom prst="rect">
            <a:avLst/>
          </a:prstGeom>
          <a:noFill/>
        </p:spPr>
        <p:txBody>
          <a:bodyPr wrap="square" rtlCol="0">
            <a:spAutoFit/>
          </a:bodyPr>
          <a:lstStyle/>
          <a:p>
            <a:pPr algn="just">
              <a:lnSpc>
                <a:spcPct val="150000"/>
              </a:lnSpc>
            </a:pPr>
            <a:r>
              <a:rPr lang="zh-CN" altLang="en-US" sz="1100" dirty="0">
                <a:solidFill>
                  <a:prstClr val="white"/>
                </a:solidFill>
                <a:latin typeface="微软雅黑 Light" panose="020B0502040204020203" pitchFamily="34" charset="-122"/>
                <a:ea typeface="微软雅黑 Light" panose="020B0502040204020203" pitchFamily="34" charset="-122"/>
                <a:cs typeface="+mn-ea"/>
                <a:sym typeface="Arial" panose="020B0604020202020204" pitchFamily="34" charset="0"/>
              </a:rPr>
              <a:t>请插入文本内容请插入文本内容请插入文本内容请插入文本内容请插入文本内容请插入文本内容请插入文本内容请插入文本内容请插入文本内容</a:t>
            </a:r>
            <a:endParaRPr lang="zh-CN" altLang="en-US" sz="1100" dirty="0">
              <a:solidFill>
                <a:prstClr val="white"/>
              </a:solidFill>
              <a:latin typeface="微软雅黑 Light" panose="020B0502040204020203" pitchFamily="34" charset="-122"/>
              <a:ea typeface="微软雅黑 Light" panose="020B0502040204020203" pitchFamily="34" charset="-122"/>
            </a:endParaRPr>
          </a:p>
        </p:txBody>
      </p:sp>
      <p:sp>
        <p:nvSpPr>
          <p:cNvPr id="62" name="文本框 61"/>
          <p:cNvSpPr txBox="1"/>
          <p:nvPr/>
        </p:nvSpPr>
        <p:spPr>
          <a:xfrm>
            <a:off x="9156424" y="3937998"/>
            <a:ext cx="1859894" cy="1615827"/>
          </a:xfrm>
          <a:prstGeom prst="rect">
            <a:avLst/>
          </a:prstGeom>
          <a:noFill/>
        </p:spPr>
        <p:txBody>
          <a:bodyPr wrap="square" rtlCol="0">
            <a:spAutoFit/>
          </a:bodyPr>
          <a:lstStyle/>
          <a:p>
            <a:pPr algn="just">
              <a:lnSpc>
                <a:spcPct val="150000"/>
              </a:lnSpc>
            </a:pPr>
            <a:r>
              <a:rPr lang="zh-CN" altLang="en-US" sz="1100" dirty="0">
                <a:solidFill>
                  <a:prstClr val="white"/>
                </a:solidFill>
                <a:latin typeface="微软雅黑 Light" panose="020B0502040204020203" pitchFamily="34" charset="-122"/>
                <a:ea typeface="微软雅黑 Light" panose="020B0502040204020203" pitchFamily="34" charset="-122"/>
                <a:cs typeface="+mn-ea"/>
                <a:sym typeface="Arial" panose="020B0604020202020204" pitchFamily="34" charset="0"/>
              </a:rPr>
              <a:t>请插入文本内容请插入文本内容请插入文本内容请插入文本内容请插入文本内容请插入文本内容请插入文本内容请插入文本内容请插入文本内容</a:t>
            </a:r>
            <a:endParaRPr lang="zh-CN" altLang="en-US" sz="1100" dirty="0">
              <a:solidFill>
                <a:prstClr val="white"/>
              </a:solidFill>
              <a:latin typeface="微软雅黑 Light" panose="020B0502040204020203" pitchFamily="34" charset="-122"/>
              <a:ea typeface="微软雅黑 Light" panose="020B0502040204020203" pitchFamily="34" charset="-122"/>
            </a:endParaRPr>
          </a:p>
        </p:txBody>
      </p:sp>
    </p:spTree>
    <p:extLst>
      <p:ext uri="{BB962C8B-B14F-4D97-AF65-F5344CB8AC3E}">
        <p14:creationId xmlns:p14="http://schemas.microsoft.com/office/powerpoint/2010/main" val="154804184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anim calcmode="lin" valueType="num">
                                      <p:cBhvr>
                                        <p:cTn id="19" dur="500" fill="hold"/>
                                        <p:tgtEl>
                                          <p:spTgt spid="4"/>
                                        </p:tgtEl>
                                        <p:attrNameLst>
                                          <p:attrName>ppt_x</p:attrName>
                                        </p:attrNameLst>
                                      </p:cBhvr>
                                      <p:tavLst>
                                        <p:tav tm="0">
                                          <p:val>
                                            <p:strVal val="#ppt_x"/>
                                          </p:val>
                                        </p:tav>
                                        <p:tav tm="100000">
                                          <p:val>
                                            <p:strVal val="#ppt_x"/>
                                          </p:val>
                                        </p:tav>
                                      </p:tavLst>
                                    </p:anim>
                                    <p:anim calcmode="lin" valueType="num">
                                      <p:cBhvr>
                                        <p:cTn id="20" dur="5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1550"/>
                            </p:stCondLst>
                            <p:childTnLst>
                              <p:par>
                                <p:cTn id="22" presetID="42" presetClass="entr" presetSubtype="0" fill="hold" grpId="0" nodeType="after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fade">
                                      <p:cBhvr>
                                        <p:cTn id="24" dur="1000"/>
                                        <p:tgtEl>
                                          <p:spTgt spid="46"/>
                                        </p:tgtEl>
                                      </p:cBhvr>
                                    </p:animEffect>
                                    <p:anim calcmode="lin" valueType="num">
                                      <p:cBhvr>
                                        <p:cTn id="25" dur="1000" fill="hold"/>
                                        <p:tgtEl>
                                          <p:spTgt spid="46"/>
                                        </p:tgtEl>
                                        <p:attrNameLst>
                                          <p:attrName>ppt_x</p:attrName>
                                        </p:attrNameLst>
                                      </p:cBhvr>
                                      <p:tavLst>
                                        <p:tav tm="0">
                                          <p:val>
                                            <p:strVal val="#ppt_x"/>
                                          </p:val>
                                        </p:tav>
                                        <p:tav tm="100000">
                                          <p:val>
                                            <p:strVal val="#ppt_x"/>
                                          </p:val>
                                        </p:tav>
                                      </p:tavLst>
                                    </p:anim>
                                    <p:anim calcmode="lin" valueType="num">
                                      <p:cBhvr>
                                        <p:cTn id="26" dur="1000" fill="hold"/>
                                        <p:tgtEl>
                                          <p:spTgt spid="4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fade">
                                      <p:cBhvr>
                                        <p:cTn id="29" dur="1000"/>
                                        <p:tgtEl>
                                          <p:spTgt spid="47"/>
                                        </p:tgtEl>
                                      </p:cBhvr>
                                    </p:animEffect>
                                    <p:anim calcmode="lin" valueType="num">
                                      <p:cBhvr>
                                        <p:cTn id="30" dur="1000" fill="hold"/>
                                        <p:tgtEl>
                                          <p:spTgt spid="47"/>
                                        </p:tgtEl>
                                        <p:attrNameLst>
                                          <p:attrName>ppt_x</p:attrName>
                                        </p:attrNameLst>
                                      </p:cBhvr>
                                      <p:tavLst>
                                        <p:tav tm="0">
                                          <p:val>
                                            <p:strVal val="#ppt_x"/>
                                          </p:val>
                                        </p:tav>
                                        <p:tav tm="100000">
                                          <p:val>
                                            <p:strVal val="#ppt_x"/>
                                          </p:val>
                                        </p:tav>
                                      </p:tavLst>
                                    </p:anim>
                                    <p:anim calcmode="lin" valueType="num">
                                      <p:cBhvr>
                                        <p:cTn id="31" dur="1000" fill="hold"/>
                                        <p:tgtEl>
                                          <p:spTgt spid="4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fade">
                                      <p:cBhvr>
                                        <p:cTn id="34" dur="1000"/>
                                        <p:tgtEl>
                                          <p:spTgt spid="59"/>
                                        </p:tgtEl>
                                      </p:cBhvr>
                                    </p:animEffect>
                                    <p:anim calcmode="lin" valueType="num">
                                      <p:cBhvr>
                                        <p:cTn id="35" dur="1000" fill="hold"/>
                                        <p:tgtEl>
                                          <p:spTgt spid="59"/>
                                        </p:tgtEl>
                                        <p:attrNameLst>
                                          <p:attrName>ppt_x</p:attrName>
                                        </p:attrNameLst>
                                      </p:cBhvr>
                                      <p:tavLst>
                                        <p:tav tm="0">
                                          <p:val>
                                            <p:strVal val="#ppt_x"/>
                                          </p:val>
                                        </p:tav>
                                        <p:tav tm="100000">
                                          <p:val>
                                            <p:strVal val="#ppt_x"/>
                                          </p:val>
                                        </p:tav>
                                      </p:tavLst>
                                    </p:anim>
                                    <p:anim calcmode="lin" valueType="num">
                                      <p:cBhvr>
                                        <p:cTn id="36" dur="1000" fill="hold"/>
                                        <p:tgtEl>
                                          <p:spTgt spid="59"/>
                                        </p:tgtEl>
                                        <p:attrNameLst>
                                          <p:attrName>ppt_y</p:attrName>
                                        </p:attrNameLst>
                                      </p:cBhvr>
                                      <p:tavLst>
                                        <p:tav tm="0">
                                          <p:val>
                                            <p:strVal val="#ppt_y+.1"/>
                                          </p:val>
                                        </p:tav>
                                        <p:tav tm="100000">
                                          <p:val>
                                            <p:strVal val="#ppt_y"/>
                                          </p:val>
                                        </p:tav>
                                      </p:tavLst>
                                    </p:anim>
                                  </p:childTnLst>
                                </p:cTn>
                              </p:par>
                            </p:childTnLst>
                          </p:cTn>
                        </p:par>
                        <p:par>
                          <p:cTn id="37" fill="hold">
                            <p:stCondLst>
                              <p:cond delay="2550"/>
                            </p:stCondLst>
                            <p:childTnLst>
                              <p:par>
                                <p:cTn id="38" presetID="47" presetClass="entr" presetSubtype="0" fill="hold" grpId="0" nodeType="afterEffect" nodePh="1">
                                  <p:stCondLst>
                                    <p:cond delay="0"/>
                                  </p:stCondLst>
                                  <p:endCondLst>
                                    <p:cond evt="begin" delay="0">
                                      <p:tn val="38"/>
                                    </p:cond>
                                  </p:endCondLst>
                                  <p:childTnLst>
                                    <p:set>
                                      <p:cBhvr>
                                        <p:cTn id="39" dur="1" fill="hold">
                                          <p:stCondLst>
                                            <p:cond delay="0"/>
                                          </p:stCondLst>
                                        </p:cTn>
                                        <p:tgtEl>
                                          <p:spTgt spid="44"/>
                                        </p:tgtEl>
                                        <p:attrNameLst>
                                          <p:attrName>style.visibility</p:attrName>
                                        </p:attrNameLst>
                                      </p:cBhvr>
                                      <p:to>
                                        <p:strVal val="visible"/>
                                      </p:to>
                                    </p:set>
                                    <p:animEffect transition="in" filter="fade">
                                      <p:cBhvr>
                                        <p:cTn id="40" dur="1000"/>
                                        <p:tgtEl>
                                          <p:spTgt spid="44"/>
                                        </p:tgtEl>
                                      </p:cBhvr>
                                    </p:animEffect>
                                    <p:anim calcmode="lin" valueType="num">
                                      <p:cBhvr>
                                        <p:cTn id="41" dur="1000" fill="hold"/>
                                        <p:tgtEl>
                                          <p:spTgt spid="44"/>
                                        </p:tgtEl>
                                        <p:attrNameLst>
                                          <p:attrName>ppt_x</p:attrName>
                                        </p:attrNameLst>
                                      </p:cBhvr>
                                      <p:tavLst>
                                        <p:tav tm="0">
                                          <p:val>
                                            <p:strVal val="#ppt_x"/>
                                          </p:val>
                                        </p:tav>
                                        <p:tav tm="100000">
                                          <p:val>
                                            <p:strVal val="#ppt_x"/>
                                          </p:val>
                                        </p:tav>
                                      </p:tavLst>
                                    </p:anim>
                                    <p:anim calcmode="lin" valueType="num">
                                      <p:cBhvr>
                                        <p:cTn id="42" dur="1000" fill="hold"/>
                                        <p:tgtEl>
                                          <p:spTgt spid="44"/>
                                        </p:tgtEl>
                                        <p:attrNameLst>
                                          <p:attrName>ppt_y</p:attrName>
                                        </p:attrNameLst>
                                      </p:cBhvr>
                                      <p:tavLst>
                                        <p:tav tm="0">
                                          <p:val>
                                            <p:strVal val="#ppt_y-.1"/>
                                          </p:val>
                                        </p:tav>
                                        <p:tav tm="100000">
                                          <p:val>
                                            <p:strVal val="#ppt_y"/>
                                          </p:val>
                                        </p:tav>
                                      </p:tavLst>
                                    </p:anim>
                                  </p:childTnLst>
                                </p:cTn>
                              </p:par>
                              <p:par>
                                <p:cTn id="43" presetID="47" presetClass="entr" presetSubtype="0" fill="hold" grpId="0" nodeType="with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fade">
                                      <p:cBhvr>
                                        <p:cTn id="45" dur="1000"/>
                                        <p:tgtEl>
                                          <p:spTgt spid="45"/>
                                        </p:tgtEl>
                                      </p:cBhvr>
                                    </p:animEffect>
                                    <p:anim calcmode="lin" valueType="num">
                                      <p:cBhvr>
                                        <p:cTn id="46" dur="1000" fill="hold"/>
                                        <p:tgtEl>
                                          <p:spTgt spid="45"/>
                                        </p:tgtEl>
                                        <p:attrNameLst>
                                          <p:attrName>ppt_x</p:attrName>
                                        </p:attrNameLst>
                                      </p:cBhvr>
                                      <p:tavLst>
                                        <p:tav tm="0">
                                          <p:val>
                                            <p:strVal val="#ppt_x"/>
                                          </p:val>
                                        </p:tav>
                                        <p:tav tm="100000">
                                          <p:val>
                                            <p:strVal val="#ppt_x"/>
                                          </p:val>
                                        </p:tav>
                                      </p:tavLst>
                                    </p:anim>
                                    <p:anim calcmode="lin" valueType="num">
                                      <p:cBhvr>
                                        <p:cTn id="47" dur="1000" fill="hold"/>
                                        <p:tgtEl>
                                          <p:spTgt spid="45"/>
                                        </p:tgtEl>
                                        <p:attrNameLst>
                                          <p:attrName>ppt_y</p:attrName>
                                        </p:attrNameLst>
                                      </p:cBhvr>
                                      <p:tavLst>
                                        <p:tav tm="0">
                                          <p:val>
                                            <p:strVal val="#ppt_y-.1"/>
                                          </p:val>
                                        </p:tav>
                                        <p:tav tm="100000">
                                          <p:val>
                                            <p:strVal val="#ppt_y"/>
                                          </p:val>
                                        </p:tav>
                                      </p:tavLst>
                                    </p:anim>
                                  </p:childTnLst>
                                </p:cTn>
                              </p:par>
                              <p:par>
                                <p:cTn id="48" presetID="47" presetClass="entr" presetSubtype="0" fill="hold" grpId="0" nodeType="withEffect">
                                  <p:stCondLst>
                                    <p:cond delay="0"/>
                                  </p:stCondLst>
                                  <p:childTnLst>
                                    <p:set>
                                      <p:cBhvr>
                                        <p:cTn id="49" dur="1" fill="hold">
                                          <p:stCondLst>
                                            <p:cond delay="0"/>
                                          </p:stCondLst>
                                        </p:cTn>
                                        <p:tgtEl>
                                          <p:spTgt spid="61"/>
                                        </p:tgtEl>
                                        <p:attrNameLst>
                                          <p:attrName>style.visibility</p:attrName>
                                        </p:attrNameLst>
                                      </p:cBhvr>
                                      <p:to>
                                        <p:strVal val="visible"/>
                                      </p:to>
                                    </p:set>
                                    <p:animEffect transition="in" filter="fade">
                                      <p:cBhvr>
                                        <p:cTn id="50" dur="1000"/>
                                        <p:tgtEl>
                                          <p:spTgt spid="61"/>
                                        </p:tgtEl>
                                      </p:cBhvr>
                                    </p:animEffect>
                                    <p:anim calcmode="lin" valueType="num">
                                      <p:cBhvr>
                                        <p:cTn id="51" dur="1000" fill="hold"/>
                                        <p:tgtEl>
                                          <p:spTgt spid="61"/>
                                        </p:tgtEl>
                                        <p:attrNameLst>
                                          <p:attrName>ppt_x</p:attrName>
                                        </p:attrNameLst>
                                      </p:cBhvr>
                                      <p:tavLst>
                                        <p:tav tm="0">
                                          <p:val>
                                            <p:strVal val="#ppt_x"/>
                                          </p:val>
                                        </p:tav>
                                        <p:tav tm="100000">
                                          <p:val>
                                            <p:strVal val="#ppt_x"/>
                                          </p:val>
                                        </p:tav>
                                      </p:tavLst>
                                    </p:anim>
                                    <p:anim calcmode="lin" valueType="num">
                                      <p:cBhvr>
                                        <p:cTn id="52" dur="1000" fill="hold"/>
                                        <p:tgtEl>
                                          <p:spTgt spid="61"/>
                                        </p:tgtEl>
                                        <p:attrNameLst>
                                          <p:attrName>ppt_y</p:attrName>
                                        </p:attrNameLst>
                                      </p:cBhvr>
                                      <p:tavLst>
                                        <p:tav tm="0">
                                          <p:val>
                                            <p:strVal val="#ppt_y-.1"/>
                                          </p:val>
                                        </p:tav>
                                        <p:tav tm="100000">
                                          <p:val>
                                            <p:strVal val="#ppt_y"/>
                                          </p:val>
                                        </p:tav>
                                      </p:tavLst>
                                    </p:anim>
                                  </p:childTnLst>
                                </p:cTn>
                              </p:par>
                            </p:childTnLst>
                          </p:cTn>
                        </p:par>
                        <p:par>
                          <p:cTn id="53" fill="hold">
                            <p:stCondLst>
                              <p:cond delay="3550"/>
                            </p:stCondLst>
                            <p:childTnLst>
                              <p:par>
                                <p:cTn id="54" presetID="42" presetClass="entr" presetSubtype="0" fill="hold" grpId="0" nodeType="afterEffect">
                                  <p:stCondLst>
                                    <p:cond delay="0"/>
                                  </p:stCondLst>
                                  <p:childTnLst>
                                    <p:set>
                                      <p:cBhvr>
                                        <p:cTn id="55" dur="1" fill="hold">
                                          <p:stCondLst>
                                            <p:cond delay="0"/>
                                          </p:stCondLst>
                                        </p:cTn>
                                        <p:tgtEl>
                                          <p:spTgt spid="50"/>
                                        </p:tgtEl>
                                        <p:attrNameLst>
                                          <p:attrName>style.visibility</p:attrName>
                                        </p:attrNameLst>
                                      </p:cBhvr>
                                      <p:to>
                                        <p:strVal val="visible"/>
                                      </p:to>
                                    </p:set>
                                    <p:animEffect transition="in" filter="fade">
                                      <p:cBhvr>
                                        <p:cTn id="56" dur="1000"/>
                                        <p:tgtEl>
                                          <p:spTgt spid="50"/>
                                        </p:tgtEl>
                                      </p:cBhvr>
                                    </p:animEffect>
                                    <p:anim calcmode="lin" valueType="num">
                                      <p:cBhvr>
                                        <p:cTn id="57" dur="1000" fill="hold"/>
                                        <p:tgtEl>
                                          <p:spTgt spid="50"/>
                                        </p:tgtEl>
                                        <p:attrNameLst>
                                          <p:attrName>ppt_x</p:attrName>
                                        </p:attrNameLst>
                                      </p:cBhvr>
                                      <p:tavLst>
                                        <p:tav tm="0">
                                          <p:val>
                                            <p:strVal val="#ppt_x"/>
                                          </p:val>
                                        </p:tav>
                                        <p:tav tm="100000">
                                          <p:val>
                                            <p:strVal val="#ppt_x"/>
                                          </p:val>
                                        </p:tav>
                                      </p:tavLst>
                                    </p:anim>
                                    <p:anim calcmode="lin" valueType="num">
                                      <p:cBhvr>
                                        <p:cTn id="58" dur="1000" fill="hold"/>
                                        <p:tgtEl>
                                          <p:spTgt spid="50"/>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51"/>
                                        </p:tgtEl>
                                        <p:attrNameLst>
                                          <p:attrName>style.visibility</p:attrName>
                                        </p:attrNameLst>
                                      </p:cBhvr>
                                      <p:to>
                                        <p:strVal val="visible"/>
                                      </p:to>
                                    </p:set>
                                    <p:animEffect transition="in" filter="fade">
                                      <p:cBhvr>
                                        <p:cTn id="61" dur="1000"/>
                                        <p:tgtEl>
                                          <p:spTgt spid="51"/>
                                        </p:tgtEl>
                                      </p:cBhvr>
                                    </p:animEffect>
                                    <p:anim calcmode="lin" valueType="num">
                                      <p:cBhvr>
                                        <p:cTn id="62" dur="1000" fill="hold"/>
                                        <p:tgtEl>
                                          <p:spTgt spid="51"/>
                                        </p:tgtEl>
                                        <p:attrNameLst>
                                          <p:attrName>ppt_x</p:attrName>
                                        </p:attrNameLst>
                                      </p:cBhvr>
                                      <p:tavLst>
                                        <p:tav tm="0">
                                          <p:val>
                                            <p:strVal val="#ppt_x"/>
                                          </p:val>
                                        </p:tav>
                                        <p:tav tm="100000">
                                          <p:val>
                                            <p:strVal val="#ppt_x"/>
                                          </p:val>
                                        </p:tav>
                                      </p:tavLst>
                                    </p:anim>
                                    <p:anim calcmode="lin" valueType="num">
                                      <p:cBhvr>
                                        <p:cTn id="63" dur="1000" fill="hold"/>
                                        <p:tgtEl>
                                          <p:spTgt spid="51"/>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60"/>
                                        </p:tgtEl>
                                        <p:attrNameLst>
                                          <p:attrName>style.visibility</p:attrName>
                                        </p:attrNameLst>
                                      </p:cBhvr>
                                      <p:to>
                                        <p:strVal val="visible"/>
                                      </p:to>
                                    </p:set>
                                    <p:animEffect transition="in" filter="fade">
                                      <p:cBhvr>
                                        <p:cTn id="66" dur="1000"/>
                                        <p:tgtEl>
                                          <p:spTgt spid="60"/>
                                        </p:tgtEl>
                                      </p:cBhvr>
                                    </p:animEffect>
                                    <p:anim calcmode="lin" valueType="num">
                                      <p:cBhvr>
                                        <p:cTn id="67" dur="1000" fill="hold"/>
                                        <p:tgtEl>
                                          <p:spTgt spid="60"/>
                                        </p:tgtEl>
                                        <p:attrNameLst>
                                          <p:attrName>ppt_x</p:attrName>
                                        </p:attrNameLst>
                                      </p:cBhvr>
                                      <p:tavLst>
                                        <p:tav tm="0">
                                          <p:val>
                                            <p:strVal val="#ppt_x"/>
                                          </p:val>
                                        </p:tav>
                                        <p:tav tm="100000">
                                          <p:val>
                                            <p:strVal val="#ppt_x"/>
                                          </p:val>
                                        </p:tav>
                                      </p:tavLst>
                                    </p:anim>
                                    <p:anim calcmode="lin" valueType="num">
                                      <p:cBhvr>
                                        <p:cTn id="68" dur="1000" fill="hold"/>
                                        <p:tgtEl>
                                          <p:spTgt spid="60"/>
                                        </p:tgtEl>
                                        <p:attrNameLst>
                                          <p:attrName>ppt_y</p:attrName>
                                        </p:attrNameLst>
                                      </p:cBhvr>
                                      <p:tavLst>
                                        <p:tav tm="0">
                                          <p:val>
                                            <p:strVal val="#ppt_y+.1"/>
                                          </p:val>
                                        </p:tav>
                                        <p:tav tm="100000">
                                          <p:val>
                                            <p:strVal val="#ppt_y"/>
                                          </p:val>
                                        </p:tav>
                                      </p:tavLst>
                                    </p:anim>
                                  </p:childTnLst>
                                </p:cTn>
                              </p:par>
                            </p:childTnLst>
                          </p:cTn>
                        </p:par>
                        <p:par>
                          <p:cTn id="69" fill="hold">
                            <p:stCondLst>
                              <p:cond delay="4550"/>
                            </p:stCondLst>
                            <p:childTnLst>
                              <p:par>
                                <p:cTn id="70" presetID="47" presetClass="entr" presetSubtype="0" fill="hold" grpId="0" nodeType="afterEffect" nodePh="1">
                                  <p:stCondLst>
                                    <p:cond delay="0"/>
                                  </p:stCondLst>
                                  <p:endCondLst>
                                    <p:cond evt="begin" delay="0">
                                      <p:tn val="70"/>
                                    </p:cond>
                                  </p:endCondLst>
                                  <p:childTnLst>
                                    <p:set>
                                      <p:cBhvr>
                                        <p:cTn id="71" dur="1" fill="hold">
                                          <p:stCondLst>
                                            <p:cond delay="0"/>
                                          </p:stCondLst>
                                        </p:cTn>
                                        <p:tgtEl>
                                          <p:spTgt spid="54"/>
                                        </p:tgtEl>
                                        <p:attrNameLst>
                                          <p:attrName>style.visibility</p:attrName>
                                        </p:attrNameLst>
                                      </p:cBhvr>
                                      <p:to>
                                        <p:strVal val="visible"/>
                                      </p:to>
                                    </p:set>
                                    <p:animEffect transition="in" filter="fade">
                                      <p:cBhvr>
                                        <p:cTn id="72" dur="1000"/>
                                        <p:tgtEl>
                                          <p:spTgt spid="54"/>
                                        </p:tgtEl>
                                      </p:cBhvr>
                                    </p:animEffect>
                                    <p:anim calcmode="lin" valueType="num">
                                      <p:cBhvr>
                                        <p:cTn id="73" dur="1000" fill="hold"/>
                                        <p:tgtEl>
                                          <p:spTgt spid="54"/>
                                        </p:tgtEl>
                                        <p:attrNameLst>
                                          <p:attrName>ppt_x</p:attrName>
                                        </p:attrNameLst>
                                      </p:cBhvr>
                                      <p:tavLst>
                                        <p:tav tm="0">
                                          <p:val>
                                            <p:strVal val="#ppt_x"/>
                                          </p:val>
                                        </p:tav>
                                        <p:tav tm="100000">
                                          <p:val>
                                            <p:strVal val="#ppt_x"/>
                                          </p:val>
                                        </p:tav>
                                      </p:tavLst>
                                    </p:anim>
                                    <p:anim calcmode="lin" valueType="num">
                                      <p:cBhvr>
                                        <p:cTn id="74" dur="1000" fill="hold"/>
                                        <p:tgtEl>
                                          <p:spTgt spid="54"/>
                                        </p:tgtEl>
                                        <p:attrNameLst>
                                          <p:attrName>ppt_y</p:attrName>
                                        </p:attrNameLst>
                                      </p:cBhvr>
                                      <p:tavLst>
                                        <p:tav tm="0">
                                          <p:val>
                                            <p:strVal val="#ppt_y-.1"/>
                                          </p:val>
                                        </p:tav>
                                        <p:tav tm="100000">
                                          <p:val>
                                            <p:strVal val="#ppt_y"/>
                                          </p:val>
                                        </p:tav>
                                      </p:tavLst>
                                    </p:anim>
                                  </p:childTnLst>
                                </p:cTn>
                              </p:par>
                              <p:par>
                                <p:cTn id="75" presetID="47" presetClass="entr" presetSubtype="0" fill="hold" nodeType="withEffect">
                                  <p:stCondLst>
                                    <p:cond delay="0"/>
                                  </p:stCondLst>
                                  <p:childTnLst>
                                    <p:set>
                                      <p:cBhvr>
                                        <p:cTn id="76" dur="1" fill="hold">
                                          <p:stCondLst>
                                            <p:cond delay="0"/>
                                          </p:stCondLst>
                                        </p:cTn>
                                        <p:tgtEl>
                                          <p:spTgt spid="55"/>
                                        </p:tgtEl>
                                        <p:attrNameLst>
                                          <p:attrName>style.visibility</p:attrName>
                                        </p:attrNameLst>
                                      </p:cBhvr>
                                      <p:to>
                                        <p:strVal val="visible"/>
                                      </p:to>
                                    </p:set>
                                    <p:animEffect transition="in" filter="fade">
                                      <p:cBhvr>
                                        <p:cTn id="77" dur="1000"/>
                                        <p:tgtEl>
                                          <p:spTgt spid="55"/>
                                        </p:tgtEl>
                                      </p:cBhvr>
                                    </p:animEffect>
                                    <p:anim calcmode="lin" valueType="num">
                                      <p:cBhvr>
                                        <p:cTn id="78" dur="1000" fill="hold"/>
                                        <p:tgtEl>
                                          <p:spTgt spid="55"/>
                                        </p:tgtEl>
                                        <p:attrNameLst>
                                          <p:attrName>ppt_x</p:attrName>
                                        </p:attrNameLst>
                                      </p:cBhvr>
                                      <p:tavLst>
                                        <p:tav tm="0">
                                          <p:val>
                                            <p:strVal val="#ppt_x"/>
                                          </p:val>
                                        </p:tav>
                                        <p:tav tm="100000">
                                          <p:val>
                                            <p:strVal val="#ppt_x"/>
                                          </p:val>
                                        </p:tav>
                                      </p:tavLst>
                                    </p:anim>
                                    <p:anim calcmode="lin" valueType="num">
                                      <p:cBhvr>
                                        <p:cTn id="79" dur="1000" fill="hold"/>
                                        <p:tgtEl>
                                          <p:spTgt spid="55"/>
                                        </p:tgtEl>
                                        <p:attrNameLst>
                                          <p:attrName>ppt_y</p:attrName>
                                        </p:attrNameLst>
                                      </p:cBhvr>
                                      <p:tavLst>
                                        <p:tav tm="0">
                                          <p:val>
                                            <p:strVal val="#ppt_y-.1"/>
                                          </p:val>
                                        </p:tav>
                                        <p:tav tm="100000">
                                          <p:val>
                                            <p:strVal val="#ppt_y"/>
                                          </p:val>
                                        </p:tav>
                                      </p:tavLst>
                                    </p:anim>
                                  </p:childTnLst>
                                </p:cTn>
                              </p:par>
                              <p:par>
                                <p:cTn id="80" presetID="47" presetClass="entr" presetSubtype="0" fill="hold" grpId="0" nodeType="withEffect">
                                  <p:stCondLst>
                                    <p:cond delay="0"/>
                                  </p:stCondLst>
                                  <p:childTnLst>
                                    <p:set>
                                      <p:cBhvr>
                                        <p:cTn id="81" dur="1" fill="hold">
                                          <p:stCondLst>
                                            <p:cond delay="0"/>
                                          </p:stCondLst>
                                        </p:cTn>
                                        <p:tgtEl>
                                          <p:spTgt spid="62"/>
                                        </p:tgtEl>
                                        <p:attrNameLst>
                                          <p:attrName>style.visibility</p:attrName>
                                        </p:attrNameLst>
                                      </p:cBhvr>
                                      <p:to>
                                        <p:strVal val="visible"/>
                                      </p:to>
                                    </p:set>
                                    <p:animEffect transition="in" filter="fade">
                                      <p:cBhvr>
                                        <p:cTn id="82" dur="1000"/>
                                        <p:tgtEl>
                                          <p:spTgt spid="62"/>
                                        </p:tgtEl>
                                      </p:cBhvr>
                                    </p:animEffect>
                                    <p:anim calcmode="lin" valueType="num">
                                      <p:cBhvr>
                                        <p:cTn id="83" dur="1000" fill="hold"/>
                                        <p:tgtEl>
                                          <p:spTgt spid="62"/>
                                        </p:tgtEl>
                                        <p:attrNameLst>
                                          <p:attrName>ppt_x</p:attrName>
                                        </p:attrNameLst>
                                      </p:cBhvr>
                                      <p:tavLst>
                                        <p:tav tm="0">
                                          <p:val>
                                            <p:strVal val="#ppt_x"/>
                                          </p:val>
                                        </p:tav>
                                        <p:tav tm="100000">
                                          <p:val>
                                            <p:strVal val="#ppt_x"/>
                                          </p:val>
                                        </p:tav>
                                      </p:tavLst>
                                    </p:anim>
                                    <p:anim calcmode="lin" valueType="num">
                                      <p:cBhvr>
                                        <p:cTn id="84"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44" grpId="0" animBg="1"/>
      <p:bldP spid="45" grpId="0" animBg="1"/>
      <p:bldP spid="46" grpId="0" animBg="1"/>
      <p:bldP spid="47" grpId="0"/>
      <p:bldP spid="50" grpId="0" animBg="1"/>
      <p:bldP spid="51" grpId="0"/>
      <p:bldP spid="54" grpId="0" animBg="1"/>
      <p:bldP spid="59" grpId="0"/>
      <p:bldP spid="60" grpId="0"/>
      <p:bldP spid="61" grpId="0"/>
      <p:bldP spid="6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500" y="104774"/>
            <a:ext cx="525938" cy="485775"/>
          </a:xfrm>
          <a:prstGeom prst="rect">
            <a:avLst/>
          </a:prstGeom>
        </p:spPr>
      </p:pic>
      <p:sp>
        <p:nvSpPr>
          <p:cNvPr id="3" name="文本框 37"/>
          <p:cNvSpPr txBox="1"/>
          <p:nvPr/>
        </p:nvSpPr>
        <p:spPr>
          <a:xfrm>
            <a:off x="681534" y="57440"/>
            <a:ext cx="4414572" cy="572863"/>
          </a:xfrm>
          <a:prstGeom prst="rect">
            <a:avLst/>
          </a:prstGeom>
          <a:noFill/>
        </p:spPr>
        <p:txBody>
          <a:bodyPr wrap="none" lIns="128539" tIns="64269" rIns="128539" bIns="64269" rtlCol="0">
            <a:spAutoFit/>
          </a:bodyPr>
          <a:lstStyle/>
          <a:p>
            <a:pPr defTabSz="1285286">
              <a:lnSpc>
                <a:spcPct val="120000"/>
              </a:lnSpc>
            </a:pPr>
            <a:r>
              <a:rPr lang="zh-CN" altLang="en-US" sz="2399" spc="300" dirty="0" smtClean="0">
                <a:solidFill>
                  <a:schemeClr val="bg1"/>
                </a:solidFill>
                <a:latin typeface="迷你简菱心" panose="02010609000101010101" pitchFamily="49" charset="-122"/>
                <a:ea typeface="迷你简菱心" panose="02010609000101010101" pitchFamily="49" charset="-122"/>
                <a:cs typeface="+mn-ea"/>
                <a:sym typeface="+mn-lt"/>
              </a:rPr>
              <a:t>三、请</a:t>
            </a:r>
            <a:r>
              <a:rPr lang="zh-CN" altLang="en-US" sz="2399" spc="300" dirty="0">
                <a:solidFill>
                  <a:schemeClr val="bg1"/>
                </a:solidFill>
                <a:latin typeface="迷你简菱心" panose="02010609000101010101" pitchFamily="49" charset="-122"/>
                <a:ea typeface="迷你简菱心" panose="02010609000101010101" pitchFamily="49" charset="-122"/>
                <a:cs typeface="+mn-ea"/>
                <a:sym typeface="+mn-lt"/>
              </a:rPr>
              <a:t>输入您的章节大标题</a:t>
            </a:r>
          </a:p>
        </p:txBody>
      </p:sp>
      <p:sp>
        <p:nvSpPr>
          <p:cNvPr id="4" name="文本框 38"/>
          <p:cNvSpPr txBox="1"/>
          <p:nvPr/>
        </p:nvSpPr>
        <p:spPr>
          <a:xfrm>
            <a:off x="623438" y="517959"/>
            <a:ext cx="6845494" cy="401727"/>
          </a:xfrm>
          <a:prstGeom prst="rect">
            <a:avLst/>
          </a:prstGeom>
          <a:noFill/>
        </p:spPr>
        <p:txBody>
          <a:bodyPr wrap="none" lIns="128539" tIns="64269" rIns="128539" bIns="64269" rtlCol="0">
            <a:spAutoFit/>
          </a:bodyPr>
          <a:lstStyle/>
          <a:p>
            <a:pPr defTabSz="1285286">
              <a:lnSpc>
                <a:spcPct val="120000"/>
              </a:lnSpc>
            </a:pPr>
            <a:r>
              <a:rPr lang="en-US" altLang="zh-CN" sz="1599" dirty="0">
                <a:solidFill>
                  <a:schemeClr val="bg1"/>
                </a:solidFill>
                <a:latin typeface="微软雅黑 Light" panose="020B0502040204020203" pitchFamily="34" charset="-122"/>
                <a:ea typeface="微软雅黑 Light" panose="020B0502040204020203" pitchFamily="34" charset="-122"/>
                <a:cs typeface="+mn-ea"/>
                <a:sym typeface="+mn-lt"/>
              </a:rPr>
              <a:t>Click here to edit the content you want to recommend that you use the</a:t>
            </a:r>
          </a:p>
        </p:txBody>
      </p:sp>
      <p:grpSp>
        <p:nvGrpSpPr>
          <p:cNvPr id="5" name="Group 84"/>
          <p:cNvGrpSpPr>
            <a:grpSpLocks noChangeAspect="1"/>
          </p:cNvGrpSpPr>
          <p:nvPr/>
        </p:nvGrpSpPr>
        <p:grpSpPr bwMode="auto">
          <a:xfrm>
            <a:off x="944189" y="3739724"/>
            <a:ext cx="576140" cy="575581"/>
            <a:chOff x="7275513" y="5302250"/>
            <a:chExt cx="1012825" cy="1012825"/>
          </a:xfrm>
          <a:solidFill>
            <a:srgbClr val="00B050"/>
          </a:solidFill>
        </p:grpSpPr>
        <p:sp>
          <p:nvSpPr>
            <p:cNvPr id="6" name="Freeform 34"/>
            <p:cNvSpPr>
              <a:spLocks/>
            </p:cNvSpPr>
            <p:nvPr/>
          </p:nvSpPr>
          <p:spPr bwMode="auto">
            <a:xfrm>
              <a:off x="7467597" y="5521325"/>
              <a:ext cx="608013" cy="606425"/>
            </a:xfrm>
            <a:custGeom>
              <a:avLst/>
              <a:gdLst>
                <a:gd name="T0" fmla="*/ 189 w 211"/>
                <a:gd name="T1" fmla="*/ 85 h 211"/>
                <a:gd name="T2" fmla="*/ 187 w 211"/>
                <a:gd name="T3" fmla="*/ 64 h 211"/>
                <a:gd name="T4" fmla="*/ 192 w 211"/>
                <a:gd name="T5" fmla="*/ 41 h 211"/>
                <a:gd name="T6" fmla="*/ 179 w 211"/>
                <a:gd name="T7" fmla="*/ 31 h 211"/>
                <a:gd name="T8" fmla="*/ 170 w 211"/>
                <a:gd name="T9" fmla="*/ 36 h 211"/>
                <a:gd name="T10" fmla="*/ 164 w 211"/>
                <a:gd name="T11" fmla="*/ 34 h 211"/>
                <a:gd name="T12" fmla="*/ 155 w 211"/>
                <a:gd name="T13" fmla="*/ 26 h 211"/>
                <a:gd name="T14" fmla="*/ 148 w 211"/>
                <a:gd name="T15" fmla="*/ 20 h 211"/>
                <a:gd name="T16" fmla="*/ 149 w 211"/>
                <a:gd name="T17" fmla="*/ 11 h 211"/>
                <a:gd name="T18" fmla="*/ 125 w 211"/>
                <a:gd name="T19" fmla="*/ 5 h 211"/>
                <a:gd name="T20" fmla="*/ 106 w 211"/>
                <a:gd name="T21" fmla="*/ 1 h 211"/>
                <a:gd name="T22" fmla="*/ 89 w 211"/>
                <a:gd name="T23" fmla="*/ 2 h 211"/>
                <a:gd name="T24" fmla="*/ 88 w 211"/>
                <a:gd name="T25" fmla="*/ 7 h 211"/>
                <a:gd name="T26" fmla="*/ 99 w 211"/>
                <a:gd name="T27" fmla="*/ 3 h 211"/>
                <a:gd name="T28" fmla="*/ 101 w 211"/>
                <a:gd name="T29" fmla="*/ 13 h 211"/>
                <a:gd name="T30" fmla="*/ 83 w 211"/>
                <a:gd name="T31" fmla="*/ 23 h 211"/>
                <a:gd name="T32" fmla="*/ 87 w 211"/>
                <a:gd name="T33" fmla="*/ 31 h 211"/>
                <a:gd name="T34" fmla="*/ 96 w 211"/>
                <a:gd name="T35" fmla="*/ 25 h 211"/>
                <a:gd name="T36" fmla="*/ 108 w 211"/>
                <a:gd name="T37" fmla="*/ 30 h 211"/>
                <a:gd name="T38" fmla="*/ 118 w 211"/>
                <a:gd name="T39" fmla="*/ 29 h 211"/>
                <a:gd name="T40" fmla="*/ 130 w 211"/>
                <a:gd name="T41" fmla="*/ 32 h 211"/>
                <a:gd name="T42" fmla="*/ 128 w 211"/>
                <a:gd name="T43" fmla="*/ 37 h 211"/>
                <a:gd name="T44" fmla="*/ 116 w 211"/>
                <a:gd name="T45" fmla="*/ 43 h 211"/>
                <a:gd name="T46" fmla="*/ 117 w 211"/>
                <a:gd name="T47" fmla="*/ 50 h 211"/>
                <a:gd name="T48" fmla="*/ 113 w 211"/>
                <a:gd name="T49" fmla="*/ 58 h 211"/>
                <a:gd name="T50" fmla="*/ 110 w 211"/>
                <a:gd name="T51" fmla="*/ 91 h 211"/>
                <a:gd name="T52" fmla="*/ 104 w 211"/>
                <a:gd name="T53" fmla="*/ 97 h 211"/>
                <a:gd name="T54" fmla="*/ 88 w 211"/>
                <a:gd name="T55" fmla="*/ 77 h 211"/>
                <a:gd name="T56" fmla="*/ 57 w 211"/>
                <a:gd name="T57" fmla="*/ 83 h 211"/>
                <a:gd name="T58" fmla="*/ 73 w 211"/>
                <a:gd name="T59" fmla="*/ 89 h 211"/>
                <a:gd name="T60" fmla="*/ 75 w 211"/>
                <a:gd name="T61" fmla="*/ 94 h 211"/>
                <a:gd name="T62" fmla="*/ 63 w 211"/>
                <a:gd name="T63" fmla="*/ 97 h 211"/>
                <a:gd name="T64" fmla="*/ 62 w 211"/>
                <a:gd name="T65" fmla="*/ 105 h 211"/>
                <a:gd name="T66" fmla="*/ 70 w 211"/>
                <a:gd name="T67" fmla="*/ 110 h 211"/>
                <a:gd name="T68" fmla="*/ 84 w 211"/>
                <a:gd name="T69" fmla="*/ 107 h 211"/>
                <a:gd name="T70" fmla="*/ 99 w 211"/>
                <a:gd name="T71" fmla="*/ 114 h 211"/>
                <a:gd name="T72" fmla="*/ 116 w 211"/>
                <a:gd name="T73" fmla="*/ 109 h 211"/>
                <a:gd name="T74" fmla="*/ 118 w 211"/>
                <a:gd name="T75" fmla="*/ 131 h 211"/>
                <a:gd name="T76" fmla="*/ 109 w 211"/>
                <a:gd name="T77" fmla="*/ 159 h 211"/>
                <a:gd name="T78" fmla="*/ 90 w 211"/>
                <a:gd name="T79" fmla="*/ 189 h 211"/>
                <a:gd name="T80" fmla="*/ 82 w 211"/>
                <a:gd name="T81" fmla="*/ 197 h 211"/>
                <a:gd name="T82" fmla="*/ 79 w 211"/>
                <a:gd name="T83" fmla="*/ 181 h 211"/>
                <a:gd name="T84" fmla="*/ 78 w 211"/>
                <a:gd name="T85" fmla="*/ 159 h 211"/>
                <a:gd name="T86" fmla="*/ 63 w 211"/>
                <a:gd name="T87" fmla="*/ 132 h 211"/>
                <a:gd name="T88" fmla="*/ 72 w 211"/>
                <a:gd name="T89" fmla="*/ 125 h 211"/>
                <a:gd name="T90" fmla="*/ 60 w 211"/>
                <a:gd name="T91" fmla="*/ 115 h 211"/>
                <a:gd name="T92" fmla="*/ 55 w 211"/>
                <a:gd name="T93" fmla="*/ 102 h 211"/>
                <a:gd name="T94" fmla="*/ 50 w 211"/>
                <a:gd name="T95" fmla="*/ 89 h 211"/>
                <a:gd name="T96" fmla="*/ 38 w 211"/>
                <a:gd name="T97" fmla="*/ 78 h 211"/>
                <a:gd name="T98" fmla="*/ 37 w 211"/>
                <a:gd name="T99" fmla="*/ 91 h 211"/>
                <a:gd name="T100" fmla="*/ 30 w 211"/>
                <a:gd name="T101" fmla="*/ 91 h 211"/>
                <a:gd name="T102" fmla="*/ 32 w 211"/>
                <a:gd name="T103" fmla="*/ 52 h 211"/>
                <a:gd name="T104" fmla="*/ 20 w 211"/>
                <a:gd name="T105" fmla="*/ 148 h 211"/>
                <a:gd name="T106" fmla="*/ 167 w 211"/>
                <a:gd name="T107" fmla="*/ 185 h 211"/>
                <a:gd name="T108" fmla="*/ 160 w 211"/>
                <a:gd name="T109" fmla="*/ 127 h 211"/>
                <a:gd name="T110" fmla="*/ 184 w 211"/>
                <a:gd name="T111" fmla="*/ 133 h 211"/>
                <a:gd name="T112" fmla="*/ 201 w 211"/>
                <a:gd name="T113" fmla="*/ 146 h 211"/>
                <a:gd name="T114" fmla="*/ 206 w 211"/>
                <a:gd name="T115" fmla="*/ 109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1" h="211">
                  <a:moveTo>
                    <a:pt x="196" y="93"/>
                  </a:moveTo>
                  <a:cubicBezTo>
                    <a:pt x="195" y="88"/>
                    <a:pt x="194" y="87"/>
                    <a:pt x="189" y="85"/>
                  </a:cubicBezTo>
                  <a:cubicBezTo>
                    <a:pt x="183" y="84"/>
                    <a:pt x="181" y="81"/>
                    <a:pt x="183" y="76"/>
                  </a:cubicBezTo>
                  <a:cubicBezTo>
                    <a:pt x="184" y="72"/>
                    <a:pt x="186" y="68"/>
                    <a:pt x="187" y="64"/>
                  </a:cubicBezTo>
                  <a:cubicBezTo>
                    <a:pt x="189" y="61"/>
                    <a:pt x="190" y="57"/>
                    <a:pt x="189" y="52"/>
                  </a:cubicBezTo>
                  <a:cubicBezTo>
                    <a:pt x="188" y="48"/>
                    <a:pt x="189" y="44"/>
                    <a:pt x="192" y="41"/>
                  </a:cubicBezTo>
                  <a:cubicBezTo>
                    <a:pt x="189" y="37"/>
                    <a:pt x="186" y="34"/>
                    <a:pt x="182" y="30"/>
                  </a:cubicBezTo>
                  <a:cubicBezTo>
                    <a:pt x="181" y="28"/>
                    <a:pt x="180" y="29"/>
                    <a:pt x="179" y="31"/>
                  </a:cubicBezTo>
                  <a:cubicBezTo>
                    <a:pt x="179" y="32"/>
                    <a:pt x="179" y="33"/>
                    <a:pt x="179" y="33"/>
                  </a:cubicBezTo>
                  <a:cubicBezTo>
                    <a:pt x="178" y="38"/>
                    <a:pt x="174" y="39"/>
                    <a:pt x="170" y="36"/>
                  </a:cubicBezTo>
                  <a:cubicBezTo>
                    <a:pt x="170" y="36"/>
                    <a:pt x="169" y="35"/>
                    <a:pt x="168" y="35"/>
                  </a:cubicBezTo>
                  <a:cubicBezTo>
                    <a:pt x="167" y="34"/>
                    <a:pt x="165" y="34"/>
                    <a:pt x="164" y="34"/>
                  </a:cubicBezTo>
                  <a:cubicBezTo>
                    <a:pt x="160" y="35"/>
                    <a:pt x="159" y="34"/>
                    <a:pt x="159" y="30"/>
                  </a:cubicBezTo>
                  <a:cubicBezTo>
                    <a:pt x="160" y="27"/>
                    <a:pt x="159" y="25"/>
                    <a:pt x="155" y="26"/>
                  </a:cubicBezTo>
                  <a:cubicBezTo>
                    <a:pt x="154" y="26"/>
                    <a:pt x="153" y="26"/>
                    <a:pt x="152" y="26"/>
                  </a:cubicBezTo>
                  <a:cubicBezTo>
                    <a:pt x="149" y="26"/>
                    <a:pt x="147" y="23"/>
                    <a:pt x="148" y="20"/>
                  </a:cubicBezTo>
                  <a:cubicBezTo>
                    <a:pt x="148" y="18"/>
                    <a:pt x="149" y="17"/>
                    <a:pt x="149" y="15"/>
                  </a:cubicBezTo>
                  <a:cubicBezTo>
                    <a:pt x="150" y="14"/>
                    <a:pt x="150" y="12"/>
                    <a:pt x="149" y="11"/>
                  </a:cubicBezTo>
                  <a:cubicBezTo>
                    <a:pt x="147" y="9"/>
                    <a:pt x="144" y="7"/>
                    <a:pt x="141" y="5"/>
                  </a:cubicBezTo>
                  <a:cubicBezTo>
                    <a:pt x="136" y="1"/>
                    <a:pt x="130" y="4"/>
                    <a:pt x="125" y="5"/>
                  </a:cubicBezTo>
                  <a:cubicBezTo>
                    <a:pt x="124" y="9"/>
                    <a:pt x="124" y="10"/>
                    <a:pt x="119" y="9"/>
                  </a:cubicBezTo>
                  <a:cubicBezTo>
                    <a:pt x="114" y="7"/>
                    <a:pt x="110" y="5"/>
                    <a:pt x="106" y="1"/>
                  </a:cubicBezTo>
                  <a:cubicBezTo>
                    <a:pt x="106" y="0"/>
                    <a:pt x="105" y="0"/>
                    <a:pt x="104" y="0"/>
                  </a:cubicBezTo>
                  <a:cubicBezTo>
                    <a:pt x="99" y="1"/>
                    <a:pt x="94" y="1"/>
                    <a:pt x="89" y="2"/>
                  </a:cubicBezTo>
                  <a:cubicBezTo>
                    <a:pt x="88" y="2"/>
                    <a:pt x="87" y="3"/>
                    <a:pt x="87" y="4"/>
                  </a:cubicBezTo>
                  <a:cubicBezTo>
                    <a:pt x="87" y="5"/>
                    <a:pt x="87" y="6"/>
                    <a:pt x="88" y="7"/>
                  </a:cubicBezTo>
                  <a:cubicBezTo>
                    <a:pt x="90" y="7"/>
                    <a:pt x="92" y="7"/>
                    <a:pt x="93" y="6"/>
                  </a:cubicBezTo>
                  <a:cubicBezTo>
                    <a:pt x="95" y="5"/>
                    <a:pt x="97" y="4"/>
                    <a:pt x="99" y="3"/>
                  </a:cubicBezTo>
                  <a:cubicBezTo>
                    <a:pt x="102" y="2"/>
                    <a:pt x="103" y="2"/>
                    <a:pt x="104" y="5"/>
                  </a:cubicBezTo>
                  <a:cubicBezTo>
                    <a:pt x="105" y="8"/>
                    <a:pt x="104" y="11"/>
                    <a:pt x="101" y="13"/>
                  </a:cubicBezTo>
                  <a:cubicBezTo>
                    <a:pt x="98" y="15"/>
                    <a:pt x="94" y="17"/>
                    <a:pt x="90" y="19"/>
                  </a:cubicBezTo>
                  <a:cubicBezTo>
                    <a:pt x="88" y="20"/>
                    <a:pt x="85" y="22"/>
                    <a:pt x="83" y="23"/>
                  </a:cubicBezTo>
                  <a:cubicBezTo>
                    <a:pt x="81" y="25"/>
                    <a:pt x="79" y="27"/>
                    <a:pt x="81" y="30"/>
                  </a:cubicBezTo>
                  <a:cubicBezTo>
                    <a:pt x="82" y="32"/>
                    <a:pt x="85" y="31"/>
                    <a:pt x="87" y="31"/>
                  </a:cubicBezTo>
                  <a:cubicBezTo>
                    <a:pt x="89" y="30"/>
                    <a:pt x="91" y="29"/>
                    <a:pt x="93" y="28"/>
                  </a:cubicBezTo>
                  <a:cubicBezTo>
                    <a:pt x="94" y="27"/>
                    <a:pt x="95" y="26"/>
                    <a:pt x="96" y="25"/>
                  </a:cubicBezTo>
                  <a:cubicBezTo>
                    <a:pt x="98" y="24"/>
                    <a:pt x="99" y="24"/>
                    <a:pt x="100" y="27"/>
                  </a:cubicBezTo>
                  <a:cubicBezTo>
                    <a:pt x="102" y="31"/>
                    <a:pt x="105" y="32"/>
                    <a:pt x="108" y="30"/>
                  </a:cubicBezTo>
                  <a:cubicBezTo>
                    <a:pt x="110" y="29"/>
                    <a:pt x="111" y="27"/>
                    <a:pt x="113" y="26"/>
                  </a:cubicBezTo>
                  <a:cubicBezTo>
                    <a:pt x="116" y="25"/>
                    <a:pt x="118" y="26"/>
                    <a:pt x="118" y="29"/>
                  </a:cubicBezTo>
                  <a:cubicBezTo>
                    <a:pt x="119" y="33"/>
                    <a:pt x="120" y="34"/>
                    <a:pt x="124" y="33"/>
                  </a:cubicBezTo>
                  <a:cubicBezTo>
                    <a:pt x="126" y="33"/>
                    <a:pt x="128" y="33"/>
                    <a:pt x="130" y="32"/>
                  </a:cubicBezTo>
                  <a:cubicBezTo>
                    <a:pt x="130" y="33"/>
                    <a:pt x="131" y="33"/>
                    <a:pt x="131" y="33"/>
                  </a:cubicBezTo>
                  <a:cubicBezTo>
                    <a:pt x="130" y="34"/>
                    <a:pt x="130" y="36"/>
                    <a:pt x="128" y="37"/>
                  </a:cubicBezTo>
                  <a:cubicBezTo>
                    <a:pt x="127" y="39"/>
                    <a:pt x="124" y="40"/>
                    <a:pt x="122" y="41"/>
                  </a:cubicBezTo>
                  <a:cubicBezTo>
                    <a:pt x="119" y="42"/>
                    <a:pt x="116" y="43"/>
                    <a:pt x="116" y="43"/>
                  </a:cubicBezTo>
                  <a:cubicBezTo>
                    <a:pt x="116" y="43"/>
                    <a:pt x="120" y="45"/>
                    <a:pt x="118" y="46"/>
                  </a:cubicBezTo>
                  <a:cubicBezTo>
                    <a:pt x="114" y="47"/>
                    <a:pt x="108" y="53"/>
                    <a:pt x="117" y="50"/>
                  </a:cubicBezTo>
                  <a:cubicBezTo>
                    <a:pt x="118" y="50"/>
                    <a:pt x="120" y="50"/>
                    <a:pt x="122" y="49"/>
                  </a:cubicBezTo>
                  <a:cubicBezTo>
                    <a:pt x="120" y="54"/>
                    <a:pt x="116" y="56"/>
                    <a:pt x="113" y="58"/>
                  </a:cubicBezTo>
                  <a:cubicBezTo>
                    <a:pt x="102" y="64"/>
                    <a:pt x="101" y="79"/>
                    <a:pt x="107" y="86"/>
                  </a:cubicBezTo>
                  <a:cubicBezTo>
                    <a:pt x="108" y="88"/>
                    <a:pt x="109" y="89"/>
                    <a:pt x="110" y="91"/>
                  </a:cubicBezTo>
                  <a:cubicBezTo>
                    <a:pt x="111" y="93"/>
                    <a:pt x="111" y="96"/>
                    <a:pt x="109" y="97"/>
                  </a:cubicBezTo>
                  <a:cubicBezTo>
                    <a:pt x="108" y="98"/>
                    <a:pt x="105" y="97"/>
                    <a:pt x="104" y="97"/>
                  </a:cubicBezTo>
                  <a:cubicBezTo>
                    <a:pt x="101" y="94"/>
                    <a:pt x="98" y="92"/>
                    <a:pt x="96" y="89"/>
                  </a:cubicBezTo>
                  <a:cubicBezTo>
                    <a:pt x="93" y="85"/>
                    <a:pt x="91" y="81"/>
                    <a:pt x="88" y="77"/>
                  </a:cubicBezTo>
                  <a:cubicBezTo>
                    <a:pt x="78" y="66"/>
                    <a:pt x="66" y="68"/>
                    <a:pt x="57" y="77"/>
                  </a:cubicBezTo>
                  <a:cubicBezTo>
                    <a:pt x="54" y="79"/>
                    <a:pt x="55" y="81"/>
                    <a:pt x="57" y="83"/>
                  </a:cubicBezTo>
                  <a:cubicBezTo>
                    <a:pt x="58" y="83"/>
                    <a:pt x="59" y="84"/>
                    <a:pt x="60" y="84"/>
                  </a:cubicBezTo>
                  <a:cubicBezTo>
                    <a:pt x="65" y="86"/>
                    <a:pt x="69" y="88"/>
                    <a:pt x="73" y="89"/>
                  </a:cubicBezTo>
                  <a:cubicBezTo>
                    <a:pt x="74" y="90"/>
                    <a:pt x="75" y="90"/>
                    <a:pt x="76" y="91"/>
                  </a:cubicBezTo>
                  <a:cubicBezTo>
                    <a:pt x="77" y="92"/>
                    <a:pt x="77" y="93"/>
                    <a:pt x="75" y="94"/>
                  </a:cubicBezTo>
                  <a:cubicBezTo>
                    <a:pt x="74" y="95"/>
                    <a:pt x="72" y="95"/>
                    <a:pt x="71" y="95"/>
                  </a:cubicBezTo>
                  <a:cubicBezTo>
                    <a:pt x="68" y="96"/>
                    <a:pt x="65" y="96"/>
                    <a:pt x="63" y="97"/>
                  </a:cubicBezTo>
                  <a:cubicBezTo>
                    <a:pt x="61" y="98"/>
                    <a:pt x="59" y="100"/>
                    <a:pt x="59" y="101"/>
                  </a:cubicBezTo>
                  <a:cubicBezTo>
                    <a:pt x="59" y="102"/>
                    <a:pt x="61" y="104"/>
                    <a:pt x="62" y="105"/>
                  </a:cubicBezTo>
                  <a:cubicBezTo>
                    <a:pt x="63" y="106"/>
                    <a:pt x="64" y="106"/>
                    <a:pt x="65" y="107"/>
                  </a:cubicBezTo>
                  <a:cubicBezTo>
                    <a:pt x="67" y="108"/>
                    <a:pt x="69" y="109"/>
                    <a:pt x="70" y="110"/>
                  </a:cubicBezTo>
                  <a:cubicBezTo>
                    <a:pt x="72" y="113"/>
                    <a:pt x="74" y="113"/>
                    <a:pt x="76" y="112"/>
                  </a:cubicBezTo>
                  <a:cubicBezTo>
                    <a:pt x="79" y="110"/>
                    <a:pt x="81" y="109"/>
                    <a:pt x="84" y="107"/>
                  </a:cubicBezTo>
                  <a:cubicBezTo>
                    <a:pt x="87" y="105"/>
                    <a:pt x="87" y="105"/>
                    <a:pt x="89" y="108"/>
                  </a:cubicBezTo>
                  <a:cubicBezTo>
                    <a:pt x="91" y="112"/>
                    <a:pt x="94" y="115"/>
                    <a:pt x="99" y="114"/>
                  </a:cubicBezTo>
                  <a:cubicBezTo>
                    <a:pt x="102" y="114"/>
                    <a:pt x="106" y="112"/>
                    <a:pt x="109" y="111"/>
                  </a:cubicBezTo>
                  <a:cubicBezTo>
                    <a:pt x="111" y="110"/>
                    <a:pt x="113" y="109"/>
                    <a:pt x="116" y="109"/>
                  </a:cubicBezTo>
                  <a:cubicBezTo>
                    <a:pt x="121" y="108"/>
                    <a:pt x="124" y="112"/>
                    <a:pt x="124" y="118"/>
                  </a:cubicBezTo>
                  <a:cubicBezTo>
                    <a:pt x="125" y="124"/>
                    <a:pt x="122" y="128"/>
                    <a:pt x="118" y="131"/>
                  </a:cubicBezTo>
                  <a:cubicBezTo>
                    <a:pt x="114" y="135"/>
                    <a:pt x="112" y="139"/>
                    <a:pt x="114" y="145"/>
                  </a:cubicBezTo>
                  <a:cubicBezTo>
                    <a:pt x="116" y="150"/>
                    <a:pt x="114" y="155"/>
                    <a:pt x="109" y="159"/>
                  </a:cubicBezTo>
                  <a:cubicBezTo>
                    <a:pt x="106" y="162"/>
                    <a:pt x="103" y="164"/>
                    <a:pt x="99" y="167"/>
                  </a:cubicBezTo>
                  <a:cubicBezTo>
                    <a:pt x="95" y="169"/>
                    <a:pt x="89" y="184"/>
                    <a:pt x="90" y="189"/>
                  </a:cubicBezTo>
                  <a:cubicBezTo>
                    <a:pt x="90" y="190"/>
                    <a:pt x="91" y="191"/>
                    <a:pt x="90" y="192"/>
                  </a:cubicBezTo>
                  <a:cubicBezTo>
                    <a:pt x="90" y="197"/>
                    <a:pt x="87" y="196"/>
                    <a:pt x="82" y="197"/>
                  </a:cubicBezTo>
                  <a:cubicBezTo>
                    <a:pt x="79" y="198"/>
                    <a:pt x="80" y="192"/>
                    <a:pt x="79" y="189"/>
                  </a:cubicBezTo>
                  <a:cubicBezTo>
                    <a:pt x="78" y="186"/>
                    <a:pt x="78" y="183"/>
                    <a:pt x="79" y="181"/>
                  </a:cubicBezTo>
                  <a:cubicBezTo>
                    <a:pt x="79" y="178"/>
                    <a:pt x="81" y="176"/>
                    <a:pt x="81" y="173"/>
                  </a:cubicBezTo>
                  <a:cubicBezTo>
                    <a:pt x="83" y="168"/>
                    <a:pt x="82" y="163"/>
                    <a:pt x="78" y="159"/>
                  </a:cubicBezTo>
                  <a:cubicBezTo>
                    <a:pt x="76" y="158"/>
                    <a:pt x="74" y="156"/>
                    <a:pt x="73" y="154"/>
                  </a:cubicBezTo>
                  <a:cubicBezTo>
                    <a:pt x="66" y="148"/>
                    <a:pt x="63" y="141"/>
                    <a:pt x="63" y="132"/>
                  </a:cubicBezTo>
                  <a:cubicBezTo>
                    <a:pt x="63" y="128"/>
                    <a:pt x="65" y="126"/>
                    <a:pt x="69" y="126"/>
                  </a:cubicBezTo>
                  <a:cubicBezTo>
                    <a:pt x="70" y="126"/>
                    <a:pt x="71" y="125"/>
                    <a:pt x="72" y="125"/>
                  </a:cubicBezTo>
                  <a:cubicBezTo>
                    <a:pt x="71" y="122"/>
                    <a:pt x="70" y="120"/>
                    <a:pt x="66" y="120"/>
                  </a:cubicBezTo>
                  <a:cubicBezTo>
                    <a:pt x="63" y="120"/>
                    <a:pt x="61" y="118"/>
                    <a:pt x="60" y="115"/>
                  </a:cubicBezTo>
                  <a:cubicBezTo>
                    <a:pt x="59" y="114"/>
                    <a:pt x="59" y="112"/>
                    <a:pt x="59" y="111"/>
                  </a:cubicBezTo>
                  <a:cubicBezTo>
                    <a:pt x="57" y="108"/>
                    <a:pt x="57" y="104"/>
                    <a:pt x="55" y="102"/>
                  </a:cubicBezTo>
                  <a:cubicBezTo>
                    <a:pt x="53" y="99"/>
                    <a:pt x="52" y="97"/>
                    <a:pt x="52" y="94"/>
                  </a:cubicBezTo>
                  <a:cubicBezTo>
                    <a:pt x="52" y="92"/>
                    <a:pt x="51" y="91"/>
                    <a:pt x="50" y="89"/>
                  </a:cubicBezTo>
                  <a:cubicBezTo>
                    <a:pt x="47" y="87"/>
                    <a:pt x="45" y="84"/>
                    <a:pt x="42" y="82"/>
                  </a:cubicBezTo>
                  <a:cubicBezTo>
                    <a:pt x="41" y="81"/>
                    <a:pt x="40" y="80"/>
                    <a:pt x="38" y="78"/>
                  </a:cubicBezTo>
                  <a:cubicBezTo>
                    <a:pt x="38" y="81"/>
                    <a:pt x="38" y="83"/>
                    <a:pt x="38" y="84"/>
                  </a:cubicBezTo>
                  <a:cubicBezTo>
                    <a:pt x="38" y="86"/>
                    <a:pt x="38" y="89"/>
                    <a:pt x="37" y="91"/>
                  </a:cubicBezTo>
                  <a:cubicBezTo>
                    <a:pt x="37" y="92"/>
                    <a:pt x="35" y="94"/>
                    <a:pt x="34" y="94"/>
                  </a:cubicBezTo>
                  <a:cubicBezTo>
                    <a:pt x="33" y="94"/>
                    <a:pt x="31" y="92"/>
                    <a:pt x="30" y="91"/>
                  </a:cubicBezTo>
                  <a:cubicBezTo>
                    <a:pt x="30" y="89"/>
                    <a:pt x="30" y="86"/>
                    <a:pt x="30" y="84"/>
                  </a:cubicBezTo>
                  <a:cubicBezTo>
                    <a:pt x="32" y="73"/>
                    <a:pt x="33" y="62"/>
                    <a:pt x="32" y="52"/>
                  </a:cubicBezTo>
                  <a:cubicBezTo>
                    <a:pt x="32" y="48"/>
                    <a:pt x="31" y="44"/>
                    <a:pt x="30" y="39"/>
                  </a:cubicBezTo>
                  <a:cubicBezTo>
                    <a:pt x="10" y="64"/>
                    <a:pt x="0" y="108"/>
                    <a:pt x="20" y="148"/>
                  </a:cubicBezTo>
                  <a:cubicBezTo>
                    <a:pt x="42" y="190"/>
                    <a:pt x="89" y="211"/>
                    <a:pt x="135" y="199"/>
                  </a:cubicBezTo>
                  <a:cubicBezTo>
                    <a:pt x="147" y="196"/>
                    <a:pt x="158" y="191"/>
                    <a:pt x="167" y="185"/>
                  </a:cubicBezTo>
                  <a:cubicBezTo>
                    <a:pt x="162" y="183"/>
                    <a:pt x="155" y="180"/>
                    <a:pt x="154" y="161"/>
                  </a:cubicBezTo>
                  <a:cubicBezTo>
                    <a:pt x="153" y="133"/>
                    <a:pt x="157" y="127"/>
                    <a:pt x="160" y="127"/>
                  </a:cubicBezTo>
                  <a:cubicBezTo>
                    <a:pt x="162" y="127"/>
                    <a:pt x="164" y="126"/>
                    <a:pt x="172" y="134"/>
                  </a:cubicBezTo>
                  <a:cubicBezTo>
                    <a:pt x="179" y="143"/>
                    <a:pt x="183" y="139"/>
                    <a:pt x="184" y="133"/>
                  </a:cubicBezTo>
                  <a:cubicBezTo>
                    <a:pt x="184" y="127"/>
                    <a:pt x="190" y="118"/>
                    <a:pt x="193" y="127"/>
                  </a:cubicBezTo>
                  <a:cubicBezTo>
                    <a:pt x="194" y="133"/>
                    <a:pt x="198" y="141"/>
                    <a:pt x="201" y="146"/>
                  </a:cubicBezTo>
                  <a:cubicBezTo>
                    <a:pt x="207" y="135"/>
                    <a:pt x="210" y="123"/>
                    <a:pt x="211" y="111"/>
                  </a:cubicBezTo>
                  <a:cubicBezTo>
                    <a:pt x="209" y="110"/>
                    <a:pt x="208" y="110"/>
                    <a:pt x="206" y="109"/>
                  </a:cubicBezTo>
                  <a:cubicBezTo>
                    <a:pt x="200" y="106"/>
                    <a:pt x="196" y="101"/>
                    <a:pt x="196" y="9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40" tIns="45720" rIns="91440" bIns="45720"/>
            <a:lstStyle/>
            <a:p>
              <a:pPr defTabSz="914316">
                <a:defRPr/>
              </a:pPr>
              <a:endParaRPr lang="id-ID" sz="800">
                <a:solidFill>
                  <a:prstClr val="white"/>
                </a:solidFill>
              </a:endParaRPr>
            </a:p>
          </p:txBody>
        </p:sp>
        <p:sp>
          <p:nvSpPr>
            <p:cNvPr id="7" name="Freeform 35"/>
            <p:cNvSpPr>
              <a:spLocks noEditPoints="1"/>
            </p:cNvSpPr>
            <p:nvPr/>
          </p:nvSpPr>
          <p:spPr bwMode="auto">
            <a:xfrm>
              <a:off x="7275513" y="5302250"/>
              <a:ext cx="1012825" cy="1012825"/>
            </a:xfrm>
            <a:custGeom>
              <a:avLst/>
              <a:gdLst>
                <a:gd name="T0" fmla="*/ 176 w 352"/>
                <a:gd name="T1" fmla="*/ 0 h 352"/>
                <a:gd name="T2" fmla="*/ 0 w 352"/>
                <a:gd name="T3" fmla="*/ 176 h 352"/>
                <a:gd name="T4" fmla="*/ 176 w 352"/>
                <a:gd name="T5" fmla="*/ 352 h 352"/>
                <a:gd name="T6" fmla="*/ 352 w 352"/>
                <a:gd name="T7" fmla="*/ 176 h 352"/>
                <a:gd name="T8" fmla="*/ 176 w 352"/>
                <a:gd name="T9" fmla="*/ 0 h 352"/>
                <a:gd name="T10" fmla="*/ 258 w 352"/>
                <a:gd name="T11" fmla="*/ 261 h 352"/>
                <a:gd name="T12" fmla="*/ 188 w 352"/>
                <a:gd name="T13" fmla="*/ 294 h 352"/>
                <a:gd name="T14" fmla="*/ 96 w 352"/>
                <a:gd name="T15" fmla="*/ 263 h 352"/>
                <a:gd name="T16" fmla="*/ 59 w 352"/>
                <a:gd name="T17" fmla="*/ 189 h 352"/>
                <a:gd name="T18" fmla="*/ 157 w 352"/>
                <a:gd name="T19" fmla="*/ 60 h 352"/>
                <a:gd name="T20" fmla="*/ 175 w 352"/>
                <a:gd name="T21" fmla="*/ 58 h 352"/>
                <a:gd name="T22" fmla="*/ 176 w 352"/>
                <a:gd name="T23" fmla="*/ 58 h 352"/>
                <a:gd name="T24" fmla="*/ 196 w 352"/>
                <a:gd name="T25" fmla="*/ 60 h 352"/>
                <a:gd name="T26" fmla="*/ 272 w 352"/>
                <a:gd name="T27" fmla="*/ 108 h 352"/>
                <a:gd name="T28" fmla="*/ 293 w 352"/>
                <a:gd name="T29" fmla="*/ 162 h 352"/>
                <a:gd name="T30" fmla="*/ 258 w 352"/>
                <a:gd name="T31" fmla="*/ 261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2" h="352">
                  <a:moveTo>
                    <a:pt x="176" y="0"/>
                  </a:moveTo>
                  <a:cubicBezTo>
                    <a:pt x="79" y="0"/>
                    <a:pt x="0" y="79"/>
                    <a:pt x="0" y="176"/>
                  </a:cubicBezTo>
                  <a:cubicBezTo>
                    <a:pt x="0" y="273"/>
                    <a:pt x="79" y="352"/>
                    <a:pt x="176" y="352"/>
                  </a:cubicBezTo>
                  <a:cubicBezTo>
                    <a:pt x="273" y="352"/>
                    <a:pt x="352" y="273"/>
                    <a:pt x="352" y="176"/>
                  </a:cubicBezTo>
                  <a:cubicBezTo>
                    <a:pt x="352" y="79"/>
                    <a:pt x="273" y="0"/>
                    <a:pt x="176" y="0"/>
                  </a:cubicBezTo>
                  <a:close/>
                  <a:moveTo>
                    <a:pt x="258" y="261"/>
                  </a:moveTo>
                  <a:cubicBezTo>
                    <a:pt x="238" y="280"/>
                    <a:pt x="215" y="291"/>
                    <a:pt x="188" y="294"/>
                  </a:cubicBezTo>
                  <a:cubicBezTo>
                    <a:pt x="153" y="297"/>
                    <a:pt x="122" y="287"/>
                    <a:pt x="96" y="263"/>
                  </a:cubicBezTo>
                  <a:cubicBezTo>
                    <a:pt x="75" y="243"/>
                    <a:pt x="62" y="218"/>
                    <a:pt x="59" y="189"/>
                  </a:cubicBezTo>
                  <a:cubicBezTo>
                    <a:pt x="52" y="127"/>
                    <a:pt x="96" y="69"/>
                    <a:pt x="157" y="60"/>
                  </a:cubicBezTo>
                  <a:cubicBezTo>
                    <a:pt x="163" y="59"/>
                    <a:pt x="169" y="59"/>
                    <a:pt x="175" y="58"/>
                  </a:cubicBezTo>
                  <a:cubicBezTo>
                    <a:pt x="176" y="58"/>
                    <a:pt x="176" y="58"/>
                    <a:pt x="176" y="58"/>
                  </a:cubicBezTo>
                  <a:cubicBezTo>
                    <a:pt x="183" y="59"/>
                    <a:pt x="189" y="59"/>
                    <a:pt x="196" y="60"/>
                  </a:cubicBezTo>
                  <a:cubicBezTo>
                    <a:pt x="227" y="66"/>
                    <a:pt x="253" y="82"/>
                    <a:pt x="272" y="108"/>
                  </a:cubicBezTo>
                  <a:cubicBezTo>
                    <a:pt x="283" y="124"/>
                    <a:pt x="291" y="142"/>
                    <a:pt x="293" y="162"/>
                  </a:cubicBezTo>
                  <a:cubicBezTo>
                    <a:pt x="297" y="200"/>
                    <a:pt x="286" y="234"/>
                    <a:pt x="258" y="26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40" tIns="45720" rIns="91440" bIns="45720"/>
            <a:lstStyle/>
            <a:p>
              <a:pPr defTabSz="914316">
                <a:defRPr/>
              </a:pPr>
              <a:endParaRPr lang="id-ID" sz="800">
                <a:solidFill>
                  <a:prstClr val="white"/>
                </a:solidFill>
              </a:endParaRPr>
            </a:p>
          </p:txBody>
        </p:sp>
      </p:grpSp>
      <p:grpSp>
        <p:nvGrpSpPr>
          <p:cNvPr id="8" name="Group 92"/>
          <p:cNvGrpSpPr>
            <a:grpSpLocks noChangeAspect="1"/>
          </p:cNvGrpSpPr>
          <p:nvPr/>
        </p:nvGrpSpPr>
        <p:grpSpPr bwMode="auto">
          <a:xfrm>
            <a:off x="944187" y="4898251"/>
            <a:ext cx="576082" cy="576537"/>
            <a:chOff x="4427530" y="3192457"/>
            <a:chExt cx="823912" cy="825499"/>
          </a:xfrm>
          <a:solidFill>
            <a:srgbClr val="7030A0"/>
          </a:solidFill>
        </p:grpSpPr>
        <p:sp>
          <p:nvSpPr>
            <p:cNvPr id="9" name="Oval 23"/>
            <p:cNvSpPr>
              <a:spLocks noChangeArrowheads="1"/>
            </p:cNvSpPr>
            <p:nvPr/>
          </p:nvSpPr>
          <p:spPr bwMode="auto">
            <a:xfrm>
              <a:off x="4813295" y="3825870"/>
              <a:ext cx="57149" cy="5715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40" tIns="45720" rIns="91440" bIns="45720"/>
            <a:lstStyle/>
            <a:p>
              <a:pPr defTabSz="914316">
                <a:defRPr/>
              </a:pPr>
              <a:endParaRPr lang="id-ID" sz="800">
                <a:solidFill>
                  <a:prstClr val="white"/>
                </a:solidFill>
              </a:endParaRPr>
            </a:p>
          </p:txBody>
        </p:sp>
        <p:sp>
          <p:nvSpPr>
            <p:cNvPr id="10" name="Rectangle 24"/>
            <p:cNvSpPr>
              <a:spLocks noChangeArrowheads="1"/>
            </p:cNvSpPr>
            <p:nvPr/>
          </p:nvSpPr>
          <p:spPr bwMode="auto">
            <a:xfrm>
              <a:off x="4784721" y="3352795"/>
              <a:ext cx="115888" cy="15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p>
              <a:pPr defTabSz="914316">
                <a:defRPr/>
              </a:pPr>
              <a:endParaRPr lang="id-ID" sz="800">
                <a:solidFill>
                  <a:prstClr val="white"/>
                </a:solidFill>
              </a:endParaRPr>
            </a:p>
          </p:txBody>
        </p:sp>
        <p:sp>
          <p:nvSpPr>
            <p:cNvPr id="11" name="Freeform 25"/>
            <p:cNvSpPr>
              <a:spLocks noEditPoints="1"/>
            </p:cNvSpPr>
            <p:nvPr/>
          </p:nvSpPr>
          <p:spPr bwMode="auto">
            <a:xfrm>
              <a:off x="4427530" y="3192457"/>
              <a:ext cx="823912" cy="825499"/>
            </a:xfrm>
            <a:custGeom>
              <a:avLst/>
              <a:gdLst>
                <a:gd name="T0" fmla="*/ 143 w 286"/>
                <a:gd name="T1" fmla="*/ 0 h 287"/>
                <a:gd name="T2" fmla="*/ 0 w 286"/>
                <a:gd name="T3" fmla="*/ 143 h 287"/>
                <a:gd name="T4" fmla="*/ 143 w 286"/>
                <a:gd name="T5" fmla="*/ 287 h 287"/>
                <a:gd name="T6" fmla="*/ 286 w 286"/>
                <a:gd name="T7" fmla="*/ 143 h 287"/>
                <a:gd name="T8" fmla="*/ 143 w 286"/>
                <a:gd name="T9" fmla="*/ 0 h 287"/>
                <a:gd name="T10" fmla="*/ 201 w 286"/>
                <a:gd name="T11" fmla="*/ 234 h 287"/>
                <a:gd name="T12" fmla="*/ 187 w 286"/>
                <a:gd name="T13" fmla="*/ 248 h 287"/>
                <a:gd name="T14" fmla="*/ 101 w 286"/>
                <a:gd name="T15" fmla="*/ 248 h 287"/>
                <a:gd name="T16" fmla="*/ 87 w 286"/>
                <a:gd name="T17" fmla="*/ 234 h 287"/>
                <a:gd name="T18" fmla="*/ 87 w 286"/>
                <a:gd name="T19" fmla="*/ 60 h 287"/>
                <a:gd name="T20" fmla="*/ 101 w 286"/>
                <a:gd name="T21" fmla="*/ 46 h 287"/>
                <a:gd name="T22" fmla="*/ 187 w 286"/>
                <a:gd name="T23" fmla="*/ 46 h 287"/>
                <a:gd name="T24" fmla="*/ 201 w 286"/>
                <a:gd name="T25" fmla="*/ 60 h 287"/>
                <a:gd name="T26" fmla="*/ 201 w 286"/>
                <a:gd name="T27" fmla="*/ 23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6" h="287">
                  <a:moveTo>
                    <a:pt x="143" y="0"/>
                  </a:moveTo>
                  <a:cubicBezTo>
                    <a:pt x="64" y="0"/>
                    <a:pt x="0" y="64"/>
                    <a:pt x="0" y="143"/>
                  </a:cubicBezTo>
                  <a:cubicBezTo>
                    <a:pt x="0" y="222"/>
                    <a:pt x="64" y="287"/>
                    <a:pt x="143" y="287"/>
                  </a:cubicBezTo>
                  <a:cubicBezTo>
                    <a:pt x="222" y="287"/>
                    <a:pt x="286" y="222"/>
                    <a:pt x="286" y="143"/>
                  </a:cubicBezTo>
                  <a:cubicBezTo>
                    <a:pt x="286" y="64"/>
                    <a:pt x="222" y="0"/>
                    <a:pt x="143" y="0"/>
                  </a:cubicBezTo>
                  <a:close/>
                  <a:moveTo>
                    <a:pt x="201" y="234"/>
                  </a:moveTo>
                  <a:cubicBezTo>
                    <a:pt x="201" y="242"/>
                    <a:pt x="195" y="248"/>
                    <a:pt x="187" y="248"/>
                  </a:cubicBezTo>
                  <a:cubicBezTo>
                    <a:pt x="101" y="248"/>
                    <a:pt x="101" y="248"/>
                    <a:pt x="101" y="248"/>
                  </a:cubicBezTo>
                  <a:cubicBezTo>
                    <a:pt x="93" y="248"/>
                    <a:pt x="87" y="242"/>
                    <a:pt x="87" y="234"/>
                  </a:cubicBezTo>
                  <a:cubicBezTo>
                    <a:pt x="87" y="60"/>
                    <a:pt x="87" y="60"/>
                    <a:pt x="87" y="60"/>
                  </a:cubicBezTo>
                  <a:cubicBezTo>
                    <a:pt x="87" y="52"/>
                    <a:pt x="93" y="46"/>
                    <a:pt x="101" y="46"/>
                  </a:cubicBezTo>
                  <a:cubicBezTo>
                    <a:pt x="187" y="46"/>
                    <a:pt x="187" y="46"/>
                    <a:pt x="187" y="46"/>
                  </a:cubicBezTo>
                  <a:cubicBezTo>
                    <a:pt x="195" y="46"/>
                    <a:pt x="201" y="52"/>
                    <a:pt x="201" y="60"/>
                  </a:cubicBezTo>
                  <a:lnTo>
                    <a:pt x="201" y="23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40" tIns="45720" rIns="91440" bIns="45720"/>
            <a:lstStyle/>
            <a:p>
              <a:pPr defTabSz="914316">
                <a:defRPr/>
              </a:pPr>
              <a:endParaRPr lang="id-ID" sz="800">
                <a:solidFill>
                  <a:prstClr val="white"/>
                </a:solidFill>
              </a:endParaRPr>
            </a:p>
          </p:txBody>
        </p:sp>
        <p:sp>
          <p:nvSpPr>
            <p:cNvPr id="12" name="Oval 26"/>
            <p:cNvSpPr>
              <a:spLocks noChangeArrowheads="1"/>
            </p:cNvSpPr>
            <p:nvPr/>
          </p:nvSpPr>
          <p:spPr bwMode="auto">
            <a:xfrm>
              <a:off x="4926004" y="3351210"/>
              <a:ext cx="22225" cy="1905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40" tIns="45720" rIns="91440" bIns="45720"/>
            <a:lstStyle/>
            <a:p>
              <a:pPr defTabSz="914316">
                <a:defRPr/>
              </a:pPr>
              <a:endParaRPr lang="id-ID" sz="800">
                <a:solidFill>
                  <a:prstClr val="white"/>
                </a:solidFill>
              </a:endParaRPr>
            </a:p>
          </p:txBody>
        </p:sp>
        <p:sp>
          <p:nvSpPr>
            <p:cNvPr id="13" name="Rectangle 27"/>
            <p:cNvSpPr>
              <a:spLocks noChangeArrowheads="1"/>
            </p:cNvSpPr>
            <p:nvPr/>
          </p:nvSpPr>
          <p:spPr bwMode="auto">
            <a:xfrm>
              <a:off x="4710113" y="3397250"/>
              <a:ext cx="26511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p>
              <a:pPr defTabSz="914316">
                <a:defRPr/>
              </a:pPr>
              <a:endParaRPr lang="id-ID" sz="800">
                <a:solidFill>
                  <a:prstClr val="white"/>
                </a:solidFill>
              </a:endParaRPr>
            </a:p>
          </p:txBody>
        </p:sp>
      </p:grpSp>
      <p:sp>
        <p:nvSpPr>
          <p:cNvPr id="14" name="Freeform 31"/>
          <p:cNvSpPr>
            <a:spLocks noChangeAspect="1" noEditPoints="1"/>
          </p:cNvSpPr>
          <p:nvPr/>
        </p:nvSpPr>
        <p:spPr bwMode="auto">
          <a:xfrm>
            <a:off x="3905812" y="3739724"/>
            <a:ext cx="575672" cy="577248"/>
          </a:xfrm>
          <a:custGeom>
            <a:avLst/>
            <a:gdLst>
              <a:gd name="T0" fmla="*/ 216000 w 280"/>
              <a:gd name="T1" fmla="*/ 0 h 280"/>
              <a:gd name="T2" fmla="*/ 0 w 280"/>
              <a:gd name="T3" fmla="*/ 216426 h 280"/>
              <a:gd name="T4" fmla="*/ 216000 w 280"/>
              <a:gd name="T5" fmla="*/ 432851 h 280"/>
              <a:gd name="T6" fmla="*/ 432000 w 280"/>
              <a:gd name="T7" fmla="*/ 216426 h 280"/>
              <a:gd name="T8" fmla="*/ 216000 w 280"/>
              <a:gd name="T9" fmla="*/ 0 h 280"/>
              <a:gd name="T10" fmla="*/ 285429 w 280"/>
              <a:gd name="T11" fmla="*/ 106667 h 280"/>
              <a:gd name="T12" fmla="*/ 325543 w 280"/>
              <a:gd name="T13" fmla="*/ 146860 h 280"/>
              <a:gd name="T14" fmla="*/ 285429 w 280"/>
              <a:gd name="T15" fmla="*/ 188599 h 280"/>
              <a:gd name="T16" fmla="*/ 268457 w 280"/>
              <a:gd name="T17" fmla="*/ 183962 h 280"/>
              <a:gd name="T18" fmla="*/ 243771 w 280"/>
              <a:gd name="T19" fmla="*/ 146860 h 280"/>
              <a:gd name="T20" fmla="*/ 285429 w 280"/>
              <a:gd name="T21" fmla="*/ 106667 h 280"/>
              <a:gd name="T22" fmla="*/ 217543 w 280"/>
              <a:gd name="T23" fmla="*/ 148406 h 280"/>
              <a:gd name="T24" fmla="*/ 257657 w 280"/>
              <a:gd name="T25" fmla="*/ 190145 h 280"/>
              <a:gd name="T26" fmla="*/ 217543 w 280"/>
              <a:gd name="T27" fmla="*/ 230339 h 280"/>
              <a:gd name="T28" fmla="*/ 177429 w 280"/>
              <a:gd name="T29" fmla="*/ 190145 h 280"/>
              <a:gd name="T30" fmla="*/ 217543 w 280"/>
              <a:gd name="T31" fmla="*/ 148406 h 280"/>
              <a:gd name="T32" fmla="*/ 146571 w 280"/>
              <a:gd name="T33" fmla="*/ 106667 h 280"/>
              <a:gd name="T34" fmla="*/ 186686 w 280"/>
              <a:gd name="T35" fmla="*/ 146860 h 280"/>
              <a:gd name="T36" fmla="*/ 186686 w 280"/>
              <a:gd name="T37" fmla="*/ 149952 h 280"/>
              <a:gd name="T38" fmla="*/ 168171 w 280"/>
              <a:gd name="T39" fmla="*/ 182416 h 280"/>
              <a:gd name="T40" fmla="*/ 146571 w 280"/>
              <a:gd name="T41" fmla="*/ 188599 h 280"/>
              <a:gd name="T42" fmla="*/ 104914 w 280"/>
              <a:gd name="T43" fmla="*/ 146860 h 280"/>
              <a:gd name="T44" fmla="*/ 146571 w 280"/>
              <a:gd name="T45" fmla="*/ 106667 h 280"/>
              <a:gd name="T46" fmla="*/ 138857 w 280"/>
              <a:gd name="T47" fmla="*/ 298358 h 280"/>
              <a:gd name="T48" fmla="*/ 80229 w 280"/>
              <a:gd name="T49" fmla="*/ 287537 h 280"/>
              <a:gd name="T50" fmla="*/ 77143 w 280"/>
              <a:gd name="T51" fmla="*/ 285991 h 280"/>
              <a:gd name="T52" fmla="*/ 77143 w 280"/>
              <a:gd name="T53" fmla="*/ 285991 h 280"/>
              <a:gd name="T54" fmla="*/ 77143 w 280"/>
              <a:gd name="T55" fmla="*/ 242706 h 280"/>
              <a:gd name="T56" fmla="*/ 129600 w 280"/>
              <a:gd name="T57" fmla="*/ 191691 h 280"/>
              <a:gd name="T58" fmla="*/ 163543 w 280"/>
              <a:gd name="T59" fmla="*/ 191691 h 280"/>
              <a:gd name="T60" fmla="*/ 166629 w 280"/>
              <a:gd name="T61" fmla="*/ 191691 h 280"/>
              <a:gd name="T62" fmla="*/ 182057 w 280"/>
              <a:gd name="T63" fmla="*/ 225701 h 280"/>
              <a:gd name="T64" fmla="*/ 138857 w 280"/>
              <a:gd name="T65" fmla="*/ 285991 h 280"/>
              <a:gd name="T66" fmla="*/ 138857 w 280"/>
              <a:gd name="T67" fmla="*/ 298358 h 280"/>
              <a:gd name="T68" fmla="*/ 286971 w 280"/>
              <a:gd name="T69" fmla="*/ 327730 h 280"/>
              <a:gd name="T70" fmla="*/ 286971 w 280"/>
              <a:gd name="T71" fmla="*/ 327730 h 280"/>
              <a:gd name="T72" fmla="*/ 283886 w 280"/>
              <a:gd name="T73" fmla="*/ 329276 h 280"/>
              <a:gd name="T74" fmla="*/ 222171 w 280"/>
              <a:gd name="T75" fmla="*/ 340097 h 280"/>
              <a:gd name="T76" fmla="*/ 151200 w 280"/>
              <a:gd name="T77" fmla="*/ 329276 h 280"/>
              <a:gd name="T78" fmla="*/ 148114 w 280"/>
              <a:gd name="T79" fmla="*/ 327730 h 280"/>
              <a:gd name="T80" fmla="*/ 148114 w 280"/>
              <a:gd name="T81" fmla="*/ 327730 h 280"/>
              <a:gd name="T82" fmla="*/ 148114 w 280"/>
              <a:gd name="T83" fmla="*/ 285991 h 280"/>
              <a:gd name="T84" fmla="*/ 200571 w 280"/>
              <a:gd name="T85" fmla="*/ 233430 h 280"/>
              <a:gd name="T86" fmla="*/ 234514 w 280"/>
              <a:gd name="T87" fmla="*/ 233430 h 280"/>
              <a:gd name="T88" fmla="*/ 286971 w 280"/>
              <a:gd name="T89" fmla="*/ 285991 h 280"/>
              <a:gd name="T90" fmla="*/ 286971 w 280"/>
              <a:gd name="T91" fmla="*/ 327730 h 280"/>
              <a:gd name="T92" fmla="*/ 354857 w 280"/>
              <a:gd name="T93" fmla="*/ 285991 h 280"/>
              <a:gd name="T94" fmla="*/ 354857 w 280"/>
              <a:gd name="T95" fmla="*/ 285991 h 280"/>
              <a:gd name="T96" fmla="*/ 351771 w 280"/>
              <a:gd name="T97" fmla="*/ 287537 h 280"/>
              <a:gd name="T98" fmla="*/ 296229 w 280"/>
              <a:gd name="T99" fmla="*/ 298358 h 280"/>
              <a:gd name="T100" fmla="*/ 296229 w 280"/>
              <a:gd name="T101" fmla="*/ 285991 h 280"/>
              <a:gd name="T102" fmla="*/ 253029 w 280"/>
              <a:gd name="T103" fmla="*/ 225701 h 280"/>
              <a:gd name="T104" fmla="*/ 268457 w 280"/>
              <a:gd name="T105" fmla="*/ 191691 h 280"/>
              <a:gd name="T106" fmla="*/ 302400 w 280"/>
              <a:gd name="T107" fmla="*/ 191691 h 280"/>
              <a:gd name="T108" fmla="*/ 354857 w 280"/>
              <a:gd name="T109" fmla="*/ 242706 h 280"/>
              <a:gd name="T110" fmla="*/ 354857 w 280"/>
              <a:gd name="T111" fmla="*/ 285991 h 28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80" h="280">
                <a:moveTo>
                  <a:pt x="140" y="0"/>
                </a:moveTo>
                <a:cubicBezTo>
                  <a:pt x="62" y="0"/>
                  <a:pt x="0" y="62"/>
                  <a:pt x="0" y="140"/>
                </a:cubicBezTo>
                <a:cubicBezTo>
                  <a:pt x="0" y="217"/>
                  <a:pt x="62" y="280"/>
                  <a:pt x="140" y="280"/>
                </a:cubicBezTo>
                <a:cubicBezTo>
                  <a:pt x="217" y="280"/>
                  <a:pt x="280" y="217"/>
                  <a:pt x="280" y="140"/>
                </a:cubicBezTo>
                <a:cubicBezTo>
                  <a:pt x="280" y="62"/>
                  <a:pt x="217" y="0"/>
                  <a:pt x="140" y="0"/>
                </a:cubicBezTo>
                <a:close/>
                <a:moveTo>
                  <a:pt x="185" y="69"/>
                </a:moveTo>
                <a:cubicBezTo>
                  <a:pt x="199" y="69"/>
                  <a:pt x="211" y="81"/>
                  <a:pt x="211" y="95"/>
                </a:cubicBezTo>
                <a:cubicBezTo>
                  <a:pt x="211" y="110"/>
                  <a:pt x="199" y="122"/>
                  <a:pt x="185" y="122"/>
                </a:cubicBezTo>
                <a:cubicBezTo>
                  <a:pt x="181" y="122"/>
                  <a:pt x="177" y="121"/>
                  <a:pt x="174" y="119"/>
                </a:cubicBezTo>
                <a:cubicBezTo>
                  <a:pt x="173" y="109"/>
                  <a:pt x="167" y="100"/>
                  <a:pt x="158" y="95"/>
                </a:cubicBezTo>
                <a:cubicBezTo>
                  <a:pt x="159" y="81"/>
                  <a:pt x="170" y="69"/>
                  <a:pt x="185" y="69"/>
                </a:cubicBezTo>
                <a:close/>
                <a:moveTo>
                  <a:pt x="141" y="96"/>
                </a:moveTo>
                <a:cubicBezTo>
                  <a:pt x="156" y="96"/>
                  <a:pt x="167" y="108"/>
                  <a:pt x="167" y="123"/>
                </a:cubicBezTo>
                <a:cubicBezTo>
                  <a:pt x="167" y="137"/>
                  <a:pt x="156" y="149"/>
                  <a:pt x="141" y="149"/>
                </a:cubicBezTo>
                <a:cubicBezTo>
                  <a:pt x="127" y="149"/>
                  <a:pt x="115" y="137"/>
                  <a:pt x="115" y="123"/>
                </a:cubicBezTo>
                <a:cubicBezTo>
                  <a:pt x="115" y="108"/>
                  <a:pt x="127" y="96"/>
                  <a:pt x="141" y="96"/>
                </a:cubicBezTo>
                <a:close/>
                <a:moveTo>
                  <a:pt x="95" y="69"/>
                </a:moveTo>
                <a:cubicBezTo>
                  <a:pt x="109" y="69"/>
                  <a:pt x="121" y="81"/>
                  <a:pt x="121" y="95"/>
                </a:cubicBezTo>
                <a:cubicBezTo>
                  <a:pt x="121" y="96"/>
                  <a:pt x="121" y="96"/>
                  <a:pt x="121" y="97"/>
                </a:cubicBezTo>
                <a:cubicBezTo>
                  <a:pt x="115" y="102"/>
                  <a:pt x="110" y="109"/>
                  <a:pt x="109" y="118"/>
                </a:cubicBezTo>
                <a:cubicBezTo>
                  <a:pt x="105" y="120"/>
                  <a:pt x="100" y="122"/>
                  <a:pt x="95" y="122"/>
                </a:cubicBezTo>
                <a:cubicBezTo>
                  <a:pt x="80" y="122"/>
                  <a:pt x="68" y="110"/>
                  <a:pt x="68" y="95"/>
                </a:cubicBezTo>
                <a:cubicBezTo>
                  <a:pt x="68" y="81"/>
                  <a:pt x="80" y="69"/>
                  <a:pt x="95" y="69"/>
                </a:cubicBezTo>
                <a:close/>
                <a:moveTo>
                  <a:pt x="90" y="193"/>
                </a:moveTo>
                <a:cubicBezTo>
                  <a:pt x="79" y="192"/>
                  <a:pt x="66" y="190"/>
                  <a:pt x="52" y="186"/>
                </a:cubicBezTo>
                <a:cubicBezTo>
                  <a:pt x="50" y="185"/>
                  <a:pt x="50" y="185"/>
                  <a:pt x="50" y="185"/>
                </a:cubicBezTo>
                <a:cubicBezTo>
                  <a:pt x="50" y="185"/>
                  <a:pt x="50" y="185"/>
                  <a:pt x="50" y="185"/>
                </a:cubicBezTo>
                <a:cubicBezTo>
                  <a:pt x="50" y="157"/>
                  <a:pt x="50" y="157"/>
                  <a:pt x="50" y="157"/>
                </a:cubicBezTo>
                <a:cubicBezTo>
                  <a:pt x="50" y="139"/>
                  <a:pt x="65" y="124"/>
                  <a:pt x="84" y="124"/>
                </a:cubicBezTo>
                <a:cubicBezTo>
                  <a:pt x="106" y="124"/>
                  <a:pt x="106" y="124"/>
                  <a:pt x="106" y="124"/>
                </a:cubicBezTo>
                <a:cubicBezTo>
                  <a:pt x="107" y="124"/>
                  <a:pt x="108" y="124"/>
                  <a:pt x="108" y="124"/>
                </a:cubicBezTo>
                <a:cubicBezTo>
                  <a:pt x="109" y="132"/>
                  <a:pt x="113" y="140"/>
                  <a:pt x="118" y="146"/>
                </a:cubicBezTo>
                <a:cubicBezTo>
                  <a:pt x="102" y="151"/>
                  <a:pt x="90" y="166"/>
                  <a:pt x="90" y="185"/>
                </a:cubicBezTo>
                <a:lnTo>
                  <a:pt x="90" y="193"/>
                </a:lnTo>
                <a:close/>
                <a:moveTo>
                  <a:pt x="186" y="212"/>
                </a:moveTo>
                <a:cubicBezTo>
                  <a:pt x="186" y="212"/>
                  <a:pt x="186" y="212"/>
                  <a:pt x="186" y="212"/>
                </a:cubicBezTo>
                <a:cubicBezTo>
                  <a:pt x="184" y="213"/>
                  <a:pt x="184" y="213"/>
                  <a:pt x="184" y="213"/>
                </a:cubicBezTo>
                <a:cubicBezTo>
                  <a:pt x="183" y="213"/>
                  <a:pt x="169" y="220"/>
                  <a:pt x="144" y="220"/>
                </a:cubicBezTo>
                <a:cubicBezTo>
                  <a:pt x="131" y="220"/>
                  <a:pt x="116" y="218"/>
                  <a:pt x="98" y="213"/>
                </a:cubicBezTo>
                <a:cubicBezTo>
                  <a:pt x="96" y="212"/>
                  <a:pt x="96" y="212"/>
                  <a:pt x="96" y="212"/>
                </a:cubicBezTo>
                <a:cubicBezTo>
                  <a:pt x="96" y="212"/>
                  <a:pt x="96" y="212"/>
                  <a:pt x="96" y="212"/>
                </a:cubicBezTo>
                <a:cubicBezTo>
                  <a:pt x="96" y="185"/>
                  <a:pt x="96" y="185"/>
                  <a:pt x="96" y="185"/>
                </a:cubicBezTo>
                <a:cubicBezTo>
                  <a:pt x="96" y="166"/>
                  <a:pt x="111" y="151"/>
                  <a:pt x="130" y="151"/>
                </a:cubicBezTo>
                <a:cubicBezTo>
                  <a:pt x="152" y="151"/>
                  <a:pt x="152" y="151"/>
                  <a:pt x="152" y="151"/>
                </a:cubicBezTo>
                <a:cubicBezTo>
                  <a:pt x="171" y="151"/>
                  <a:pt x="186" y="166"/>
                  <a:pt x="186" y="185"/>
                </a:cubicBezTo>
                <a:lnTo>
                  <a:pt x="186" y="212"/>
                </a:lnTo>
                <a:close/>
                <a:moveTo>
                  <a:pt x="230" y="185"/>
                </a:moveTo>
                <a:cubicBezTo>
                  <a:pt x="230" y="185"/>
                  <a:pt x="230" y="185"/>
                  <a:pt x="230" y="185"/>
                </a:cubicBezTo>
                <a:cubicBezTo>
                  <a:pt x="228" y="186"/>
                  <a:pt x="228" y="186"/>
                  <a:pt x="228" y="186"/>
                </a:cubicBezTo>
                <a:cubicBezTo>
                  <a:pt x="227" y="186"/>
                  <a:pt x="214" y="192"/>
                  <a:pt x="192" y="193"/>
                </a:cubicBezTo>
                <a:cubicBezTo>
                  <a:pt x="192" y="185"/>
                  <a:pt x="192" y="185"/>
                  <a:pt x="192" y="185"/>
                </a:cubicBezTo>
                <a:cubicBezTo>
                  <a:pt x="192" y="166"/>
                  <a:pt x="180" y="151"/>
                  <a:pt x="164" y="146"/>
                </a:cubicBezTo>
                <a:cubicBezTo>
                  <a:pt x="170" y="140"/>
                  <a:pt x="173" y="132"/>
                  <a:pt x="174" y="124"/>
                </a:cubicBezTo>
                <a:cubicBezTo>
                  <a:pt x="196" y="124"/>
                  <a:pt x="196" y="124"/>
                  <a:pt x="196" y="124"/>
                </a:cubicBezTo>
                <a:cubicBezTo>
                  <a:pt x="215" y="124"/>
                  <a:pt x="230" y="139"/>
                  <a:pt x="230" y="157"/>
                </a:cubicBezTo>
                <a:lnTo>
                  <a:pt x="230" y="185"/>
                </a:lnTo>
                <a:close/>
              </a:path>
            </a:pathLst>
          </a:custGeom>
          <a:solidFill>
            <a:schemeClr val="bg1"/>
          </a:solidFill>
          <a:ln>
            <a:noFill/>
          </a:ln>
          <a:extLst/>
        </p:spPr>
        <p:txBody>
          <a:bodyPr lIns="91440" tIns="45720" rIns="91440" bIns="45720"/>
          <a:lstStyle/>
          <a:p>
            <a:endParaRPr lang="zh-CN" altLang="en-US" sz="2400">
              <a:solidFill>
                <a:prstClr val="white"/>
              </a:solidFill>
            </a:endParaRPr>
          </a:p>
        </p:txBody>
      </p:sp>
      <p:sp>
        <p:nvSpPr>
          <p:cNvPr id="15" name="Freeform 45"/>
          <p:cNvSpPr>
            <a:spLocks noChangeAspect="1" noEditPoints="1"/>
          </p:cNvSpPr>
          <p:nvPr/>
        </p:nvSpPr>
        <p:spPr bwMode="auto">
          <a:xfrm>
            <a:off x="3905812" y="4898252"/>
            <a:ext cx="575733" cy="575734"/>
          </a:xfrm>
          <a:custGeom>
            <a:avLst/>
            <a:gdLst>
              <a:gd name="T0" fmla="*/ 0 w 342"/>
              <a:gd name="T1" fmla="*/ 171 h 342"/>
              <a:gd name="T2" fmla="*/ 342 w 342"/>
              <a:gd name="T3" fmla="*/ 171 h 342"/>
              <a:gd name="T4" fmla="*/ 48 w 342"/>
              <a:gd name="T5" fmla="*/ 140 h 342"/>
              <a:gd name="T6" fmla="*/ 108 w 342"/>
              <a:gd name="T7" fmla="*/ 164 h 342"/>
              <a:gd name="T8" fmla="*/ 48 w 342"/>
              <a:gd name="T9" fmla="*/ 140 h 342"/>
              <a:gd name="T10" fmla="*/ 109 w 342"/>
              <a:gd name="T11" fmla="*/ 171 h 342"/>
              <a:gd name="T12" fmla="*/ 66 w 342"/>
              <a:gd name="T13" fmla="*/ 209 h 342"/>
              <a:gd name="T14" fmla="*/ 95 w 342"/>
              <a:gd name="T15" fmla="*/ 283 h 342"/>
              <a:gd name="T16" fmla="*/ 95 w 342"/>
              <a:gd name="T17" fmla="*/ 245 h 342"/>
              <a:gd name="T18" fmla="*/ 95 w 342"/>
              <a:gd name="T19" fmla="*/ 283 h 342"/>
              <a:gd name="T20" fmla="*/ 67 w 342"/>
              <a:gd name="T21" fmla="*/ 216 h 342"/>
              <a:gd name="T22" fmla="*/ 114 w 342"/>
              <a:gd name="T23" fmla="*/ 239 h 342"/>
              <a:gd name="T24" fmla="*/ 169 w 342"/>
              <a:gd name="T25" fmla="*/ 239 h 342"/>
              <a:gd name="T26" fmla="*/ 120 w 342"/>
              <a:gd name="T27" fmla="*/ 216 h 342"/>
              <a:gd name="T28" fmla="*/ 169 w 342"/>
              <a:gd name="T29" fmla="*/ 239 h 342"/>
              <a:gd name="T30" fmla="*/ 119 w 342"/>
              <a:gd name="T31" fmla="*/ 209 h 342"/>
              <a:gd name="T32" fmla="*/ 175 w 342"/>
              <a:gd name="T33" fmla="*/ 171 h 342"/>
              <a:gd name="T34" fmla="*/ 116 w 342"/>
              <a:gd name="T35" fmla="*/ 164 h 342"/>
              <a:gd name="T36" fmla="*/ 177 w 342"/>
              <a:gd name="T37" fmla="*/ 140 h 342"/>
              <a:gd name="T38" fmla="*/ 116 w 342"/>
              <a:gd name="T39" fmla="*/ 164 h 342"/>
              <a:gd name="T40" fmla="*/ 177 w 342"/>
              <a:gd name="T41" fmla="*/ 264 h 342"/>
              <a:gd name="T42" fmla="*/ 215 w 342"/>
              <a:gd name="T43" fmla="*/ 264 h 342"/>
              <a:gd name="T44" fmla="*/ 217 w 342"/>
              <a:gd name="T45" fmla="*/ 239 h 342"/>
              <a:gd name="T46" fmla="*/ 178 w 342"/>
              <a:gd name="T47" fmla="*/ 216 h 342"/>
              <a:gd name="T48" fmla="*/ 217 w 342"/>
              <a:gd name="T49" fmla="*/ 239 h 342"/>
              <a:gd name="T50" fmla="*/ 179 w 342"/>
              <a:gd name="T51" fmla="*/ 209 h 342"/>
              <a:gd name="T52" fmla="*/ 235 w 342"/>
              <a:gd name="T53" fmla="*/ 171 h 342"/>
              <a:gd name="T54" fmla="*/ 283 w 342"/>
              <a:gd name="T55" fmla="*/ 126 h 342"/>
              <a:gd name="T56" fmla="*/ 241 w 342"/>
              <a:gd name="T57" fmla="*/ 149 h 342"/>
              <a:gd name="T58" fmla="*/ 182 w 342"/>
              <a:gd name="T59" fmla="*/ 164 h 342"/>
              <a:gd name="T60" fmla="*/ 220 w 342"/>
              <a:gd name="T61" fmla="*/ 140 h 342"/>
              <a:gd name="T62" fmla="*/ 252 w 342"/>
              <a:gd name="T63" fmla="*/ 107 h 342"/>
              <a:gd name="T64" fmla="*/ 260 w 342"/>
              <a:gd name="T65" fmla="*/ 103 h 342"/>
              <a:gd name="T66" fmla="*/ 283 w 342"/>
              <a:gd name="T67" fmla="*/ 126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2" h="342">
                <a:moveTo>
                  <a:pt x="171" y="0"/>
                </a:moveTo>
                <a:cubicBezTo>
                  <a:pt x="76" y="0"/>
                  <a:pt x="0" y="77"/>
                  <a:pt x="0" y="171"/>
                </a:cubicBezTo>
                <a:cubicBezTo>
                  <a:pt x="0" y="266"/>
                  <a:pt x="76" y="342"/>
                  <a:pt x="171" y="342"/>
                </a:cubicBezTo>
                <a:cubicBezTo>
                  <a:pt x="265" y="342"/>
                  <a:pt x="342" y="266"/>
                  <a:pt x="342" y="171"/>
                </a:cubicBezTo>
                <a:cubicBezTo>
                  <a:pt x="342" y="77"/>
                  <a:pt x="265" y="0"/>
                  <a:pt x="171" y="0"/>
                </a:cubicBezTo>
                <a:close/>
                <a:moveTo>
                  <a:pt x="48" y="140"/>
                </a:moveTo>
                <a:cubicBezTo>
                  <a:pt x="106" y="140"/>
                  <a:pt x="106" y="140"/>
                  <a:pt x="106" y="140"/>
                </a:cubicBezTo>
                <a:cubicBezTo>
                  <a:pt x="108" y="164"/>
                  <a:pt x="108" y="164"/>
                  <a:pt x="108" y="164"/>
                </a:cubicBezTo>
                <a:cubicBezTo>
                  <a:pt x="54" y="164"/>
                  <a:pt x="54" y="164"/>
                  <a:pt x="54" y="164"/>
                </a:cubicBezTo>
                <a:lnTo>
                  <a:pt x="48" y="140"/>
                </a:lnTo>
                <a:close/>
                <a:moveTo>
                  <a:pt x="56" y="171"/>
                </a:moveTo>
                <a:cubicBezTo>
                  <a:pt x="109" y="171"/>
                  <a:pt x="109" y="171"/>
                  <a:pt x="109" y="171"/>
                </a:cubicBezTo>
                <a:cubicBezTo>
                  <a:pt x="112" y="209"/>
                  <a:pt x="112" y="209"/>
                  <a:pt x="112" y="209"/>
                </a:cubicBezTo>
                <a:cubicBezTo>
                  <a:pt x="66" y="209"/>
                  <a:pt x="66" y="209"/>
                  <a:pt x="66" y="209"/>
                </a:cubicBezTo>
                <a:lnTo>
                  <a:pt x="56" y="171"/>
                </a:lnTo>
                <a:close/>
                <a:moveTo>
                  <a:pt x="95" y="283"/>
                </a:moveTo>
                <a:cubicBezTo>
                  <a:pt x="85" y="283"/>
                  <a:pt x="76" y="275"/>
                  <a:pt x="76" y="264"/>
                </a:cubicBezTo>
                <a:cubicBezTo>
                  <a:pt x="76" y="254"/>
                  <a:pt x="85" y="245"/>
                  <a:pt x="95" y="245"/>
                </a:cubicBezTo>
                <a:cubicBezTo>
                  <a:pt x="106" y="245"/>
                  <a:pt x="114" y="254"/>
                  <a:pt x="114" y="264"/>
                </a:cubicBezTo>
                <a:cubicBezTo>
                  <a:pt x="114" y="275"/>
                  <a:pt x="106" y="283"/>
                  <a:pt x="95" y="283"/>
                </a:cubicBezTo>
                <a:close/>
                <a:moveTo>
                  <a:pt x="73" y="239"/>
                </a:moveTo>
                <a:cubicBezTo>
                  <a:pt x="67" y="216"/>
                  <a:pt x="67" y="216"/>
                  <a:pt x="67" y="216"/>
                </a:cubicBezTo>
                <a:cubicBezTo>
                  <a:pt x="113" y="216"/>
                  <a:pt x="113" y="216"/>
                  <a:pt x="113" y="216"/>
                </a:cubicBezTo>
                <a:cubicBezTo>
                  <a:pt x="114" y="239"/>
                  <a:pt x="114" y="239"/>
                  <a:pt x="114" y="239"/>
                </a:cubicBezTo>
                <a:lnTo>
                  <a:pt x="73" y="239"/>
                </a:lnTo>
                <a:close/>
                <a:moveTo>
                  <a:pt x="169" y="239"/>
                </a:moveTo>
                <a:cubicBezTo>
                  <a:pt x="122" y="239"/>
                  <a:pt x="122" y="239"/>
                  <a:pt x="122" y="239"/>
                </a:cubicBezTo>
                <a:cubicBezTo>
                  <a:pt x="120" y="216"/>
                  <a:pt x="120" y="216"/>
                  <a:pt x="120" y="216"/>
                </a:cubicBezTo>
                <a:cubicBezTo>
                  <a:pt x="171" y="216"/>
                  <a:pt x="171" y="216"/>
                  <a:pt x="171" y="216"/>
                </a:cubicBezTo>
                <a:lnTo>
                  <a:pt x="169" y="239"/>
                </a:lnTo>
                <a:close/>
                <a:moveTo>
                  <a:pt x="171" y="209"/>
                </a:moveTo>
                <a:cubicBezTo>
                  <a:pt x="119" y="209"/>
                  <a:pt x="119" y="209"/>
                  <a:pt x="119" y="209"/>
                </a:cubicBezTo>
                <a:cubicBezTo>
                  <a:pt x="116" y="171"/>
                  <a:pt x="116" y="171"/>
                  <a:pt x="116" y="171"/>
                </a:cubicBezTo>
                <a:cubicBezTo>
                  <a:pt x="175" y="171"/>
                  <a:pt x="175" y="171"/>
                  <a:pt x="175" y="171"/>
                </a:cubicBezTo>
                <a:lnTo>
                  <a:pt x="171" y="209"/>
                </a:lnTo>
                <a:close/>
                <a:moveTo>
                  <a:pt x="116" y="164"/>
                </a:moveTo>
                <a:cubicBezTo>
                  <a:pt x="114" y="140"/>
                  <a:pt x="114" y="140"/>
                  <a:pt x="114" y="140"/>
                </a:cubicBezTo>
                <a:cubicBezTo>
                  <a:pt x="177" y="140"/>
                  <a:pt x="177" y="140"/>
                  <a:pt x="177" y="140"/>
                </a:cubicBezTo>
                <a:cubicBezTo>
                  <a:pt x="175" y="164"/>
                  <a:pt x="175" y="164"/>
                  <a:pt x="175" y="164"/>
                </a:cubicBezTo>
                <a:lnTo>
                  <a:pt x="116" y="164"/>
                </a:lnTo>
                <a:close/>
                <a:moveTo>
                  <a:pt x="196" y="283"/>
                </a:moveTo>
                <a:cubicBezTo>
                  <a:pt x="185" y="283"/>
                  <a:pt x="177" y="275"/>
                  <a:pt x="177" y="264"/>
                </a:cubicBezTo>
                <a:cubicBezTo>
                  <a:pt x="177" y="254"/>
                  <a:pt x="185" y="245"/>
                  <a:pt x="196" y="245"/>
                </a:cubicBezTo>
                <a:cubicBezTo>
                  <a:pt x="206" y="245"/>
                  <a:pt x="215" y="254"/>
                  <a:pt x="215" y="264"/>
                </a:cubicBezTo>
                <a:cubicBezTo>
                  <a:pt x="215" y="275"/>
                  <a:pt x="206" y="283"/>
                  <a:pt x="196" y="283"/>
                </a:cubicBezTo>
                <a:close/>
                <a:moveTo>
                  <a:pt x="217" y="239"/>
                </a:moveTo>
                <a:cubicBezTo>
                  <a:pt x="176" y="239"/>
                  <a:pt x="176" y="239"/>
                  <a:pt x="176" y="239"/>
                </a:cubicBezTo>
                <a:cubicBezTo>
                  <a:pt x="178" y="216"/>
                  <a:pt x="178" y="216"/>
                  <a:pt x="178" y="216"/>
                </a:cubicBezTo>
                <a:cubicBezTo>
                  <a:pt x="223" y="216"/>
                  <a:pt x="223" y="216"/>
                  <a:pt x="223" y="216"/>
                </a:cubicBezTo>
                <a:lnTo>
                  <a:pt x="217" y="239"/>
                </a:lnTo>
                <a:close/>
                <a:moveTo>
                  <a:pt x="225" y="209"/>
                </a:moveTo>
                <a:cubicBezTo>
                  <a:pt x="179" y="209"/>
                  <a:pt x="179" y="209"/>
                  <a:pt x="179" y="209"/>
                </a:cubicBezTo>
                <a:cubicBezTo>
                  <a:pt x="182" y="171"/>
                  <a:pt x="182" y="171"/>
                  <a:pt x="182" y="171"/>
                </a:cubicBezTo>
                <a:cubicBezTo>
                  <a:pt x="235" y="171"/>
                  <a:pt x="235" y="171"/>
                  <a:pt x="235" y="171"/>
                </a:cubicBezTo>
                <a:lnTo>
                  <a:pt x="225" y="209"/>
                </a:lnTo>
                <a:close/>
                <a:moveTo>
                  <a:pt x="283" y="126"/>
                </a:moveTo>
                <a:cubicBezTo>
                  <a:pt x="264" y="126"/>
                  <a:pt x="264" y="126"/>
                  <a:pt x="264" y="126"/>
                </a:cubicBezTo>
                <a:cubicBezTo>
                  <a:pt x="256" y="133"/>
                  <a:pt x="249" y="141"/>
                  <a:pt x="241" y="149"/>
                </a:cubicBezTo>
                <a:cubicBezTo>
                  <a:pt x="237" y="164"/>
                  <a:pt x="237" y="164"/>
                  <a:pt x="237" y="164"/>
                </a:cubicBezTo>
                <a:cubicBezTo>
                  <a:pt x="182" y="164"/>
                  <a:pt x="182" y="164"/>
                  <a:pt x="182" y="164"/>
                </a:cubicBezTo>
                <a:cubicBezTo>
                  <a:pt x="184" y="140"/>
                  <a:pt x="184" y="140"/>
                  <a:pt x="184" y="140"/>
                </a:cubicBezTo>
                <a:cubicBezTo>
                  <a:pt x="220" y="140"/>
                  <a:pt x="220" y="140"/>
                  <a:pt x="220" y="140"/>
                </a:cubicBezTo>
                <a:cubicBezTo>
                  <a:pt x="221" y="139"/>
                  <a:pt x="221" y="138"/>
                  <a:pt x="222" y="137"/>
                </a:cubicBezTo>
                <a:cubicBezTo>
                  <a:pt x="232" y="127"/>
                  <a:pt x="242" y="117"/>
                  <a:pt x="252" y="107"/>
                </a:cubicBezTo>
                <a:cubicBezTo>
                  <a:pt x="252" y="107"/>
                  <a:pt x="253" y="106"/>
                  <a:pt x="254" y="105"/>
                </a:cubicBezTo>
                <a:cubicBezTo>
                  <a:pt x="256" y="104"/>
                  <a:pt x="258" y="103"/>
                  <a:pt x="260" y="103"/>
                </a:cubicBezTo>
                <a:cubicBezTo>
                  <a:pt x="283" y="103"/>
                  <a:pt x="283" y="103"/>
                  <a:pt x="283" y="103"/>
                </a:cubicBezTo>
                <a:cubicBezTo>
                  <a:pt x="297" y="103"/>
                  <a:pt x="297" y="126"/>
                  <a:pt x="283" y="126"/>
                </a:cubicBezTo>
                <a:close/>
              </a:path>
            </a:pathLst>
          </a:custGeom>
          <a:solidFill>
            <a:schemeClr val="bg1"/>
          </a:solidFill>
          <a:ln>
            <a:noFill/>
          </a:ln>
        </p:spPr>
        <p:txBody>
          <a:bodyPr lIns="91440" tIns="45720" rIns="91440" bIns="45720"/>
          <a:lstStyle/>
          <a:p>
            <a:pPr defTabSz="914316">
              <a:defRPr/>
            </a:pPr>
            <a:endParaRPr lang="id-ID" sz="800">
              <a:solidFill>
                <a:prstClr val="white"/>
              </a:solidFill>
            </a:endParaRPr>
          </a:p>
        </p:txBody>
      </p:sp>
      <p:sp>
        <p:nvSpPr>
          <p:cNvPr id="16" name="文本框 15"/>
          <p:cNvSpPr txBox="1"/>
          <p:nvPr/>
        </p:nvSpPr>
        <p:spPr>
          <a:xfrm>
            <a:off x="1532023" y="4066224"/>
            <a:ext cx="2079587" cy="734175"/>
          </a:xfrm>
          <a:prstGeom prst="rect">
            <a:avLst/>
          </a:prstGeom>
          <a:noFill/>
        </p:spPr>
        <p:txBody>
          <a:bodyPr wrap="square" rtlCol="0">
            <a:spAutoFit/>
          </a:bodyPr>
          <a:lstStyle/>
          <a:p>
            <a:pPr algn="just">
              <a:lnSpc>
                <a:spcPct val="130000"/>
              </a:lnSpc>
            </a:pPr>
            <a:r>
              <a:rPr lang="zh-CN" altLang="en-US" sz="1050" dirty="0">
                <a:solidFill>
                  <a:prstClr val="white"/>
                </a:solidFill>
                <a:latin typeface="微软雅黑 Light" panose="020B0502040204020203" pitchFamily="34" charset="-122"/>
                <a:ea typeface="微软雅黑 Light" panose="020B0502040204020203" pitchFamily="34" charset="-122"/>
                <a:cs typeface="+mn-ea"/>
                <a:sym typeface="Arial" panose="020B0604020202020204" pitchFamily="34" charset="0"/>
              </a:rPr>
              <a:t>请插入文本内容请插入文本内容请插入文本内容请插入文本内容请插入文本</a:t>
            </a:r>
            <a:endParaRPr lang="zh-CN" altLang="en-US" sz="1050" dirty="0">
              <a:solidFill>
                <a:prstClr val="white"/>
              </a:solidFill>
            </a:endParaRPr>
          </a:p>
        </p:txBody>
      </p:sp>
      <p:sp>
        <p:nvSpPr>
          <p:cNvPr id="17" name="Rectangle 36"/>
          <p:cNvSpPr>
            <a:spLocks noChangeArrowheads="1"/>
          </p:cNvSpPr>
          <p:nvPr/>
        </p:nvSpPr>
        <p:spPr bwMode="auto">
          <a:xfrm>
            <a:off x="1532022" y="3737234"/>
            <a:ext cx="13708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b="1" dirty="0">
                <a:solidFill>
                  <a:prstClr val="white"/>
                </a:solidFill>
                <a:sym typeface="Arial" pitchFamily="34" charset="0"/>
              </a:rPr>
              <a:t>请添加标题</a:t>
            </a:r>
          </a:p>
        </p:txBody>
      </p:sp>
      <p:sp>
        <p:nvSpPr>
          <p:cNvPr id="18" name="文本框 17"/>
          <p:cNvSpPr txBox="1"/>
          <p:nvPr/>
        </p:nvSpPr>
        <p:spPr>
          <a:xfrm>
            <a:off x="4481485" y="4066224"/>
            <a:ext cx="2079587" cy="722505"/>
          </a:xfrm>
          <a:prstGeom prst="rect">
            <a:avLst/>
          </a:prstGeom>
          <a:noFill/>
        </p:spPr>
        <p:txBody>
          <a:bodyPr wrap="square" rtlCol="0">
            <a:spAutoFit/>
          </a:bodyPr>
          <a:lstStyle/>
          <a:p>
            <a:pPr algn="just">
              <a:lnSpc>
                <a:spcPct val="130000"/>
              </a:lnSpc>
            </a:pPr>
            <a:r>
              <a:rPr lang="zh-CN" altLang="en-US" sz="1050" dirty="0">
                <a:solidFill>
                  <a:prstClr val="white"/>
                </a:solidFill>
                <a:latin typeface="微软雅黑 Light" panose="020B0502040204020203" pitchFamily="34" charset="-122"/>
                <a:ea typeface="微软雅黑 Light" panose="020B0502040204020203" pitchFamily="34" charset="-122"/>
                <a:cs typeface="+mn-ea"/>
                <a:sym typeface="Arial" panose="020B0604020202020204" pitchFamily="34" charset="0"/>
              </a:rPr>
              <a:t>请插入文本内容请插入文本内容请插入文本内容请插入文本内容请插入文本</a:t>
            </a:r>
            <a:endParaRPr lang="zh-CN" altLang="en-US" sz="1050" dirty="0">
              <a:solidFill>
                <a:prstClr val="white"/>
              </a:solidFill>
            </a:endParaRPr>
          </a:p>
        </p:txBody>
      </p:sp>
      <p:sp>
        <p:nvSpPr>
          <p:cNvPr id="19" name="Rectangle 36"/>
          <p:cNvSpPr>
            <a:spLocks noChangeArrowheads="1"/>
          </p:cNvSpPr>
          <p:nvPr/>
        </p:nvSpPr>
        <p:spPr bwMode="auto">
          <a:xfrm>
            <a:off x="4481484" y="3737234"/>
            <a:ext cx="13708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b="1" dirty="0">
                <a:solidFill>
                  <a:prstClr val="white"/>
                </a:solidFill>
                <a:sym typeface="Arial" pitchFamily="34" charset="0"/>
              </a:rPr>
              <a:t>请添加标题</a:t>
            </a:r>
          </a:p>
        </p:txBody>
      </p:sp>
      <p:sp>
        <p:nvSpPr>
          <p:cNvPr id="20" name="文本框 19"/>
          <p:cNvSpPr txBox="1"/>
          <p:nvPr/>
        </p:nvSpPr>
        <p:spPr>
          <a:xfrm>
            <a:off x="1532023" y="5233282"/>
            <a:ext cx="2079587" cy="722505"/>
          </a:xfrm>
          <a:prstGeom prst="rect">
            <a:avLst/>
          </a:prstGeom>
          <a:noFill/>
        </p:spPr>
        <p:txBody>
          <a:bodyPr wrap="square" rtlCol="0">
            <a:spAutoFit/>
          </a:bodyPr>
          <a:lstStyle/>
          <a:p>
            <a:pPr algn="just">
              <a:lnSpc>
                <a:spcPct val="130000"/>
              </a:lnSpc>
            </a:pPr>
            <a:r>
              <a:rPr lang="zh-CN" altLang="en-US" sz="1050" dirty="0">
                <a:solidFill>
                  <a:prstClr val="white"/>
                </a:solidFill>
                <a:latin typeface="微软雅黑 Light" panose="020B0502040204020203" pitchFamily="34" charset="-122"/>
                <a:ea typeface="微软雅黑 Light" panose="020B0502040204020203" pitchFamily="34" charset="-122"/>
                <a:cs typeface="+mn-ea"/>
                <a:sym typeface="Arial" panose="020B0604020202020204" pitchFamily="34" charset="0"/>
              </a:rPr>
              <a:t>请插入文本内容请插入文本内容请插入文本内容请插入文本内容请插入文本</a:t>
            </a:r>
            <a:endParaRPr lang="zh-CN" altLang="en-US" sz="1050" dirty="0">
              <a:solidFill>
                <a:prstClr val="white"/>
              </a:solidFill>
            </a:endParaRPr>
          </a:p>
        </p:txBody>
      </p:sp>
      <p:sp>
        <p:nvSpPr>
          <p:cNvPr id="21" name="Rectangle 36"/>
          <p:cNvSpPr>
            <a:spLocks noChangeArrowheads="1"/>
          </p:cNvSpPr>
          <p:nvPr/>
        </p:nvSpPr>
        <p:spPr bwMode="auto">
          <a:xfrm>
            <a:off x="1532022" y="4904292"/>
            <a:ext cx="13708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b="1" dirty="0">
                <a:solidFill>
                  <a:prstClr val="white"/>
                </a:solidFill>
                <a:sym typeface="Arial" pitchFamily="34" charset="0"/>
              </a:rPr>
              <a:t>请添加标题</a:t>
            </a:r>
          </a:p>
        </p:txBody>
      </p:sp>
      <p:sp>
        <p:nvSpPr>
          <p:cNvPr id="22" name="文本框 21"/>
          <p:cNvSpPr txBox="1"/>
          <p:nvPr/>
        </p:nvSpPr>
        <p:spPr>
          <a:xfrm>
            <a:off x="4481485" y="5233282"/>
            <a:ext cx="2079587" cy="722505"/>
          </a:xfrm>
          <a:prstGeom prst="rect">
            <a:avLst/>
          </a:prstGeom>
          <a:noFill/>
        </p:spPr>
        <p:txBody>
          <a:bodyPr wrap="square" rtlCol="0">
            <a:spAutoFit/>
          </a:bodyPr>
          <a:lstStyle/>
          <a:p>
            <a:pPr algn="just">
              <a:lnSpc>
                <a:spcPct val="130000"/>
              </a:lnSpc>
            </a:pPr>
            <a:r>
              <a:rPr lang="zh-CN" altLang="en-US" sz="1050" dirty="0">
                <a:solidFill>
                  <a:prstClr val="white"/>
                </a:solidFill>
                <a:latin typeface="微软雅黑 Light" panose="020B0502040204020203" pitchFamily="34" charset="-122"/>
                <a:ea typeface="微软雅黑 Light" panose="020B0502040204020203" pitchFamily="34" charset="-122"/>
                <a:cs typeface="+mn-ea"/>
                <a:sym typeface="Arial" panose="020B0604020202020204" pitchFamily="34" charset="0"/>
              </a:rPr>
              <a:t>请插入文本内容请插入文本内容请插入文本内容请插入文本内容请插入文本</a:t>
            </a:r>
            <a:endParaRPr lang="zh-CN" altLang="en-US" sz="1050" dirty="0">
              <a:solidFill>
                <a:prstClr val="white"/>
              </a:solidFill>
            </a:endParaRPr>
          </a:p>
        </p:txBody>
      </p:sp>
      <p:sp>
        <p:nvSpPr>
          <p:cNvPr id="23" name="Rectangle 36"/>
          <p:cNvSpPr>
            <a:spLocks noChangeArrowheads="1"/>
          </p:cNvSpPr>
          <p:nvPr/>
        </p:nvSpPr>
        <p:spPr bwMode="auto">
          <a:xfrm>
            <a:off x="4481484" y="4904292"/>
            <a:ext cx="13708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b="1" dirty="0">
                <a:solidFill>
                  <a:prstClr val="white"/>
                </a:solidFill>
                <a:sym typeface="Arial" pitchFamily="34" charset="0"/>
              </a:rPr>
              <a:t>请添加标题</a:t>
            </a:r>
          </a:p>
        </p:txBody>
      </p:sp>
      <p:sp>
        <p:nvSpPr>
          <p:cNvPr id="24" name="文本框 23"/>
          <p:cNvSpPr txBox="1"/>
          <p:nvPr/>
        </p:nvSpPr>
        <p:spPr>
          <a:xfrm>
            <a:off x="944188" y="2394902"/>
            <a:ext cx="5616884" cy="1158459"/>
          </a:xfrm>
          <a:prstGeom prst="rect">
            <a:avLst/>
          </a:prstGeom>
          <a:noFill/>
        </p:spPr>
        <p:txBody>
          <a:bodyPr wrap="square" rtlCol="0">
            <a:spAutoFit/>
          </a:bodyPr>
          <a:lstStyle/>
          <a:p>
            <a:pPr algn="just">
              <a:lnSpc>
                <a:spcPct val="150000"/>
              </a:lnSpc>
            </a:pPr>
            <a:r>
              <a:rPr lang="zh-CN" altLang="en-US" sz="1600" dirty="0">
                <a:solidFill>
                  <a:prstClr val="white"/>
                </a:solidFill>
                <a:latin typeface="微软雅黑 Light" panose="020B0502040204020203" pitchFamily="34" charset="-122"/>
                <a:ea typeface="微软雅黑 Light" panose="020B0502040204020203" pitchFamily="34" charset="-122"/>
                <a:cs typeface="+mn-ea"/>
                <a:sym typeface="Arial" panose="020B0604020202020204" pitchFamily="34" charset="0"/>
              </a:rPr>
              <a:t>请插入文本内容请插入文本内容请插入文本内容请插入文本内容请插入文本内容请插入文本内容请插入文本内容请插入文本内容请插入文本内容</a:t>
            </a:r>
            <a:endParaRPr lang="zh-CN" altLang="en-US" sz="1600" dirty="0">
              <a:solidFill>
                <a:prstClr val="white"/>
              </a:solidFill>
              <a:latin typeface="微软雅黑 Light" panose="020B0502040204020203" pitchFamily="34" charset="-122"/>
              <a:ea typeface="微软雅黑 Light" panose="020B0502040204020203" pitchFamily="34" charset="-122"/>
            </a:endParaRPr>
          </a:p>
        </p:txBody>
      </p:sp>
      <p:sp>
        <p:nvSpPr>
          <p:cNvPr id="25" name="Rectangle 36"/>
          <p:cNvSpPr>
            <a:spLocks noChangeArrowheads="1"/>
          </p:cNvSpPr>
          <p:nvPr/>
        </p:nvSpPr>
        <p:spPr bwMode="auto">
          <a:xfrm>
            <a:off x="944188" y="1933237"/>
            <a:ext cx="20409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400" b="1" dirty="0" smtClean="0">
                <a:solidFill>
                  <a:prstClr val="white"/>
                </a:solidFill>
                <a:sym typeface="Arial" pitchFamily="34" charset="0"/>
              </a:rPr>
              <a:t>此处添加标题</a:t>
            </a:r>
            <a:endParaRPr lang="zh-CN" altLang="en-US" sz="2400" b="1" dirty="0">
              <a:solidFill>
                <a:prstClr val="white"/>
              </a:solidFill>
              <a:sym typeface="Arial" pitchFamily="34" charset="0"/>
            </a:endParaRPr>
          </a:p>
        </p:txBody>
      </p:sp>
      <p:sp>
        <p:nvSpPr>
          <p:cNvPr id="26" name="Freeform 45"/>
          <p:cNvSpPr/>
          <p:nvPr/>
        </p:nvSpPr>
        <p:spPr>
          <a:xfrm>
            <a:off x="7136744" y="1943904"/>
            <a:ext cx="4256604" cy="3782888"/>
          </a:xfrm>
          <a:custGeom>
            <a:avLst/>
            <a:gdLst>
              <a:gd name="connsiteX0" fmla="*/ 0 w 1430521"/>
              <a:gd name="connsiteY0" fmla="*/ 1430521 h 1430521"/>
              <a:gd name="connsiteX1" fmla="*/ 715261 w 1430521"/>
              <a:gd name="connsiteY1" fmla="*/ 0 h 1430521"/>
              <a:gd name="connsiteX2" fmla="*/ 1430521 w 1430521"/>
              <a:gd name="connsiteY2" fmla="*/ 1430521 h 1430521"/>
              <a:gd name="connsiteX3" fmla="*/ 0 w 1430521"/>
              <a:gd name="connsiteY3" fmla="*/ 1430521 h 1430521"/>
            </a:gdLst>
            <a:ahLst/>
            <a:cxnLst>
              <a:cxn ang="0">
                <a:pos x="connsiteX0" y="connsiteY0"/>
              </a:cxn>
              <a:cxn ang="0">
                <a:pos x="connsiteX1" y="connsiteY1"/>
              </a:cxn>
              <a:cxn ang="0">
                <a:pos x="connsiteX2" y="connsiteY2"/>
              </a:cxn>
              <a:cxn ang="0">
                <a:pos x="connsiteX3" y="connsiteY3"/>
              </a:cxn>
            </a:cxnLst>
            <a:rect l="l" t="t" r="r" b="b"/>
            <a:pathLst>
              <a:path w="1430521" h="1430521">
                <a:moveTo>
                  <a:pt x="0" y="1430521"/>
                </a:moveTo>
                <a:lnTo>
                  <a:pt x="715261" y="0"/>
                </a:lnTo>
                <a:lnTo>
                  <a:pt x="1430521" y="1430521"/>
                </a:lnTo>
                <a:lnTo>
                  <a:pt x="0" y="14305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282A54"/>
              </a:solidFill>
            </a:endParaRPr>
          </a:p>
        </p:txBody>
      </p:sp>
      <p:sp>
        <p:nvSpPr>
          <p:cNvPr id="27" name="Freeform 45"/>
          <p:cNvSpPr/>
          <p:nvPr/>
        </p:nvSpPr>
        <p:spPr>
          <a:xfrm>
            <a:off x="8245790" y="2052576"/>
            <a:ext cx="2038511" cy="1811647"/>
          </a:xfrm>
          <a:custGeom>
            <a:avLst/>
            <a:gdLst>
              <a:gd name="connsiteX0" fmla="*/ 0 w 1430521"/>
              <a:gd name="connsiteY0" fmla="*/ 1430521 h 1430521"/>
              <a:gd name="connsiteX1" fmla="*/ 715261 w 1430521"/>
              <a:gd name="connsiteY1" fmla="*/ 0 h 1430521"/>
              <a:gd name="connsiteX2" fmla="*/ 1430521 w 1430521"/>
              <a:gd name="connsiteY2" fmla="*/ 1430521 h 1430521"/>
              <a:gd name="connsiteX3" fmla="*/ 0 w 1430521"/>
              <a:gd name="connsiteY3" fmla="*/ 1430521 h 1430521"/>
            </a:gdLst>
            <a:ahLst/>
            <a:cxnLst>
              <a:cxn ang="0">
                <a:pos x="connsiteX0" y="connsiteY0"/>
              </a:cxn>
              <a:cxn ang="0">
                <a:pos x="connsiteX1" y="connsiteY1"/>
              </a:cxn>
              <a:cxn ang="0">
                <a:pos x="connsiteX2" y="connsiteY2"/>
              </a:cxn>
              <a:cxn ang="0">
                <a:pos x="connsiteX3" y="connsiteY3"/>
              </a:cxn>
            </a:cxnLst>
            <a:rect l="l" t="t" r="r" b="b"/>
            <a:pathLst>
              <a:path w="1430521" h="1430521">
                <a:moveTo>
                  <a:pt x="0" y="1430521"/>
                </a:moveTo>
                <a:lnTo>
                  <a:pt x="715261" y="0"/>
                </a:lnTo>
                <a:lnTo>
                  <a:pt x="1430521" y="1430521"/>
                </a:lnTo>
                <a:lnTo>
                  <a:pt x="0" y="1430521"/>
                </a:lnTo>
                <a:close/>
              </a:path>
            </a:pathLst>
          </a:custGeom>
          <a:solidFill>
            <a:schemeClr val="bg1"/>
          </a:solidFill>
          <a:ln>
            <a:solidFill>
              <a:srgbClr val="282A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282A54"/>
              </a:solidFill>
            </a:endParaRPr>
          </a:p>
        </p:txBody>
      </p:sp>
      <p:sp>
        <p:nvSpPr>
          <p:cNvPr id="28" name="Freeform 46"/>
          <p:cNvSpPr/>
          <p:nvPr/>
        </p:nvSpPr>
        <p:spPr>
          <a:xfrm>
            <a:off x="7226534" y="3864223"/>
            <a:ext cx="2038511" cy="1811647"/>
          </a:xfrm>
          <a:custGeom>
            <a:avLst/>
            <a:gdLst>
              <a:gd name="connsiteX0" fmla="*/ 0 w 1430521"/>
              <a:gd name="connsiteY0" fmla="*/ 1430521 h 1430521"/>
              <a:gd name="connsiteX1" fmla="*/ 715261 w 1430521"/>
              <a:gd name="connsiteY1" fmla="*/ 0 h 1430521"/>
              <a:gd name="connsiteX2" fmla="*/ 1430521 w 1430521"/>
              <a:gd name="connsiteY2" fmla="*/ 1430521 h 1430521"/>
              <a:gd name="connsiteX3" fmla="*/ 0 w 1430521"/>
              <a:gd name="connsiteY3" fmla="*/ 1430521 h 1430521"/>
            </a:gdLst>
            <a:ahLst/>
            <a:cxnLst>
              <a:cxn ang="0">
                <a:pos x="connsiteX0" y="connsiteY0"/>
              </a:cxn>
              <a:cxn ang="0">
                <a:pos x="connsiteX1" y="connsiteY1"/>
              </a:cxn>
              <a:cxn ang="0">
                <a:pos x="connsiteX2" y="connsiteY2"/>
              </a:cxn>
              <a:cxn ang="0">
                <a:pos x="connsiteX3" y="connsiteY3"/>
              </a:cxn>
            </a:cxnLst>
            <a:rect l="l" t="t" r="r" b="b"/>
            <a:pathLst>
              <a:path w="1430521" h="1430521">
                <a:moveTo>
                  <a:pt x="0" y="1430521"/>
                </a:moveTo>
                <a:lnTo>
                  <a:pt x="715261" y="0"/>
                </a:lnTo>
                <a:lnTo>
                  <a:pt x="1430521" y="1430521"/>
                </a:lnTo>
                <a:lnTo>
                  <a:pt x="0" y="1430521"/>
                </a:lnTo>
                <a:close/>
              </a:path>
            </a:pathLst>
          </a:custGeom>
          <a:solidFill>
            <a:schemeClr val="bg1"/>
          </a:solidFill>
          <a:ln>
            <a:solidFill>
              <a:srgbClr val="282A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282A54"/>
              </a:solidFill>
            </a:endParaRPr>
          </a:p>
        </p:txBody>
      </p:sp>
      <p:sp>
        <p:nvSpPr>
          <p:cNvPr id="29" name="Freeform 75"/>
          <p:cNvSpPr/>
          <p:nvPr/>
        </p:nvSpPr>
        <p:spPr>
          <a:xfrm>
            <a:off x="9265046" y="3864223"/>
            <a:ext cx="2038511" cy="1811647"/>
          </a:xfrm>
          <a:custGeom>
            <a:avLst/>
            <a:gdLst>
              <a:gd name="connsiteX0" fmla="*/ 0 w 1430521"/>
              <a:gd name="connsiteY0" fmla="*/ 1430521 h 1430521"/>
              <a:gd name="connsiteX1" fmla="*/ 715261 w 1430521"/>
              <a:gd name="connsiteY1" fmla="*/ 0 h 1430521"/>
              <a:gd name="connsiteX2" fmla="*/ 1430521 w 1430521"/>
              <a:gd name="connsiteY2" fmla="*/ 1430521 h 1430521"/>
              <a:gd name="connsiteX3" fmla="*/ 0 w 1430521"/>
              <a:gd name="connsiteY3" fmla="*/ 1430521 h 1430521"/>
            </a:gdLst>
            <a:ahLst/>
            <a:cxnLst>
              <a:cxn ang="0">
                <a:pos x="connsiteX0" y="connsiteY0"/>
              </a:cxn>
              <a:cxn ang="0">
                <a:pos x="connsiteX1" y="connsiteY1"/>
              </a:cxn>
              <a:cxn ang="0">
                <a:pos x="connsiteX2" y="connsiteY2"/>
              </a:cxn>
              <a:cxn ang="0">
                <a:pos x="connsiteX3" y="connsiteY3"/>
              </a:cxn>
            </a:cxnLst>
            <a:rect l="l" t="t" r="r" b="b"/>
            <a:pathLst>
              <a:path w="1430521" h="1430521">
                <a:moveTo>
                  <a:pt x="0" y="1430521"/>
                </a:moveTo>
                <a:lnTo>
                  <a:pt x="715261" y="0"/>
                </a:lnTo>
                <a:lnTo>
                  <a:pt x="1430521" y="1430521"/>
                </a:lnTo>
                <a:lnTo>
                  <a:pt x="0" y="1430521"/>
                </a:lnTo>
                <a:close/>
              </a:path>
            </a:pathLst>
          </a:custGeom>
          <a:solidFill>
            <a:schemeClr val="bg1"/>
          </a:solidFill>
          <a:ln>
            <a:solidFill>
              <a:srgbClr val="282A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282A54"/>
              </a:solidFill>
            </a:endParaRPr>
          </a:p>
        </p:txBody>
      </p:sp>
      <p:sp>
        <p:nvSpPr>
          <p:cNvPr id="30" name="Rectangle 36"/>
          <p:cNvSpPr>
            <a:spLocks noChangeArrowheads="1"/>
          </p:cNvSpPr>
          <p:nvPr/>
        </p:nvSpPr>
        <p:spPr bwMode="auto">
          <a:xfrm>
            <a:off x="8940279" y="3105870"/>
            <a:ext cx="6495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b="1" dirty="0" smtClean="0">
                <a:solidFill>
                  <a:srgbClr val="282A54"/>
                </a:solidFill>
                <a:sym typeface="Arial" pitchFamily="34" charset="0"/>
              </a:rPr>
              <a:t>标题</a:t>
            </a:r>
            <a:endParaRPr lang="zh-CN" altLang="en-US" b="1" dirty="0">
              <a:solidFill>
                <a:srgbClr val="282A54"/>
              </a:solidFill>
              <a:sym typeface="Arial" pitchFamily="34" charset="0"/>
            </a:endParaRPr>
          </a:p>
        </p:txBody>
      </p:sp>
      <p:sp>
        <p:nvSpPr>
          <p:cNvPr id="31" name="Rectangle 36"/>
          <p:cNvSpPr>
            <a:spLocks noChangeArrowheads="1"/>
          </p:cNvSpPr>
          <p:nvPr/>
        </p:nvSpPr>
        <p:spPr bwMode="auto">
          <a:xfrm>
            <a:off x="8940278" y="4345531"/>
            <a:ext cx="6495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b="1" dirty="0">
                <a:solidFill>
                  <a:srgbClr val="282A54"/>
                </a:solidFill>
                <a:sym typeface="Arial" pitchFamily="34" charset="0"/>
              </a:rPr>
              <a:t>标题</a:t>
            </a:r>
          </a:p>
        </p:txBody>
      </p:sp>
      <p:sp>
        <p:nvSpPr>
          <p:cNvPr id="32" name="Rectangle 36"/>
          <p:cNvSpPr>
            <a:spLocks noChangeArrowheads="1"/>
          </p:cNvSpPr>
          <p:nvPr/>
        </p:nvSpPr>
        <p:spPr bwMode="auto">
          <a:xfrm>
            <a:off x="7921021" y="4856615"/>
            <a:ext cx="6495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b="1" dirty="0">
                <a:solidFill>
                  <a:srgbClr val="282A54"/>
                </a:solidFill>
                <a:sym typeface="Arial" pitchFamily="34" charset="0"/>
              </a:rPr>
              <a:t>标题</a:t>
            </a:r>
          </a:p>
        </p:txBody>
      </p:sp>
      <p:sp>
        <p:nvSpPr>
          <p:cNvPr id="33" name="Rectangle 36"/>
          <p:cNvSpPr>
            <a:spLocks noChangeArrowheads="1"/>
          </p:cNvSpPr>
          <p:nvPr/>
        </p:nvSpPr>
        <p:spPr bwMode="auto">
          <a:xfrm>
            <a:off x="9959533" y="4856615"/>
            <a:ext cx="6495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b="1" dirty="0">
                <a:solidFill>
                  <a:srgbClr val="282A54"/>
                </a:solidFill>
                <a:sym typeface="Arial" pitchFamily="34" charset="0"/>
              </a:rPr>
              <a:t>标题</a:t>
            </a:r>
          </a:p>
        </p:txBody>
      </p:sp>
    </p:spTree>
    <p:extLst>
      <p:ext uri="{BB962C8B-B14F-4D97-AF65-F5344CB8AC3E}">
        <p14:creationId xmlns:p14="http://schemas.microsoft.com/office/powerpoint/2010/main" val="53867129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anim calcmode="lin" valueType="num">
                                      <p:cBhvr>
                                        <p:cTn id="19" dur="500" fill="hold"/>
                                        <p:tgtEl>
                                          <p:spTgt spid="4"/>
                                        </p:tgtEl>
                                        <p:attrNameLst>
                                          <p:attrName>ppt_x</p:attrName>
                                        </p:attrNameLst>
                                      </p:cBhvr>
                                      <p:tavLst>
                                        <p:tav tm="0">
                                          <p:val>
                                            <p:strVal val="#ppt_x"/>
                                          </p:val>
                                        </p:tav>
                                        <p:tav tm="100000">
                                          <p:val>
                                            <p:strVal val="#ppt_x"/>
                                          </p:val>
                                        </p:tav>
                                      </p:tavLst>
                                    </p:anim>
                                    <p:anim calcmode="lin" valueType="num">
                                      <p:cBhvr>
                                        <p:cTn id="20" dur="5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1550"/>
                            </p:stCondLst>
                            <p:childTnLst>
                              <p:par>
                                <p:cTn id="22" presetID="42" presetClass="entr" presetSubtype="0" fill="hold" grpId="0"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1000"/>
                                        <p:tgtEl>
                                          <p:spTgt spid="26"/>
                                        </p:tgtEl>
                                      </p:cBhvr>
                                    </p:animEffect>
                                    <p:anim calcmode="lin" valueType="num">
                                      <p:cBhvr>
                                        <p:cTn id="25" dur="1000" fill="hold"/>
                                        <p:tgtEl>
                                          <p:spTgt spid="26"/>
                                        </p:tgtEl>
                                        <p:attrNameLst>
                                          <p:attrName>ppt_x</p:attrName>
                                        </p:attrNameLst>
                                      </p:cBhvr>
                                      <p:tavLst>
                                        <p:tav tm="0">
                                          <p:val>
                                            <p:strVal val="#ppt_x"/>
                                          </p:val>
                                        </p:tav>
                                        <p:tav tm="100000">
                                          <p:val>
                                            <p:strVal val="#ppt_x"/>
                                          </p:val>
                                        </p:tav>
                                      </p:tavLst>
                                    </p:anim>
                                    <p:anim calcmode="lin" valueType="num">
                                      <p:cBhvr>
                                        <p:cTn id="26" dur="1000" fill="hold"/>
                                        <p:tgtEl>
                                          <p:spTgt spid="2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1000"/>
                                        <p:tgtEl>
                                          <p:spTgt spid="27"/>
                                        </p:tgtEl>
                                      </p:cBhvr>
                                    </p:animEffect>
                                    <p:anim calcmode="lin" valueType="num">
                                      <p:cBhvr>
                                        <p:cTn id="30" dur="1000" fill="hold"/>
                                        <p:tgtEl>
                                          <p:spTgt spid="27"/>
                                        </p:tgtEl>
                                        <p:attrNameLst>
                                          <p:attrName>ppt_x</p:attrName>
                                        </p:attrNameLst>
                                      </p:cBhvr>
                                      <p:tavLst>
                                        <p:tav tm="0">
                                          <p:val>
                                            <p:strVal val="#ppt_x"/>
                                          </p:val>
                                        </p:tav>
                                        <p:tav tm="100000">
                                          <p:val>
                                            <p:strVal val="#ppt_x"/>
                                          </p:val>
                                        </p:tav>
                                      </p:tavLst>
                                    </p:anim>
                                    <p:anim calcmode="lin" valueType="num">
                                      <p:cBhvr>
                                        <p:cTn id="31" dur="1000" fill="hold"/>
                                        <p:tgtEl>
                                          <p:spTgt spid="2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1000"/>
                                        <p:tgtEl>
                                          <p:spTgt spid="28"/>
                                        </p:tgtEl>
                                      </p:cBhvr>
                                    </p:animEffect>
                                    <p:anim calcmode="lin" valueType="num">
                                      <p:cBhvr>
                                        <p:cTn id="35" dur="1000" fill="hold"/>
                                        <p:tgtEl>
                                          <p:spTgt spid="28"/>
                                        </p:tgtEl>
                                        <p:attrNameLst>
                                          <p:attrName>ppt_x</p:attrName>
                                        </p:attrNameLst>
                                      </p:cBhvr>
                                      <p:tavLst>
                                        <p:tav tm="0">
                                          <p:val>
                                            <p:strVal val="#ppt_x"/>
                                          </p:val>
                                        </p:tav>
                                        <p:tav tm="100000">
                                          <p:val>
                                            <p:strVal val="#ppt_x"/>
                                          </p:val>
                                        </p:tav>
                                      </p:tavLst>
                                    </p:anim>
                                    <p:anim calcmode="lin" valueType="num">
                                      <p:cBhvr>
                                        <p:cTn id="36" dur="1000" fill="hold"/>
                                        <p:tgtEl>
                                          <p:spTgt spid="28"/>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1000"/>
                                        <p:tgtEl>
                                          <p:spTgt spid="29"/>
                                        </p:tgtEl>
                                      </p:cBhvr>
                                    </p:animEffect>
                                    <p:anim calcmode="lin" valueType="num">
                                      <p:cBhvr>
                                        <p:cTn id="40" dur="1000" fill="hold"/>
                                        <p:tgtEl>
                                          <p:spTgt spid="29"/>
                                        </p:tgtEl>
                                        <p:attrNameLst>
                                          <p:attrName>ppt_x</p:attrName>
                                        </p:attrNameLst>
                                      </p:cBhvr>
                                      <p:tavLst>
                                        <p:tav tm="0">
                                          <p:val>
                                            <p:strVal val="#ppt_x"/>
                                          </p:val>
                                        </p:tav>
                                        <p:tav tm="100000">
                                          <p:val>
                                            <p:strVal val="#ppt_x"/>
                                          </p:val>
                                        </p:tav>
                                      </p:tavLst>
                                    </p:anim>
                                    <p:anim calcmode="lin" valueType="num">
                                      <p:cBhvr>
                                        <p:cTn id="41" dur="1000" fill="hold"/>
                                        <p:tgtEl>
                                          <p:spTgt spid="29"/>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1000"/>
                                        <p:tgtEl>
                                          <p:spTgt spid="30"/>
                                        </p:tgtEl>
                                      </p:cBhvr>
                                    </p:animEffect>
                                    <p:anim calcmode="lin" valueType="num">
                                      <p:cBhvr>
                                        <p:cTn id="45" dur="1000" fill="hold"/>
                                        <p:tgtEl>
                                          <p:spTgt spid="30"/>
                                        </p:tgtEl>
                                        <p:attrNameLst>
                                          <p:attrName>ppt_x</p:attrName>
                                        </p:attrNameLst>
                                      </p:cBhvr>
                                      <p:tavLst>
                                        <p:tav tm="0">
                                          <p:val>
                                            <p:strVal val="#ppt_x"/>
                                          </p:val>
                                        </p:tav>
                                        <p:tav tm="100000">
                                          <p:val>
                                            <p:strVal val="#ppt_x"/>
                                          </p:val>
                                        </p:tav>
                                      </p:tavLst>
                                    </p:anim>
                                    <p:anim calcmode="lin" valueType="num">
                                      <p:cBhvr>
                                        <p:cTn id="46" dur="1000" fill="hold"/>
                                        <p:tgtEl>
                                          <p:spTgt spid="30"/>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1000"/>
                                        <p:tgtEl>
                                          <p:spTgt spid="31"/>
                                        </p:tgtEl>
                                      </p:cBhvr>
                                    </p:animEffect>
                                    <p:anim calcmode="lin" valueType="num">
                                      <p:cBhvr>
                                        <p:cTn id="50" dur="1000" fill="hold"/>
                                        <p:tgtEl>
                                          <p:spTgt spid="31"/>
                                        </p:tgtEl>
                                        <p:attrNameLst>
                                          <p:attrName>ppt_x</p:attrName>
                                        </p:attrNameLst>
                                      </p:cBhvr>
                                      <p:tavLst>
                                        <p:tav tm="0">
                                          <p:val>
                                            <p:strVal val="#ppt_x"/>
                                          </p:val>
                                        </p:tav>
                                        <p:tav tm="100000">
                                          <p:val>
                                            <p:strVal val="#ppt_x"/>
                                          </p:val>
                                        </p:tav>
                                      </p:tavLst>
                                    </p:anim>
                                    <p:anim calcmode="lin" valueType="num">
                                      <p:cBhvr>
                                        <p:cTn id="51" dur="1000" fill="hold"/>
                                        <p:tgtEl>
                                          <p:spTgt spid="31"/>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fade">
                                      <p:cBhvr>
                                        <p:cTn id="54" dur="1000"/>
                                        <p:tgtEl>
                                          <p:spTgt spid="32"/>
                                        </p:tgtEl>
                                      </p:cBhvr>
                                    </p:animEffect>
                                    <p:anim calcmode="lin" valueType="num">
                                      <p:cBhvr>
                                        <p:cTn id="55" dur="1000" fill="hold"/>
                                        <p:tgtEl>
                                          <p:spTgt spid="32"/>
                                        </p:tgtEl>
                                        <p:attrNameLst>
                                          <p:attrName>ppt_x</p:attrName>
                                        </p:attrNameLst>
                                      </p:cBhvr>
                                      <p:tavLst>
                                        <p:tav tm="0">
                                          <p:val>
                                            <p:strVal val="#ppt_x"/>
                                          </p:val>
                                        </p:tav>
                                        <p:tav tm="100000">
                                          <p:val>
                                            <p:strVal val="#ppt_x"/>
                                          </p:val>
                                        </p:tav>
                                      </p:tavLst>
                                    </p:anim>
                                    <p:anim calcmode="lin" valueType="num">
                                      <p:cBhvr>
                                        <p:cTn id="56" dur="1000" fill="hold"/>
                                        <p:tgtEl>
                                          <p:spTgt spid="32"/>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1000"/>
                                        <p:tgtEl>
                                          <p:spTgt spid="33"/>
                                        </p:tgtEl>
                                      </p:cBhvr>
                                    </p:animEffect>
                                    <p:anim calcmode="lin" valueType="num">
                                      <p:cBhvr>
                                        <p:cTn id="60" dur="1000" fill="hold"/>
                                        <p:tgtEl>
                                          <p:spTgt spid="33"/>
                                        </p:tgtEl>
                                        <p:attrNameLst>
                                          <p:attrName>ppt_x</p:attrName>
                                        </p:attrNameLst>
                                      </p:cBhvr>
                                      <p:tavLst>
                                        <p:tav tm="0">
                                          <p:val>
                                            <p:strVal val="#ppt_x"/>
                                          </p:val>
                                        </p:tav>
                                        <p:tav tm="100000">
                                          <p:val>
                                            <p:strVal val="#ppt_x"/>
                                          </p:val>
                                        </p:tav>
                                      </p:tavLst>
                                    </p:anim>
                                    <p:anim calcmode="lin" valueType="num">
                                      <p:cBhvr>
                                        <p:cTn id="61" dur="1000" fill="hold"/>
                                        <p:tgtEl>
                                          <p:spTgt spid="33"/>
                                        </p:tgtEl>
                                        <p:attrNameLst>
                                          <p:attrName>ppt_y</p:attrName>
                                        </p:attrNameLst>
                                      </p:cBhvr>
                                      <p:tavLst>
                                        <p:tav tm="0">
                                          <p:val>
                                            <p:strVal val="#ppt_y+.1"/>
                                          </p:val>
                                        </p:tav>
                                        <p:tav tm="100000">
                                          <p:val>
                                            <p:strVal val="#ppt_y"/>
                                          </p:val>
                                        </p:tav>
                                      </p:tavLst>
                                    </p:anim>
                                  </p:childTnLst>
                                </p:cTn>
                              </p:par>
                            </p:childTnLst>
                          </p:cTn>
                        </p:par>
                        <p:par>
                          <p:cTn id="62" fill="hold">
                            <p:stCondLst>
                              <p:cond delay="2550"/>
                            </p:stCondLst>
                            <p:childTnLst>
                              <p:par>
                                <p:cTn id="63" presetID="22" presetClass="entr" presetSubtype="8" fill="hold" grpId="0" nodeType="after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wipe(left)">
                                      <p:cBhvr>
                                        <p:cTn id="65" dur="750"/>
                                        <p:tgtEl>
                                          <p:spTgt spid="25"/>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wipe(left)">
                                      <p:cBhvr>
                                        <p:cTn id="68" dur="750"/>
                                        <p:tgtEl>
                                          <p:spTgt spid="24"/>
                                        </p:tgtEl>
                                      </p:cBhvr>
                                    </p:animEffect>
                                  </p:childTnLst>
                                </p:cTn>
                              </p:par>
                            </p:childTnLst>
                          </p:cTn>
                        </p:par>
                        <p:par>
                          <p:cTn id="69" fill="hold">
                            <p:stCondLst>
                              <p:cond delay="3300"/>
                            </p:stCondLst>
                            <p:childTnLst>
                              <p:par>
                                <p:cTn id="70" presetID="53" presetClass="entr" presetSubtype="16" fill="hold" nodeType="afterEffect">
                                  <p:stCondLst>
                                    <p:cond delay="0"/>
                                  </p:stCondLst>
                                  <p:childTnLst>
                                    <p:set>
                                      <p:cBhvr>
                                        <p:cTn id="71" dur="1" fill="hold">
                                          <p:stCondLst>
                                            <p:cond delay="0"/>
                                          </p:stCondLst>
                                        </p:cTn>
                                        <p:tgtEl>
                                          <p:spTgt spid="5"/>
                                        </p:tgtEl>
                                        <p:attrNameLst>
                                          <p:attrName>style.visibility</p:attrName>
                                        </p:attrNameLst>
                                      </p:cBhvr>
                                      <p:to>
                                        <p:strVal val="visible"/>
                                      </p:to>
                                    </p:set>
                                    <p:anim calcmode="lin" valueType="num">
                                      <p:cBhvr>
                                        <p:cTn id="72" dur="500" fill="hold"/>
                                        <p:tgtEl>
                                          <p:spTgt spid="5"/>
                                        </p:tgtEl>
                                        <p:attrNameLst>
                                          <p:attrName>ppt_w</p:attrName>
                                        </p:attrNameLst>
                                      </p:cBhvr>
                                      <p:tavLst>
                                        <p:tav tm="0">
                                          <p:val>
                                            <p:fltVal val="0"/>
                                          </p:val>
                                        </p:tav>
                                        <p:tav tm="100000">
                                          <p:val>
                                            <p:strVal val="#ppt_w"/>
                                          </p:val>
                                        </p:tav>
                                      </p:tavLst>
                                    </p:anim>
                                    <p:anim calcmode="lin" valueType="num">
                                      <p:cBhvr>
                                        <p:cTn id="73" dur="500" fill="hold"/>
                                        <p:tgtEl>
                                          <p:spTgt spid="5"/>
                                        </p:tgtEl>
                                        <p:attrNameLst>
                                          <p:attrName>ppt_h</p:attrName>
                                        </p:attrNameLst>
                                      </p:cBhvr>
                                      <p:tavLst>
                                        <p:tav tm="0">
                                          <p:val>
                                            <p:fltVal val="0"/>
                                          </p:val>
                                        </p:tav>
                                        <p:tav tm="100000">
                                          <p:val>
                                            <p:strVal val="#ppt_h"/>
                                          </p:val>
                                        </p:tav>
                                      </p:tavLst>
                                    </p:anim>
                                    <p:animEffect transition="in" filter="fade">
                                      <p:cBhvr>
                                        <p:cTn id="74" dur="500"/>
                                        <p:tgtEl>
                                          <p:spTgt spid="5"/>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p:cTn id="77" dur="500" fill="hold"/>
                                        <p:tgtEl>
                                          <p:spTgt spid="14"/>
                                        </p:tgtEl>
                                        <p:attrNameLst>
                                          <p:attrName>ppt_w</p:attrName>
                                        </p:attrNameLst>
                                      </p:cBhvr>
                                      <p:tavLst>
                                        <p:tav tm="0">
                                          <p:val>
                                            <p:fltVal val="0"/>
                                          </p:val>
                                        </p:tav>
                                        <p:tav tm="100000">
                                          <p:val>
                                            <p:strVal val="#ppt_w"/>
                                          </p:val>
                                        </p:tav>
                                      </p:tavLst>
                                    </p:anim>
                                    <p:anim calcmode="lin" valueType="num">
                                      <p:cBhvr>
                                        <p:cTn id="78" dur="500" fill="hold"/>
                                        <p:tgtEl>
                                          <p:spTgt spid="14"/>
                                        </p:tgtEl>
                                        <p:attrNameLst>
                                          <p:attrName>ppt_h</p:attrName>
                                        </p:attrNameLst>
                                      </p:cBhvr>
                                      <p:tavLst>
                                        <p:tav tm="0">
                                          <p:val>
                                            <p:fltVal val="0"/>
                                          </p:val>
                                        </p:tav>
                                        <p:tav tm="100000">
                                          <p:val>
                                            <p:strVal val="#ppt_h"/>
                                          </p:val>
                                        </p:tav>
                                      </p:tavLst>
                                    </p:anim>
                                    <p:animEffect transition="in" filter="fade">
                                      <p:cBhvr>
                                        <p:cTn id="79" dur="500"/>
                                        <p:tgtEl>
                                          <p:spTgt spid="14"/>
                                        </p:tgtEl>
                                      </p:cBhvr>
                                    </p:animEffect>
                                  </p:childTnLst>
                                </p:cTn>
                              </p:par>
                              <p:par>
                                <p:cTn id="80" presetID="53" presetClass="entr" presetSubtype="16" fill="hold" nodeType="withEffect">
                                  <p:stCondLst>
                                    <p:cond delay="0"/>
                                  </p:stCondLst>
                                  <p:childTnLst>
                                    <p:set>
                                      <p:cBhvr>
                                        <p:cTn id="81" dur="1" fill="hold">
                                          <p:stCondLst>
                                            <p:cond delay="0"/>
                                          </p:stCondLst>
                                        </p:cTn>
                                        <p:tgtEl>
                                          <p:spTgt spid="8"/>
                                        </p:tgtEl>
                                        <p:attrNameLst>
                                          <p:attrName>style.visibility</p:attrName>
                                        </p:attrNameLst>
                                      </p:cBhvr>
                                      <p:to>
                                        <p:strVal val="visible"/>
                                      </p:to>
                                    </p:set>
                                    <p:anim calcmode="lin" valueType="num">
                                      <p:cBhvr>
                                        <p:cTn id="82" dur="500" fill="hold"/>
                                        <p:tgtEl>
                                          <p:spTgt spid="8"/>
                                        </p:tgtEl>
                                        <p:attrNameLst>
                                          <p:attrName>ppt_w</p:attrName>
                                        </p:attrNameLst>
                                      </p:cBhvr>
                                      <p:tavLst>
                                        <p:tav tm="0">
                                          <p:val>
                                            <p:fltVal val="0"/>
                                          </p:val>
                                        </p:tav>
                                        <p:tav tm="100000">
                                          <p:val>
                                            <p:strVal val="#ppt_w"/>
                                          </p:val>
                                        </p:tav>
                                      </p:tavLst>
                                    </p:anim>
                                    <p:anim calcmode="lin" valueType="num">
                                      <p:cBhvr>
                                        <p:cTn id="83" dur="500" fill="hold"/>
                                        <p:tgtEl>
                                          <p:spTgt spid="8"/>
                                        </p:tgtEl>
                                        <p:attrNameLst>
                                          <p:attrName>ppt_h</p:attrName>
                                        </p:attrNameLst>
                                      </p:cBhvr>
                                      <p:tavLst>
                                        <p:tav tm="0">
                                          <p:val>
                                            <p:fltVal val="0"/>
                                          </p:val>
                                        </p:tav>
                                        <p:tav tm="100000">
                                          <p:val>
                                            <p:strVal val="#ppt_h"/>
                                          </p:val>
                                        </p:tav>
                                      </p:tavLst>
                                    </p:anim>
                                    <p:animEffect transition="in" filter="fade">
                                      <p:cBhvr>
                                        <p:cTn id="84" dur="500"/>
                                        <p:tgtEl>
                                          <p:spTgt spid="8"/>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15"/>
                                        </p:tgtEl>
                                        <p:attrNameLst>
                                          <p:attrName>style.visibility</p:attrName>
                                        </p:attrNameLst>
                                      </p:cBhvr>
                                      <p:to>
                                        <p:strVal val="visible"/>
                                      </p:to>
                                    </p:set>
                                    <p:anim calcmode="lin" valueType="num">
                                      <p:cBhvr>
                                        <p:cTn id="87" dur="500" fill="hold"/>
                                        <p:tgtEl>
                                          <p:spTgt spid="15"/>
                                        </p:tgtEl>
                                        <p:attrNameLst>
                                          <p:attrName>ppt_w</p:attrName>
                                        </p:attrNameLst>
                                      </p:cBhvr>
                                      <p:tavLst>
                                        <p:tav tm="0">
                                          <p:val>
                                            <p:fltVal val="0"/>
                                          </p:val>
                                        </p:tav>
                                        <p:tav tm="100000">
                                          <p:val>
                                            <p:strVal val="#ppt_w"/>
                                          </p:val>
                                        </p:tav>
                                      </p:tavLst>
                                    </p:anim>
                                    <p:anim calcmode="lin" valueType="num">
                                      <p:cBhvr>
                                        <p:cTn id="88" dur="500" fill="hold"/>
                                        <p:tgtEl>
                                          <p:spTgt spid="15"/>
                                        </p:tgtEl>
                                        <p:attrNameLst>
                                          <p:attrName>ppt_h</p:attrName>
                                        </p:attrNameLst>
                                      </p:cBhvr>
                                      <p:tavLst>
                                        <p:tav tm="0">
                                          <p:val>
                                            <p:fltVal val="0"/>
                                          </p:val>
                                        </p:tav>
                                        <p:tav tm="100000">
                                          <p:val>
                                            <p:strVal val="#ppt_h"/>
                                          </p:val>
                                        </p:tav>
                                      </p:tavLst>
                                    </p:anim>
                                    <p:animEffect transition="in" filter="fade">
                                      <p:cBhvr>
                                        <p:cTn id="89" dur="500"/>
                                        <p:tgtEl>
                                          <p:spTgt spid="15"/>
                                        </p:tgtEl>
                                      </p:cBhvr>
                                    </p:animEffect>
                                  </p:childTnLst>
                                </p:cTn>
                              </p:par>
                            </p:childTnLst>
                          </p:cTn>
                        </p:par>
                        <p:par>
                          <p:cTn id="90" fill="hold">
                            <p:stCondLst>
                              <p:cond delay="3800"/>
                            </p:stCondLst>
                            <p:childTnLst>
                              <p:par>
                                <p:cTn id="91" presetID="22" presetClass="entr" presetSubtype="8" fill="hold" grpId="0" nodeType="afterEffect">
                                  <p:stCondLst>
                                    <p:cond delay="0"/>
                                  </p:stCondLst>
                                  <p:childTnLst>
                                    <p:set>
                                      <p:cBhvr>
                                        <p:cTn id="92" dur="1" fill="hold">
                                          <p:stCondLst>
                                            <p:cond delay="0"/>
                                          </p:stCondLst>
                                        </p:cTn>
                                        <p:tgtEl>
                                          <p:spTgt spid="17"/>
                                        </p:tgtEl>
                                        <p:attrNameLst>
                                          <p:attrName>style.visibility</p:attrName>
                                        </p:attrNameLst>
                                      </p:cBhvr>
                                      <p:to>
                                        <p:strVal val="visible"/>
                                      </p:to>
                                    </p:set>
                                    <p:animEffect transition="in" filter="wipe(left)">
                                      <p:cBhvr>
                                        <p:cTn id="93" dur="500"/>
                                        <p:tgtEl>
                                          <p:spTgt spid="17"/>
                                        </p:tgtEl>
                                      </p:cBhvr>
                                    </p:animEffect>
                                  </p:childTnLst>
                                </p:cTn>
                              </p:par>
                              <p:par>
                                <p:cTn id="94" presetID="22" presetClass="entr" presetSubtype="8" fill="hold" grpId="0" nodeType="withEffect">
                                  <p:stCondLst>
                                    <p:cond delay="0"/>
                                  </p:stCondLst>
                                  <p:childTnLst>
                                    <p:set>
                                      <p:cBhvr>
                                        <p:cTn id="95" dur="1" fill="hold">
                                          <p:stCondLst>
                                            <p:cond delay="0"/>
                                          </p:stCondLst>
                                        </p:cTn>
                                        <p:tgtEl>
                                          <p:spTgt spid="16"/>
                                        </p:tgtEl>
                                        <p:attrNameLst>
                                          <p:attrName>style.visibility</p:attrName>
                                        </p:attrNameLst>
                                      </p:cBhvr>
                                      <p:to>
                                        <p:strVal val="visible"/>
                                      </p:to>
                                    </p:set>
                                    <p:animEffect transition="in" filter="wipe(left)">
                                      <p:cBhvr>
                                        <p:cTn id="96" dur="500"/>
                                        <p:tgtEl>
                                          <p:spTgt spid="16"/>
                                        </p:tgtEl>
                                      </p:cBhvr>
                                    </p:animEffect>
                                  </p:childTnLst>
                                </p:cTn>
                              </p:par>
                              <p:par>
                                <p:cTn id="97" presetID="22" presetClass="entr" presetSubtype="8" fill="hold" grpId="0" nodeType="withEffect">
                                  <p:stCondLst>
                                    <p:cond delay="0"/>
                                  </p:stCondLst>
                                  <p:childTnLst>
                                    <p:set>
                                      <p:cBhvr>
                                        <p:cTn id="98" dur="1" fill="hold">
                                          <p:stCondLst>
                                            <p:cond delay="0"/>
                                          </p:stCondLst>
                                        </p:cTn>
                                        <p:tgtEl>
                                          <p:spTgt spid="19"/>
                                        </p:tgtEl>
                                        <p:attrNameLst>
                                          <p:attrName>style.visibility</p:attrName>
                                        </p:attrNameLst>
                                      </p:cBhvr>
                                      <p:to>
                                        <p:strVal val="visible"/>
                                      </p:to>
                                    </p:set>
                                    <p:animEffect transition="in" filter="wipe(left)">
                                      <p:cBhvr>
                                        <p:cTn id="99" dur="500"/>
                                        <p:tgtEl>
                                          <p:spTgt spid="19"/>
                                        </p:tgtEl>
                                      </p:cBhvr>
                                    </p:animEffect>
                                  </p:childTnLst>
                                </p:cTn>
                              </p:par>
                              <p:par>
                                <p:cTn id="100" presetID="22" presetClass="entr" presetSubtype="8" fill="hold" grpId="0" nodeType="withEffect">
                                  <p:stCondLst>
                                    <p:cond delay="0"/>
                                  </p:stCondLst>
                                  <p:childTnLst>
                                    <p:set>
                                      <p:cBhvr>
                                        <p:cTn id="101" dur="1" fill="hold">
                                          <p:stCondLst>
                                            <p:cond delay="0"/>
                                          </p:stCondLst>
                                        </p:cTn>
                                        <p:tgtEl>
                                          <p:spTgt spid="18"/>
                                        </p:tgtEl>
                                        <p:attrNameLst>
                                          <p:attrName>style.visibility</p:attrName>
                                        </p:attrNameLst>
                                      </p:cBhvr>
                                      <p:to>
                                        <p:strVal val="visible"/>
                                      </p:to>
                                    </p:set>
                                    <p:animEffect transition="in" filter="wipe(left)">
                                      <p:cBhvr>
                                        <p:cTn id="102" dur="500"/>
                                        <p:tgtEl>
                                          <p:spTgt spid="18"/>
                                        </p:tgtEl>
                                      </p:cBhvr>
                                    </p:animEffect>
                                  </p:childTnLst>
                                </p:cTn>
                              </p:par>
                              <p:par>
                                <p:cTn id="103" presetID="22" presetClass="entr" presetSubtype="8" fill="hold" grpId="0" nodeType="withEffect">
                                  <p:stCondLst>
                                    <p:cond delay="0"/>
                                  </p:stCondLst>
                                  <p:childTnLst>
                                    <p:set>
                                      <p:cBhvr>
                                        <p:cTn id="104" dur="1" fill="hold">
                                          <p:stCondLst>
                                            <p:cond delay="0"/>
                                          </p:stCondLst>
                                        </p:cTn>
                                        <p:tgtEl>
                                          <p:spTgt spid="21"/>
                                        </p:tgtEl>
                                        <p:attrNameLst>
                                          <p:attrName>style.visibility</p:attrName>
                                        </p:attrNameLst>
                                      </p:cBhvr>
                                      <p:to>
                                        <p:strVal val="visible"/>
                                      </p:to>
                                    </p:set>
                                    <p:animEffect transition="in" filter="wipe(left)">
                                      <p:cBhvr>
                                        <p:cTn id="105" dur="500"/>
                                        <p:tgtEl>
                                          <p:spTgt spid="21"/>
                                        </p:tgtEl>
                                      </p:cBhvr>
                                    </p:animEffect>
                                  </p:childTnLst>
                                </p:cTn>
                              </p:par>
                              <p:par>
                                <p:cTn id="106" presetID="22" presetClass="entr" presetSubtype="8" fill="hold" grpId="0" nodeType="withEffect">
                                  <p:stCondLst>
                                    <p:cond delay="0"/>
                                  </p:stCondLst>
                                  <p:childTnLst>
                                    <p:set>
                                      <p:cBhvr>
                                        <p:cTn id="107" dur="1" fill="hold">
                                          <p:stCondLst>
                                            <p:cond delay="0"/>
                                          </p:stCondLst>
                                        </p:cTn>
                                        <p:tgtEl>
                                          <p:spTgt spid="20"/>
                                        </p:tgtEl>
                                        <p:attrNameLst>
                                          <p:attrName>style.visibility</p:attrName>
                                        </p:attrNameLst>
                                      </p:cBhvr>
                                      <p:to>
                                        <p:strVal val="visible"/>
                                      </p:to>
                                    </p:set>
                                    <p:animEffect transition="in" filter="wipe(left)">
                                      <p:cBhvr>
                                        <p:cTn id="108" dur="500"/>
                                        <p:tgtEl>
                                          <p:spTgt spid="20"/>
                                        </p:tgtEl>
                                      </p:cBhvr>
                                    </p:animEffect>
                                  </p:childTnLst>
                                </p:cTn>
                              </p:par>
                              <p:par>
                                <p:cTn id="109" presetID="22" presetClass="entr" presetSubtype="8" fill="hold" grpId="0" nodeType="withEffect">
                                  <p:stCondLst>
                                    <p:cond delay="0"/>
                                  </p:stCondLst>
                                  <p:childTnLst>
                                    <p:set>
                                      <p:cBhvr>
                                        <p:cTn id="110" dur="1" fill="hold">
                                          <p:stCondLst>
                                            <p:cond delay="0"/>
                                          </p:stCondLst>
                                        </p:cTn>
                                        <p:tgtEl>
                                          <p:spTgt spid="23"/>
                                        </p:tgtEl>
                                        <p:attrNameLst>
                                          <p:attrName>style.visibility</p:attrName>
                                        </p:attrNameLst>
                                      </p:cBhvr>
                                      <p:to>
                                        <p:strVal val="visible"/>
                                      </p:to>
                                    </p:set>
                                    <p:animEffect transition="in" filter="wipe(left)">
                                      <p:cBhvr>
                                        <p:cTn id="111" dur="500"/>
                                        <p:tgtEl>
                                          <p:spTgt spid="23"/>
                                        </p:tgtEl>
                                      </p:cBhvr>
                                    </p:animEffect>
                                  </p:childTnLst>
                                </p:cTn>
                              </p:par>
                              <p:par>
                                <p:cTn id="112" presetID="22" presetClass="entr" presetSubtype="8" fill="hold" grpId="0" nodeType="withEffect">
                                  <p:stCondLst>
                                    <p:cond delay="0"/>
                                  </p:stCondLst>
                                  <p:childTnLst>
                                    <p:set>
                                      <p:cBhvr>
                                        <p:cTn id="113" dur="1" fill="hold">
                                          <p:stCondLst>
                                            <p:cond delay="0"/>
                                          </p:stCondLst>
                                        </p:cTn>
                                        <p:tgtEl>
                                          <p:spTgt spid="22"/>
                                        </p:tgtEl>
                                        <p:attrNameLst>
                                          <p:attrName>style.visibility</p:attrName>
                                        </p:attrNameLst>
                                      </p:cBhvr>
                                      <p:to>
                                        <p:strVal val="visible"/>
                                      </p:to>
                                    </p:set>
                                    <p:animEffect transition="in" filter="wipe(left)">
                                      <p:cBhvr>
                                        <p:cTn id="1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4" grpId="0" animBg="1"/>
      <p:bldP spid="15" grpId="0" animBg="1"/>
      <p:bldP spid="16" grpId="0"/>
      <p:bldP spid="17" grpId="0"/>
      <p:bldP spid="18" grpId="0"/>
      <p:bldP spid="19" grpId="0"/>
      <p:bldP spid="20" grpId="0"/>
      <p:bldP spid="21" grpId="0"/>
      <p:bldP spid="22" grpId="0"/>
      <p:bldP spid="23" grpId="0"/>
      <p:bldP spid="24" grpId="0"/>
      <p:bldP spid="25" grpId="0"/>
      <p:bldP spid="26" grpId="0" animBg="1"/>
      <p:bldP spid="27" grpId="0" animBg="1"/>
      <p:bldP spid="28" grpId="0" animBg="1"/>
      <p:bldP spid="29" grpId="0" animBg="1"/>
      <p:bldP spid="30" grpId="0"/>
      <p:bldP spid="31" grpId="0"/>
      <p:bldP spid="32" grpId="0"/>
      <p:bldP spid="3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500" y="104774"/>
            <a:ext cx="525938" cy="485775"/>
          </a:xfrm>
          <a:prstGeom prst="rect">
            <a:avLst/>
          </a:prstGeom>
        </p:spPr>
      </p:pic>
      <p:sp>
        <p:nvSpPr>
          <p:cNvPr id="3" name="文本框 37"/>
          <p:cNvSpPr txBox="1"/>
          <p:nvPr/>
        </p:nvSpPr>
        <p:spPr>
          <a:xfrm>
            <a:off x="681534" y="57440"/>
            <a:ext cx="4414572" cy="572863"/>
          </a:xfrm>
          <a:prstGeom prst="rect">
            <a:avLst/>
          </a:prstGeom>
          <a:noFill/>
        </p:spPr>
        <p:txBody>
          <a:bodyPr wrap="none" lIns="128539" tIns="64269" rIns="128539" bIns="64269" rtlCol="0">
            <a:spAutoFit/>
          </a:bodyPr>
          <a:lstStyle/>
          <a:p>
            <a:pPr defTabSz="1285286">
              <a:lnSpc>
                <a:spcPct val="120000"/>
              </a:lnSpc>
            </a:pPr>
            <a:r>
              <a:rPr lang="zh-CN" altLang="en-US" sz="2399" spc="300" dirty="0" smtClean="0">
                <a:solidFill>
                  <a:schemeClr val="bg1"/>
                </a:solidFill>
                <a:latin typeface="迷你简菱心" panose="02010609000101010101" pitchFamily="49" charset="-122"/>
                <a:ea typeface="迷你简菱心" panose="02010609000101010101" pitchFamily="49" charset="-122"/>
                <a:cs typeface="+mn-ea"/>
                <a:sym typeface="+mn-lt"/>
              </a:rPr>
              <a:t>三、请</a:t>
            </a:r>
            <a:r>
              <a:rPr lang="zh-CN" altLang="en-US" sz="2399" spc="300" dirty="0">
                <a:solidFill>
                  <a:schemeClr val="bg1"/>
                </a:solidFill>
                <a:latin typeface="迷你简菱心" panose="02010609000101010101" pitchFamily="49" charset="-122"/>
                <a:ea typeface="迷你简菱心" panose="02010609000101010101" pitchFamily="49" charset="-122"/>
                <a:cs typeface="+mn-ea"/>
                <a:sym typeface="+mn-lt"/>
              </a:rPr>
              <a:t>输入您的章节大标题</a:t>
            </a:r>
          </a:p>
        </p:txBody>
      </p:sp>
      <p:sp>
        <p:nvSpPr>
          <p:cNvPr id="4" name="文本框 38"/>
          <p:cNvSpPr txBox="1"/>
          <p:nvPr/>
        </p:nvSpPr>
        <p:spPr>
          <a:xfrm>
            <a:off x="623438" y="517959"/>
            <a:ext cx="6845494" cy="401727"/>
          </a:xfrm>
          <a:prstGeom prst="rect">
            <a:avLst/>
          </a:prstGeom>
          <a:noFill/>
        </p:spPr>
        <p:txBody>
          <a:bodyPr wrap="none" lIns="128539" tIns="64269" rIns="128539" bIns="64269" rtlCol="0">
            <a:spAutoFit/>
          </a:bodyPr>
          <a:lstStyle/>
          <a:p>
            <a:pPr defTabSz="1285286">
              <a:lnSpc>
                <a:spcPct val="120000"/>
              </a:lnSpc>
            </a:pPr>
            <a:r>
              <a:rPr lang="en-US" altLang="zh-CN" sz="1599" dirty="0">
                <a:solidFill>
                  <a:schemeClr val="bg1"/>
                </a:solidFill>
                <a:latin typeface="微软雅黑 Light" panose="020B0502040204020203" pitchFamily="34" charset="-122"/>
                <a:ea typeface="微软雅黑 Light" panose="020B0502040204020203" pitchFamily="34" charset="-122"/>
                <a:cs typeface="+mn-ea"/>
                <a:sym typeface="+mn-lt"/>
              </a:rPr>
              <a:t>Click here to edit the content you want to recommend that you use the</a:t>
            </a:r>
          </a:p>
        </p:txBody>
      </p:sp>
      <p:sp>
        <p:nvSpPr>
          <p:cNvPr id="5" name="直角三角形 4"/>
          <p:cNvSpPr/>
          <p:nvPr/>
        </p:nvSpPr>
        <p:spPr>
          <a:xfrm flipH="1">
            <a:off x="5934244" y="4790405"/>
            <a:ext cx="1363156" cy="1363156"/>
          </a:xfrm>
          <a:prstGeom prst="rtTriangle">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矩形 5"/>
          <p:cNvSpPr/>
          <p:nvPr/>
        </p:nvSpPr>
        <p:spPr>
          <a:xfrm>
            <a:off x="1327589" y="1747947"/>
            <a:ext cx="5843752" cy="4298731"/>
          </a:xfrm>
          <a:prstGeom prst="rect">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7" name="组合 6"/>
          <p:cNvGrpSpPr/>
          <p:nvPr/>
        </p:nvGrpSpPr>
        <p:grpSpPr>
          <a:xfrm>
            <a:off x="1211973" y="2526784"/>
            <a:ext cx="5388852" cy="209136"/>
            <a:chOff x="1211973" y="2526784"/>
            <a:chExt cx="5388852" cy="209136"/>
          </a:xfrm>
        </p:grpSpPr>
        <p:sp>
          <p:nvSpPr>
            <p:cNvPr id="8" name="矩形 7"/>
            <p:cNvSpPr/>
            <p:nvPr/>
          </p:nvSpPr>
          <p:spPr>
            <a:xfrm>
              <a:off x="1211974" y="2599286"/>
              <a:ext cx="651642" cy="136634"/>
            </a:xfrm>
            <a:prstGeom prst="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直角三角形 8"/>
            <p:cNvSpPr/>
            <p:nvPr/>
          </p:nvSpPr>
          <p:spPr>
            <a:xfrm flipH="1">
              <a:off x="1211973" y="2526784"/>
              <a:ext cx="115615" cy="72502"/>
            </a:xfrm>
            <a:prstGeom prst="rtTriangle">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10" name="直接连接符 9"/>
            <p:cNvCxnSpPr>
              <a:stCxn id="8" idx="3"/>
            </p:cNvCxnSpPr>
            <p:nvPr/>
          </p:nvCxnSpPr>
          <p:spPr>
            <a:xfrm flipV="1">
              <a:off x="1863616" y="2663418"/>
              <a:ext cx="4737209" cy="4185"/>
            </a:xfrm>
            <a:prstGeom prst="line">
              <a:avLst/>
            </a:prstGeom>
            <a:ln>
              <a:solidFill>
                <a:srgbClr val="FFFFFF">
                  <a:alpha val="40000"/>
                </a:srgbClr>
              </a:solidFill>
            </a:ln>
          </p:spPr>
          <p:style>
            <a:lnRef idx="1">
              <a:schemeClr val="accent1"/>
            </a:lnRef>
            <a:fillRef idx="0">
              <a:schemeClr val="accent1"/>
            </a:fillRef>
            <a:effectRef idx="0">
              <a:schemeClr val="accent1"/>
            </a:effectRef>
            <a:fontRef idx="minor">
              <a:schemeClr val="tx1"/>
            </a:fontRef>
          </p:style>
        </p:cxnSp>
      </p:grpSp>
      <p:grpSp>
        <p:nvGrpSpPr>
          <p:cNvPr id="11" name="组合 10"/>
          <p:cNvGrpSpPr/>
          <p:nvPr/>
        </p:nvGrpSpPr>
        <p:grpSpPr>
          <a:xfrm>
            <a:off x="1211973" y="2990608"/>
            <a:ext cx="5388852" cy="209136"/>
            <a:chOff x="1211973" y="2990608"/>
            <a:chExt cx="5388852" cy="209136"/>
          </a:xfrm>
        </p:grpSpPr>
        <p:sp>
          <p:nvSpPr>
            <p:cNvPr id="12" name="矩形 11"/>
            <p:cNvSpPr/>
            <p:nvPr/>
          </p:nvSpPr>
          <p:spPr>
            <a:xfrm>
              <a:off x="1211974" y="3063110"/>
              <a:ext cx="651642" cy="136634"/>
            </a:xfrm>
            <a:prstGeom prst="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flipH="1">
              <a:off x="1211973" y="2990608"/>
              <a:ext cx="115615" cy="72502"/>
            </a:xfrm>
            <a:prstGeom prst="rtTriangle">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14" name="直接连接符 13"/>
            <p:cNvCxnSpPr/>
            <p:nvPr/>
          </p:nvCxnSpPr>
          <p:spPr>
            <a:xfrm flipV="1">
              <a:off x="1863616" y="3131427"/>
              <a:ext cx="4737209" cy="4185"/>
            </a:xfrm>
            <a:prstGeom prst="line">
              <a:avLst/>
            </a:prstGeom>
            <a:ln>
              <a:solidFill>
                <a:srgbClr val="FFFFFF">
                  <a:alpha val="40000"/>
                </a:srgbClr>
              </a:solidFill>
            </a:ln>
          </p:spPr>
          <p:style>
            <a:lnRef idx="1">
              <a:schemeClr val="accent1"/>
            </a:lnRef>
            <a:fillRef idx="0">
              <a:schemeClr val="accent1"/>
            </a:fillRef>
            <a:effectRef idx="0">
              <a:schemeClr val="accent1"/>
            </a:effectRef>
            <a:fontRef idx="minor">
              <a:schemeClr val="tx1"/>
            </a:fontRef>
          </p:style>
        </p:cxnSp>
      </p:grpSp>
      <p:grpSp>
        <p:nvGrpSpPr>
          <p:cNvPr id="15" name="组合 14"/>
          <p:cNvGrpSpPr/>
          <p:nvPr/>
        </p:nvGrpSpPr>
        <p:grpSpPr>
          <a:xfrm>
            <a:off x="1211973" y="3446440"/>
            <a:ext cx="5388852" cy="209136"/>
            <a:chOff x="1211973" y="3446440"/>
            <a:chExt cx="5388852" cy="209136"/>
          </a:xfrm>
        </p:grpSpPr>
        <p:sp>
          <p:nvSpPr>
            <p:cNvPr id="16" name="矩形 15"/>
            <p:cNvSpPr/>
            <p:nvPr/>
          </p:nvSpPr>
          <p:spPr>
            <a:xfrm>
              <a:off x="1211974" y="3518942"/>
              <a:ext cx="651642" cy="136634"/>
            </a:xfrm>
            <a:prstGeom prst="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直角三角形 16"/>
            <p:cNvSpPr/>
            <p:nvPr/>
          </p:nvSpPr>
          <p:spPr>
            <a:xfrm flipH="1">
              <a:off x="1211973" y="3446440"/>
              <a:ext cx="115615" cy="72502"/>
            </a:xfrm>
            <a:prstGeom prst="rtTriangle">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18" name="直接连接符 17"/>
            <p:cNvCxnSpPr/>
            <p:nvPr/>
          </p:nvCxnSpPr>
          <p:spPr>
            <a:xfrm flipV="1">
              <a:off x="1863616" y="3588894"/>
              <a:ext cx="4737209" cy="4185"/>
            </a:xfrm>
            <a:prstGeom prst="line">
              <a:avLst/>
            </a:prstGeom>
            <a:ln>
              <a:solidFill>
                <a:srgbClr val="FFFFFF">
                  <a:alpha val="40000"/>
                </a:srgbClr>
              </a:solidFill>
            </a:ln>
          </p:spPr>
          <p:style>
            <a:lnRef idx="1">
              <a:schemeClr val="accent1"/>
            </a:lnRef>
            <a:fillRef idx="0">
              <a:schemeClr val="accent1"/>
            </a:fillRef>
            <a:effectRef idx="0">
              <a:schemeClr val="accent1"/>
            </a:effectRef>
            <a:fontRef idx="minor">
              <a:schemeClr val="tx1"/>
            </a:fontRef>
          </p:style>
        </p:cxnSp>
      </p:grpSp>
      <p:grpSp>
        <p:nvGrpSpPr>
          <p:cNvPr id="19" name="组合 18"/>
          <p:cNvGrpSpPr/>
          <p:nvPr/>
        </p:nvGrpSpPr>
        <p:grpSpPr>
          <a:xfrm>
            <a:off x="1211973" y="3910264"/>
            <a:ext cx="5388852" cy="209136"/>
            <a:chOff x="1211973" y="3910264"/>
            <a:chExt cx="5388852" cy="209136"/>
          </a:xfrm>
        </p:grpSpPr>
        <p:sp>
          <p:nvSpPr>
            <p:cNvPr id="20" name="矩形 19"/>
            <p:cNvSpPr/>
            <p:nvPr/>
          </p:nvSpPr>
          <p:spPr>
            <a:xfrm>
              <a:off x="1211974" y="3982766"/>
              <a:ext cx="651642" cy="136634"/>
            </a:xfrm>
            <a:prstGeom prst="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直角三角形 20"/>
            <p:cNvSpPr/>
            <p:nvPr/>
          </p:nvSpPr>
          <p:spPr>
            <a:xfrm flipH="1">
              <a:off x="1211973" y="3910264"/>
              <a:ext cx="115615" cy="72502"/>
            </a:xfrm>
            <a:prstGeom prst="rtTriangle">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22" name="直接连接符 21"/>
            <p:cNvCxnSpPr/>
            <p:nvPr/>
          </p:nvCxnSpPr>
          <p:spPr>
            <a:xfrm flipV="1">
              <a:off x="1863616" y="4055432"/>
              <a:ext cx="4737209" cy="4185"/>
            </a:xfrm>
            <a:prstGeom prst="line">
              <a:avLst/>
            </a:prstGeom>
            <a:ln>
              <a:solidFill>
                <a:srgbClr val="FFFFFF">
                  <a:alpha val="40000"/>
                </a:srgbClr>
              </a:solidFill>
            </a:ln>
          </p:spPr>
          <p:style>
            <a:lnRef idx="1">
              <a:schemeClr val="accent1"/>
            </a:lnRef>
            <a:fillRef idx="0">
              <a:schemeClr val="accent1"/>
            </a:fillRef>
            <a:effectRef idx="0">
              <a:schemeClr val="accent1"/>
            </a:effectRef>
            <a:fontRef idx="minor">
              <a:schemeClr val="tx1"/>
            </a:fontRef>
          </p:style>
        </p:cxnSp>
      </p:grpSp>
      <p:grpSp>
        <p:nvGrpSpPr>
          <p:cNvPr id="23" name="组合 22"/>
          <p:cNvGrpSpPr/>
          <p:nvPr/>
        </p:nvGrpSpPr>
        <p:grpSpPr>
          <a:xfrm>
            <a:off x="1211973" y="4374088"/>
            <a:ext cx="5388852" cy="209136"/>
            <a:chOff x="1211973" y="4374088"/>
            <a:chExt cx="5388852" cy="209136"/>
          </a:xfrm>
        </p:grpSpPr>
        <p:sp>
          <p:nvSpPr>
            <p:cNvPr id="24" name="矩形 23"/>
            <p:cNvSpPr/>
            <p:nvPr/>
          </p:nvSpPr>
          <p:spPr>
            <a:xfrm>
              <a:off x="1211974" y="4446590"/>
              <a:ext cx="651642" cy="136634"/>
            </a:xfrm>
            <a:prstGeom prst="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 name="直角三角形 24"/>
            <p:cNvSpPr/>
            <p:nvPr/>
          </p:nvSpPr>
          <p:spPr>
            <a:xfrm flipH="1">
              <a:off x="1211973" y="4374088"/>
              <a:ext cx="115615" cy="72502"/>
            </a:xfrm>
            <a:prstGeom prst="rtTriangle">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26" name="直接连接符 25"/>
            <p:cNvCxnSpPr/>
            <p:nvPr/>
          </p:nvCxnSpPr>
          <p:spPr>
            <a:xfrm flipV="1">
              <a:off x="1863616" y="4512814"/>
              <a:ext cx="4737209" cy="4185"/>
            </a:xfrm>
            <a:prstGeom prst="line">
              <a:avLst/>
            </a:prstGeom>
            <a:ln>
              <a:solidFill>
                <a:srgbClr val="FFFFFF">
                  <a:alpha val="40000"/>
                </a:srgbClr>
              </a:solidFill>
            </a:ln>
          </p:spPr>
          <p:style>
            <a:lnRef idx="1">
              <a:schemeClr val="accent1"/>
            </a:lnRef>
            <a:fillRef idx="0">
              <a:schemeClr val="accent1"/>
            </a:fillRef>
            <a:effectRef idx="0">
              <a:schemeClr val="accent1"/>
            </a:effectRef>
            <a:fontRef idx="minor">
              <a:schemeClr val="tx1"/>
            </a:fontRef>
          </p:style>
        </p:cxnSp>
      </p:grpSp>
      <p:grpSp>
        <p:nvGrpSpPr>
          <p:cNvPr id="27" name="组合 26"/>
          <p:cNvGrpSpPr/>
          <p:nvPr/>
        </p:nvGrpSpPr>
        <p:grpSpPr>
          <a:xfrm>
            <a:off x="1211973" y="4837912"/>
            <a:ext cx="5388852" cy="209136"/>
            <a:chOff x="1211973" y="4837912"/>
            <a:chExt cx="5388852" cy="209136"/>
          </a:xfrm>
        </p:grpSpPr>
        <p:sp>
          <p:nvSpPr>
            <p:cNvPr id="28" name="矩形 27"/>
            <p:cNvSpPr/>
            <p:nvPr/>
          </p:nvSpPr>
          <p:spPr>
            <a:xfrm>
              <a:off x="1211974" y="4910414"/>
              <a:ext cx="651642" cy="136634"/>
            </a:xfrm>
            <a:prstGeom prst="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直角三角形 28"/>
            <p:cNvSpPr/>
            <p:nvPr/>
          </p:nvSpPr>
          <p:spPr>
            <a:xfrm flipH="1">
              <a:off x="1211973" y="4837912"/>
              <a:ext cx="115615" cy="72502"/>
            </a:xfrm>
            <a:prstGeom prst="rtTriangle">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30" name="直接连接符 29"/>
            <p:cNvCxnSpPr/>
            <p:nvPr/>
          </p:nvCxnSpPr>
          <p:spPr>
            <a:xfrm flipV="1">
              <a:off x="1863616" y="4951305"/>
              <a:ext cx="4737209" cy="4185"/>
            </a:xfrm>
            <a:prstGeom prst="line">
              <a:avLst/>
            </a:prstGeom>
            <a:ln>
              <a:solidFill>
                <a:srgbClr val="FFFFFF">
                  <a:alpha val="40000"/>
                </a:srgbClr>
              </a:solidFill>
            </a:ln>
          </p:spPr>
          <p:style>
            <a:lnRef idx="1">
              <a:schemeClr val="accent1"/>
            </a:lnRef>
            <a:fillRef idx="0">
              <a:schemeClr val="accent1"/>
            </a:fillRef>
            <a:effectRef idx="0">
              <a:schemeClr val="accent1"/>
            </a:effectRef>
            <a:fontRef idx="minor">
              <a:schemeClr val="tx1"/>
            </a:fontRef>
          </p:style>
        </p:cxnSp>
      </p:grpSp>
      <p:sp>
        <p:nvSpPr>
          <p:cNvPr id="31" name="矩形 30"/>
          <p:cNvSpPr/>
          <p:nvPr/>
        </p:nvSpPr>
        <p:spPr>
          <a:xfrm>
            <a:off x="2303518" y="4046361"/>
            <a:ext cx="349218" cy="904944"/>
          </a:xfrm>
          <a:prstGeom prst="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2" name="矩形 31"/>
          <p:cNvSpPr/>
          <p:nvPr/>
        </p:nvSpPr>
        <p:spPr>
          <a:xfrm>
            <a:off x="2952414" y="3146499"/>
            <a:ext cx="349218" cy="1804806"/>
          </a:xfrm>
          <a:prstGeom prst="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3" name="矩形 32"/>
          <p:cNvSpPr/>
          <p:nvPr/>
        </p:nvSpPr>
        <p:spPr>
          <a:xfrm>
            <a:off x="3566925" y="4512813"/>
            <a:ext cx="349218" cy="438491"/>
          </a:xfrm>
          <a:prstGeom prst="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4" name="矩形 33"/>
          <p:cNvSpPr/>
          <p:nvPr/>
        </p:nvSpPr>
        <p:spPr>
          <a:xfrm>
            <a:off x="4168260" y="3588895"/>
            <a:ext cx="349218" cy="1362410"/>
          </a:xfrm>
          <a:prstGeom prst="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5" name="矩形 34"/>
          <p:cNvSpPr/>
          <p:nvPr/>
        </p:nvSpPr>
        <p:spPr>
          <a:xfrm>
            <a:off x="4783207" y="4046361"/>
            <a:ext cx="349218" cy="904944"/>
          </a:xfrm>
          <a:prstGeom prst="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6" name="矩形 35"/>
          <p:cNvSpPr/>
          <p:nvPr/>
        </p:nvSpPr>
        <p:spPr>
          <a:xfrm>
            <a:off x="5408124" y="2663418"/>
            <a:ext cx="349218" cy="2287887"/>
          </a:xfrm>
          <a:prstGeom prst="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7" name="矩形 36"/>
          <p:cNvSpPr/>
          <p:nvPr/>
        </p:nvSpPr>
        <p:spPr>
          <a:xfrm>
            <a:off x="6056016" y="3736070"/>
            <a:ext cx="349218" cy="1215235"/>
          </a:xfrm>
          <a:prstGeom prst="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8" name="直角三角形 37"/>
          <p:cNvSpPr/>
          <p:nvPr/>
        </p:nvSpPr>
        <p:spPr>
          <a:xfrm flipH="1">
            <a:off x="6257890" y="5136766"/>
            <a:ext cx="960524" cy="960524"/>
          </a:xfrm>
          <a:prstGeom prst="rtTriangle">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39" name="组合 38"/>
          <p:cNvGrpSpPr/>
          <p:nvPr/>
        </p:nvGrpSpPr>
        <p:grpSpPr>
          <a:xfrm>
            <a:off x="2135554" y="4966187"/>
            <a:ext cx="4451364" cy="307777"/>
            <a:chOff x="2135554" y="4966187"/>
            <a:chExt cx="4451364" cy="307777"/>
          </a:xfrm>
        </p:grpSpPr>
        <p:sp>
          <p:nvSpPr>
            <p:cNvPr id="40" name="文本框 39"/>
            <p:cNvSpPr txBox="1"/>
            <p:nvPr/>
          </p:nvSpPr>
          <p:spPr>
            <a:xfrm>
              <a:off x="2135554" y="4966187"/>
              <a:ext cx="685146" cy="307777"/>
            </a:xfrm>
            <a:prstGeom prst="rect">
              <a:avLst/>
            </a:prstGeom>
            <a:noFill/>
          </p:spPr>
          <p:txBody>
            <a:bodyPr wrap="square" rtlCol="0">
              <a:spAutoFit/>
            </a:bodyPr>
            <a:lstStyle/>
            <a:p>
              <a:pPr algn="ctr"/>
              <a:r>
                <a:rPr lang="zh-CN" altLang="en-US" sz="1400" b="1" dirty="0">
                  <a:solidFill>
                    <a:srgbClr val="A4B6C6"/>
                  </a:solidFill>
                  <a:latin typeface="方正幼线简体" panose="03000509000000000000" pitchFamily="65" charset="-122"/>
                  <a:ea typeface="方正幼线简体" panose="03000509000000000000" pitchFamily="65" charset="-122"/>
                </a:rPr>
                <a:t>文本</a:t>
              </a:r>
            </a:p>
          </p:txBody>
        </p:sp>
        <p:sp>
          <p:nvSpPr>
            <p:cNvPr id="41" name="文本框 40"/>
            <p:cNvSpPr txBox="1"/>
            <p:nvPr/>
          </p:nvSpPr>
          <p:spPr>
            <a:xfrm>
              <a:off x="2763257" y="4966187"/>
              <a:ext cx="685146" cy="307777"/>
            </a:xfrm>
            <a:prstGeom prst="rect">
              <a:avLst/>
            </a:prstGeom>
            <a:noFill/>
          </p:spPr>
          <p:txBody>
            <a:bodyPr wrap="square" rtlCol="0">
              <a:spAutoFit/>
            </a:bodyPr>
            <a:lstStyle/>
            <a:p>
              <a:pPr algn="ctr"/>
              <a:r>
                <a:rPr lang="zh-CN" altLang="en-US" sz="1400" b="1" dirty="0" smtClean="0">
                  <a:solidFill>
                    <a:srgbClr val="A4B6C6"/>
                  </a:solidFill>
                  <a:latin typeface="方正幼线简体" panose="03000509000000000000" pitchFamily="65" charset="-122"/>
                  <a:ea typeface="方正幼线简体" panose="03000509000000000000" pitchFamily="65" charset="-122"/>
                </a:rPr>
                <a:t>文本</a:t>
              </a:r>
              <a:endParaRPr lang="zh-CN" altLang="en-US" sz="1400" b="1" dirty="0">
                <a:solidFill>
                  <a:srgbClr val="A4B6C6"/>
                </a:solidFill>
                <a:latin typeface="方正幼线简体" panose="03000509000000000000" pitchFamily="65" charset="-122"/>
                <a:ea typeface="方正幼线简体" panose="03000509000000000000" pitchFamily="65" charset="-122"/>
              </a:endParaRPr>
            </a:p>
          </p:txBody>
        </p:sp>
        <p:sp>
          <p:nvSpPr>
            <p:cNvPr id="42" name="文本框 41"/>
            <p:cNvSpPr txBox="1"/>
            <p:nvPr/>
          </p:nvSpPr>
          <p:spPr>
            <a:xfrm>
              <a:off x="3390960" y="4966187"/>
              <a:ext cx="685146" cy="307777"/>
            </a:xfrm>
            <a:prstGeom prst="rect">
              <a:avLst/>
            </a:prstGeom>
            <a:noFill/>
          </p:spPr>
          <p:txBody>
            <a:bodyPr wrap="square" rtlCol="0">
              <a:spAutoFit/>
            </a:bodyPr>
            <a:lstStyle/>
            <a:p>
              <a:pPr algn="ctr"/>
              <a:r>
                <a:rPr lang="zh-CN" altLang="en-US" sz="1400" b="1" dirty="0" smtClean="0">
                  <a:solidFill>
                    <a:srgbClr val="A4B6C6"/>
                  </a:solidFill>
                  <a:latin typeface="方正幼线简体" panose="03000509000000000000" pitchFamily="65" charset="-122"/>
                  <a:ea typeface="方正幼线简体" panose="03000509000000000000" pitchFamily="65" charset="-122"/>
                </a:rPr>
                <a:t>文本</a:t>
              </a:r>
              <a:endParaRPr lang="zh-CN" altLang="en-US" sz="1400" b="1" dirty="0">
                <a:solidFill>
                  <a:srgbClr val="A4B6C6"/>
                </a:solidFill>
                <a:latin typeface="方正幼线简体" panose="03000509000000000000" pitchFamily="65" charset="-122"/>
                <a:ea typeface="方正幼线简体" panose="03000509000000000000" pitchFamily="65" charset="-122"/>
              </a:endParaRPr>
            </a:p>
          </p:txBody>
        </p:sp>
        <p:sp>
          <p:nvSpPr>
            <p:cNvPr id="43" name="文本框 42"/>
            <p:cNvSpPr txBox="1"/>
            <p:nvPr/>
          </p:nvSpPr>
          <p:spPr>
            <a:xfrm>
              <a:off x="4018663" y="4966187"/>
              <a:ext cx="685146" cy="307777"/>
            </a:xfrm>
            <a:prstGeom prst="rect">
              <a:avLst/>
            </a:prstGeom>
            <a:noFill/>
          </p:spPr>
          <p:txBody>
            <a:bodyPr wrap="square" rtlCol="0">
              <a:spAutoFit/>
            </a:bodyPr>
            <a:lstStyle/>
            <a:p>
              <a:pPr algn="ctr"/>
              <a:r>
                <a:rPr lang="zh-CN" altLang="en-US" sz="1400" b="1" dirty="0" smtClean="0">
                  <a:solidFill>
                    <a:srgbClr val="A4B6C6"/>
                  </a:solidFill>
                  <a:latin typeface="方正幼线简体" panose="03000509000000000000" pitchFamily="65" charset="-122"/>
                  <a:ea typeface="方正幼线简体" panose="03000509000000000000" pitchFamily="65" charset="-122"/>
                </a:rPr>
                <a:t>文本</a:t>
              </a:r>
              <a:endParaRPr lang="zh-CN" altLang="en-US" sz="1400" b="1" dirty="0">
                <a:solidFill>
                  <a:srgbClr val="A4B6C6"/>
                </a:solidFill>
                <a:latin typeface="方正幼线简体" panose="03000509000000000000" pitchFamily="65" charset="-122"/>
                <a:ea typeface="方正幼线简体" panose="03000509000000000000" pitchFamily="65" charset="-122"/>
              </a:endParaRPr>
            </a:p>
          </p:txBody>
        </p:sp>
        <p:sp>
          <p:nvSpPr>
            <p:cNvPr id="44" name="文本框 43"/>
            <p:cNvSpPr txBox="1"/>
            <p:nvPr/>
          </p:nvSpPr>
          <p:spPr>
            <a:xfrm>
              <a:off x="4646366" y="4966187"/>
              <a:ext cx="685146" cy="307777"/>
            </a:xfrm>
            <a:prstGeom prst="rect">
              <a:avLst/>
            </a:prstGeom>
            <a:noFill/>
          </p:spPr>
          <p:txBody>
            <a:bodyPr wrap="square" rtlCol="0">
              <a:spAutoFit/>
            </a:bodyPr>
            <a:lstStyle/>
            <a:p>
              <a:pPr algn="ctr"/>
              <a:r>
                <a:rPr lang="zh-CN" altLang="en-US" sz="1400" b="1" dirty="0" smtClean="0">
                  <a:solidFill>
                    <a:srgbClr val="A4B6C6"/>
                  </a:solidFill>
                  <a:latin typeface="方正幼线简体" panose="03000509000000000000" pitchFamily="65" charset="-122"/>
                  <a:ea typeface="方正幼线简体" panose="03000509000000000000" pitchFamily="65" charset="-122"/>
                </a:rPr>
                <a:t>文本</a:t>
              </a:r>
              <a:endParaRPr lang="zh-CN" altLang="en-US" sz="1400" b="1" dirty="0">
                <a:solidFill>
                  <a:srgbClr val="A4B6C6"/>
                </a:solidFill>
                <a:latin typeface="方正幼线简体" panose="03000509000000000000" pitchFamily="65" charset="-122"/>
                <a:ea typeface="方正幼线简体" panose="03000509000000000000" pitchFamily="65" charset="-122"/>
              </a:endParaRPr>
            </a:p>
          </p:txBody>
        </p:sp>
        <p:sp>
          <p:nvSpPr>
            <p:cNvPr id="45" name="文本框 44"/>
            <p:cNvSpPr txBox="1"/>
            <p:nvPr/>
          </p:nvSpPr>
          <p:spPr>
            <a:xfrm>
              <a:off x="5274069" y="4966187"/>
              <a:ext cx="685146" cy="307777"/>
            </a:xfrm>
            <a:prstGeom prst="rect">
              <a:avLst/>
            </a:prstGeom>
            <a:noFill/>
          </p:spPr>
          <p:txBody>
            <a:bodyPr wrap="square" rtlCol="0">
              <a:spAutoFit/>
            </a:bodyPr>
            <a:lstStyle/>
            <a:p>
              <a:pPr algn="ctr"/>
              <a:r>
                <a:rPr lang="zh-CN" altLang="en-US" sz="1400" b="1" dirty="0" smtClean="0">
                  <a:solidFill>
                    <a:srgbClr val="A4B6C6"/>
                  </a:solidFill>
                  <a:latin typeface="方正幼线简体" panose="03000509000000000000" pitchFamily="65" charset="-122"/>
                  <a:ea typeface="方正幼线简体" panose="03000509000000000000" pitchFamily="65" charset="-122"/>
                </a:rPr>
                <a:t>文本</a:t>
              </a:r>
              <a:endParaRPr lang="zh-CN" altLang="en-US" sz="1400" b="1" dirty="0">
                <a:solidFill>
                  <a:srgbClr val="A4B6C6"/>
                </a:solidFill>
                <a:latin typeface="方正幼线简体" panose="03000509000000000000" pitchFamily="65" charset="-122"/>
                <a:ea typeface="方正幼线简体" panose="03000509000000000000" pitchFamily="65" charset="-122"/>
              </a:endParaRPr>
            </a:p>
          </p:txBody>
        </p:sp>
        <p:sp>
          <p:nvSpPr>
            <p:cNvPr id="46" name="文本框 45"/>
            <p:cNvSpPr txBox="1"/>
            <p:nvPr/>
          </p:nvSpPr>
          <p:spPr>
            <a:xfrm>
              <a:off x="5901772" y="4966187"/>
              <a:ext cx="685146" cy="307777"/>
            </a:xfrm>
            <a:prstGeom prst="rect">
              <a:avLst/>
            </a:prstGeom>
            <a:noFill/>
          </p:spPr>
          <p:txBody>
            <a:bodyPr wrap="square" rtlCol="0">
              <a:spAutoFit/>
            </a:bodyPr>
            <a:lstStyle/>
            <a:p>
              <a:pPr algn="ctr"/>
              <a:r>
                <a:rPr lang="zh-CN" altLang="en-US" sz="1400" b="1" dirty="0" smtClean="0">
                  <a:solidFill>
                    <a:srgbClr val="A4B6C6"/>
                  </a:solidFill>
                  <a:latin typeface="方正幼线简体" panose="03000509000000000000" pitchFamily="65" charset="-122"/>
                  <a:ea typeface="方正幼线简体" panose="03000509000000000000" pitchFamily="65" charset="-122"/>
                </a:rPr>
                <a:t>文本</a:t>
              </a:r>
              <a:endParaRPr lang="zh-CN" altLang="en-US" sz="1400" b="1" dirty="0">
                <a:solidFill>
                  <a:srgbClr val="A4B6C6"/>
                </a:solidFill>
                <a:latin typeface="方正幼线简体" panose="03000509000000000000" pitchFamily="65" charset="-122"/>
                <a:ea typeface="方正幼线简体" panose="03000509000000000000" pitchFamily="65" charset="-122"/>
              </a:endParaRPr>
            </a:p>
          </p:txBody>
        </p:sp>
      </p:grpSp>
      <p:grpSp>
        <p:nvGrpSpPr>
          <p:cNvPr id="47" name="组合 46"/>
          <p:cNvGrpSpPr/>
          <p:nvPr/>
        </p:nvGrpSpPr>
        <p:grpSpPr>
          <a:xfrm>
            <a:off x="409271" y="2478167"/>
            <a:ext cx="802701" cy="2689415"/>
            <a:chOff x="409271" y="2478167"/>
            <a:chExt cx="802701" cy="2689415"/>
          </a:xfrm>
        </p:grpSpPr>
        <p:sp>
          <p:nvSpPr>
            <p:cNvPr id="48" name="文本框 47"/>
            <p:cNvSpPr txBox="1"/>
            <p:nvPr/>
          </p:nvSpPr>
          <p:spPr>
            <a:xfrm>
              <a:off x="409271" y="4798250"/>
              <a:ext cx="802701" cy="369332"/>
            </a:xfrm>
            <a:prstGeom prst="rect">
              <a:avLst/>
            </a:prstGeom>
            <a:noFill/>
          </p:spPr>
          <p:txBody>
            <a:bodyPr wrap="square" rtlCol="0">
              <a:spAutoFit/>
            </a:bodyPr>
            <a:lstStyle/>
            <a:p>
              <a:pPr algn="ctr"/>
              <a:r>
                <a:rPr lang="en-US" altLang="zh-CN" b="1" dirty="0" smtClean="0">
                  <a:solidFill>
                    <a:srgbClr val="A4B6C6"/>
                  </a:solidFill>
                  <a:latin typeface="方正幼线简体" panose="03000509000000000000" pitchFamily="65" charset="-122"/>
                  <a:ea typeface="方正幼线简体" panose="03000509000000000000" pitchFamily="65" charset="-122"/>
                </a:rPr>
                <a:t>0</a:t>
              </a:r>
              <a:endParaRPr lang="zh-CN" altLang="en-US" b="1" dirty="0">
                <a:solidFill>
                  <a:srgbClr val="A4B6C6"/>
                </a:solidFill>
                <a:latin typeface="方正幼线简体" panose="03000509000000000000" pitchFamily="65" charset="-122"/>
                <a:ea typeface="方正幼线简体" panose="03000509000000000000" pitchFamily="65" charset="-122"/>
              </a:endParaRPr>
            </a:p>
          </p:txBody>
        </p:sp>
        <p:sp>
          <p:nvSpPr>
            <p:cNvPr id="49" name="文本框 48"/>
            <p:cNvSpPr txBox="1"/>
            <p:nvPr/>
          </p:nvSpPr>
          <p:spPr>
            <a:xfrm>
              <a:off x="409271" y="4334235"/>
              <a:ext cx="802701" cy="369332"/>
            </a:xfrm>
            <a:prstGeom prst="rect">
              <a:avLst/>
            </a:prstGeom>
            <a:noFill/>
          </p:spPr>
          <p:txBody>
            <a:bodyPr wrap="square" rtlCol="0">
              <a:spAutoFit/>
            </a:bodyPr>
            <a:lstStyle/>
            <a:p>
              <a:pPr algn="ctr"/>
              <a:r>
                <a:rPr lang="en-US" altLang="zh-CN" b="1" dirty="0" smtClean="0">
                  <a:solidFill>
                    <a:srgbClr val="A4B6C6"/>
                  </a:solidFill>
                  <a:latin typeface="方正幼线简体" panose="03000509000000000000" pitchFamily="65" charset="-122"/>
                  <a:ea typeface="方正幼线简体" panose="03000509000000000000" pitchFamily="65" charset="-122"/>
                </a:rPr>
                <a:t>200</a:t>
              </a:r>
              <a:endParaRPr lang="zh-CN" altLang="en-US" b="1" dirty="0">
                <a:solidFill>
                  <a:srgbClr val="A4B6C6"/>
                </a:solidFill>
                <a:latin typeface="方正幼线简体" panose="03000509000000000000" pitchFamily="65" charset="-122"/>
                <a:ea typeface="方正幼线简体" panose="03000509000000000000" pitchFamily="65" charset="-122"/>
              </a:endParaRPr>
            </a:p>
          </p:txBody>
        </p:sp>
        <p:sp>
          <p:nvSpPr>
            <p:cNvPr id="50" name="文本框 49"/>
            <p:cNvSpPr txBox="1"/>
            <p:nvPr/>
          </p:nvSpPr>
          <p:spPr>
            <a:xfrm>
              <a:off x="409271" y="3870218"/>
              <a:ext cx="802701" cy="369332"/>
            </a:xfrm>
            <a:prstGeom prst="rect">
              <a:avLst/>
            </a:prstGeom>
            <a:noFill/>
          </p:spPr>
          <p:txBody>
            <a:bodyPr wrap="square" rtlCol="0">
              <a:spAutoFit/>
            </a:bodyPr>
            <a:lstStyle/>
            <a:p>
              <a:pPr algn="ctr"/>
              <a:r>
                <a:rPr lang="en-US" altLang="zh-CN" b="1" dirty="0">
                  <a:solidFill>
                    <a:srgbClr val="A4B6C6"/>
                  </a:solidFill>
                  <a:latin typeface="方正幼线简体" panose="03000509000000000000" pitchFamily="65" charset="-122"/>
                  <a:ea typeface="方正幼线简体" panose="03000509000000000000" pitchFamily="65" charset="-122"/>
                </a:rPr>
                <a:t>4</a:t>
              </a:r>
              <a:r>
                <a:rPr lang="en-US" altLang="zh-CN" b="1" dirty="0" smtClean="0">
                  <a:solidFill>
                    <a:srgbClr val="A4B6C6"/>
                  </a:solidFill>
                  <a:latin typeface="方正幼线简体" panose="03000509000000000000" pitchFamily="65" charset="-122"/>
                  <a:ea typeface="方正幼线简体" panose="03000509000000000000" pitchFamily="65" charset="-122"/>
                </a:rPr>
                <a:t>00</a:t>
              </a:r>
              <a:endParaRPr lang="zh-CN" altLang="en-US" b="1" dirty="0">
                <a:solidFill>
                  <a:srgbClr val="A4B6C6"/>
                </a:solidFill>
                <a:latin typeface="方正幼线简体" panose="03000509000000000000" pitchFamily="65" charset="-122"/>
                <a:ea typeface="方正幼线简体" panose="03000509000000000000" pitchFamily="65" charset="-122"/>
              </a:endParaRPr>
            </a:p>
          </p:txBody>
        </p:sp>
        <p:sp>
          <p:nvSpPr>
            <p:cNvPr id="51" name="文本框 50"/>
            <p:cNvSpPr txBox="1"/>
            <p:nvPr/>
          </p:nvSpPr>
          <p:spPr>
            <a:xfrm>
              <a:off x="409271" y="3406201"/>
              <a:ext cx="802701" cy="369332"/>
            </a:xfrm>
            <a:prstGeom prst="rect">
              <a:avLst/>
            </a:prstGeom>
            <a:noFill/>
          </p:spPr>
          <p:txBody>
            <a:bodyPr wrap="square" rtlCol="0">
              <a:spAutoFit/>
            </a:bodyPr>
            <a:lstStyle/>
            <a:p>
              <a:pPr algn="ctr"/>
              <a:r>
                <a:rPr lang="en-US" altLang="zh-CN" b="1" dirty="0">
                  <a:solidFill>
                    <a:srgbClr val="A4B6C6"/>
                  </a:solidFill>
                  <a:latin typeface="方正幼线简体" panose="03000509000000000000" pitchFamily="65" charset="-122"/>
                  <a:ea typeface="方正幼线简体" panose="03000509000000000000" pitchFamily="65" charset="-122"/>
                </a:rPr>
                <a:t>6</a:t>
              </a:r>
              <a:r>
                <a:rPr lang="en-US" altLang="zh-CN" b="1" dirty="0" smtClean="0">
                  <a:solidFill>
                    <a:srgbClr val="A4B6C6"/>
                  </a:solidFill>
                  <a:latin typeface="方正幼线简体" panose="03000509000000000000" pitchFamily="65" charset="-122"/>
                  <a:ea typeface="方正幼线简体" panose="03000509000000000000" pitchFamily="65" charset="-122"/>
                </a:rPr>
                <a:t>00</a:t>
              </a:r>
              <a:endParaRPr lang="zh-CN" altLang="en-US" b="1" dirty="0">
                <a:solidFill>
                  <a:srgbClr val="A4B6C6"/>
                </a:solidFill>
                <a:latin typeface="方正幼线简体" panose="03000509000000000000" pitchFamily="65" charset="-122"/>
                <a:ea typeface="方正幼线简体" panose="03000509000000000000" pitchFamily="65" charset="-122"/>
              </a:endParaRPr>
            </a:p>
          </p:txBody>
        </p:sp>
        <p:sp>
          <p:nvSpPr>
            <p:cNvPr id="52" name="文本框 51"/>
            <p:cNvSpPr txBox="1"/>
            <p:nvPr/>
          </p:nvSpPr>
          <p:spPr>
            <a:xfrm>
              <a:off x="409271" y="2942184"/>
              <a:ext cx="802701" cy="369332"/>
            </a:xfrm>
            <a:prstGeom prst="rect">
              <a:avLst/>
            </a:prstGeom>
            <a:noFill/>
          </p:spPr>
          <p:txBody>
            <a:bodyPr wrap="square" rtlCol="0">
              <a:spAutoFit/>
            </a:bodyPr>
            <a:lstStyle/>
            <a:p>
              <a:pPr algn="ctr"/>
              <a:r>
                <a:rPr lang="en-US" altLang="zh-CN" b="1" dirty="0" smtClean="0">
                  <a:solidFill>
                    <a:srgbClr val="A4B6C6"/>
                  </a:solidFill>
                  <a:latin typeface="方正幼线简体" panose="03000509000000000000" pitchFamily="65" charset="-122"/>
                  <a:ea typeface="方正幼线简体" panose="03000509000000000000" pitchFamily="65" charset="-122"/>
                </a:rPr>
                <a:t>800</a:t>
              </a:r>
              <a:endParaRPr lang="zh-CN" altLang="en-US" b="1" dirty="0">
                <a:solidFill>
                  <a:srgbClr val="A4B6C6"/>
                </a:solidFill>
                <a:latin typeface="方正幼线简体" panose="03000509000000000000" pitchFamily="65" charset="-122"/>
                <a:ea typeface="方正幼线简体" panose="03000509000000000000" pitchFamily="65" charset="-122"/>
              </a:endParaRPr>
            </a:p>
          </p:txBody>
        </p:sp>
        <p:sp>
          <p:nvSpPr>
            <p:cNvPr id="53" name="文本框 52"/>
            <p:cNvSpPr txBox="1"/>
            <p:nvPr/>
          </p:nvSpPr>
          <p:spPr>
            <a:xfrm>
              <a:off x="409271" y="2478167"/>
              <a:ext cx="802701" cy="369332"/>
            </a:xfrm>
            <a:prstGeom prst="rect">
              <a:avLst/>
            </a:prstGeom>
            <a:noFill/>
          </p:spPr>
          <p:txBody>
            <a:bodyPr wrap="square" rtlCol="0">
              <a:spAutoFit/>
            </a:bodyPr>
            <a:lstStyle/>
            <a:p>
              <a:pPr algn="ctr"/>
              <a:r>
                <a:rPr lang="en-US" altLang="zh-CN" b="1" dirty="0" smtClean="0">
                  <a:solidFill>
                    <a:srgbClr val="A4B6C6"/>
                  </a:solidFill>
                  <a:latin typeface="方正幼线简体" panose="03000509000000000000" pitchFamily="65" charset="-122"/>
                  <a:ea typeface="方正幼线简体" panose="03000509000000000000" pitchFamily="65" charset="-122"/>
                </a:rPr>
                <a:t>1000</a:t>
              </a:r>
              <a:endParaRPr lang="zh-CN" altLang="en-US" b="1" dirty="0">
                <a:solidFill>
                  <a:srgbClr val="A4B6C6"/>
                </a:solidFill>
                <a:latin typeface="方正幼线简体" panose="03000509000000000000" pitchFamily="65" charset="-122"/>
                <a:ea typeface="方正幼线简体" panose="03000509000000000000" pitchFamily="65" charset="-122"/>
              </a:endParaRPr>
            </a:p>
          </p:txBody>
        </p:sp>
      </p:grpSp>
      <p:grpSp>
        <p:nvGrpSpPr>
          <p:cNvPr id="54" name="组合 53"/>
          <p:cNvGrpSpPr/>
          <p:nvPr/>
        </p:nvGrpSpPr>
        <p:grpSpPr>
          <a:xfrm>
            <a:off x="7286956" y="1809420"/>
            <a:ext cx="426635" cy="426635"/>
            <a:chOff x="7286956" y="1809420"/>
            <a:chExt cx="426635" cy="426635"/>
          </a:xfrm>
        </p:grpSpPr>
        <p:sp>
          <p:nvSpPr>
            <p:cNvPr id="55" name="直角三角形 54"/>
            <p:cNvSpPr/>
            <p:nvPr/>
          </p:nvSpPr>
          <p:spPr>
            <a:xfrm rot="5400000" flipH="1">
              <a:off x="7286956" y="1809420"/>
              <a:ext cx="426635" cy="426635"/>
            </a:xfrm>
            <a:prstGeom prst="rtTriangle">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6" name="直角三角形 55"/>
            <p:cNvSpPr/>
            <p:nvPr/>
          </p:nvSpPr>
          <p:spPr>
            <a:xfrm rot="5400000" flipH="1">
              <a:off x="7304567" y="1910713"/>
              <a:ext cx="300621" cy="300621"/>
            </a:xfrm>
            <a:prstGeom prst="rtTriangle">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57" name="组合 56"/>
          <p:cNvGrpSpPr/>
          <p:nvPr/>
        </p:nvGrpSpPr>
        <p:grpSpPr>
          <a:xfrm>
            <a:off x="7681114" y="1785717"/>
            <a:ext cx="3606011" cy="1066040"/>
            <a:chOff x="7681114" y="1785717"/>
            <a:chExt cx="3606011" cy="1066040"/>
          </a:xfrm>
        </p:grpSpPr>
        <p:sp>
          <p:nvSpPr>
            <p:cNvPr id="58" name="文本框 57"/>
            <p:cNvSpPr txBox="1"/>
            <p:nvPr/>
          </p:nvSpPr>
          <p:spPr>
            <a:xfrm>
              <a:off x="7681114" y="1785717"/>
              <a:ext cx="2600681" cy="400110"/>
            </a:xfrm>
            <a:prstGeom prst="rect">
              <a:avLst/>
            </a:prstGeom>
            <a:noFill/>
          </p:spPr>
          <p:txBody>
            <a:bodyPr wrap="square" rtlCol="0">
              <a:spAutoFit/>
            </a:bodyPr>
            <a:lstStyle/>
            <a:p>
              <a:r>
                <a:rPr lang="zh-CN" altLang="en-US" sz="2000" b="1" dirty="0" smtClean="0">
                  <a:solidFill>
                    <a:prstClr val="white">
                      <a:alpha val="80000"/>
                    </a:prst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点击输入小标题</a:t>
              </a:r>
              <a:endParaRPr lang="zh-CN" altLang="en-US" sz="2000" b="1" dirty="0">
                <a:solidFill>
                  <a:prstClr val="white">
                    <a:alpha val="80000"/>
                  </a:prst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59" name="文本框 58"/>
            <p:cNvSpPr txBox="1"/>
            <p:nvPr/>
          </p:nvSpPr>
          <p:spPr>
            <a:xfrm>
              <a:off x="7681114" y="2193948"/>
              <a:ext cx="3606011" cy="657809"/>
            </a:xfrm>
            <a:prstGeom prst="rect">
              <a:avLst/>
            </a:prstGeom>
            <a:noFill/>
          </p:spPr>
          <p:txBody>
            <a:bodyPr wrap="square" rtlCol="0">
              <a:spAutoFit/>
            </a:bodyPr>
            <a:lstStyle/>
            <a:p>
              <a:pPr defTabSz="866943" fontAlgn="base">
                <a:lnSpc>
                  <a:spcPct val="120000"/>
                </a:lnSpc>
                <a:spcBef>
                  <a:spcPct val="0"/>
                </a:spcBef>
                <a:spcAft>
                  <a:spcPct val="0"/>
                </a:spcAft>
              </a:pPr>
              <a:r>
                <a:rPr lang="zh-CN" altLang="en-US" sz="16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请插入文本内容请插入文本内容请插入文本内容请插入文本内容</a:t>
              </a:r>
              <a:endParaRPr lang="en-GB" altLang="zh-CN" sz="16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60" name="组合 59"/>
          <p:cNvGrpSpPr/>
          <p:nvPr/>
        </p:nvGrpSpPr>
        <p:grpSpPr>
          <a:xfrm>
            <a:off x="7286956" y="2965887"/>
            <a:ext cx="426635" cy="426635"/>
            <a:chOff x="7286956" y="2965887"/>
            <a:chExt cx="426635" cy="426635"/>
          </a:xfrm>
        </p:grpSpPr>
        <p:sp>
          <p:nvSpPr>
            <p:cNvPr id="61" name="直角三角形 60"/>
            <p:cNvSpPr/>
            <p:nvPr/>
          </p:nvSpPr>
          <p:spPr>
            <a:xfrm rot="5400000" flipH="1">
              <a:off x="7286956" y="2965887"/>
              <a:ext cx="426635" cy="426635"/>
            </a:xfrm>
            <a:prstGeom prst="rtTriangle">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2" name="直角三角形 61"/>
            <p:cNvSpPr/>
            <p:nvPr/>
          </p:nvSpPr>
          <p:spPr>
            <a:xfrm rot="5400000" flipH="1">
              <a:off x="7304567" y="3067180"/>
              <a:ext cx="300621" cy="300621"/>
            </a:xfrm>
            <a:prstGeom prst="rtTriangle">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63" name="组合 62"/>
          <p:cNvGrpSpPr/>
          <p:nvPr/>
        </p:nvGrpSpPr>
        <p:grpSpPr>
          <a:xfrm>
            <a:off x="7681114" y="2942184"/>
            <a:ext cx="3606011" cy="1066040"/>
            <a:chOff x="7681114" y="2942184"/>
            <a:chExt cx="3606011" cy="1066040"/>
          </a:xfrm>
        </p:grpSpPr>
        <p:sp>
          <p:nvSpPr>
            <p:cNvPr id="64" name="文本框 63"/>
            <p:cNvSpPr txBox="1"/>
            <p:nvPr/>
          </p:nvSpPr>
          <p:spPr>
            <a:xfrm>
              <a:off x="7681114" y="2942184"/>
              <a:ext cx="2600681" cy="400110"/>
            </a:xfrm>
            <a:prstGeom prst="rect">
              <a:avLst/>
            </a:prstGeom>
            <a:noFill/>
          </p:spPr>
          <p:txBody>
            <a:bodyPr wrap="square" rtlCol="0">
              <a:spAutoFit/>
            </a:bodyPr>
            <a:lstStyle/>
            <a:p>
              <a:r>
                <a:rPr lang="zh-CN" altLang="en-US" sz="2000" b="1" dirty="0" smtClean="0">
                  <a:solidFill>
                    <a:prstClr val="white">
                      <a:alpha val="80000"/>
                    </a:prst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点击输入小标题</a:t>
              </a:r>
              <a:endParaRPr lang="zh-CN" altLang="en-US" sz="2000" b="1" dirty="0">
                <a:solidFill>
                  <a:prstClr val="white">
                    <a:alpha val="80000"/>
                  </a:prst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65" name="文本框 64"/>
            <p:cNvSpPr txBox="1"/>
            <p:nvPr/>
          </p:nvSpPr>
          <p:spPr>
            <a:xfrm>
              <a:off x="7681114" y="3350415"/>
              <a:ext cx="3606011" cy="657809"/>
            </a:xfrm>
            <a:prstGeom prst="rect">
              <a:avLst/>
            </a:prstGeom>
            <a:noFill/>
          </p:spPr>
          <p:txBody>
            <a:bodyPr wrap="square" rtlCol="0">
              <a:spAutoFit/>
            </a:bodyPr>
            <a:lstStyle/>
            <a:p>
              <a:pPr defTabSz="866943" fontAlgn="base">
                <a:lnSpc>
                  <a:spcPct val="120000"/>
                </a:lnSpc>
                <a:spcBef>
                  <a:spcPct val="0"/>
                </a:spcBef>
                <a:spcAft>
                  <a:spcPct val="0"/>
                </a:spcAft>
              </a:pPr>
              <a:r>
                <a:rPr lang="zh-CN" altLang="en-US" sz="16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请插入文本内容请插入文本内容请插入文本内容请插入文本内容</a:t>
              </a:r>
              <a:endParaRPr lang="en-GB" altLang="zh-CN" sz="16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66" name="组合 65"/>
          <p:cNvGrpSpPr/>
          <p:nvPr/>
        </p:nvGrpSpPr>
        <p:grpSpPr>
          <a:xfrm>
            <a:off x="7286956" y="4127006"/>
            <a:ext cx="426635" cy="426635"/>
            <a:chOff x="7286956" y="4127006"/>
            <a:chExt cx="426635" cy="426635"/>
          </a:xfrm>
        </p:grpSpPr>
        <p:sp>
          <p:nvSpPr>
            <p:cNvPr id="67" name="直角三角形 66"/>
            <p:cNvSpPr/>
            <p:nvPr/>
          </p:nvSpPr>
          <p:spPr>
            <a:xfrm rot="5400000" flipH="1">
              <a:off x="7286956" y="4127006"/>
              <a:ext cx="426635" cy="426635"/>
            </a:xfrm>
            <a:prstGeom prst="rtTriangle">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8" name="直角三角形 67"/>
            <p:cNvSpPr/>
            <p:nvPr/>
          </p:nvSpPr>
          <p:spPr>
            <a:xfrm rot="5400000" flipH="1">
              <a:off x="7304567" y="4228299"/>
              <a:ext cx="300621" cy="300621"/>
            </a:xfrm>
            <a:prstGeom prst="rtTriangle">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69" name="组合 68"/>
          <p:cNvGrpSpPr/>
          <p:nvPr/>
        </p:nvGrpSpPr>
        <p:grpSpPr>
          <a:xfrm>
            <a:off x="7681114" y="4103303"/>
            <a:ext cx="3606011" cy="1066040"/>
            <a:chOff x="7681114" y="4103303"/>
            <a:chExt cx="3606011" cy="1066040"/>
          </a:xfrm>
        </p:grpSpPr>
        <p:sp>
          <p:nvSpPr>
            <p:cNvPr id="70" name="文本框 69"/>
            <p:cNvSpPr txBox="1"/>
            <p:nvPr/>
          </p:nvSpPr>
          <p:spPr>
            <a:xfrm>
              <a:off x="7681114" y="4103303"/>
              <a:ext cx="2600681" cy="400110"/>
            </a:xfrm>
            <a:prstGeom prst="rect">
              <a:avLst/>
            </a:prstGeom>
            <a:noFill/>
          </p:spPr>
          <p:txBody>
            <a:bodyPr wrap="square" rtlCol="0">
              <a:spAutoFit/>
            </a:bodyPr>
            <a:lstStyle/>
            <a:p>
              <a:r>
                <a:rPr lang="zh-CN" altLang="en-US" sz="2000" b="1" dirty="0" smtClean="0">
                  <a:solidFill>
                    <a:prstClr val="white">
                      <a:alpha val="80000"/>
                    </a:prst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点击输入小标题</a:t>
              </a:r>
              <a:endParaRPr lang="zh-CN" altLang="en-US" sz="2000" b="1" dirty="0">
                <a:solidFill>
                  <a:prstClr val="white">
                    <a:alpha val="80000"/>
                  </a:prst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71" name="文本框 70"/>
            <p:cNvSpPr txBox="1"/>
            <p:nvPr/>
          </p:nvSpPr>
          <p:spPr>
            <a:xfrm>
              <a:off x="7681114" y="4511534"/>
              <a:ext cx="3606011" cy="657809"/>
            </a:xfrm>
            <a:prstGeom prst="rect">
              <a:avLst/>
            </a:prstGeom>
            <a:noFill/>
          </p:spPr>
          <p:txBody>
            <a:bodyPr wrap="square" rtlCol="0">
              <a:spAutoFit/>
            </a:bodyPr>
            <a:lstStyle/>
            <a:p>
              <a:pPr defTabSz="866943" fontAlgn="base">
                <a:lnSpc>
                  <a:spcPct val="120000"/>
                </a:lnSpc>
                <a:spcBef>
                  <a:spcPct val="0"/>
                </a:spcBef>
                <a:spcAft>
                  <a:spcPct val="0"/>
                </a:spcAft>
              </a:pPr>
              <a:r>
                <a:rPr lang="zh-CN" altLang="en-US" sz="16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请插入文本内容请插入文本内容请插入文本内容请插入文本内容</a:t>
              </a:r>
              <a:endParaRPr lang="en-GB" altLang="zh-CN" sz="16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spTree>
    <p:extLst>
      <p:ext uri="{BB962C8B-B14F-4D97-AF65-F5344CB8AC3E}">
        <p14:creationId xmlns:p14="http://schemas.microsoft.com/office/powerpoint/2010/main" val="215051551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anim calcmode="lin" valueType="num">
                                          <p:cBhvr>
                                            <p:cTn id="19" dur="500" fill="hold"/>
                                            <p:tgtEl>
                                              <p:spTgt spid="4"/>
                                            </p:tgtEl>
                                            <p:attrNameLst>
                                              <p:attrName>ppt_x</p:attrName>
                                            </p:attrNameLst>
                                          </p:cBhvr>
                                          <p:tavLst>
                                            <p:tav tm="0">
                                              <p:val>
                                                <p:strVal val="#ppt_x"/>
                                              </p:val>
                                            </p:tav>
                                            <p:tav tm="100000">
                                              <p:val>
                                                <p:strVal val="#ppt_x"/>
                                              </p:val>
                                            </p:tav>
                                          </p:tavLst>
                                        </p:anim>
                                        <p:anim calcmode="lin" valueType="num">
                                          <p:cBhvr>
                                            <p:cTn id="20" dur="500" fill="hold"/>
                                            <p:tgtEl>
                                              <p:spTgt spid="4"/>
                                            </p:tgtEl>
                                            <p:attrNameLst>
                                              <p:attrName>ppt_y</p:attrName>
                                            </p:attrNameLst>
                                          </p:cBhvr>
                                          <p:tavLst>
                                            <p:tav tm="0">
                                              <p:val>
                                                <p:strVal val="#ppt_y+.1"/>
                                              </p:val>
                                            </p:tav>
                                            <p:tav tm="100000">
                                              <p:val>
                                                <p:strVal val="#ppt_y"/>
                                              </p:val>
                                            </p:tav>
                                          </p:tavLst>
                                        </p:anim>
                                      </p:childTnLst>
                                    </p:cTn>
                                  </p:par>
                                  <p:par>
                                    <p:cTn id="21" presetID="49" presetClass="entr" presetSubtype="0" decel="10000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anim calcmode="lin" valueType="num">
                                          <p:cBhvr>
                                            <p:cTn id="23" dur="800" fill="hold"/>
                                            <p:tgtEl>
                                              <p:spTgt spid="38"/>
                                            </p:tgtEl>
                                            <p:attrNameLst>
                                              <p:attrName>ppt_w</p:attrName>
                                            </p:attrNameLst>
                                          </p:cBhvr>
                                          <p:tavLst>
                                            <p:tav tm="0">
                                              <p:val>
                                                <p:fltVal val="0"/>
                                              </p:val>
                                            </p:tav>
                                            <p:tav tm="100000">
                                              <p:val>
                                                <p:strVal val="#ppt_w"/>
                                              </p:val>
                                            </p:tav>
                                          </p:tavLst>
                                        </p:anim>
                                        <p:anim calcmode="lin" valueType="num">
                                          <p:cBhvr>
                                            <p:cTn id="24" dur="800" fill="hold"/>
                                            <p:tgtEl>
                                              <p:spTgt spid="38"/>
                                            </p:tgtEl>
                                            <p:attrNameLst>
                                              <p:attrName>ppt_h</p:attrName>
                                            </p:attrNameLst>
                                          </p:cBhvr>
                                          <p:tavLst>
                                            <p:tav tm="0">
                                              <p:val>
                                                <p:fltVal val="0"/>
                                              </p:val>
                                            </p:tav>
                                            <p:tav tm="100000">
                                              <p:val>
                                                <p:strVal val="#ppt_h"/>
                                              </p:val>
                                            </p:tav>
                                          </p:tavLst>
                                        </p:anim>
                                        <p:anim calcmode="lin" valueType="num">
                                          <p:cBhvr>
                                            <p:cTn id="25" dur="800" fill="hold"/>
                                            <p:tgtEl>
                                              <p:spTgt spid="38"/>
                                            </p:tgtEl>
                                            <p:attrNameLst>
                                              <p:attrName>style.rotation</p:attrName>
                                            </p:attrNameLst>
                                          </p:cBhvr>
                                          <p:tavLst>
                                            <p:tav tm="0">
                                              <p:val>
                                                <p:fltVal val="360"/>
                                              </p:val>
                                            </p:tav>
                                            <p:tav tm="100000">
                                              <p:val>
                                                <p:fltVal val="0"/>
                                              </p:val>
                                            </p:tav>
                                          </p:tavLst>
                                        </p:anim>
                                        <p:animEffect transition="in" filter="fade">
                                          <p:cBhvr>
                                            <p:cTn id="26" dur="800"/>
                                            <p:tgtEl>
                                              <p:spTgt spid="38"/>
                                            </p:tgtEl>
                                          </p:cBhvr>
                                        </p:animEffect>
                                      </p:childTnLst>
                                    </p:cTn>
                                  </p:par>
                                  <p:par>
                                    <p:cTn id="27" presetID="49" presetClass="entr" presetSubtype="0" decel="100000" fill="hold" grpId="0" nodeType="withEffect">
                                      <p:stCondLst>
                                        <p:cond delay="200"/>
                                      </p:stCondLst>
                                      <p:childTnLst>
                                        <p:set>
                                          <p:cBhvr>
                                            <p:cTn id="28" dur="1" fill="hold">
                                              <p:stCondLst>
                                                <p:cond delay="0"/>
                                              </p:stCondLst>
                                            </p:cTn>
                                            <p:tgtEl>
                                              <p:spTgt spid="5"/>
                                            </p:tgtEl>
                                            <p:attrNameLst>
                                              <p:attrName>style.visibility</p:attrName>
                                            </p:attrNameLst>
                                          </p:cBhvr>
                                          <p:to>
                                            <p:strVal val="visible"/>
                                          </p:to>
                                        </p:set>
                                        <p:anim calcmode="lin" valueType="num">
                                          <p:cBhvr>
                                            <p:cTn id="29" dur="800" fill="hold"/>
                                            <p:tgtEl>
                                              <p:spTgt spid="5"/>
                                            </p:tgtEl>
                                            <p:attrNameLst>
                                              <p:attrName>ppt_w</p:attrName>
                                            </p:attrNameLst>
                                          </p:cBhvr>
                                          <p:tavLst>
                                            <p:tav tm="0">
                                              <p:val>
                                                <p:fltVal val="0"/>
                                              </p:val>
                                            </p:tav>
                                            <p:tav tm="100000">
                                              <p:val>
                                                <p:strVal val="#ppt_w"/>
                                              </p:val>
                                            </p:tav>
                                          </p:tavLst>
                                        </p:anim>
                                        <p:anim calcmode="lin" valueType="num">
                                          <p:cBhvr>
                                            <p:cTn id="30" dur="800" fill="hold"/>
                                            <p:tgtEl>
                                              <p:spTgt spid="5"/>
                                            </p:tgtEl>
                                            <p:attrNameLst>
                                              <p:attrName>ppt_h</p:attrName>
                                            </p:attrNameLst>
                                          </p:cBhvr>
                                          <p:tavLst>
                                            <p:tav tm="0">
                                              <p:val>
                                                <p:fltVal val="0"/>
                                              </p:val>
                                            </p:tav>
                                            <p:tav tm="100000">
                                              <p:val>
                                                <p:strVal val="#ppt_h"/>
                                              </p:val>
                                            </p:tav>
                                          </p:tavLst>
                                        </p:anim>
                                        <p:anim calcmode="lin" valueType="num">
                                          <p:cBhvr>
                                            <p:cTn id="31" dur="800" fill="hold"/>
                                            <p:tgtEl>
                                              <p:spTgt spid="5"/>
                                            </p:tgtEl>
                                            <p:attrNameLst>
                                              <p:attrName>style.rotation</p:attrName>
                                            </p:attrNameLst>
                                          </p:cBhvr>
                                          <p:tavLst>
                                            <p:tav tm="0">
                                              <p:val>
                                                <p:fltVal val="360"/>
                                              </p:val>
                                            </p:tav>
                                            <p:tav tm="100000">
                                              <p:val>
                                                <p:fltVal val="0"/>
                                              </p:val>
                                            </p:tav>
                                          </p:tavLst>
                                        </p:anim>
                                        <p:animEffect transition="in" filter="fade">
                                          <p:cBhvr>
                                            <p:cTn id="32" dur="800"/>
                                            <p:tgtEl>
                                              <p:spTgt spid="5"/>
                                            </p:tgtEl>
                                          </p:cBhvr>
                                        </p:animEffect>
                                      </p:childTnLst>
                                    </p:cTn>
                                  </p:par>
                                  <p:par>
                                    <p:cTn id="33" presetID="10" presetClass="entr" presetSubtype="0" fill="hold" grpId="0" nodeType="withEffect">
                                      <p:stCondLst>
                                        <p:cond delay="50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par>
                                    <p:cTn id="36" presetID="42" presetClass="entr" presetSubtype="0" fill="hold" nodeType="withEffect">
                                      <p:stCondLst>
                                        <p:cond delay="100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anim calcmode="lin" valueType="num">
                                          <p:cBhvr>
                                            <p:cTn id="39" dur="500" fill="hold"/>
                                            <p:tgtEl>
                                              <p:spTgt spid="7"/>
                                            </p:tgtEl>
                                            <p:attrNameLst>
                                              <p:attrName>ppt_x</p:attrName>
                                            </p:attrNameLst>
                                          </p:cBhvr>
                                          <p:tavLst>
                                            <p:tav tm="0">
                                              <p:val>
                                                <p:strVal val="#ppt_x"/>
                                              </p:val>
                                            </p:tav>
                                            <p:tav tm="100000">
                                              <p:val>
                                                <p:strVal val="#ppt_x"/>
                                              </p:val>
                                            </p:tav>
                                          </p:tavLst>
                                        </p:anim>
                                        <p:anim calcmode="lin" valueType="num">
                                          <p:cBhvr>
                                            <p:cTn id="40" dur="500" fill="hold"/>
                                            <p:tgtEl>
                                              <p:spTgt spid="7"/>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110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anim calcmode="lin" valueType="num">
                                          <p:cBhvr>
                                            <p:cTn id="44" dur="500" fill="hold"/>
                                            <p:tgtEl>
                                              <p:spTgt spid="11"/>
                                            </p:tgtEl>
                                            <p:attrNameLst>
                                              <p:attrName>ppt_x</p:attrName>
                                            </p:attrNameLst>
                                          </p:cBhvr>
                                          <p:tavLst>
                                            <p:tav tm="0">
                                              <p:val>
                                                <p:strVal val="#ppt_x"/>
                                              </p:val>
                                            </p:tav>
                                            <p:tav tm="100000">
                                              <p:val>
                                                <p:strVal val="#ppt_x"/>
                                              </p:val>
                                            </p:tav>
                                          </p:tavLst>
                                        </p:anim>
                                        <p:anim calcmode="lin" valueType="num">
                                          <p:cBhvr>
                                            <p:cTn id="45" dur="500" fill="hold"/>
                                            <p:tgtEl>
                                              <p:spTgt spid="11"/>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120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anim calcmode="lin" valueType="num">
                                          <p:cBhvr>
                                            <p:cTn id="49" dur="500" fill="hold"/>
                                            <p:tgtEl>
                                              <p:spTgt spid="15"/>
                                            </p:tgtEl>
                                            <p:attrNameLst>
                                              <p:attrName>ppt_x</p:attrName>
                                            </p:attrNameLst>
                                          </p:cBhvr>
                                          <p:tavLst>
                                            <p:tav tm="0">
                                              <p:val>
                                                <p:strVal val="#ppt_x"/>
                                              </p:val>
                                            </p:tav>
                                            <p:tav tm="100000">
                                              <p:val>
                                                <p:strVal val="#ppt_x"/>
                                              </p:val>
                                            </p:tav>
                                          </p:tavLst>
                                        </p:anim>
                                        <p:anim calcmode="lin" valueType="num">
                                          <p:cBhvr>
                                            <p:cTn id="50" dur="500" fill="hold"/>
                                            <p:tgtEl>
                                              <p:spTgt spid="15"/>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130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500"/>
                                            <p:tgtEl>
                                              <p:spTgt spid="19"/>
                                            </p:tgtEl>
                                          </p:cBhvr>
                                        </p:animEffect>
                                        <p:anim calcmode="lin" valueType="num">
                                          <p:cBhvr>
                                            <p:cTn id="54" dur="500" fill="hold"/>
                                            <p:tgtEl>
                                              <p:spTgt spid="19"/>
                                            </p:tgtEl>
                                            <p:attrNameLst>
                                              <p:attrName>ppt_x</p:attrName>
                                            </p:attrNameLst>
                                          </p:cBhvr>
                                          <p:tavLst>
                                            <p:tav tm="0">
                                              <p:val>
                                                <p:strVal val="#ppt_x"/>
                                              </p:val>
                                            </p:tav>
                                            <p:tav tm="100000">
                                              <p:val>
                                                <p:strVal val="#ppt_x"/>
                                              </p:val>
                                            </p:tav>
                                          </p:tavLst>
                                        </p:anim>
                                        <p:anim calcmode="lin" valueType="num">
                                          <p:cBhvr>
                                            <p:cTn id="55" dur="500" fill="hold"/>
                                            <p:tgtEl>
                                              <p:spTgt spid="19"/>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140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500"/>
                                            <p:tgtEl>
                                              <p:spTgt spid="23"/>
                                            </p:tgtEl>
                                          </p:cBhvr>
                                        </p:animEffect>
                                        <p:anim calcmode="lin" valueType="num">
                                          <p:cBhvr>
                                            <p:cTn id="59" dur="500" fill="hold"/>
                                            <p:tgtEl>
                                              <p:spTgt spid="23"/>
                                            </p:tgtEl>
                                            <p:attrNameLst>
                                              <p:attrName>ppt_x</p:attrName>
                                            </p:attrNameLst>
                                          </p:cBhvr>
                                          <p:tavLst>
                                            <p:tav tm="0">
                                              <p:val>
                                                <p:strVal val="#ppt_x"/>
                                              </p:val>
                                            </p:tav>
                                            <p:tav tm="100000">
                                              <p:val>
                                                <p:strVal val="#ppt_x"/>
                                              </p:val>
                                            </p:tav>
                                          </p:tavLst>
                                        </p:anim>
                                        <p:anim calcmode="lin" valueType="num">
                                          <p:cBhvr>
                                            <p:cTn id="60" dur="500" fill="hold"/>
                                            <p:tgtEl>
                                              <p:spTgt spid="23"/>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150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500"/>
                                            <p:tgtEl>
                                              <p:spTgt spid="27"/>
                                            </p:tgtEl>
                                          </p:cBhvr>
                                        </p:animEffect>
                                        <p:anim calcmode="lin" valueType="num">
                                          <p:cBhvr>
                                            <p:cTn id="64" dur="500" fill="hold"/>
                                            <p:tgtEl>
                                              <p:spTgt spid="27"/>
                                            </p:tgtEl>
                                            <p:attrNameLst>
                                              <p:attrName>ppt_x</p:attrName>
                                            </p:attrNameLst>
                                          </p:cBhvr>
                                          <p:tavLst>
                                            <p:tav tm="0">
                                              <p:val>
                                                <p:strVal val="#ppt_x"/>
                                              </p:val>
                                            </p:tav>
                                            <p:tav tm="100000">
                                              <p:val>
                                                <p:strVal val="#ppt_x"/>
                                              </p:val>
                                            </p:tav>
                                          </p:tavLst>
                                        </p:anim>
                                        <p:anim calcmode="lin" valueType="num">
                                          <p:cBhvr>
                                            <p:cTn id="65" dur="500" fill="hold"/>
                                            <p:tgtEl>
                                              <p:spTgt spid="27"/>
                                            </p:tgtEl>
                                            <p:attrNameLst>
                                              <p:attrName>ppt_y</p:attrName>
                                            </p:attrNameLst>
                                          </p:cBhvr>
                                          <p:tavLst>
                                            <p:tav tm="0">
                                              <p:val>
                                                <p:strVal val="#ppt_y+.1"/>
                                              </p:val>
                                            </p:tav>
                                            <p:tav tm="100000">
                                              <p:val>
                                                <p:strVal val="#ppt_y"/>
                                              </p:val>
                                            </p:tav>
                                          </p:tavLst>
                                        </p:anim>
                                      </p:childTnLst>
                                    </p:cTn>
                                  </p:par>
                                  <p:par>
                                    <p:cTn id="66" presetID="12" presetClass="entr" presetSubtype="2" fill="hold" nodeType="withEffect">
                                      <p:stCondLst>
                                        <p:cond delay="1200"/>
                                      </p:stCondLst>
                                      <p:childTnLst>
                                        <p:set>
                                          <p:cBhvr>
                                            <p:cTn id="67" dur="1" fill="hold">
                                              <p:stCondLst>
                                                <p:cond delay="0"/>
                                              </p:stCondLst>
                                            </p:cTn>
                                            <p:tgtEl>
                                              <p:spTgt spid="47"/>
                                            </p:tgtEl>
                                            <p:attrNameLst>
                                              <p:attrName>style.visibility</p:attrName>
                                            </p:attrNameLst>
                                          </p:cBhvr>
                                          <p:to>
                                            <p:strVal val="visible"/>
                                          </p:to>
                                        </p:set>
                                        <p:anim calcmode="lin" valueType="num">
                                          <p:cBhvr additive="base">
                                            <p:cTn id="68" dur="500"/>
                                            <p:tgtEl>
                                              <p:spTgt spid="47"/>
                                            </p:tgtEl>
                                            <p:attrNameLst>
                                              <p:attrName>ppt_x</p:attrName>
                                            </p:attrNameLst>
                                          </p:cBhvr>
                                          <p:tavLst>
                                            <p:tav tm="0">
                                              <p:val>
                                                <p:strVal val="#ppt_x+#ppt_w*1.125000"/>
                                              </p:val>
                                            </p:tav>
                                            <p:tav tm="100000">
                                              <p:val>
                                                <p:strVal val="#ppt_x"/>
                                              </p:val>
                                            </p:tav>
                                          </p:tavLst>
                                        </p:anim>
                                        <p:animEffect transition="in" filter="wipe(left)">
                                          <p:cBhvr>
                                            <p:cTn id="69" dur="500"/>
                                            <p:tgtEl>
                                              <p:spTgt spid="47"/>
                                            </p:tgtEl>
                                          </p:cBhvr>
                                        </p:animEffect>
                                      </p:childTnLst>
                                    </p:cTn>
                                  </p:par>
                                  <p:par>
                                    <p:cTn id="70" presetID="12" presetClass="entr" presetSubtype="1" fill="hold" nodeType="withEffect">
                                      <p:stCondLst>
                                        <p:cond delay="1500"/>
                                      </p:stCondLst>
                                      <p:childTnLst>
                                        <p:set>
                                          <p:cBhvr>
                                            <p:cTn id="71" dur="1" fill="hold">
                                              <p:stCondLst>
                                                <p:cond delay="0"/>
                                              </p:stCondLst>
                                            </p:cTn>
                                            <p:tgtEl>
                                              <p:spTgt spid="39"/>
                                            </p:tgtEl>
                                            <p:attrNameLst>
                                              <p:attrName>style.visibility</p:attrName>
                                            </p:attrNameLst>
                                          </p:cBhvr>
                                          <p:to>
                                            <p:strVal val="visible"/>
                                          </p:to>
                                        </p:set>
                                        <p:anim calcmode="lin" valueType="num">
                                          <p:cBhvr additive="base">
                                            <p:cTn id="72" dur="500"/>
                                            <p:tgtEl>
                                              <p:spTgt spid="39"/>
                                            </p:tgtEl>
                                            <p:attrNameLst>
                                              <p:attrName>ppt_y</p:attrName>
                                            </p:attrNameLst>
                                          </p:cBhvr>
                                          <p:tavLst>
                                            <p:tav tm="0">
                                              <p:val>
                                                <p:strVal val="#ppt_y-#ppt_h*1.125000"/>
                                              </p:val>
                                            </p:tav>
                                            <p:tav tm="100000">
                                              <p:val>
                                                <p:strVal val="#ppt_y"/>
                                              </p:val>
                                            </p:tav>
                                          </p:tavLst>
                                        </p:anim>
                                        <p:animEffect transition="in" filter="wipe(down)">
                                          <p:cBhvr>
                                            <p:cTn id="73" dur="500"/>
                                            <p:tgtEl>
                                              <p:spTgt spid="39"/>
                                            </p:tgtEl>
                                          </p:cBhvr>
                                        </p:animEffect>
                                      </p:childTnLst>
                                    </p:cTn>
                                  </p:par>
                                  <p:par>
                                    <p:cTn id="74" presetID="22" presetClass="entr" presetSubtype="4" fill="hold" grpId="0" nodeType="withEffect">
                                      <p:stCondLst>
                                        <p:cond delay="2000"/>
                                      </p:stCondLst>
                                      <p:childTnLst>
                                        <p:set>
                                          <p:cBhvr>
                                            <p:cTn id="75" dur="1" fill="hold">
                                              <p:stCondLst>
                                                <p:cond delay="0"/>
                                              </p:stCondLst>
                                            </p:cTn>
                                            <p:tgtEl>
                                              <p:spTgt spid="31"/>
                                            </p:tgtEl>
                                            <p:attrNameLst>
                                              <p:attrName>style.visibility</p:attrName>
                                            </p:attrNameLst>
                                          </p:cBhvr>
                                          <p:to>
                                            <p:strVal val="visible"/>
                                          </p:to>
                                        </p:set>
                                        <p:animEffect transition="in" filter="wipe(down)">
                                          <p:cBhvr>
                                            <p:cTn id="76" dur="500"/>
                                            <p:tgtEl>
                                              <p:spTgt spid="31"/>
                                            </p:tgtEl>
                                          </p:cBhvr>
                                        </p:animEffect>
                                      </p:childTnLst>
                                    </p:cTn>
                                  </p:par>
                                  <p:par>
                                    <p:cTn id="77" presetID="22" presetClass="entr" presetSubtype="4" fill="hold" grpId="0" nodeType="withEffect">
                                      <p:stCondLst>
                                        <p:cond delay="2000"/>
                                      </p:stCondLst>
                                      <p:childTnLst>
                                        <p:set>
                                          <p:cBhvr>
                                            <p:cTn id="78" dur="1" fill="hold">
                                              <p:stCondLst>
                                                <p:cond delay="0"/>
                                              </p:stCondLst>
                                            </p:cTn>
                                            <p:tgtEl>
                                              <p:spTgt spid="32"/>
                                            </p:tgtEl>
                                            <p:attrNameLst>
                                              <p:attrName>style.visibility</p:attrName>
                                            </p:attrNameLst>
                                          </p:cBhvr>
                                          <p:to>
                                            <p:strVal val="visible"/>
                                          </p:to>
                                        </p:set>
                                        <p:animEffect transition="in" filter="wipe(down)">
                                          <p:cBhvr>
                                            <p:cTn id="79" dur="500"/>
                                            <p:tgtEl>
                                              <p:spTgt spid="32"/>
                                            </p:tgtEl>
                                          </p:cBhvr>
                                        </p:animEffect>
                                      </p:childTnLst>
                                    </p:cTn>
                                  </p:par>
                                  <p:par>
                                    <p:cTn id="80" presetID="22" presetClass="entr" presetSubtype="4" fill="hold" grpId="0" nodeType="withEffect">
                                      <p:stCondLst>
                                        <p:cond delay="2000"/>
                                      </p:stCondLst>
                                      <p:childTnLst>
                                        <p:set>
                                          <p:cBhvr>
                                            <p:cTn id="81" dur="1" fill="hold">
                                              <p:stCondLst>
                                                <p:cond delay="0"/>
                                              </p:stCondLst>
                                            </p:cTn>
                                            <p:tgtEl>
                                              <p:spTgt spid="33"/>
                                            </p:tgtEl>
                                            <p:attrNameLst>
                                              <p:attrName>style.visibility</p:attrName>
                                            </p:attrNameLst>
                                          </p:cBhvr>
                                          <p:to>
                                            <p:strVal val="visible"/>
                                          </p:to>
                                        </p:set>
                                        <p:animEffect transition="in" filter="wipe(down)">
                                          <p:cBhvr>
                                            <p:cTn id="82" dur="500"/>
                                            <p:tgtEl>
                                              <p:spTgt spid="33"/>
                                            </p:tgtEl>
                                          </p:cBhvr>
                                        </p:animEffect>
                                      </p:childTnLst>
                                    </p:cTn>
                                  </p:par>
                                  <p:par>
                                    <p:cTn id="83" presetID="22" presetClass="entr" presetSubtype="4" fill="hold" grpId="0" nodeType="withEffect">
                                      <p:stCondLst>
                                        <p:cond delay="2000"/>
                                      </p:stCondLst>
                                      <p:childTnLst>
                                        <p:set>
                                          <p:cBhvr>
                                            <p:cTn id="84" dur="1" fill="hold">
                                              <p:stCondLst>
                                                <p:cond delay="0"/>
                                              </p:stCondLst>
                                            </p:cTn>
                                            <p:tgtEl>
                                              <p:spTgt spid="34"/>
                                            </p:tgtEl>
                                            <p:attrNameLst>
                                              <p:attrName>style.visibility</p:attrName>
                                            </p:attrNameLst>
                                          </p:cBhvr>
                                          <p:to>
                                            <p:strVal val="visible"/>
                                          </p:to>
                                        </p:set>
                                        <p:animEffect transition="in" filter="wipe(down)">
                                          <p:cBhvr>
                                            <p:cTn id="85" dur="500"/>
                                            <p:tgtEl>
                                              <p:spTgt spid="34"/>
                                            </p:tgtEl>
                                          </p:cBhvr>
                                        </p:animEffect>
                                      </p:childTnLst>
                                    </p:cTn>
                                  </p:par>
                                  <p:par>
                                    <p:cTn id="86" presetID="22" presetClass="entr" presetSubtype="4" fill="hold" grpId="0" nodeType="withEffect">
                                      <p:stCondLst>
                                        <p:cond delay="2000"/>
                                      </p:stCondLst>
                                      <p:childTnLst>
                                        <p:set>
                                          <p:cBhvr>
                                            <p:cTn id="87" dur="1" fill="hold">
                                              <p:stCondLst>
                                                <p:cond delay="0"/>
                                              </p:stCondLst>
                                            </p:cTn>
                                            <p:tgtEl>
                                              <p:spTgt spid="35"/>
                                            </p:tgtEl>
                                            <p:attrNameLst>
                                              <p:attrName>style.visibility</p:attrName>
                                            </p:attrNameLst>
                                          </p:cBhvr>
                                          <p:to>
                                            <p:strVal val="visible"/>
                                          </p:to>
                                        </p:set>
                                        <p:animEffect transition="in" filter="wipe(down)">
                                          <p:cBhvr>
                                            <p:cTn id="88" dur="500"/>
                                            <p:tgtEl>
                                              <p:spTgt spid="35"/>
                                            </p:tgtEl>
                                          </p:cBhvr>
                                        </p:animEffect>
                                      </p:childTnLst>
                                    </p:cTn>
                                  </p:par>
                                  <p:par>
                                    <p:cTn id="89" presetID="22" presetClass="entr" presetSubtype="4" fill="hold" grpId="0" nodeType="withEffect">
                                      <p:stCondLst>
                                        <p:cond delay="2000"/>
                                      </p:stCondLst>
                                      <p:childTnLst>
                                        <p:set>
                                          <p:cBhvr>
                                            <p:cTn id="90" dur="1" fill="hold">
                                              <p:stCondLst>
                                                <p:cond delay="0"/>
                                              </p:stCondLst>
                                            </p:cTn>
                                            <p:tgtEl>
                                              <p:spTgt spid="36"/>
                                            </p:tgtEl>
                                            <p:attrNameLst>
                                              <p:attrName>style.visibility</p:attrName>
                                            </p:attrNameLst>
                                          </p:cBhvr>
                                          <p:to>
                                            <p:strVal val="visible"/>
                                          </p:to>
                                        </p:set>
                                        <p:animEffect transition="in" filter="wipe(down)">
                                          <p:cBhvr>
                                            <p:cTn id="91" dur="500"/>
                                            <p:tgtEl>
                                              <p:spTgt spid="36"/>
                                            </p:tgtEl>
                                          </p:cBhvr>
                                        </p:animEffect>
                                      </p:childTnLst>
                                    </p:cTn>
                                  </p:par>
                                  <p:par>
                                    <p:cTn id="92" presetID="22" presetClass="entr" presetSubtype="4" fill="hold" grpId="0" nodeType="withEffect">
                                      <p:stCondLst>
                                        <p:cond delay="2000"/>
                                      </p:stCondLst>
                                      <p:childTnLst>
                                        <p:set>
                                          <p:cBhvr>
                                            <p:cTn id="93" dur="1" fill="hold">
                                              <p:stCondLst>
                                                <p:cond delay="0"/>
                                              </p:stCondLst>
                                            </p:cTn>
                                            <p:tgtEl>
                                              <p:spTgt spid="37"/>
                                            </p:tgtEl>
                                            <p:attrNameLst>
                                              <p:attrName>style.visibility</p:attrName>
                                            </p:attrNameLst>
                                          </p:cBhvr>
                                          <p:to>
                                            <p:strVal val="visible"/>
                                          </p:to>
                                        </p:set>
                                        <p:animEffect transition="in" filter="wipe(down)">
                                          <p:cBhvr>
                                            <p:cTn id="94" dur="500"/>
                                            <p:tgtEl>
                                              <p:spTgt spid="37"/>
                                            </p:tgtEl>
                                          </p:cBhvr>
                                        </p:animEffect>
                                      </p:childTnLst>
                                    </p:cTn>
                                  </p:par>
                                  <p:par>
                                    <p:cTn id="95" presetID="10" presetClass="entr" presetSubtype="0" fill="hold" nodeType="withEffect">
                                      <p:stCondLst>
                                        <p:cond delay="2500"/>
                                      </p:stCondLst>
                                      <p:childTnLst>
                                        <p:set>
                                          <p:cBhvr>
                                            <p:cTn id="96" dur="1" fill="hold">
                                              <p:stCondLst>
                                                <p:cond delay="0"/>
                                              </p:stCondLst>
                                            </p:cTn>
                                            <p:tgtEl>
                                              <p:spTgt spid="54"/>
                                            </p:tgtEl>
                                            <p:attrNameLst>
                                              <p:attrName>style.visibility</p:attrName>
                                            </p:attrNameLst>
                                          </p:cBhvr>
                                          <p:to>
                                            <p:strVal val="visible"/>
                                          </p:to>
                                        </p:set>
                                        <p:animEffect transition="in" filter="fade">
                                          <p:cBhvr>
                                            <p:cTn id="97" dur="100"/>
                                            <p:tgtEl>
                                              <p:spTgt spid="54"/>
                                            </p:tgtEl>
                                          </p:cBhvr>
                                        </p:animEffect>
                                      </p:childTnLst>
                                    </p:cTn>
                                  </p:par>
                                  <p:par>
                                    <p:cTn id="98" presetID="63" presetClass="path" presetSubtype="0" fill="hold" nodeType="withEffect" p14:presetBounceEnd="50000">
                                      <p:stCondLst>
                                        <p:cond delay="2500"/>
                                      </p:stCondLst>
                                      <p:childTnLst>
                                        <p:animMotion origin="layout" path="M -0.02631 -1.48148E-6 L 3.33333E-6 -1.48148E-6 " pathEditMode="relative" rAng="0" ptsTypes="AA" p14:bounceEnd="50000">
                                          <p:cBhvr>
                                            <p:cTn id="99" dur="500" fill="hold"/>
                                            <p:tgtEl>
                                              <p:spTgt spid="54"/>
                                            </p:tgtEl>
                                            <p:attrNameLst>
                                              <p:attrName>ppt_x</p:attrName>
                                              <p:attrName>ppt_y</p:attrName>
                                            </p:attrNameLst>
                                          </p:cBhvr>
                                          <p:rCtr x="1315" y="0"/>
                                        </p:animMotion>
                                      </p:childTnLst>
                                    </p:cTn>
                                  </p:par>
                                  <p:par>
                                    <p:cTn id="100" presetID="10" presetClass="entr" presetSubtype="0" fill="hold" nodeType="withEffect">
                                      <p:stCondLst>
                                        <p:cond delay="2500"/>
                                      </p:stCondLst>
                                      <p:childTnLst>
                                        <p:set>
                                          <p:cBhvr>
                                            <p:cTn id="101" dur="1" fill="hold">
                                              <p:stCondLst>
                                                <p:cond delay="0"/>
                                              </p:stCondLst>
                                            </p:cTn>
                                            <p:tgtEl>
                                              <p:spTgt spid="57"/>
                                            </p:tgtEl>
                                            <p:attrNameLst>
                                              <p:attrName>style.visibility</p:attrName>
                                            </p:attrNameLst>
                                          </p:cBhvr>
                                          <p:to>
                                            <p:strVal val="visible"/>
                                          </p:to>
                                        </p:set>
                                        <p:animEffect transition="in" filter="fade">
                                          <p:cBhvr>
                                            <p:cTn id="102" dur="100"/>
                                            <p:tgtEl>
                                              <p:spTgt spid="57"/>
                                            </p:tgtEl>
                                          </p:cBhvr>
                                        </p:animEffect>
                                      </p:childTnLst>
                                    </p:cTn>
                                  </p:par>
                                  <p:par>
                                    <p:cTn id="103" presetID="63" presetClass="path" presetSubtype="0" fill="hold" nodeType="withEffect" p14:presetBounceEnd="50000">
                                      <p:stCondLst>
                                        <p:cond delay="2500"/>
                                      </p:stCondLst>
                                      <p:childTnLst>
                                        <p:animMotion origin="layout" path="M -4.58333E-6 -2.96296E-6 L 0.02553 -2.96296E-6 " pathEditMode="relative" rAng="0" ptsTypes="AA" p14:bounceEnd="50000">
                                          <p:cBhvr>
                                            <p:cTn id="104" dur="500" spd="-100000" fill="hold"/>
                                            <p:tgtEl>
                                              <p:spTgt spid="57"/>
                                            </p:tgtEl>
                                            <p:attrNameLst>
                                              <p:attrName>ppt_x</p:attrName>
                                              <p:attrName>ppt_y</p:attrName>
                                            </p:attrNameLst>
                                          </p:cBhvr>
                                          <p:rCtr x="1276" y="0"/>
                                        </p:animMotion>
                                      </p:childTnLst>
                                    </p:cTn>
                                  </p:par>
                                  <p:par>
                                    <p:cTn id="105" presetID="10" presetClass="entr" presetSubtype="0" fill="hold" nodeType="withEffect">
                                      <p:stCondLst>
                                        <p:cond delay="2700"/>
                                      </p:stCondLst>
                                      <p:childTnLst>
                                        <p:set>
                                          <p:cBhvr>
                                            <p:cTn id="106" dur="1" fill="hold">
                                              <p:stCondLst>
                                                <p:cond delay="0"/>
                                              </p:stCondLst>
                                            </p:cTn>
                                            <p:tgtEl>
                                              <p:spTgt spid="60"/>
                                            </p:tgtEl>
                                            <p:attrNameLst>
                                              <p:attrName>style.visibility</p:attrName>
                                            </p:attrNameLst>
                                          </p:cBhvr>
                                          <p:to>
                                            <p:strVal val="visible"/>
                                          </p:to>
                                        </p:set>
                                        <p:animEffect transition="in" filter="fade">
                                          <p:cBhvr>
                                            <p:cTn id="107" dur="100"/>
                                            <p:tgtEl>
                                              <p:spTgt spid="60"/>
                                            </p:tgtEl>
                                          </p:cBhvr>
                                        </p:animEffect>
                                      </p:childTnLst>
                                    </p:cTn>
                                  </p:par>
                                  <p:par>
                                    <p:cTn id="108" presetID="63" presetClass="path" presetSubtype="0" fill="hold" nodeType="withEffect" p14:presetBounceEnd="50000">
                                      <p:stCondLst>
                                        <p:cond delay="2700"/>
                                      </p:stCondLst>
                                      <p:childTnLst>
                                        <p:animMotion origin="layout" path="M -0.02631 -1.48148E-6 L 3.33333E-6 -1.48148E-6 " pathEditMode="relative" rAng="0" ptsTypes="AA" p14:bounceEnd="50000">
                                          <p:cBhvr>
                                            <p:cTn id="109" dur="500" fill="hold"/>
                                            <p:tgtEl>
                                              <p:spTgt spid="60"/>
                                            </p:tgtEl>
                                            <p:attrNameLst>
                                              <p:attrName>ppt_x</p:attrName>
                                              <p:attrName>ppt_y</p:attrName>
                                            </p:attrNameLst>
                                          </p:cBhvr>
                                          <p:rCtr x="1315" y="0"/>
                                        </p:animMotion>
                                      </p:childTnLst>
                                    </p:cTn>
                                  </p:par>
                                  <p:par>
                                    <p:cTn id="110" presetID="10" presetClass="entr" presetSubtype="0" fill="hold" nodeType="withEffect">
                                      <p:stCondLst>
                                        <p:cond delay="2700"/>
                                      </p:stCondLst>
                                      <p:childTnLst>
                                        <p:set>
                                          <p:cBhvr>
                                            <p:cTn id="111" dur="1" fill="hold">
                                              <p:stCondLst>
                                                <p:cond delay="0"/>
                                              </p:stCondLst>
                                            </p:cTn>
                                            <p:tgtEl>
                                              <p:spTgt spid="63"/>
                                            </p:tgtEl>
                                            <p:attrNameLst>
                                              <p:attrName>style.visibility</p:attrName>
                                            </p:attrNameLst>
                                          </p:cBhvr>
                                          <p:to>
                                            <p:strVal val="visible"/>
                                          </p:to>
                                        </p:set>
                                        <p:animEffect transition="in" filter="fade">
                                          <p:cBhvr>
                                            <p:cTn id="112" dur="100"/>
                                            <p:tgtEl>
                                              <p:spTgt spid="63"/>
                                            </p:tgtEl>
                                          </p:cBhvr>
                                        </p:animEffect>
                                      </p:childTnLst>
                                    </p:cTn>
                                  </p:par>
                                  <p:par>
                                    <p:cTn id="113" presetID="63" presetClass="path" presetSubtype="0" fill="hold" nodeType="withEffect" p14:presetBounceEnd="50000">
                                      <p:stCondLst>
                                        <p:cond delay="2700"/>
                                      </p:stCondLst>
                                      <p:childTnLst>
                                        <p:animMotion origin="layout" path="M -4.58333E-6 -2.96296E-6 L 0.02553 -2.96296E-6 " pathEditMode="relative" rAng="0" ptsTypes="AA" p14:bounceEnd="50000">
                                          <p:cBhvr>
                                            <p:cTn id="114" dur="500" spd="-100000" fill="hold"/>
                                            <p:tgtEl>
                                              <p:spTgt spid="63"/>
                                            </p:tgtEl>
                                            <p:attrNameLst>
                                              <p:attrName>ppt_x</p:attrName>
                                              <p:attrName>ppt_y</p:attrName>
                                            </p:attrNameLst>
                                          </p:cBhvr>
                                          <p:rCtr x="1276" y="0"/>
                                        </p:animMotion>
                                      </p:childTnLst>
                                    </p:cTn>
                                  </p:par>
                                  <p:par>
                                    <p:cTn id="115" presetID="10" presetClass="entr" presetSubtype="0" fill="hold" nodeType="withEffect">
                                      <p:stCondLst>
                                        <p:cond delay="2900"/>
                                      </p:stCondLst>
                                      <p:childTnLst>
                                        <p:set>
                                          <p:cBhvr>
                                            <p:cTn id="116" dur="1" fill="hold">
                                              <p:stCondLst>
                                                <p:cond delay="0"/>
                                              </p:stCondLst>
                                            </p:cTn>
                                            <p:tgtEl>
                                              <p:spTgt spid="66"/>
                                            </p:tgtEl>
                                            <p:attrNameLst>
                                              <p:attrName>style.visibility</p:attrName>
                                            </p:attrNameLst>
                                          </p:cBhvr>
                                          <p:to>
                                            <p:strVal val="visible"/>
                                          </p:to>
                                        </p:set>
                                        <p:animEffect transition="in" filter="fade">
                                          <p:cBhvr>
                                            <p:cTn id="117" dur="100"/>
                                            <p:tgtEl>
                                              <p:spTgt spid="66"/>
                                            </p:tgtEl>
                                          </p:cBhvr>
                                        </p:animEffect>
                                      </p:childTnLst>
                                    </p:cTn>
                                  </p:par>
                                  <p:par>
                                    <p:cTn id="118" presetID="63" presetClass="path" presetSubtype="0" fill="hold" nodeType="withEffect" p14:presetBounceEnd="50000">
                                      <p:stCondLst>
                                        <p:cond delay="2900"/>
                                      </p:stCondLst>
                                      <p:childTnLst>
                                        <p:animMotion origin="layout" path="M -0.02631 -1.48148E-6 L 3.33333E-6 -1.48148E-6 " pathEditMode="relative" rAng="0" ptsTypes="AA" p14:bounceEnd="50000">
                                          <p:cBhvr>
                                            <p:cTn id="119" dur="500" fill="hold"/>
                                            <p:tgtEl>
                                              <p:spTgt spid="66"/>
                                            </p:tgtEl>
                                            <p:attrNameLst>
                                              <p:attrName>ppt_x</p:attrName>
                                              <p:attrName>ppt_y</p:attrName>
                                            </p:attrNameLst>
                                          </p:cBhvr>
                                          <p:rCtr x="1315" y="0"/>
                                        </p:animMotion>
                                      </p:childTnLst>
                                    </p:cTn>
                                  </p:par>
                                  <p:par>
                                    <p:cTn id="120" presetID="10" presetClass="entr" presetSubtype="0" fill="hold" nodeType="withEffect">
                                      <p:stCondLst>
                                        <p:cond delay="2900"/>
                                      </p:stCondLst>
                                      <p:childTnLst>
                                        <p:set>
                                          <p:cBhvr>
                                            <p:cTn id="121" dur="1" fill="hold">
                                              <p:stCondLst>
                                                <p:cond delay="0"/>
                                              </p:stCondLst>
                                            </p:cTn>
                                            <p:tgtEl>
                                              <p:spTgt spid="69"/>
                                            </p:tgtEl>
                                            <p:attrNameLst>
                                              <p:attrName>style.visibility</p:attrName>
                                            </p:attrNameLst>
                                          </p:cBhvr>
                                          <p:to>
                                            <p:strVal val="visible"/>
                                          </p:to>
                                        </p:set>
                                        <p:animEffect transition="in" filter="fade">
                                          <p:cBhvr>
                                            <p:cTn id="122" dur="100"/>
                                            <p:tgtEl>
                                              <p:spTgt spid="69"/>
                                            </p:tgtEl>
                                          </p:cBhvr>
                                        </p:animEffect>
                                      </p:childTnLst>
                                    </p:cTn>
                                  </p:par>
                                  <p:par>
                                    <p:cTn id="123" presetID="63" presetClass="path" presetSubtype="0" fill="hold" nodeType="withEffect" p14:presetBounceEnd="50000">
                                      <p:stCondLst>
                                        <p:cond delay="2900"/>
                                      </p:stCondLst>
                                      <p:childTnLst>
                                        <p:animMotion origin="layout" path="M -4.58333E-6 4.07407E-6 L 0.02553 4.07407E-6 " pathEditMode="relative" rAng="0" ptsTypes="AA" p14:bounceEnd="50000">
                                          <p:cBhvr>
                                            <p:cTn id="124" dur="500" spd="-100000" fill="hold"/>
                                            <p:tgtEl>
                                              <p:spTgt spid="69"/>
                                            </p:tgtEl>
                                            <p:attrNameLst>
                                              <p:attrName>ppt_x</p:attrName>
                                              <p:attrName>ppt_y</p:attrName>
                                            </p:attrNameLst>
                                          </p:cBhvr>
                                          <p:rCtr x="127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animBg="1"/>
          <p:bldP spid="31" grpId="0" animBg="1"/>
          <p:bldP spid="32" grpId="0" animBg="1"/>
          <p:bldP spid="33" grpId="0" animBg="1"/>
          <p:bldP spid="34" grpId="0" animBg="1"/>
          <p:bldP spid="35" grpId="0" animBg="1"/>
          <p:bldP spid="36" grpId="0" animBg="1"/>
          <p:bldP spid="37" grpId="0" animBg="1"/>
          <p:bldP spid="3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anim calcmode="lin" valueType="num">
                                          <p:cBhvr>
                                            <p:cTn id="19" dur="500" fill="hold"/>
                                            <p:tgtEl>
                                              <p:spTgt spid="4"/>
                                            </p:tgtEl>
                                            <p:attrNameLst>
                                              <p:attrName>ppt_x</p:attrName>
                                            </p:attrNameLst>
                                          </p:cBhvr>
                                          <p:tavLst>
                                            <p:tav tm="0">
                                              <p:val>
                                                <p:strVal val="#ppt_x"/>
                                              </p:val>
                                            </p:tav>
                                            <p:tav tm="100000">
                                              <p:val>
                                                <p:strVal val="#ppt_x"/>
                                              </p:val>
                                            </p:tav>
                                          </p:tavLst>
                                        </p:anim>
                                        <p:anim calcmode="lin" valueType="num">
                                          <p:cBhvr>
                                            <p:cTn id="20" dur="500" fill="hold"/>
                                            <p:tgtEl>
                                              <p:spTgt spid="4"/>
                                            </p:tgtEl>
                                            <p:attrNameLst>
                                              <p:attrName>ppt_y</p:attrName>
                                            </p:attrNameLst>
                                          </p:cBhvr>
                                          <p:tavLst>
                                            <p:tav tm="0">
                                              <p:val>
                                                <p:strVal val="#ppt_y+.1"/>
                                              </p:val>
                                            </p:tav>
                                            <p:tav tm="100000">
                                              <p:val>
                                                <p:strVal val="#ppt_y"/>
                                              </p:val>
                                            </p:tav>
                                          </p:tavLst>
                                        </p:anim>
                                      </p:childTnLst>
                                    </p:cTn>
                                  </p:par>
                                  <p:par>
                                    <p:cTn id="21" presetID="49" presetClass="entr" presetSubtype="0" decel="10000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anim calcmode="lin" valueType="num">
                                          <p:cBhvr>
                                            <p:cTn id="23" dur="800" fill="hold"/>
                                            <p:tgtEl>
                                              <p:spTgt spid="38"/>
                                            </p:tgtEl>
                                            <p:attrNameLst>
                                              <p:attrName>ppt_w</p:attrName>
                                            </p:attrNameLst>
                                          </p:cBhvr>
                                          <p:tavLst>
                                            <p:tav tm="0">
                                              <p:val>
                                                <p:fltVal val="0"/>
                                              </p:val>
                                            </p:tav>
                                            <p:tav tm="100000">
                                              <p:val>
                                                <p:strVal val="#ppt_w"/>
                                              </p:val>
                                            </p:tav>
                                          </p:tavLst>
                                        </p:anim>
                                        <p:anim calcmode="lin" valueType="num">
                                          <p:cBhvr>
                                            <p:cTn id="24" dur="800" fill="hold"/>
                                            <p:tgtEl>
                                              <p:spTgt spid="38"/>
                                            </p:tgtEl>
                                            <p:attrNameLst>
                                              <p:attrName>ppt_h</p:attrName>
                                            </p:attrNameLst>
                                          </p:cBhvr>
                                          <p:tavLst>
                                            <p:tav tm="0">
                                              <p:val>
                                                <p:fltVal val="0"/>
                                              </p:val>
                                            </p:tav>
                                            <p:tav tm="100000">
                                              <p:val>
                                                <p:strVal val="#ppt_h"/>
                                              </p:val>
                                            </p:tav>
                                          </p:tavLst>
                                        </p:anim>
                                        <p:anim calcmode="lin" valueType="num">
                                          <p:cBhvr>
                                            <p:cTn id="25" dur="800" fill="hold"/>
                                            <p:tgtEl>
                                              <p:spTgt spid="38"/>
                                            </p:tgtEl>
                                            <p:attrNameLst>
                                              <p:attrName>style.rotation</p:attrName>
                                            </p:attrNameLst>
                                          </p:cBhvr>
                                          <p:tavLst>
                                            <p:tav tm="0">
                                              <p:val>
                                                <p:fltVal val="360"/>
                                              </p:val>
                                            </p:tav>
                                            <p:tav tm="100000">
                                              <p:val>
                                                <p:fltVal val="0"/>
                                              </p:val>
                                            </p:tav>
                                          </p:tavLst>
                                        </p:anim>
                                        <p:animEffect transition="in" filter="fade">
                                          <p:cBhvr>
                                            <p:cTn id="26" dur="800"/>
                                            <p:tgtEl>
                                              <p:spTgt spid="38"/>
                                            </p:tgtEl>
                                          </p:cBhvr>
                                        </p:animEffect>
                                      </p:childTnLst>
                                    </p:cTn>
                                  </p:par>
                                  <p:par>
                                    <p:cTn id="27" presetID="49" presetClass="entr" presetSubtype="0" decel="100000" fill="hold" grpId="0" nodeType="withEffect">
                                      <p:stCondLst>
                                        <p:cond delay="200"/>
                                      </p:stCondLst>
                                      <p:childTnLst>
                                        <p:set>
                                          <p:cBhvr>
                                            <p:cTn id="28" dur="1" fill="hold">
                                              <p:stCondLst>
                                                <p:cond delay="0"/>
                                              </p:stCondLst>
                                            </p:cTn>
                                            <p:tgtEl>
                                              <p:spTgt spid="5"/>
                                            </p:tgtEl>
                                            <p:attrNameLst>
                                              <p:attrName>style.visibility</p:attrName>
                                            </p:attrNameLst>
                                          </p:cBhvr>
                                          <p:to>
                                            <p:strVal val="visible"/>
                                          </p:to>
                                        </p:set>
                                        <p:anim calcmode="lin" valueType="num">
                                          <p:cBhvr>
                                            <p:cTn id="29" dur="800" fill="hold"/>
                                            <p:tgtEl>
                                              <p:spTgt spid="5"/>
                                            </p:tgtEl>
                                            <p:attrNameLst>
                                              <p:attrName>ppt_w</p:attrName>
                                            </p:attrNameLst>
                                          </p:cBhvr>
                                          <p:tavLst>
                                            <p:tav tm="0">
                                              <p:val>
                                                <p:fltVal val="0"/>
                                              </p:val>
                                            </p:tav>
                                            <p:tav tm="100000">
                                              <p:val>
                                                <p:strVal val="#ppt_w"/>
                                              </p:val>
                                            </p:tav>
                                          </p:tavLst>
                                        </p:anim>
                                        <p:anim calcmode="lin" valueType="num">
                                          <p:cBhvr>
                                            <p:cTn id="30" dur="800" fill="hold"/>
                                            <p:tgtEl>
                                              <p:spTgt spid="5"/>
                                            </p:tgtEl>
                                            <p:attrNameLst>
                                              <p:attrName>ppt_h</p:attrName>
                                            </p:attrNameLst>
                                          </p:cBhvr>
                                          <p:tavLst>
                                            <p:tav tm="0">
                                              <p:val>
                                                <p:fltVal val="0"/>
                                              </p:val>
                                            </p:tav>
                                            <p:tav tm="100000">
                                              <p:val>
                                                <p:strVal val="#ppt_h"/>
                                              </p:val>
                                            </p:tav>
                                          </p:tavLst>
                                        </p:anim>
                                        <p:anim calcmode="lin" valueType="num">
                                          <p:cBhvr>
                                            <p:cTn id="31" dur="800" fill="hold"/>
                                            <p:tgtEl>
                                              <p:spTgt spid="5"/>
                                            </p:tgtEl>
                                            <p:attrNameLst>
                                              <p:attrName>style.rotation</p:attrName>
                                            </p:attrNameLst>
                                          </p:cBhvr>
                                          <p:tavLst>
                                            <p:tav tm="0">
                                              <p:val>
                                                <p:fltVal val="360"/>
                                              </p:val>
                                            </p:tav>
                                            <p:tav tm="100000">
                                              <p:val>
                                                <p:fltVal val="0"/>
                                              </p:val>
                                            </p:tav>
                                          </p:tavLst>
                                        </p:anim>
                                        <p:animEffect transition="in" filter="fade">
                                          <p:cBhvr>
                                            <p:cTn id="32" dur="800"/>
                                            <p:tgtEl>
                                              <p:spTgt spid="5"/>
                                            </p:tgtEl>
                                          </p:cBhvr>
                                        </p:animEffect>
                                      </p:childTnLst>
                                    </p:cTn>
                                  </p:par>
                                  <p:par>
                                    <p:cTn id="33" presetID="10" presetClass="entr" presetSubtype="0" fill="hold" grpId="0" nodeType="withEffect">
                                      <p:stCondLst>
                                        <p:cond delay="50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par>
                                    <p:cTn id="36" presetID="42" presetClass="entr" presetSubtype="0" fill="hold" nodeType="withEffect">
                                      <p:stCondLst>
                                        <p:cond delay="100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anim calcmode="lin" valueType="num">
                                          <p:cBhvr>
                                            <p:cTn id="39" dur="500" fill="hold"/>
                                            <p:tgtEl>
                                              <p:spTgt spid="7"/>
                                            </p:tgtEl>
                                            <p:attrNameLst>
                                              <p:attrName>ppt_x</p:attrName>
                                            </p:attrNameLst>
                                          </p:cBhvr>
                                          <p:tavLst>
                                            <p:tav tm="0">
                                              <p:val>
                                                <p:strVal val="#ppt_x"/>
                                              </p:val>
                                            </p:tav>
                                            <p:tav tm="100000">
                                              <p:val>
                                                <p:strVal val="#ppt_x"/>
                                              </p:val>
                                            </p:tav>
                                          </p:tavLst>
                                        </p:anim>
                                        <p:anim calcmode="lin" valueType="num">
                                          <p:cBhvr>
                                            <p:cTn id="40" dur="500" fill="hold"/>
                                            <p:tgtEl>
                                              <p:spTgt spid="7"/>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110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anim calcmode="lin" valueType="num">
                                          <p:cBhvr>
                                            <p:cTn id="44" dur="500" fill="hold"/>
                                            <p:tgtEl>
                                              <p:spTgt spid="11"/>
                                            </p:tgtEl>
                                            <p:attrNameLst>
                                              <p:attrName>ppt_x</p:attrName>
                                            </p:attrNameLst>
                                          </p:cBhvr>
                                          <p:tavLst>
                                            <p:tav tm="0">
                                              <p:val>
                                                <p:strVal val="#ppt_x"/>
                                              </p:val>
                                            </p:tav>
                                            <p:tav tm="100000">
                                              <p:val>
                                                <p:strVal val="#ppt_x"/>
                                              </p:val>
                                            </p:tav>
                                          </p:tavLst>
                                        </p:anim>
                                        <p:anim calcmode="lin" valueType="num">
                                          <p:cBhvr>
                                            <p:cTn id="45" dur="500" fill="hold"/>
                                            <p:tgtEl>
                                              <p:spTgt spid="11"/>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120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anim calcmode="lin" valueType="num">
                                          <p:cBhvr>
                                            <p:cTn id="49" dur="500" fill="hold"/>
                                            <p:tgtEl>
                                              <p:spTgt spid="15"/>
                                            </p:tgtEl>
                                            <p:attrNameLst>
                                              <p:attrName>ppt_x</p:attrName>
                                            </p:attrNameLst>
                                          </p:cBhvr>
                                          <p:tavLst>
                                            <p:tav tm="0">
                                              <p:val>
                                                <p:strVal val="#ppt_x"/>
                                              </p:val>
                                            </p:tav>
                                            <p:tav tm="100000">
                                              <p:val>
                                                <p:strVal val="#ppt_x"/>
                                              </p:val>
                                            </p:tav>
                                          </p:tavLst>
                                        </p:anim>
                                        <p:anim calcmode="lin" valueType="num">
                                          <p:cBhvr>
                                            <p:cTn id="50" dur="500" fill="hold"/>
                                            <p:tgtEl>
                                              <p:spTgt spid="15"/>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130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500"/>
                                            <p:tgtEl>
                                              <p:spTgt spid="19"/>
                                            </p:tgtEl>
                                          </p:cBhvr>
                                        </p:animEffect>
                                        <p:anim calcmode="lin" valueType="num">
                                          <p:cBhvr>
                                            <p:cTn id="54" dur="500" fill="hold"/>
                                            <p:tgtEl>
                                              <p:spTgt spid="19"/>
                                            </p:tgtEl>
                                            <p:attrNameLst>
                                              <p:attrName>ppt_x</p:attrName>
                                            </p:attrNameLst>
                                          </p:cBhvr>
                                          <p:tavLst>
                                            <p:tav tm="0">
                                              <p:val>
                                                <p:strVal val="#ppt_x"/>
                                              </p:val>
                                            </p:tav>
                                            <p:tav tm="100000">
                                              <p:val>
                                                <p:strVal val="#ppt_x"/>
                                              </p:val>
                                            </p:tav>
                                          </p:tavLst>
                                        </p:anim>
                                        <p:anim calcmode="lin" valueType="num">
                                          <p:cBhvr>
                                            <p:cTn id="55" dur="500" fill="hold"/>
                                            <p:tgtEl>
                                              <p:spTgt spid="19"/>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140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500"/>
                                            <p:tgtEl>
                                              <p:spTgt spid="23"/>
                                            </p:tgtEl>
                                          </p:cBhvr>
                                        </p:animEffect>
                                        <p:anim calcmode="lin" valueType="num">
                                          <p:cBhvr>
                                            <p:cTn id="59" dur="500" fill="hold"/>
                                            <p:tgtEl>
                                              <p:spTgt spid="23"/>
                                            </p:tgtEl>
                                            <p:attrNameLst>
                                              <p:attrName>ppt_x</p:attrName>
                                            </p:attrNameLst>
                                          </p:cBhvr>
                                          <p:tavLst>
                                            <p:tav tm="0">
                                              <p:val>
                                                <p:strVal val="#ppt_x"/>
                                              </p:val>
                                            </p:tav>
                                            <p:tav tm="100000">
                                              <p:val>
                                                <p:strVal val="#ppt_x"/>
                                              </p:val>
                                            </p:tav>
                                          </p:tavLst>
                                        </p:anim>
                                        <p:anim calcmode="lin" valueType="num">
                                          <p:cBhvr>
                                            <p:cTn id="60" dur="500" fill="hold"/>
                                            <p:tgtEl>
                                              <p:spTgt spid="23"/>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150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500"/>
                                            <p:tgtEl>
                                              <p:spTgt spid="27"/>
                                            </p:tgtEl>
                                          </p:cBhvr>
                                        </p:animEffect>
                                        <p:anim calcmode="lin" valueType="num">
                                          <p:cBhvr>
                                            <p:cTn id="64" dur="500" fill="hold"/>
                                            <p:tgtEl>
                                              <p:spTgt spid="27"/>
                                            </p:tgtEl>
                                            <p:attrNameLst>
                                              <p:attrName>ppt_x</p:attrName>
                                            </p:attrNameLst>
                                          </p:cBhvr>
                                          <p:tavLst>
                                            <p:tav tm="0">
                                              <p:val>
                                                <p:strVal val="#ppt_x"/>
                                              </p:val>
                                            </p:tav>
                                            <p:tav tm="100000">
                                              <p:val>
                                                <p:strVal val="#ppt_x"/>
                                              </p:val>
                                            </p:tav>
                                          </p:tavLst>
                                        </p:anim>
                                        <p:anim calcmode="lin" valueType="num">
                                          <p:cBhvr>
                                            <p:cTn id="65" dur="500" fill="hold"/>
                                            <p:tgtEl>
                                              <p:spTgt spid="27"/>
                                            </p:tgtEl>
                                            <p:attrNameLst>
                                              <p:attrName>ppt_y</p:attrName>
                                            </p:attrNameLst>
                                          </p:cBhvr>
                                          <p:tavLst>
                                            <p:tav tm="0">
                                              <p:val>
                                                <p:strVal val="#ppt_y+.1"/>
                                              </p:val>
                                            </p:tav>
                                            <p:tav tm="100000">
                                              <p:val>
                                                <p:strVal val="#ppt_y"/>
                                              </p:val>
                                            </p:tav>
                                          </p:tavLst>
                                        </p:anim>
                                      </p:childTnLst>
                                    </p:cTn>
                                  </p:par>
                                  <p:par>
                                    <p:cTn id="66" presetID="12" presetClass="entr" presetSubtype="2" fill="hold" nodeType="withEffect">
                                      <p:stCondLst>
                                        <p:cond delay="1200"/>
                                      </p:stCondLst>
                                      <p:childTnLst>
                                        <p:set>
                                          <p:cBhvr>
                                            <p:cTn id="67" dur="1" fill="hold">
                                              <p:stCondLst>
                                                <p:cond delay="0"/>
                                              </p:stCondLst>
                                            </p:cTn>
                                            <p:tgtEl>
                                              <p:spTgt spid="47"/>
                                            </p:tgtEl>
                                            <p:attrNameLst>
                                              <p:attrName>style.visibility</p:attrName>
                                            </p:attrNameLst>
                                          </p:cBhvr>
                                          <p:to>
                                            <p:strVal val="visible"/>
                                          </p:to>
                                        </p:set>
                                        <p:anim calcmode="lin" valueType="num">
                                          <p:cBhvr additive="base">
                                            <p:cTn id="68" dur="500"/>
                                            <p:tgtEl>
                                              <p:spTgt spid="47"/>
                                            </p:tgtEl>
                                            <p:attrNameLst>
                                              <p:attrName>ppt_x</p:attrName>
                                            </p:attrNameLst>
                                          </p:cBhvr>
                                          <p:tavLst>
                                            <p:tav tm="0">
                                              <p:val>
                                                <p:strVal val="#ppt_x+#ppt_w*1.125000"/>
                                              </p:val>
                                            </p:tav>
                                            <p:tav tm="100000">
                                              <p:val>
                                                <p:strVal val="#ppt_x"/>
                                              </p:val>
                                            </p:tav>
                                          </p:tavLst>
                                        </p:anim>
                                        <p:animEffect transition="in" filter="wipe(left)">
                                          <p:cBhvr>
                                            <p:cTn id="69" dur="500"/>
                                            <p:tgtEl>
                                              <p:spTgt spid="47"/>
                                            </p:tgtEl>
                                          </p:cBhvr>
                                        </p:animEffect>
                                      </p:childTnLst>
                                    </p:cTn>
                                  </p:par>
                                  <p:par>
                                    <p:cTn id="70" presetID="12" presetClass="entr" presetSubtype="1" fill="hold" nodeType="withEffect">
                                      <p:stCondLst>
                                        <p:cond delay="1500"/>
                                      </p:stCondLst>
                                      <p:childTnLst>
                                        <p:set>
                                          <p:cBhvr>
                                            <p:cTn id="71" dur="1" fill="hold">
                                              <p:stCondLst>
                                                <p:cond delay="0"/>
                                              </p:stCondLst>
                                            </p:cTn>
                                            <p:tgtEl>
                                              <p:spTgt spid="39"/>
                                            </p:tgtEl>
                                            <p:attrNameLst>
                                              <p:attrName>style.visibility</p:attrName>
                                            </p:attrNameLst>
                                          </p:cBhvr>
                                          <p:to>
                                            <p:strVal val="visible"/>
                                          </p:to>
                                        </p:set>
                                        <p:anim calcmode="lin" valueType="num">
                                          <p:cBhvr additive="base">
                                            <p:cTn id="72" dur="500"/>
                                            <p:tgtEl>
                                              <p:spTgt spid="39"/>
                                            </p:tgtEl>
                                            <p:attrNameLst>
                                              <p:attrName>ppt_y</p:attrName>
                                            </p:attrNameLst>
                                          </p:cBhvr>
                                          <p:tavLst>
                                            <p:tav tm="0">
                                              <p:val>
                                                <p:strVal val="#ppt_y-#ppt_h*1.125000"/>
                                              </p:val>
                                            </p:tav>
                                            <p:tav tm="100000">
                                              <p:val>
                                                <p:strVal val="#ppt_y"/>
                                              </p:val>
                                            </p:tav>
                                          </p:tavLst>
                                        </p:anim>
                                        <p:animEffect transition="in" filter="wipe(down)">
                                          <p:cBhvr>
                                            <p:cTn id="73" dur="500"/>
                                            <p:tgtEl>
                                              <p:spTgt spid="39"/>
                                            </p:tgtEl>
                                          </p:cBhvr>
                                        </p:animEffect>
                                      </p:childTnLst>
                                    </p:cTn>
                                  </p:par>
                                  <p:par>
                                    <p:cTn id="74" presetID="22" presetClass="entr" presetSubtype="4" fill="hold" grpId="0" nodeType="withEffect">
                                      <p:stCondLst>
                                        <p:cond delay="2000"/>
                                      </p:stCondLst>
                                      <p:childTnLst>
                                        <p:set>
                                          <p:cBhvr>
                                            <p:cTn id="75" dur="1" fill="hold">
                                              <p:stCondLst>
                                                <p:cond delay="0"/>
                                              </p:stCondLst>
                                            </p:cTn>
                                            <p:tgtEl>
                                              <p:spTgt spid="31"/>
                                            </p:tgtEl>
                                            <p:attrNameLst>
                                              <p:attrName>style.visibility</p:attrName>
                                            </p:attrNameLst>
                                          </p:cBhvr>
                                          <p:to>
                                            <p:strVal val="visible"/>
                                          </p:to>
                                        </p:set>
                                        <p:animEffect transition="in" filter="wipe(down)">
                                          <p:cBhvr>
                                            <p:cTn id="76" dur="500"/>
                                            <p:tgtEl>
                                              <p:spTgt spid="31"/>
                                            </p:tgtEl>
                                          </p:cBhvr>
                                        </p:animEffect>
                                      </p:childTnLst>
                                    </p:cTn>
                                  </p:par>
                                  <p:par>
                                    <p:cTn id="77" presetID="22" presetClass="entr" presetSubtype="4" fill="hold" grpId="0" nodeType="withEffect">
                                      <p:stCondLst>
                                        <p:cond delay="2000"/>
                                      </p:stCondLst>
                                      <p:childTnLst>
                                        <p:set>
                                          <p:cBhvr>
                                            <p:cTn id="78" dur="1" fill="hold">
                                              <p:stCondLst>
                                                <p:cond delay="0"/>
                                              </p:stCondLst>
                                            </p:cTn>
                                            <p:tgtEl>
                                              <p:spTgt spid="32"/>
                                            </p:tgtEl>
                                            <p:attrNameLst>
                                              <p:attrName>style.visibility</p:attrName>
                                            </p:attrNameLst>
                                          </p:cBhvr>
                                          <p:to>
                                            <p:strVal val="visible"/>
                                          </p:to>
                                        </p:set>
                                        <p:animEffect transition="in" filter="wipe(down)">
                                          <p:cBhvr>
                                            <p:cTn id="79" dur="500"/>
                                            <p:tgtEl>
                                              <p:spTgt spid="32"/>
                                            </p:tgtEl>
                                          </p:cBhvr>
                                        </p:animEffect>
                                      </p:childTnLst>
                                    </p:cTn>
                                  </p:par>
                                  <p:par>
                                    <p:cTn id="80" presetID="22" presetClass="entr" presetSubtype="4" fill="hold" grpId="0" nodeType="withEffect">
                                      <p:stCondLst>
                                        <p:cond delay="2000"/>
                                      </p:stCondLst>
                                      <p:childTnLst>
                                        <p:set>
                                          <p:cBhvr>
                                            <p:cTn id="81" dur="1" fill="hold">
                                              <p:stCondLst>
                                                <p:cond delay="0"/>
                                              </p:stCondLst>
                                            </p:cTn>
                                            <p:tgtEl>
                                              <p:spTgt spid="33"/>
                                            </p:tgtEl>
                                            <p:attrNameLst>
                                              <p:attrName>style.visibility</p:attrName>
                                            </p:attrNameLst>
                                          </p:cBhvr>
                                          <p:to>
                                            <p:strVal val="visible"/>
                                          </p:to>
                                        </p:set>
                                        <p:animEffect transition="in" filter="wipe(down)">
                                          <p:cBhvr>
                                            <p:cTn id="82" dur="500"/>
                                            <p:tgtEl>
                                              <p:spTgt spid="33"/>
                                            </p:tgtEl>
                                          </p:cBhvr>
                                        </p:animEffect>
                                      </p:childTnLst>
                                    </p:cTn>
                                  </p:par>
                                  <p:par>
                                    <p:cTn id="83" presetID="22" presetClass="entr" presetSubtype="4" fill="hold" grpId="0" nodeType="withEffect">
                                      <p:stCondLst>
                                        <p:cond delay="2000"/>
                                      </p:stCondLst>
                                      <p:childTnLst>
                                        <p:set>
                                          <p:cBhvr>
                                            <p:cTn id="84" dur="1" fill="hold">
                                              <p:stCondLst>
                                                <p:cond delay="0"/>
                                              </p:stCondLst>
                                            </p:cTn>
                                            <p:tgtEl>
                                              <p:spTgt spid="34"/>
                                            </p:tgtEl>
                                            <p:attrNameLst>
                                              <p:attrName>style.visibility</p:attrName>
                                            </p:attrNameLst>
                                          </p:cBhvr>
                                          <p:to>
                                            <p:strVal val="visible"/>
                                          </p:to>
                                        </p:set>
                                        <p:animEffect transition="in" filter="wipe(down)">
                                          <p:cBhvr>
                                            <p:cTn id="85" dur="500"/>
                                            <p:tgtEl>
                                              <p:spTgt spid="34"/>
                                            </p:tgtEl>
                                          </p:cBhvr>
                                        </p:animEffect>
                                      </p:childTnLst>
                                    </p:cTn>
                                  </p:par>
                                  <p:par>
                                    <p:cTn id="86" presetID="22" presetClass="entr" presetSubtype="4" fill="hold" grpId="0" nodeType="withEffect">
                                      <p:stCondLst>
                                        <p:cond delay="2000"/>
                                      </p:stCondLst>
                                      <p:childTnLst>
                                        <p:set>
                                          <p:cBhvr>
                                            <p:cTn id="87" dur="1" fill="hold">
                                              <p:stCondLst>
                                                <p:cond delay="0"/>
                                              </p:stCondLst>
                                            </p:cTn>
                                            <p:tgtEl>
                                              <p:spTgt spid="35"/>
                                            </p:tgtEl>
                                            <p:attrNameLst>
                                              <p:attrName>style.visibility</p:attrName>
                                            </p:attrNameLst>
                                          </p:cBhvr>
                                          <p:to>
                                            <p:strVal val="visible"/>
                                          </p:to>
                                        </p:set>
                                        <p:animEffect transition="in" filter="wipe(down)">
                                          <p:cBhvr>
                                            <p:cTn id="88" dur="500"/>
                                            <p:tgtEl>
                                              <p:spTgt spid="35"/>
                                            </p:tgtEl>
                                          </p:cBhvr>
                                        </p:animEffect>
                                      </p:childTnLst>
                                    </p:cTn>
                                  </p:par>
                                  <p:par>
                                    <p:cTn id="89" presetID="22" presetClass="entr" presetSubtype="4" fill="hold" grpId="0" nodeType="withEffect">
                                      <p:stCondLst>
                                        <p:cond delay="2000"/>
                                      </p:stCondLst>
                                      <p:childTnLst>
                                        <p:set>
                                          <p:cBhvr>
                                            <p:cTn id="90" dur="1" fill="hold">
                                              <p:stCondLst>
                                                <p:cond delay="0"/>
                                              </p:stCondLst>
                                            </p:cTn>
                                            <p:tgtEl>
                                              <p:spTgt spid="36"/>
                                            </p:tgtEl>
                                            <p:attrNameLst>
                                              <p:attrName>style.visibility</p:attrName>
                                            </p:attrNameLst>
                                          </p:cBhvr>
                                          <p:to>
                                            <p:strVal val="visible"/>
                                          </p:to>
                                        </p:set>
                                        <p:animEffect transition="in" filter="wipe(down)">
                                          <p:cBhvr>
                                            <p:cTn id="91" dur="500"/>
                                            <p:tgtEl>
                                              <p:spTgt spid="36"/>
                                            </p:tgtEl>
                                          </p:cBhvr>
                                        </p:animEffect>
                                      </p:childTnLst>
                                    </p:cTn>
                                  </p:par>
                                  <p:par>
                                    <p:cTn id="92" presetID="22" presetClass="entr" presetSubtype="4" fill="hold" grpId="0" nodeType="withEffect">
                                      <p:stCondLst>
                                        <p:cond delay="2000"/>
                                      </p:stCondLst>
                                      <p:childTnLst>
                                        <p:set>
                                          <p:cBhvr>
                                            <p:cTn id="93" dur="1" fill="hold">
                                              <p:stCondLst>
                                                <p:cond delay="0"/>
                                              </p:stCondLst>
                                            </p:cTn>
                                            <p:tgtEl>
                                              <p:spTgt spid="37"/>
                                            </p:tgtEl>
                                            <p:attrNameLst>
                                              <p:attrName>style.visibility</p:attrName>
                                            </p:attrNameLst>
                                          </p:cBhvr>
                                          <p:to>
                                            <p:strVal val="visible"/>
                                          </p:to>
                                        </p:set>
                                        <p:animEffect transition="in" filter="wipe(down)">
                                          <p:cBhvr>
                                            <p:cTn id="94" dur="500"/>
                                            <p:tgtEl>
                                              <p:spTgt spid="37"/>
                                            </p:tgtEl>
                                          </p:cBhvr>
                                        </p:animEffect>
                                      </p:childTnLst>
                                    </p:cTn>
                                  </p:par>
                                  <p:par>
                                    <p:cTn id="95" presetID="10" presetClass="entr" presetSubtype="0" fill="hold" nodeType="withEffect">
                                      <p:stCondLst>
                                        <p:cond delay="2500"/>
                                      </p:stCondLst>
                                      <p:childTnLst>
                                        <p:set>
                                          <p:cBhvr>
                                            <p:cTn id="96" dur="1" fill="hold">
                                              <p:stCondLst>
                                                <p:cond delay="0"/>
                                              </p:stCondLst>
                                            </p:cTn>
                                            <p:tgtEl>
                                              <p:spTgt spid="54"/>
                                            </p:tgtEl>
                                            <p:attrNameLst>
                                              <p:attrName>style.visibility</p:attrName>
                                            </p:attrNameLst>
                                          </p:cBhvr>
                                          <p:to>
                                            <p:strVal val="visible"/>
                                          </p:to>
                                        </p:set>
                                        <p:animEffect transition="in" filter="fade">
                                          <p:cBhvr>
                                            <p:cTn id="97" dur="100"/>
                                            <p:tgtEl>
                                              <p:spTgt spid="54"/>
                                            </p:tgtEl>
                                          </p:cBhvr>
                                        </p:animEffect>
                                      </p:childTnLst>
                                    </p:cTn>
                                  </p:par>
                                  <p:par>
                                    <p:cTn id="98" presetID="63" presetClass="path" presetSubtype="0" fill="hold" nodeType="withEffect">
                                      <p:stCondLst>
                                        <p:cond delay="2500"/>
                                      </p:stCondLst>
                                      <p:childTnLst>
                                        <p:animMotion origin="layout" path="M -0.02631 -1.48148E-6 L 3.33333E-6 -1.48148E-6 " pathEditMode="relative" rAng="0" ptsTypes="AA">
                                          <p:cBhvr>
                                            <p:cTn id="99" dur="500" fill="hold"/>
                                            <p:tgtEl>
                                              <p:spTgt spid="54"/>
                                            </p:tgtEl>
                                            <p:attrNameLst>
                                              <p:attrName>ppt_x</p:attrName>
                                              <p:attrName>ppt_y</p:attrName>
                                            </p:attrNameLst>
                                          </p:cBhvr>
                                          <p:rCtr x="1315" y="0"/>
                                        </p:animMotion>
                                      </p:childTnLst>
                                    </p:cTn>
                                  </p:par>
                                  <p:par>
                                    <p:cTn id="100" presetID="10" presetClass="entr" presetSubtype="0" fill="hold" nodeType="withEffect">
                                      <p:stCondLst>
                                        <p:cond delay="2500"/>
                                      </p:stCondLst>
                                      <p:childTnLst>
                                        <p:set>
                                          <p:cBhvr>
                                            <p:cTn id="101" dur="1" fill="hold">
                                              <p:stCondLst>
                                                <p:cond delay="0"/>
                                              </p:stCondLst>
                                            </p:cTn>
                                            <p:tgtEl>
                                              <p:spTgt spid="57"/>
                                            </p:tgtEl>
                                            <p:attrNameLst>
                                              <p:attrName>style.visibility</p:attrName>
                                            </p:attrNameLst>
                                          </p:cBhvr>
                                          <p:to>
                                            <p:strVal val="visible"/>
                                          </p:to>
                                        </p:set>
                                        <p:animEffect transition="in" filter="fade">
                                          <p:cBhvr>
                                            <p:cTn id="102" dur="100"/>
                                            <p:tgtEl>
                                              <p:spTgt spid="57"/>
                                            </p:tgtEl>
                                          </p:cBhvr>
                                        </p:animEffect>
                                      </p:childTnLst>
                                    </p:cTn>
                                  </p:par>
                                  <p:par>
                                    <p:cTn id="103" presetID="63" presetClass="path" presetSubtype="0" fill="hold" nodeType="withEffect">
                                      <p:stCondLst>
                                        <p:cond delay="2500"/>
                                      </p:stCondLst>
                                      <p:childTnLst>
                                        <p:animMotion origin="layout" path="M -4.58333E-6 -2.96296E-6 L 0.02553 -2.96296E-6 " pathEditMode="relative" rAng="0" ptsTypes="AA">
                                          <p:cBhvr>
                                            <p:cTn id="104" dur="500" spd="-100000" fill="hold"/>
                                            <p:tgtEl>
                                              <p:spTgt spid="57"/>
                                            </p:tgtEl>
                                            <p:attrNameLst>
                                              <p:attrName>ppt_x</p:attrName>
                                              <p:attrName>ppt_y</p:attrName>
                                            </p:attrNameLst>
                                          </p:cBhvr>
                                          <p:rCtr x="1276" y="0"/>
                                        </p:animMotion>
                                      </p:childTnLst>
                                    </p:cTn>
                                  </p:par>
                                  <p:par>
                                    <p:cTn id="105" presetID="10" presetClass="entr" presetSubtype="0" fill="hold" nodeType="withEffect">
                                      <p:stCondLst>
                                        <p:cond delay="2700"/>
                                      </p:stCondLst>
                                      <p:childTnLst>
                                        <p:set>
                                          <p:cBhvr>
                                            <p:cTn id="106" dur="1" fill="hold">
                                              <p:stCondLst>
                                                <p:cond delay="0"/>
                                              </p:stCondLst>
                                            </p:cTn>
                                            <p:tgtEl>
                                              <p:spTgt spid="60"/>
                                            </p:tgtEl>
                                            <p:attrNameLst>
                                              <p:attrName>style.visibility</p:attrName>
                                            </p:attrNameLst>
                                          </p:cBhvr>
                                          <p:to>
                                            <p:strVal val="visible"/>
                                          </p:to>
                                        </p:set>
                                        <p:animEffect transition="in" filter="fade">
                                          <p:cBhvr>
                                            <p:cTn id="107" dur="100"/>
                                            <p:tgtEl>
                                              <p:spTgt spid="60"/>
                                            </p:tgtEl>
                                          </p:cBhvr>
                                        </p:animEffect>
                                      </p:childTnLst>
                                    </p:cTn>
                                  </p:par>
                                  <p:par>
                                    <p:cTn id="108" presetID="63" presetClass="path" presetSubtype="0" fill="hold" nodeType="withEffect">
                                      <p:stCondLst>
                                        <p:cond delay="2700"/>
                                      </p:stCondLst>
                                      <p:childTnLst>
                                        <p:animMotion origin="layout" path="M -0.02631 -1.48148E-6 L 3.33333E-6 -1.48148E-6 " pathEditMode="relative" rAng="0" ptsTypes="AA">
                                          <p:cBhvr>
                                            <p:cTn id="109" dur="500" fill="hold"/>
                                            <p:tgtEl>
                                              <p:spTgt spid="60"/>
                                            </p:tgtEl>
                                            <p:attrNameLst>
                                              <p:attrName>ppt_x</p:attrName>
                                              <p:attrName>ppt_y</p:attrName>
                                            </p:attrNameLst>
                                          </p:cBhvr>
                                          <p:rCtr x="1315" y="0"/>
                                        </p:animMotion>
                                      </p:childTnLst>
                                    </p:cTn>
                                  </p:par>
                                  <p:par>
                                    <p:cTn id="110" presetID="10" presetClass="entr" presetSubtype="0" fill="hold" nodeType="withEffect">
                                      <p:stCondLst>
                                        <p:cond delay="2700"/>
                                      </p:stCondLst>
                                      <p:childTnLst>
                                        <p:set>
                                          <p:cBhvr>
                                            <p:cTn id="111" dur="1" fill="hold">
                                              <p:stCondLst>
                                                <p:cond delay="0"/>
                                              </p:stCondLst>
                                            </p:cTn>
                                            <p:tgtEl>
                                              <p:spTgt spid="63"/>
                                            </p:tgtEl>
                                            <p:attrNameLst>
                                              <p:attrName>style.visibility</p:attrName>
                                            </p:attrNameLst>
                                          </p:cBhvr>
                                          <p:to>
                                            <p:strVal val="visible"/>
                                          </p:to>
                                        </p:set>
                                        <p:animEffect transition="in" filter="fade">
                                          <p:cBhvr>
                                            <p:cTn id="112" dur="100"/>
                                            <p:tgtEl>
                                              <p:spTgt spid="63"/>
                                            </p:tgtEl>
                                          </p:cBhvr>
                                        </p:animEffect>
                                      </p:childTnLst>
                                    </p:cTn>
                                  </p:par>
                                  <p:par>
                                    <p:cTn id="113" presetID="63" presetClass="path" presetSubtype="0" fill="hold" nodeType="withEffect">
                                      <p:stCondLst>
                                        <p:cond delay="2700"/>
                                      </p:stCondLst>
                                      <p:childTnLst>
                                        <p:animMotion origin="layout" path="M -4.58333E-6 -2.96296E-6 L 0.02553 -2.96296E-6 " pathEditMode="relative" rAng="0" ptsTypes="AA">
                                          <p:cBhvr>
                                            <p:cTn id="114" dur="500" spd="-100000" fill="hold"/>
                                            <p:tgtEl>
                                              <p:spTgt spid="63"/>
                                            </p:tgtEl>
                                            <p:attrNameLst>
                                              <p:attrName>ppt_x</p:attrName>
                                              <p:attrName>ppt_y</p:attrName>
                                            </p:attrNameLst>
                                          </p:cBhvr>
                                          <p:rCtr x="1276" y="0"/>
                                        </p:animMotion>
                                      </p:childTnLst>
                                    </p:cTn>
                                  </p:par>
                                  <p:par>
                                    <p:cTn id="115" presetID="10" presetClass="entr" presetSubtype="0" fill="hold" nodeType="withEffect">
                                      <p:stCondLst>
                                        <p:cond delay="2900"/>
                                      </p:stCondLst>
                                      <p:childTnLst>
                                        <p:set>
                                          <p:cBhvr>
                                            <p:cTn id="116" dur="1" fill="hold">
                                              <p:stCondLst>
                                                <p:cond delay="0"/>
                                              </p:stCondLst>
                                            </p:cTn>
                                            <p:tgtEl>
                                              <p:spTgt spid="66"/>
                                            </p:tgtEl>
                                            <p:attrNameLst>
                                              <p:attrName>style.visibility</p:attrName>
                                            </p:attrNameLst>
                                          </p:cBhvr>
                                          <p:to>
                                            <p:strVal val="visible"/>
                                          </p:to>
                                        </p:set>
                                        <p:animEffect transition="in" filter="fade">
                                          <p:cBhvr>
                                            <p:cTn id="117" dur="100"/>
                                            <p:tgtEl>
                                              <p:spTgt spid="66"/>
                                            </p:tgtEl>
                                          </p:cBhvr>
                                        </p:animEffect>
                                      </p:childTnLst>
                                    </p:cTn>
                                  </p:par>
                                  <p:par>
                                    <p:cTn id="118" presetID="63" presetClass="path" presetSubtype="0" fill="hold" nodeType="withEffect">
                                      <p:stCondLst>
                                        <p:cond delay="2900"/>
                                      </p:stCondLst>
                                      <p:childTnLst>
                                        <p:animMotion origin="layout" path="M -0.02631 -1.48148E-6 L 3.33333E-6 -1.48148E-6 " pathEditMode="relative" rAng="0" ptsTypes="AA">
                                          <p:cBhvr>
                                            <p:cTn id="119" dur="500" fill="hold"/>
                                            <p:tgtEl>
                                              <p:spTgt spid="66"/>
                                            </p:tgtEl>
                                            <p:attrNameLst>
                                              <p:attrName>ppt_x</p:attrName>
                                              <p:attrName>ppt_y</p:attrName>
                                            </p:attrNameLst>
                                          </p:cBhvr>
                                          <p:rCtr x="1315" y="0"/>
                                        </p:animMotion>
                                      </p:childTnLst>
                                    </p:cTn>
                                  </p:par>
                                  <p:par>
                                    <p:cTn id="120" presetID="10" presetClass="entr" presetSubtype="0" fill="hold" nodeType="withEffect">
                                      <p:stCondLst>
                                        <p:cond delay="2900"/>
                                      </p:stCondLst>
                                      <p:childTnLst>
                                        <p:set>
                                          <p:cBhvr>
                                            <p:cTn id="121" dur="1" fill="hold">
                                              <p:stCondLst>
                                                <p:cond delay="0"/>
                                              </p:stCondLst>
                                            </p:cTn>
                                            <p:tgtEl>
                                              <p:spTgt spid="69"/>
                                            </p:tgtEl>
                                            <p:attrNameLst>
                                              <p:attrName>style.visibility</p:attrName>
                                            </p:attrNameLst>
                                          </p:cBhvr>
                                          <p:to>
                                            <p:strVal val="visible"/>
                                          </p:to>
                                        </p:set>
                                        <p:animEffect transition="in" filter="fade">
                                          <p:cBhvr>
                                            <p:cTn id="122" dur="100"/>
                                            <p:tgtEl>
                                              <p:spTgt spid="69"/>
                                            </p:tgtEl>
                                          </p:cBhvr>
                                        </p:animEffect>
                                      </p:childTnLst>
                                    </p:cTn>
                                  </p:par>
                                  <p:par>
                                    <p:cTn id="123" presetID="63" presetClass="path" presetSubtype="0" fill="hold" nodeType="withEffect">
                                      <p:stCondLst>
                                        <p:cond delay="2900"/>
                                      </p:stCondLst>
                                      <p:childTnLst>
                                        <p:animMotion origin="layout" path="M -4.58333E-6 4.07407E-6 L 0.02553 4.07407E-6 " pathEditMode="relative" rAng="0" ptsTypes="AA">
                                          <p:cBhvr>
                                            <p:cTn id="124" dur="500" spd="-100000" fill="hold"/>
                                            <p:tgtEl>
                                              <p:spTgt spid="69"/>
                                            </p:tgtEl>
                                            <p:attrNameLst>
                                              <p:attrName>ppt_x</p:attrName>
                                              <p:attrName>ppt_y</p:attrName>
                                            </p:attrNameLst>
                                          </p:cBhvr>
                                          <p:rCtr x="127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animBg="1"/>
          <p:bldP spid="31" grpId="0" animBg="1"/>
          <p:bldP spid="32" grpId="0" animBg="1"/>
          <p:bldP spid="33" grpId="0" animBg="1"/>
          <p:bldP spid="34" grpId="0" animBg="1"/>
          <p:bldP spid="35" grpId="0" animBg="1"/>
          <p:bldP spid="36" grpId="0" animBg="1"/>
          <p:bldP spid="37" grpId="0" animBg="1"/>
          <p:bldP spid="38"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7" cstate="print">
            <a:extLst>
              <a:ext uri="{28A0092B-C50C-407E-A947-70E740481C1C}">
                <a14:useLocalDpi xmlns:a14="http://schemas.microsoft.com/office/drawing/2010/main" val="0"/>
              </a:ext>
            </a:extLst>
          </a:blip>
          <a:srcRect t="81126"/>
          <a:stretch/>
        </p:blipFill>
        <p:spPr>
          <a:xfrm>
            <a:off x="0" y="5707574"/>
            <a:ext cx="12192000" cy="1150426"/>
          </a:xfrm>
          <a:prstGeom prst="rect">
            <a:avLst/>
          </a:prstGeom>
        </p:spPr>
      </p:pic>
      <p:pic>
        <p:nvPicPr>
          <p:cNvPr id="26" name="图片 25" descr="桌子.png"/>
          <p:cNvPicPr>
            <a:picLocks noChangeAspect="1"/>
          </p:cNvPicPr>
          <p:nvPr/>
        </p:nvPicPr>
        <p:blipFill>
          <a:blip r:embed="rId8" cstate="print"/>
          <a:srcRect t="80530" r="40938"/>
          <a:stretch>
            <a:fillRect/>
          </a:stretch>
        </p:blipFill>
        <p:spPr>
          <a:xfrm>
            <a:off x="-48683" y="5395069"/>
            <a:ext cx="6827303" cy="1462932"/>
          </a:xfrm>
          <a:prstGeom prst="rect">
            <a:avLst/>
          </a:prstGeom>
        </p:spPr>
      </p:pic>
      <p:pic>
        <p:nvPicPr>
          <p:cNvPr id="27" name="图片 26" descr="书本.png"/>
          <p:cNvPicPr>
            <a:picLocks noChangeAspect="1"/>
          </p:cNvPicPr>
          <p:nvPr/>
        </p:nvPicPr>
        <p:blipFill>
          <a:blip r:embed="rId9" cstate="print"/>
          <a:stretch>
            <a:fillRect/>
          </a:stretch>
        </p:blipFill>
        <p:spPr>
          <a:xfrm>
            <a:off x="758181" y="4907281"/>
            <a:ext cx="1815298" cy="1551487"/>
          </a:xfrm>
          <a:prstGeom prst="rect">
            <a:avLst/>
          </a:prstGeom>
        </p:spPr>
      </p:pic>
      <p:pic>
        <p:nvPicPr>
          <p:cNvPr id="28" name="图片 27" descr="钟.PNG"/>
          <p:cNvPicPr>
            <a:picLocks noChangeAspect="1"/>
          </p:cNvPicPr>
          <p:nvPr/>
        </p:nvPicPr>
        <p:blipFill>
          <a:blip r:embed="rId10" cstate="print"/>
          <a:stretch>
            <a:fillRect/>
          </a:stretch>
        </p:blipFill>
        <p:spPr>
          <a:xfrm>
            <a:off x="3224781" y="5356194"/>
            <a:ext cx="924770" cy="882736"/>
          </a:xfrm>
          <a:prstGeom prst="rect">
            <a:avLst/>
          </a:prstGeom>
        </p:spPr>
      </p:pic>
      <p:pic>
        <p:nvPicPr>
          <p:cNvPr id="29" name="图片 28" descr="铅笔筒.PNG"/>
          <p:cNvPicPr>
            <a:picLocks noChangeAspect="1"/>
          </p:cNvPicPr>
          <p:nvPr/>
        </p:nvPicPr>
        <p:blipFill>
          <a:blip r:embed="rId11" cstate="print"/>
          <a:stretch>
            <a:fillRect/>
          </a:stretch>
        </p:blipFill>
        <p:spPr>
          <a:xfrm>
            <a:off x="2462897" y="4941096"/>
            <a:ext cx="1224270" cy="1324105"/>
          </a:xfrm>
          <a:prstGeom prst="rect">
            <a:avLst/>
          </a:prstGeom>
        </p:spPr>
      </p:pic>
      <p:pic>
        <p:nvPicPr>
          <p:cNvPr id="30" name="图片 29" descr="眼镜.PNG"/>
          <p:cNvPicPr>
            <a:picLocks noChangeAspect="1"/>
          </p:cNvPicPr>
          <p:nvPr/>
        </p:nvPicPr>
        <p:blipFill>
          <a:blip r:embed="rId12" cstate="print"/>
          <a:stretch>
            <a:fillRect/>
          </a:stretch>
        </p:blipFill>
        <p:spPr>
          <a:xfrm>
            <a:off x="4493121" y="6021720"/>
            <a:ext cx="941951" cy="434416"/>
          </a:xfrm>
          <a:prstGeom prst="rect">
            <a:avLst/>
          </a:prstGeom>
        </p:spPr>
      </p:pic>
      <p:sp>
        <p:nvSpPr>
          <p:cNvPr id="31" name="MH_Others_1"/>
          <p:cNvSpPr txBox="1">
            <a:spLocks/>
          </p:cNvSpPr>
          <p:nvPr>
            <p:custDataLst>
              <p:tags r:id="rId1"/>
            </p:custDataLst>
          </p:nvPr>
        </p:nvSpPr>
        <p:spPr bwMode="auto">
          <a:xfrm>
            <a:off x="843138" y="377104"/>
            <a:ext cx="3296253" cy="54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Tx/>
              <a:buNone/>
            </a:pPr>
            <a:r>
              <a:rPr lang="en-US" altLang="zh-CN" sz="6000" b="1" spc="300" dirty="0">
                <a:solidFill>
                  <a:schemeClr val="bg1"/>
                </a:solidFill>
                <a:latin typeface="Agency FB" panose="020B0503020202020204" pitchFamily="34" charset="0"/>
                <a:ea typeface="微软雅黑" panose="020B0503020204020204" pitchFamily="34" charset="-122"/>
                <a:sym typeface="Arial" panose="020B0604020202020204" pitchFamily="34" charset="0"/>
              </a:rPr>
              <a:t>CONTENT</a:t>
            </a:r>
            <a:endParaRPr lang="zh-CN" altLang="en-US" sz="6000" b="1" spc="300" dirty="0">
              <a:solidFill>
                <a:schemeClr val="bg1"/>
              </a:solidFill>
              <a:latin typeface="Agency FB" panose="020B0503020202020204" pitchFamily="34" charset="0"/>
              <a:ea typeface="微软雅黑" panose="020B0503020204020204" pitchFamily="34" charset="-122"/>
              <a:sym typeface="Arial" panose="020B0604020202020204" pitchFamily="34" charset="0"/>
            </a:endParaRPr>
          </a:p>
        </p:txBody>
      </p:sp>
      <p:cxnSp>
        <p:nvCxnSpPr>
          <p:cNvPr id="50" name="MH_Others_2"/>
          <p:cNvCxnSpPr>
            <a:cxnSpLocks noChangeShapeType="1"/>
          </p:cNvCxnSpPr>
          <p:nvPr>
            <p:custDataLst>
              <p:tags r:id="rId2"/>
            </p:custDataLst>
          </p:nvPr>
        </p:nvCxnSpPr>
        <p:spPr bwMode="auto">
          <a:xfrm>
            <a:off x="997324" y="1144302"/>
            <a:ext cx="2987879" cy="0"/>
          </a:xfrm>
          <a:prstGeom prst="line">
            <a:avLst/>
          </a:prstGeom>
          <a:noFill/>
          <a:ln w="12700" algn="ctr">
            <a:solidFill>
              <a:srgbClr val="CFCFCF"/>
            </a:solidFill>
            <a:round/>
            <a:headEnd/>
            <a:tailEnd/>
          </a:ln>
          <a:extLst>
            <a:ext uri="{909E8E84-426E-40DD-AFC4-6F175D3DCCD1}">
              <a14:hiddenFill xmlns:a14="http://schemas.microsoft.com/office/drawing/2010/main">
                <a:noFill/>
              </a14:hiddenFill>
            </a:ext>
          </a:extLst>
        </p:spPr>
      </p:cxnSp>
      <p:sp>
        <p:nvSpPr>
          <p:cNvPr id="51" name="MH_Others_1"/>
          <p:cNvSpPr txBox="1">
            <a:spLocks/>
          </p:cNvSpPr>
          <p:nvPr>
            <p:custDataLst>
              <p:tags r:id="rId3"/>
            </p:custDataLst>
          </p:nvPr>
        </p:nvSpPr>
        <p:spPr bwMode="auto">
          <a:xfrm>
            <a:off x="1372864" y="915335"/>
            <a:ext cx="2236798" cy="405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nchor="ctr" anchorCtr="0"/>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Tx/>
              <a:buNone/>
            </a:pPr>
            <a:r>
              <a:rPr lang="zh-CN" altLang="en-US" sz="13000" dirty="0">
                <a:solidFill>
                  <a:schemeClr val="bg1"/>
                </a:solidFill>
                <a:latin typeface="迷你简菱心" panose="02010609000101010101" pitchFamily="49" charset="-122"/>
                <a:ea typeface="迷你简菱心" panose="02010609000101010101" pitchFamily="49" charset="-122"/>
                <a:sym typeface="Arial" panose="020B0604020202020204" pitchFamily="34" charset="0"/>
              </a:rPr>
              <a:t>目录</a:t>
            </a:r>
          </a:p>
        </p:txBody>
      </p:sp>
      <p:grpSp>
        <p:nvGrpSpPr>
          <p:cNvPr id="52" name="组合 51"/>
          <p:cNvGrpSpPr/>
          <p:nvPr/>
        </p:nvGrpSpPr>
        <p:grpSpPr>
          <a:xfrm>
            <a:off x="6583111" y="1518036"/>
            <a:ext cx="4379140" cy="738664"/>
            <a:chOff x="6394976" y="635964"/>
            <a:chExt cx="4379140" cy="738664"/>
          </a:xfrm>
        </p:grpSpPr>
        <p:sp>
          <p:nvSpPr>
            <p:cNvPr id="53" name="文本框 52"/>
            <p:cNvSpPr txBox="1"/>
            <p:nvPr/>
          </p:nvSpPr>
          <p:spPr>
            <a:xfrm>
              <a:off x="7409092" y="635964"/>
              <a:ext cx="3365024" cy="738664"/>
            </a:xfrm>
            <a:prstGeom prst="rect">
              <a:avLst/>
            </a:prstGeom>
            <a:noFill/>
          </p:spPr>
          <p:txBody>
            <a:bodyPr wrap="none" rtlCol="0">
              <a:spAutoFit/>
            </a:bodyPr>
            <a:lstStyle>
              <a:defPPr>
                <a:defRPr lang="zh-CN"/>
              </a:defPPr>
              <a:lvl1pPr algn="ctr">
                <a:lnSpc>
                  <a:spcPct val="150000"/>
                </a:lnSpc>
                <a:defRPr sz="2400">
                  <a:solidFill>
                    <a:schemeClr val="bg1"/>
                  </a:solidFill>
                  <a:latin typeface="微软雅黑" panose="020B0503020204020204" pitchFamily="34" charset="-122"/>
                  <a:ea typeface="微软雅黑" panose="020B0503020204020204" pitchFamily="34" charset="-122"/>
                </a:defRPr>
              </a:lvl1pPr>
            </a:lstStyle>
            <a:p>
              <a:pPr algn="l"/>
              <a:r>
                <a:rPr lang="zh-CN" altLang="en-US" sz="2800" spc="300" dirty="0">
                  <a:latin typeface="迷你简菱心" panose="02010609000101010101" pitchFamily="49" charset="-122"/>
                  <a:ea typeface="迷你简菱心" panose="02010609000101010101" pitchFamily="49" charset="-122"/>
                </a:rPr>
                <a:t>点击添加文章标题</a:t>
              </a:r>
            </a:p>
          </p:txBody>
        </p:sp>
        <p:sp>
          <p:nvSpPr>
            <p:cNvPr id="54" name="矩形: 圆角 1"/>
            <p:cNvSpPr/>
            <p:nvPr/>
          </p:nvSpPr>
          <p:spPr>
            <a:xfrm>
              <a:off x="6394976" y="760866"/>
              <a:ext cx="870857" cy="493486"/>
            </a:xfrm>
            <a:prstGeom prst="roundRect">
              <a:avLst/>
            </a:prstGeom>
            <a:solidFill>
              <a:schemeClr val="bg1"/>
            </a:solidFill>
            <a:ln w="19050">
              <a:solidFill>
                <a:srgbClr val="FBF4DC"/>
              </a:solidFill>
            </a:ln>
            <a:effectLst>
              <a:outerShdw blurRad="1143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solidFill>
                  <a:srgbClr val="704B50"/>
                </a:solidFill>
                <a:ea typeface="华文细黑" panose="02010600040101010101" pitchFamily="2" charset="-122"/>
              </a:endParaRPr>
            </a:p>
          </p:txBody>
        </p:sp>
        <p:sp>
          <p:nvSpPr>
            <p:cNvPr id="55" name="文本框 54"/>
            <p:cNvSpPr txBox="1"/>
            <p:nvPr/>
          </p:nvSpPr>
          <p:spPr>
            <a:xfrm>
              <a:off x="6614583" y="746864"/>
              <a:ext cx="437940" cy="523220"/>
            </a:xfrm>
            <a:prstGeom prst="rect">
              <a:avLst/>
            </a:prstGeom>
            <a:noFill/>
          </p:spPr>
          <p:txBody>
            <a:bodyPr wrap="none" rtlCol="0">
              <a:spAutoFit/>
            </a:bodyPr>
            <a:lstStyle/>
            <a:p>
              <a:pPr algn="ctr"/>
              <a:r>
                <a:rPr lang="en-US" altLang="zh-CN" sz="2800" b="1" dirty="0">
                  <a:solidFill>
                    <a:srgbClr val="273A41"/>
                  </a:solidFill>
                  <a:latin typeface="Agency FB" panose="020B0503020202020204" pitchFamily="34" charset="0"/>
                  <a:ea typeface="腾祥澜黑简" panose="01010104010101010101" pitchFamily="2" charset="-122"/>
                </a:rPr>
                <a:t>01</a:t>
              </a:r>
              <a:endParaRPr lang="zh-CN" altLang="en-US" sz="2800" b="1" dirty="0">
                <a:solidFill>
                  <a:srgbClr val="273A41"/>
                </a:solidFill>
                <a:latin typeface="Agency FB" panose="020B0503020202020204" pitchFamily="34" charset="0"/>
                <a:ea typeface="腾祥澜黑简" panose="01010104010101010101" pitchFamily="2" charset="-122"/>
              </a:endParaRPr>
            </a:p>
          </p:txBody>
        </p:sp>
      </p:grpSp>
      <p:grpSp>
        <p:nvGrpSpPr>
          <p:cNvPr id="56" name="组合 55"/>
          <p:cNvGrpSpPr/>
          <p:nvPr/>
        </p:nvGrpSpPr>
        <p:grpSpPr>
          <a:xfrm>
            <a:off x="6583111" y="2476071"/>
            <a:ext cx="4379140" cy="664156"/>
            <a:chOff x="6394976" y="630595"/>
            <a:chExt cx="4379140" cy="664156"/>
          </a:xfrm>
        </p:grpSpPr>
        <p:sp>
          <p:nvSpPr>
            <p:cNvPr id="57" name="文本框 56"/>
            <p:cNvSpPr txBox="1"/>
            <p:nvPr/>
          </p:nvSpPr>
          <p:spPr>
            <a:xfrm>
              <a:off x="7409092" y="630595"/>
              <a:ext cx="3365024" cy="664156"/>
            </a:xfrm>
            <a:prstGeom prst="rect">
              <a:avLst/>
            </a:prstGeom>
            <a:noFill/>
          </p:spPr>
          <p:txBody>
            <a:bodyPr wrap="none" rtlCol="0">
              <a:spAutoFit/>
            </a:bodyPr>
            <a:lstStyle>
              <a:defPPr>
                <a:defRPr lang="zh-CN"/>
              </a:defPPr>
              <a:lvl1pPr algn="ctr">
                <a:lnSpc>
                  <a:spcPct val="150000"/>
                </a:lnSpc>
                <a:defRPr sz="2400">
                  <a:solidFill>
                    <a:schemeClr val="bg1"/>
                  </a:solidFill>
                  <a:latin typeface="微软雅黑" panose="020B0503020204020204" pitchFamily="34" charset="-122"/>
                  <a:ea typeface="微软雅黑" panose="020B0503020204020204" pitchFamily="34" charset="-122"/>
                </a:defRPr>
              </a:lvl1pPr>
            </a:lstStyle>
            <a:p>
              <a:pPr algn="l"/>
              <a:r>
                <a:rPr lang="zh-CN" altLang="en-US" sz="2800" spc="300" dirty="0">
                  <a:latin typeface="迷你简菱心" panose="02010609000101010101" pitchFamily="49" charset="-122"/>
                  <a:ea typeface="迷你简菱心" panose="02010609000101010101" pitchFamily="49" charset="-122"/>
                </a:rPr>
                <a:t>点击添加文章标题</a:t>
              </a:r>
            </a:p>
          </p:txBody>
        </p:sp>
        <p:sp>
          <p:nvSpPr>
            <p:cNvPr id="58" name="矩形: 圆角 1"/>
            <p:cNvSpPr/>
            <p:nvPr/>
          </p:nvSpPr>
          <p:spPr>
            <a:xfrm>
              <a:off x="6394976" y="760866"/>
              <a:ext cx="870857" cy="493486"/>
            </a:xfrm>
            <a:prstGeom prst="roundRect">
              <a:avLst/>
            </a:prstGeom>
            <a:solidFill>
              <a:schemeClr val="bg1"/>
            </a:solidFill>
            <a:ln w="19050">
              <a:solidFill>
                <a:srgbClr val="FBF4DC"/>
              </a:solidFill>
            </a:ln>
            <a:effectLst>
              <a:outerShdw blurRad="1143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solidFill>
                  <a:srgbClr val="704B50"/>
                </a:solidFill>
                <a:ea typeface="华文细黑" panose="02010600040101010101" pitchFamily="2" charset="-122"/>
              </a:endParaRPr>
            </a:p>
          </p:txBody>
        </p:sp>
        <p:sp>
          <p:nvSpPr>
            <p:cNvPr id="59" name="文本框 58"/>
            <p:cNvSpPr txBox="1"/>
            <p:nvPr/>
          </p:nvSpPr>
          <p:spPr>
            <a:xfrm>
              <a:off x="6577713" y="756291"/>
              <a:ext cx="511679" cy="523220"/>
            </a:xfrm>
            <a:prstGeom prst="rect">
              <a:avLst/>
            </a:prstGeom>
            <a:noFill/>
          </p:spPr>
          <p:txBody>
            <a:bodyPr wrap="none" rtlCol="0">
              <a:spAutoFit/>
            </a:bodyPr>
            <a:lstStyle/>
            <a:p>
              <a:pPr algn="ctr"/>
              <a:r>
                <a:rPr lang="en-US" altLang="zh-CN" sz="2800" b="1" dirty="0">
                  <a:solidFill>
                    <a:srgbClr val="273A41"/>
                  </a:solidFill>
                  <a:latin typeface="Agency FB" panose="020B0503020202020204" pitchFamily="34" charset="0"/>
                  <a:ea typeface="腾祥澜黑简" panose="01010104010101010101" pitchFamily="2" charset="-122"/>
                </a:rPr>
                <a:t>02</a:t>
              </a:r>
              <a:endParaRPr lang="zh-CN" altLang="en-US" sz="2800" b="1" dirty="0">
                <a:solidFill>
                  <a:srgbClr val="273A41"/>
                </a:solidFill>
                <a:latin typeface="Agency FB" panose="020B0503020202020204" pitchFamily="34" charset="0"/>
                <a:ea typeface="腾祥澜黑简" panose="01010104010101010101" pitchFamily="2" charset="-122"/>
              </a:endParaRPr>
            </a:p>
          </p:txBody>
        </p:sp>
      </p:grpSp>
      <p:grpSp>
        <p:nvGrpSpPr>
          <p:cNvPr id="60" name="组合 59"/>
          <p:cNvGrpSpPr/>
          <p:nvPr/>
        </p:nvGrpSpPr>
        <p:grpSpPr>
          <a:xfrm>
            <a:off x="6583111" y="3359598"/>
            <a:ext cx="4379140" cy="664156"/>
            <a:chOff x="6394976" y="607855"/>
            <a:chExt cx="4379140" cy="664156"/>
          </a:xfrm>
        </p:grpSpPr>
        <p:sp>
          <p:nvSpPr>
            <p:cNvPr id="61" name="文本框 60"/>
            <p:cNvSpPr txBox="1"/>
            <p:nvPr/>
          </p:nvSpPr>
          <p:spPr>
            <a:xfrm>
              <a:off x="7409092" y="607855"/>
              <a:ext cx="3365024" cy="664156"/>
            </a:xfrm>
            <a:prstGeom prst="rect">
              <a:avLst/>
            </a:prstGeom>
            <a:noFill/>
          </p:spPr>
          <p:txBody>
            <a:bodyPr wrap="none" rtlCol="0">
              <a:spAutoFit/>
            </a:bodyPr>
            <a:lstStyle>
              <a:defPPr>
                <a:defRPr lang="zh-CN"/>
              </a:defPPr>
              <a:lvl1pPr algn="ctr">
                <a:lnSpc>
                  <a:spcPct val="150000"/>
                </a:lnSpc>
                <a:defRPr sz="2400">
                  <a:solidFill>
                    <a:schemeClr val="bg1"/>
                  </a:solidFill>
                  <a:latin typeface="微软雅黑" panose="020B0503020204020204" pitchFamily="34" charset="-122"/>
                  <a:ea typeface="微软雅黑" panose="020B0503020204020204" pitchFamily="34" charset="-122"/>
                </a:defRPr>
              </a:lvl1pPr>
            </a:lstStyle>
            <a:p>
              <a:pPr algn="l"/>
              <a:r>
                <a:rPr lang="zh-CN" altLang="en-US" sz="2800" spc="300" dirty="0">
                  <a:latin typeface="迷你简菱心" panose="02010609000101010101" pitchFamily="49" charset="-122"/>
                  <a:ea typeface="迷你简菱心" panose="02010609000101010101" pitchFamily="49" charset="-122"/>
                </a:rPr>
                <a:t>点击添加文章标题</a:t>
              </a:r>
            </a:p>
          </p:txBody>
        </p:sp>
        <p:sp>
          <p:nvSpPr>
            <p:cNvPr id="62" name="矩形: 圆角 1"/>
            <p:cNvSpPr/>
            <p:nvPr/>
          </p:nvSpPr>
          <p:spPr>
            <a:xfrm>
              <a:off x="6394976" y="760866"/>
              <a:ext cx="870857" cy="493486"/>
            </a:xfrm>
            <a:prstGeom prst="roundRect">
              <a:avLst/>
            </a:prstGeom>
            <a:solidFill>
              <a:schemeClr val="bg1"/>
            </a:solidFill>
            <a:ln w="19050">
              <a:solidFill>
                <a:srgbClr val="FBF4DC"/>
              </a:solidFill>
            </a:ln>
            <a:effectLst>
              <a:outerShdw blurRad="1143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solidFill>
                  <a:srgbClr val="704B50"/>
                </a:solidFill>
                <a:ea typeface="华文细黑" panose="02010600040101010101" pitchFamily="2" charset="-122"/>
              </a:endParaRPr>
            </a:p>
          </p:txBody>
        </p:sp>
        <p:sp>
          <p:nvSpPr>
            <p:cNvPr id="63" name="文本框 62"/>
            <p:cNvSpPr txBox="1"/>
            <p:nvPr/>
          </p:nvSpPr>
          <p:spPr>
            <a:xfrm>
              <a:off x="6574507" y="746864"/>
              <a:ext cx="518091" cy="523220"/>
            </a:xfrm>
            <a:prstGeom prst="rect">
              <a:avLst/>
            </a:prstGeom>
            <a:noFill/>
          </p:spPr>
          <p:txBody>
            <a:bodyPr wrap="none" rtlCol="0">
              <a:spAutoFit/>
            </a:bodyPr>
            <a:lstStyle/>
            <a:p>
              <a:pPr algn="ctr"/>
              <a:r>
                <a:rPr lang="en-US" altLang="zh-CN" sz="2800" b="1" dirty="0">
                  <a:solidFill>
                    <a:srgbClr val="273A41"/>
                  </a:solidFill>
                  <a:latin typeface="Agency FB" panose="020B0503020202020204" pitchFamily="34" charset="0"/>
                  <a:ea typeface="腾祥澜黑简" panose="01010104010101010101" pitchFamily="2" charset="-122"/>
                </a:rPr>
                <a:t>03</a:t>
              </a:r>
              <a:endParaRPr lang="zh-CN" altLang="en-US" sz="2800" b="1" dirty="0">
                <a:solidFill>
                  <a:srgbClr val="273A41"/>
                </a:solidFill>
                <a:latin typeface="Agency FB" panose="020B0503020202020204" pitchFamily="34" charset="0"/>
                <a:ea typeface="腾祥澜黑简" panose="01010104010101010101" pitchFamily="2" charset="-122"/>
              </a:endParaRPr>
            </a:p>
          </p:txBody>
        </p:sp>
      </p:grpSp>
      <p:grpSp>
        <p:nvGrpSpPr>
          <p:cNvPr id="64" name="组合 63"/>
          <p:cNvGrpSpPr/>
          <p:nvPr/>
        </p:nvGrpSpPr>
        <p:grpSpPr>
          <a:xfrm>
            <a:off x="6583111" y="4243125"/>
            <a:ext cx="4379140" cy="664156"/>
            <a:chOff x="6394976" y="620767"/>
            <a:chExt cx="4379140" cy="664156"/>
          </a:xfrm>
        </p:grpSpPr>
        <p:sp>
          <p:nvSpPr>
            <p:cNvPr id="65" name="文本框 64"/>
            <p:cNvSpPr txBox="1"/>
            <p:nvPr/>
          </p:nvSpPr>
          <p:spPr>
            <a:xfrm>
              <a:off x="7409092" y="620767"/>
              <a:ext cx="3365024" cy="664156"/>
            </a:xfrm>
            <a:prstGeom prst="rect">
              <a:avLst/>
            </a:prstGeom>
            <a:noFill/>
          </p:spPr>
          <p:txBody>
            <a:bodyPr wrap="none" rtlCol="0">
              <a:spAutoFit/>
            </a:bodyPr>
            <a:lstStyle>
              <a:defPPr>
                <a:defRPr lang="zh-CN"/>
              </a:defPPr>
              <a:lvl1pPr algn="ctr">
                <a:lnSpc>
                  <a:spcPct val="150000"/>
                </a:lnSpc>
                <a:defRPr sz="2400">
                  <a:solidFill>
                    <a:schemeClr val="bg1"/>
                  </a:solidFill>
                  <a:latin typeface="微软雅黑" panose="020B0503020204020204" pitchFamily="34" charset="-122"/>
                  <a:ea typeface="微软雅黑" panose="020B0503020204020204" pitchFamily="34" charset="-122"/>
                </a:defRPr>
              </a:lvl1pPr>
            </a:lstStyle>
            <a:p>
              <a:pPr algn="l"/>
              <a:r>
                <a:rPr lang="zh-CN" altLang="en-US" sz="2800" spc="300" dirty="0">
                  <a:latin typeface="迷你简菱心" panose="02010609000101010101" pitchFamily="49" charset="-122"/>
                  <a:ea typeface="迷你简菱心" panose="02010609000101010101" pitchFamily="49" charset="-122"/>
                </a:rPr>
                <a:t>点击添加文章标题</a:t>
              </a:r>
            </a:p>
          </p:txBody>
        </p:sp>
        <p:sp>
          <p:nvSpPr>
            <p:cNvPr id="66" name="矩形: 圆角 1"/>
            <p:cNvSpPr/>
            <p:nvPr/>
          </p:nvSpPr>
          <p:spPr>
            <a:xfrm>
              <a:off x="6394976" y="760866"/>
              <a:ext cx="870857" cy="493486"/>
            </a:xfrm>
            <a:prstGeom prst="roundRect">
              <a:avLst/>
            </a:prstGeom>
            <a:solidFill>
              <a:schemeClr val="bg1"/>
            </a:solidFill>
            <a:ln w="19050">
              <a:solidFill>
                <a:srgbClr val="FBF4DC"/>
              </a:solidFill>
            </a:ln>
            <a:effectLst>
              <a:outerShdw blurRad="1143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solidFill>
                  <a:srgbClr val="704B50"/>
                </a:solidFill>
                <a:ea typeface="华文细黑" panose="02010600040101010101" pitchFamily="2" charset="-122"/>
              </a:endParaRPr>
            </a:p>
          </p:txBody>
        </p:sp>
        <p:sp>
          <p:nvSpPr>
            <p:cNvPr id="67" name="文本框 66"/>
            <p:cNvSpPr txBox="1"/>
            <p:nvPr/>
          </p:nvSpPr>
          <p:spPr>
            <a:xfrm>
              <a:off x="6575309" y="746864"/>
              <a:ext cx="516488" cy="523220"/>
            </a:xfrm>
            <a:prstGeom prst="rect">
              <a:avLst/>
            </a:prstGeom>
            <a:noFill/>
          </p:spPr>
          <p:txBody>
            <a:bodyPr wrap="none" rtlCol="0">
              <a:spAutoFit/>
            </a:bodyPr>
            <a:lstStyle/>
            <a:p>
              <a:pPr algn="ctr"/>
              <a:r>
                <a:rPr lang="en-US" altLang="zh-CN" sz="2800" b="1" dirty="0">
                  <a:solidFill>
                    <a:srgbClr val="273A41"/>
                  </a:solidFill>
                  <a:latin typeface="Agency FB" panose="020B0503020202020204" pitchFamily="34" charset="0"/>
                  <a:ea typeface="腾祥澜黑简" panose="01010104010101010101" pitchFamily="2" charset="-122"/>
                </a:rPr>
                <a:t>04</a:t>
              </a:r>
              <a:endParaRPr lang="zh-CN" altLang="en-US" sz="2800" b="1" dirty="0">
                <a:solidFill>
                  <a:srgbClr val="273A41"/>
                </a:solidFill>
                <a:latin typeface="Agency FB" panose="020B0503020202020204" pitchFamily="34" charset="0"/>
                <a:ea typeface="腾祥澜黑简" panose="01010104010101010101" pitchFamily="2" charset="-122"/>
              </a:endParaRPr>
            </a:p>
          </p:txBody>
        </p:sp>
      </p:grpSp>
    </p:spTree>
    <p:extLst>
      <p:ext uri="{BB962C8B-B14F-4D97-AF65-F5344CB8AC3E}">
        <p14:creationId xmlns:p14="http://schemas.microsoft.com/office/powerpoint/2010/main" val="59746279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1000"/>
                                        <p:tgtEl>
                                          <p:spTgt spid="3"/>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1000"/>
                                        <p:tgtEl>
                                          <p:spTgt spid="26"/>
                                        </p:tgtEl>
                                      </p:cBhvr>
                                    </p:animEffect>
                                  </p:childTnLst>
                                </p:cTn>
                              </p:par>
                            </p:childTnLst>
                          </p:cTn>
                        </p:par>
                        <p:par>
                          <p:cTn id="16" fill="hold">
                            <p:stCondLst>
                              <p:cond delay="2500"/>
                            </p:stCondLst>
                            <p:childTnLst>
                              <p:par>
                                <p:cTn id="17" presetID="42" presetClass="entr" presetSubtype="0"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750"/>
                                        <p:tgtEl>
                                          <p:spTgt spid="27"/>
                                        </p:tgtEl>
                                      </p:cBhvr>
                                    </p:animEffect>
                                    <p:anim calcmode="lin" valueType="num">
                                      <p:cBhvr>
                                        <p:cTn id="20" dur="750" fill="hold"/>
                                        <p:tgtEl>
                                          <p:spTgt spid="27"/>
                                        </p:tgtEl>
                                        <p:attrNameLst>
                                          <p:attrName>ppt_x</p:attrName>
                                        </p:attrNameLst>
                                      </p:cBhvr>
                                      <p:tavLst>
                                        <p:tav tm="0">
                                          <p:val>
                                            <p:strVal val="#ppt_x"/>
                                          </p:val>
                                        </p:tav>
                                        <p:tav tm="100000">
                                          <p:val>
                                            <p:strVal val="#ppt_x"/>
                                          </p:val>
                                        </p:tav>
                                      </p:tavLst>
                                    </p:anim>
                                    <p:anim calcmode="lin" valueType="num">
                                      <p:cBhvr>
                                        <p:cTn id="21" dur="75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25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750"/>
                                        <p:tgtEl>
                                          <p:spTgt spid="29"/>
                                        </p:tgtEl>
                                      </p:cBhvr>
                                    </p:animEffect>
                                    <p:anim calcmode="lin" valueType="num">
                                      <p:cBhvr>
                                        <p:cTn id="25" dur="750" fill="hold"/>
                                        <p:tgtEl>
                                          <p:spTgt spid="29"/>
                                        </p:tgtEl>
                                        <p:attrNameLst>
                                          <p:attrName>ppt_x</p:attrName>
                                        </p:attrNameLst>
                                      </p:cBhvr>
                                      <p:tavLst>
                                        <p:tav tm="0">
                                          <p:val>
                                            <p:strVal val="#ppt_x"/>
                                          </p:val>
                                        </p:tav>
                                        <p:tav tm="100000">
                                          <p:val>
                                            <p:strVal val="#ppt_x"/>
                                          </p:val>
                                        </p:tav>
                                      </p:tavLst>
                                    </p:anim>
                                    <p:anim calcmode="lin" valueType="num">
                                      <p:cBhvr>
                                        <p:cTn id="26" dur="750" fill="hold"/>
                                        <p:tgtEl>
                                          <p:spTgt spid="2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50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750"/>
                                        <p:tgtEl>
                                          <p:spTgt spid="28"/>
                                        </p:tgtEl>
                                      </p:cBhvr>
                                    </p:animEffect>
                                    <p:anim calcmode="lin" valueType="num">
                                      <p:cBhvr>
                                        <p:cTn id="30" dur="750" fill="hold"/>
                                        <p:tgtEl>
                                          <p:spTgt spid="28"/>
                                        </p:tgtEl>
                                        <p:attrNameLst>
                                          <p:attrName>ppt_x</p:attrName>
                                        </p:attrNameLst>
                                      </p:cBhvr>
                                      <p:tavLst>
                                        <p:tav tm="0">
                                          <p:val>
                                            <p:strVal val="#ppt_x"/>
                                          </p:val>
                                        </p:tav>
                                        <p:tav tm="100000">
                                          <p:val>
                                            <p:strVal val="#ppt_x"/>
                                          </p:val>
                                        </p:tav>
                                      </p:tavLst>
                                    </p:anim>
                                    <p:anim calcmode="lin" valueType="num">
                                      <p:cBhvr>
                                        <p:cTn id="31" dur="750" fill="hold"/>
                                        <p:tgtEl>
                                          <p:spTgt spid="28"/>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75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750"/>
                                        <p:tgtEl>
                                          <p:spTgt spid="30"/>
                                        </p:tgtEl>
                                      </p:cBhvr>
                                    </p:animEffect>
                                    <p:anim calcmode="lin" valueType="num">
                                      <p:cBhvr>
                                        <p:cTn id="35" dur="750" fill="hold"/>
                                        <p:tgtEl>
                                          <p:spTgt spid="30"/>
                                        </p:tgtEl>
                                        <p:attrNameLst>
                                          <p:attrName>ppt_x</p:attrName>
                                        </p:attrNameLst>
                                      </p:cBhvr>
                                      <p:tavLst>
                                        <p:tav tm="0">
                                          <p:val>
                                            <p:strVal val="#ppt_x"/>
                                          </p:val>
                                        </p:tav>
                                        <p:tav tm="100000">
                                          <p:val>
                                            <p:strVal val="#ppt_x"/>
                                          </p:val>
                                        </p:tav>
                                      </p:tavLst>
                                    </p:anim>
                                    <p:anim calcmode="lin" valueType="num">
                                      <p:cBhvr>
                                        <p:cTn id="36" dur="750" fill="hold"/>
                                        <p:tgtEl>
                                          <p:spTgt spid="30"/>
                                        </p:tgtEl>
                                        <p:attrNameLst>
                                          <p:attrName>ppt_y</p:attrName>
                                        </p:attrNameLst>
                                      </p:cBhvr>
                                      <p:tavLst>
                                        <p:tav tm="0">
                                          <p:val>
                                            <p:strVal val="#ppt_y+.1"/>
                                          </p:val>
                                        </p:tav>
                                        <p:tav tm="100000">
                                          <p:val>
                                            <p:strVal val="#ppt_y"/>
                                          </p:val>
                                        </p:tav>
                                      </p:tavLst>
                                    </p:anim>
                                  </p:childTnLst>
                                </p:cTn>
                              </p:par>
                            </p:childTnLst>
                          </p:cTn>
                        </p:par>
                        <p:par>
                          <p:cTn id="37" fill="hold">
                            <p:stCondLst>
                              <p:cond delay="4000"/>
                            </p:stCondLst>
                            <p:childTnLst>
                              <p:par>
                                <p:cTn id="38" presetID="56" presetClass="entr" presetSubtype="0" fill="hold" grpId="0" nodeType="afterEffect">
                                  <p:stCondLst>
                                    <p:cond delay="0"/>
                                  </p:stCondLst>
                                  <p:iterate type="lt">
                                    <p:tmPct val="10000"/>
                                  </p:iterate>
                                  <p:childTnLst>
                                    <p:set>
                                      <p:cBhvr>
                                        <p:cTn id="39" dur="1" fill="hold">
                                          <p:stCondLst>
                                            <p:cond delay="0"/>
                                          </p:stCondLst>
                                        </p:cTn>
                                        <p:tgtEl>
                                          <p:spTgt spid="31"/>
                                        </p:tgtEl>
                                        <p:attrNameLst>
                                          <p:attrName>style.visibility</p:attrName>
                                        </p:attrNameLst>
                                      </p:cBhvr>
                                      <p:to>
                                        <p:strVal val="visible"/>
                                      </p:to>
                                    </p:set>
                                    <p:anim by="(-#ppt_w*2)" calcmode="lin" valueType="num">
                                      <p:cBhvr rctx="PPT">
                                        <p:cTn id="40" dur="500" autoRev="1" fill="hold">
                                          <p:stCondLst>
                                            <p:cond delay="0"/>
                                          </p:stCondLst>
                                        </p:cTn>
                                        <p:tgtEl>
                                          <p:spTgt spid="31"/>
                                        </p:tgtEl>
                                        <p:attrNameLst>
                                          <p:attrName>ppt_w</p:attrName>
                                        </p:attrNameLst>
                                      </p:cBhvr>
                                    </p:anim>
                                    <p:anim by="(#ppt_w*0.50)" calcmode="lin" valueType="num">
                                      <p:cBhvr>
                                        <p:cTn id="41" dur="500" decel="50000" autoRev="1" fill="hold">
                                          <p:stCondLst>
                                            <p:cond delay="0"/>
                                          </p:stCondLst>
                                        </p:cTn>
                                        <p:tgtEl>
                                          <p:spTgt spid="31"/>
                                        </p:tgtEl>
                                        <p:attrNameLst>
                                          <p:attrName>ppt_x</p:attrName>
                                        </p:attrNameLst>
                                      </p:cBhvr>
                                    </p:anim>
                                    <p:anim from="(-#ppt_h/2)" to="(#ppt_y)" calcmode="lin" valueType="num">
                                      <p:cBhvr>
                                        <p:cTn id="42" dur="1000" fill="hold">
                                          <p:stCondLst>
                                            <p:cond delay="0"/>
                                          </p:stCondLst>
                                        </p:cTn>
                                        <p:tgtEl>
                                          <p:spTgt spid="31"/>
                                        </p:tgtEl>
                                        <p:attrNameLst>
                                          <p:attrName>ppt_y</p:attrName>
                                        </p:attrNameLst>
                                      </p:cBhvr>
                                    </p:anim>
                                    <p:animRot by="21600000">
                                      <p:cBhvr>
                                        <p:cTn id="43" dur="1000" fill="hold">
                                          <p:stCondLst>
                                            <p:cond delay="0"/>
                                          </p:stCondLst>
                                        </p:cTn>
                                        <p:tgtEl>
                                          <p:spTgt spid="31"/>
                                        </p:tgtEl>
                                        <p:attrNameLst>
                                          <p:attrName>r</p:attrName>
                                        </p:attrNameLst>
                                      </p:cBhvr>
                                    </p:animRot>
                                  </p:childTnLst>
                                </p:cTn>
                              </p:par>
                              <p:par>
                                <p:cTn id="44" presetID="16" presetClass="entr" presetSubtype="37" fill="hold" nodeType="withEffect">
                                  <p:stCondLst>
                                    <p:cond delay="250"/>
                                  </p:stCondLst>
                                  <p:childTnLst>
                                    <p:set>
                                      <p:cBhvr>
                                        <p:cTn id="45" dur="1" fill="hold">
                                          <p:stCondLst>
                                            <p:cond delay="0"/>
                                          </p:stCondLst>
                                        </p:cTn>
                                        <p:tgtEl>
                                          <p:spTgt spid="50"/>
                                        </p:tgtEl>
                                        <p:attrNameLst>
                                          <p:attrName>style.visibility</p:attrName>
                                        </p:attrNameLst>
                                      </p:cBhvr>
                                      <p:to>
                                        <p:strVal val="visible"/>
                                      </p:to>
                                    </p:set>
                                    <p:animEffect transition="in" filter="barn(outVertical)">
                                      <p:cBhvr>
                                        <p:cTn id="46" dur="500"/>
                                        <p:tgtEl>
                                          <p:spTgt spid="50"/>
                                        </p:tgtEl>
                                      </p:cBhvr>
                                    </p:animEffect>
                                  </p:childTnLst>
                                </p:cTn>
                              </p:par>
                              <p:par>
                                <p:cTn id="47" presetID="53" presetClass="entr" presetSubtype="16" fill="hold" grpId="0" nodeType="withEffect">
                                  <p:stCondLst>
                                    <p:cond delay="500"/>
                                  </p:stCondLst>
                                  <p:iterate type="lt">
                                    <p:tmPct val="10000"/>
                                  </p:iterate>
                                  <p:childTnLst>
                                    <p:set>
                                      <p:cBhvr>
                                        <p:cTn id="48" dur="1" fill="hold">
                                          <p:stCondLst>
                                            <p:cond delay="0"/>
                                          </p:stCondLst>
                                        </p:cTn>
                                        <p:tgtEl>
                                          <p:spTgt spid="51"/>
                                        </p:tgtEl>
                                        <p:attrNameLst>
                                          <p:attrName>style.visibility</p:attrName>
                                        </p:attrNameLst>
                                      </p:cBhvr>
                                      <p:to>
                                        <p:strVal val="visible"/>
                                      </p:to>
                                    </p:set>
                                    <p:anim calcmode="lin" valueType="num">
                                      <p:cBhvr>
                                        <p:cTn id="49" dur="500" fill="hold"/>
                                        <p:tgtEl>
                                          <p:spTgt spid="51"/>
                                        </p:tgtEl>
                                        <p:attrNameLst>
                                          <p:attrName>ppt_w</p:attrName>
                                        </p:attrNameLst>
                                      </p:cBhvr>
                                      <p:tavLst>
                                        <p:tav tm="0">
                                          <p:val>
                                            <p:fltVal val="0"/>
                                          </p:val>
                                        </p:tav>
                                        <p:tav tm="100000">
                                          <p:val>
                                            <p:strVal val="#ppt_w"/>
                                          </p:val>
                                        </p:tav>
                                      </p:tavLst>
                                    </p:anim>
                                    <p:anim calcmode="lin" valueType="num">
                                      <p:cBhvr>
                                        <p:cTn id="50" dur="500" fill="hold"/>
                                        <p:tgtEl>
                                          <p:spTgt spid="51"/>
                                        </p:tgtEl>
                                        <p:attrNameLst>
                                          <p:attrName>ppt_h</p:attrName>
                                        </p:attrNameLst>
                                      </p:cBhvr>
                                      <p:tavLst>
                                        <p:tav tm="0">
                                          <p:val>
                                            <p:fltVal val="0"/>
                                          </p:val>
                                        </p:tav>
                                        <p:tav tm="100000">
                                          <p:val>
                                            <p:strVal val="#ppt_h"/>
                                          </p:val>
                                        </p:tav>
                                      </p:tavLst>
                                    </p:anim>
                                    <p:animEffect transition="in" filter="fade">
                                      <p:cBhvr>
                                        <p:cTn id="51" dur="500"/>
                                        <p:tgtEl>
                                          <p:spTgt spid="51"/>
                                        </p:tgtEl>
                                      </p:cBhvr>
                                    </p:animEffect>
                                  </p:childTnLst>
                                </p:cTn>
                              </p:par>
                            </p:childTnLst>
                          </p:cTn>
                        </p:par>
                        <p:par>
                          <p:cTn id="52" fill="hold">
                            <p:stCondLst>
                              <p:cond delay="5600"/>
                            </p:stCondLst>
                            <p:childTnLst>
                              <p:par>
                                <p:cTn id="53" presetID="12" presetClass="entr" presetSubtype="4" fill="hold" nodeType="afterEffect">
                                  <p:stCondLst>
                                    <p:cond delay="0"/>
                                  </p:stCondLst>
                                  <p:childTnLst>
                                    <p:set>
                                      <p:cBhvr>
                                        <p:cTn id="54" dur="1" fill="hold">
                                          <p:stCondLst>
                                            <p:cond delay="0"/>
                                          </p:stCondLst>
                                        </p:cTn>
                                        <p:tgtEl>
                                          <p:spTgt spid="52"/>
                                        </p:tgtEl>
                                        <p:attrNameLst>
                                          <p:attrName>style.visibility</p:attrName>
                                        </p:attrNameLst>
                                      </p:cBhvr>
                                      <p:to>
                                        <p:strVal val="visible"/>
                                      </p:to>
                                    </p:set>
                                    <p:anim calcmode="lin" valueType="num">
                                      <p:cBhvr additive="base">
                                        <p:cTn id="55" dur="750"/>
                                        <p:tgtEl>
                                          <p:spTgt spid="52"/>
                                        </p:tgtEl>
                                        <p:attrNameLst>
                                          <p:attrName>ppt_y</p:attrName>
                                        </p:attrNameLst>
                                      </p:cBhvr>
                                      <p:tavLst>
                                        <p:tav tm="0">
                                          <p:val>
                                            <p:strVal val="#ppt_y+#ppt_h*1.125000"/>
                                          </p:val>
                                        </p:tav>
                                        <p:tav tm="100000">
                                          <p:val>
                                            <p:strVal val="#ppt_y"/>
                                          </p:val>
                                        </p:tav>
                                      </p:tavLst>
                                    </p:anim>
                                    <p:animEffect transition="in" filter="wipe(up)">
                                      <p:cBhvr>
                                        <p:cTn id="56" dur="750"/>
                                        <p:tgtEl>
                                          <p:spTgt spid="52"/>
                                        </p:tgtEl>
                                      </p:cBhvr>
                                    </p:animEffect>
                                  </p:childTnLst>
                                </p:cTn>
                              </p:par>
                              <p:par>
                                <p:cTn id="57" presetID="12" presetClass="entr" presetSubtype="4" fill="hold" nodeType="withEffect">
                                  <p:stCondLst>
                                    <p:cond delay="250"/>
                                  </p:stCondLst>
                                  <p:childTnLst>
                                    <p:set>
                                      <p:cBhvr>
                                        <p:cTn id="58" dur="1" fill="hold">
                                          <p:stCondLst>
                                            <p:cond delay="0"/>
                                          </p:stCondLst>
                                        </p:cTn>
                                        <p:tgtEl>
                                          <p:spTgt spid="56"/>
                                        </p:tgtEl>
                                        <p:attrNameLst>
                                          <p:attrName>style.visibility</p:attrName>
                                        </p:attrNameLst>
                                      </p:cBhvr>
                                      <p:to>
                                        <p:strVal val="visible"/>
                                      </p:to>
                                    </p:set>
                                    <p:anim calcmode="lin" valueType="num">
                                      <p:cBhvr additive="base">
                                        <p:cTn id="59" dur="750"/>
                                        <p:tgtEl>
                                          <p:spTgt spid="56"/>
                                        </p:tgtEl>
                                        <p:attrNameLst>
                                          <p:attrName>ppt_y</p:attrName>
                                        </p:attrNameLst>
                                      </p:cBhvr>
                                      <p:tavLst>
                                        <p:tav tm="0">
                                          <p:val>
                                            <p:strVal val="#ppt_y+#ppt_h*1.125000"/>
                                          </p:val>
                                        </p:tav>
                                        <p:tav tm="100000">
                                          <p:val>
                                            <p:strVal val="#ppt_y"/>
                                          </p:val>
                                        </p:tav>
                                      </p:tavLst>
                                    </p:anim>
                                    <p:animEffect transition="in" filter="wipe(up)">
                                      <p:cBhvr>
                                        <p:cTn id="60" dur="750"/>
                                        <p:tgtEl>
                                          <p:spTgt spid="56"/>
                                        </p:tgtEl>
                                      </p:cBhvr>
                                    </p:animEffect>
                                  </p:childTnLst>
                                </p:cTn>
                              </p:par>
                              <p:par>
                                <p:cTn id="61" presetID="12" presetClass="entr" presetSubtype="4" fill="hold" nodeType="withEffect">
                                  <p:stCondLst>
                                    <p:cond delay="500"/>
                                  </p:stCondLst>
                                  <p:childTnLst>
                                    <p:set>
                                      <p:cBhvr>
                                        <p:cTn id="62" dur="1" fill="hold">
                                          <p:stCondLst>
                                            <p:cond delay="0"/>
                                          </p:stCondLst>
                                        </p:cTn>
                                        <p:tgtEl>
                                          <p:spTgt spid="60"/>
                                        </p:tgtEl>
                                        <p:attrNameLst>
                                          <p:attrName>style.visibility</p:attrName>
                                        </p:attrNameLst>
                                      </p:cBhvr>
                                      <p:to>
                                        <p:strVal val="visible"/>
                                      </p:to>
                                    </p:set>
                                    <p:anim calcmode="lin" valueType="num">
                                      <p:cBhvr additive="base">
                                        <p:cTn id="63" dur="750"/>
                                        <p:tgtEl>
                                          <p:spTgt spid="60"/>
                                        </p:tgtEl>
                                        <p:attrNameLst>
                                          <p:attrName>ppt_y</p:attrName>
                                        </p:attrNameLst>
                                      </p:cBhvr>
                                      <p:tavLst>
                                        <p:tav tm="0">
                                          <p:val>
                                            <p:strVal val="#ppt_y+#ppt_h*1.125000"/>
                                          </p:val>
                                        </p:tav>
                                        <p:tav tm="100000">
                                          <p:val>
                                            <p:strVal val="#ppt_y"/>
                                          </p:val>
                                        </p:tav>
                                      </p:tavLst>
                                    </p:anim>
                                    <p:animEffect transition="in" filter="wipe(up)">
                                      <p:cBhvr>
                                        <p:cTn id="64" dur="750"/>
                                        <p:tgtEl>
                                          <p:spTgt spid="60"/>
                                        </p:tgtEl>
                                      </p:cBhvr>
                                    </p:animEffect>
                                  </p:childTnLst>
                                </p:cTn>
                              </p:par>
                              <p:par>
                                <p:cTn id="65" presetID="12" presetClass="entr" presetSubtype="4" fill="hold" nodeType="withEffect">
                                  <p:stCondLst>
                                    <p:cond delay="750"/>
                                  </p:stCondLst>
                                  <p:childTnLst>
                                    <p:set>
                                      <p:cBhvr>
                                        <p:cTn id="66" dur="1" fill="hold">
                                          <p:stCondLst>
                                            <p:cond delay="0"/>
                                          </p:stCondLst>
                                        </p:cTn>
                                        <p:tgtEl>
                                          <p:spTgt spid="64"/>
                                        </p:tgtEl>
                                        <p:attrNameLst>
                                          <p:attrName>style.visibility</p:attrName>
                                        </p:attrNameLst>
                                      </p:cBhvr>
                                      <p:to>
                                        <p:strVal val="visible"/>
                                      </p:to>
                                    </p:set>
                                    <p:anim calcmode="lin" valueType="num">
                                      <p:cBhvr additive="base">
                                        <p:cTn id="67" dur="750"/>
                                        <p:tgtEl>
                                          <p:spTgt spid="64"/>
                                        </p:tgtEl>
                                        <p:attrNameLst>
                                          <p:attrName>ppt_y</p:attrName>
                                        </p:attrNameLst>
                                      </p:cBhvr>
                                      <p:tavLst>
                                        <p:tav tm="0">
                                          <p:val>
                                            <p:strVal val="#ppt_y+#ppt_h*1.125000"/>
                                          </p:val>
                                        </p:tav>
                                        <p:tav tm="100000">
                                          <p:val>
                                            <p:strVal val="#ppt_y"/>
                                          </p:val>
                                        </p:tav>
                                      </p:tavLst>
                                    </p:anim>
                                    <p:animEffect transition="in" filter="wipe(up)">
                                      <p:cBhvr>
                                        <p:cTn id="68" dur="75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5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500" y="104774"/>
            <a:ext cx="525938" cy="485775"/>
          </a:xfrm>
          <a:prstGeom prst="rect">
            <a:avLst/>
          </a:prstGeom>
        </p:spPr>
      </p:pic>
      <p:sp>
        <p:nvSpPr>
          <p:cNvPr id="3" name="文本框 37"/>
          <p:cNvSpPr txBox="1"/>
          <p:nvPr/>
        </p:nvSpPr>
        <p:spPr>
          <a:xfrm>
            <a:off x="681534" y="57440"/>
            <a:ext cx="4414572" cy="572863"/>
          </a:xfrm>
          <a:prstGeom prst="rect">
            <a:avLst/>
          </a:prstGeom>
          <a:noFill/>
        </p:spPr>
        <p:txBody>
          <a:bodyPr wrap="none" lIns="128539" tIns="64269" rIns="128539" bIns="64269" rtlCol="0">
            <a:spAutoFit/>
          </a:bodyPr>
          <a:lstStyle/>
          <a:p>
            <a:pPr defTabSz="1285286">
              <a:lnSpc>
                <a:spcPct val="120000"/>
              </a:lnSpc>
            </a:pPr>
            <a:r>
              <a:rPr lang="zh-CN" altLang="en-US" sz="2399" spc="300" dirty="0" smtClean="0">
                <a:solidFill>
                  <a:schemeClr val="bg1"/>
                </a:solidFill>
                <a:latin typeface="迷你简菱心" panose="02010609000101010101" pitchFamily="49" charset="-122"/>
                <a:ea typeface="迷你简菱心" panose="02010609000101010101" pitchFamily="49" charset="-122"/>
                <a:cs typeface="+mn-ea"/>
                <a:sym typeface="+mn-lt"/>
              </a:rPr>
              <a:t>三、请</a:t>
            </a:r>
            <a:r>
              <a:rPr lang="zh-CN" altLang="en-US" sz="2399" spc="300" dirty="0">
                <a:solidFill>
                  <a:schemeClr val="bg1"/>
                </a:solidFill>
                <a:latin typeface="迷你简菱心" panose="02010609000101010101" pitchFamily="49" charset="-122"/>
                <a:ea typeface="迷你简菱心" panose="02010609000101010101" pitchFamily="49" charset="-122"/>
                <a:cs typeface="+mn-ea"/>
                <a:sym typeface="+mn-lt"/>
              </a:rPr>
              <a:t>输入您的章节大标题</a:t>
            </a:r>
          </a:p>
        </p:txBody>
      </p:sp>
      <p:sp>
        <p:nvSpPr>
          <p:cNvPr id="4" name="文本框 38"/>
          <p:cNvSpPr txBox="1"/>
          <p:nvPr/>
        </p:nvSpPr>
        <p:spPr>
          <a:xfrm>
            <a:off x="623438" y="517959"/>
            <a:ext cx="6845494" cy="401727"/>
          </a:xfrm>
          <a:prstGeom prst="rect">
            <a:avLst/>
          </a:prstGeom>
          <a:noFill/>
        </p:spPr>
        <p:txBody>
          <a:bodyPr wrap="none" lIns="128539" tIns="64269" rIns="128539" bIns="64269" rtlCol="0">
            <a:spAutoFit/>
          </a:bodyPr>
          <a:lstStyle/>
          <a:p>
            <a:pPr defTabSz="1285286">
              <a:lnSpc>
                <a:spcPct val="120000"/>
              </a:lnSpc>
            </a:pPr>
            <a:r>
              <a:rPr lang="en-US" altLang="zh-CN" sz="1599" dirty="0">
                <a:solidFill>
                  <a:schemeClr val="bg1"/>
                </a:solidFill>
                <a:latin typeface="微软雅黑 Light" panose="020B0502040204020203" pitchFamily="34" charset="-122"/>
                <a:ea typeface="微软雅黑 Light" panose="020B0502040204020203" pitchFamily="34" charset="-122"/>
                <a:cs typeface="+mn-ea"/>
                <a:sym typeface="+mn-lt"/>
              </a:rPr>
              <a:t>Click here to edit the content you want to recommend that you use the</a:t>
            </a:r>
          </a:p>
        </p:txBody>
      </p:sp>
      <p:sp>
        <p:nvSpPr>
          <p:cNvPr id="5" name="任意多边形 4"/>
          <p:cNvSpPr>
            <a:spLocks/>
          </p:cNvSpPr>
          <p:nvPr/>
        </p:nvSpPr>
        <p:spPr bwMode="auto">
          <a:xfrm>
            <a:off x="2669042" y="1645748"/>
            <a:ext cx="1290757" cy="2843966"/>
          </a:xfrm>
          <a:custGeom>
            <a:avLst/>
            <a:gdLst>
              <a:gd name="connsiteX0" fmla="*/ 234950 w 1428751"/>
              <a:gd name="connsiteY0" fmla="*/ 0 h 3148013"/>
              <a:gd name="connsiteX1" fmla="*/ 239712 w 1428751"/>
              <a:gd name="connsiteY1" fmla="*/ 0 h 3148013"/>
              <a:gd name="connsiteX2" fmla="*/ 276225 w 1428751"/>
              <a:gd name="connsiteY2" fmla="*/ 0 h 3148013"/>
              <a:gd name="connsiteX3" fmla="*/ 319088 w 1428751"/>
              <a:gd name="connsiteY3" fmla="*/ 0 h 3148013"/>
              <a:gd name="connsiteX4" fmla="*/ 361950 w 1428751"/>
              <a:gd name="connsiteY4" fmla="*/ 0 h 3148013"/>
              <a:gd name="connsiteX5" fmla="*/ 361951 w 1428751"/>
              <a:gd name="connsiteY5" fmla="*/ 0 h 3148013"/>
              <a:gd name="connsiteX6" fmla="*/ 404813 w 1428751"/>
              <a:gd name="connsiteY6" fmla="*/ 0 h 3148013"/>
              <a:gd name="connsiteX7" fmla="*/ 446088 w 1428751"/>
              <a:gd name="connsiteY7" fmla="*/ 0 h 3148013"/>
              <a:gd name="connsiteX8" fmla="*/ 488950 w 1428751"/>
              <a:gd name="connsiteY8" fmla="*/ 0 h 3148013"/>
              <a:gd name="connsiteX9" fmla="*/ 488951 w 1428751"/>
              <a:gd name="connsiteY9" fmla="*/ 0 h 3148013"/>
              <a:gd name="connsiteX10" fmla="*/ 531813 w 1428751"/>
              <a:gd name="connsiteY10" fmla="*/ 0 h 3148013"/>
              <a:gd name="connsiteX11" fmla="*/ 576263 w 1428751"/>
              <a:gd name="connsiteY11" fmla="*/ 0 h 3148013"/>
              <a:gd name="connsiteX12" fmla="*/ 617538 w 1428751"/>
              <a:gd name="connsiteY12" fmla="*/ 0 h 3148013"/>
              <a:gd name="connsiteX13" fmla="*/ 660400 w 1428751"/>
              <a:gd name="connsiteY13" fmla="*/ 0 h 3148013"/>
              <a:gd name="connsiteX14" fmla="*/ 660401 w 1428751"/>
              <a:gd name="connsiteY14" fmla="*/ 0 h 3148013"/>
              <a:gd name="connsiteX15" fmla="*/ 703263 w 1428751"/>
              <a:gd name="connsiteY15" fmla="*/ 0 h 3148013"/>
              <a:gd name="connsiteX16" fmla="*/ 744538 w 1428751"/>
              <a:gd name="connsiteY16" fmla="*/ 0 h 3148013"/>
              <a:gd name="connsiteX17" fmla="*/ 787400 w 1428751"/>
              <a:gd name="connsiteY17" fmla="*/ 0 h 3148013"/>
              <a:gd name="connsiteX18" fmla="*/ 787401 w 1428751"/>
              <a:gd name="connsiteY18" fmla="*/ 0 h 3148013"/>
              <a:gd name="connsiteX19" fmla="*/ 830263 w 1428751"/>
              <a:gd name="connsiteY19" fmla="*/ 0 h 3148013"/>
              <a:gd name="connsiteX20" fmla="*/ 873125 w 1428751"/>
              <a:gd name="connsiteY20" fmla="*/ 0 h 3148013"/>
              <a:gd name="connsiteX21" fmla="*/ 873126 w 1428751"/>
              <a:gd name="connsiteY21" fmla="*/ 0 h 3148013"/>
              <a:gd name="connsiteX22" fmla="*/ 914400 w 1428751"/>
              <a:gd name="connsiteY22" fmla="*/ 0 h 3148013"/>
              <a:gd name="connsiteX23" fmla="*/ 958850 w 1428751"/>
              <a:gd name="connsiteY23" fmla="*/ 0 h 3148013"/>
              <a:gd name="connsiteX24" fmla="*/ 990600 w 1428751"/>
              <a:gd name="connsiteY24" fmla="*/ 0 h 3148013"/>
              <a:gd name="connsiteX25" fmla="*/ 1001713 w 1428751"/>
              <a:gd name="connsiteY25" fmla="*/ 0 h 3148013"/>
              <a:gd name="connsiteX26" fmla="*/ 1039813 w 1428751"/>
              <a:gd name="connsiteY26" fmla="*/ 4762 h 3148013"/>
              <a:gd name="connsiteX27" fmla="*/ 1044576 w 1428751"/>
              <a:gd name="connsiteY27" fmla="*/ 6350 h 3148013"/>
              <a:gd name="connsiteX28" fmla="*/ 1044576 w 1428751"/>
              <a:gd name="connsiteY28" fmla="*/ 6350 h 3148013"/>
              <a:gd name="connsiteX29" fmla="*/ 1084262 w 1428751"/>
              <a:gd name="connsiteY29" fmla="*/ 15875 h 3148013"/>
              <a:gd name="connsiteX30" fmla="*/ 1085850 w 1428751"/>
              <a:gd name="connsiteY30" fmla="*/ 17462 h 3148013"/>
              <a:gd name="connsiteX31" fmla="*/ 1085850 w 1428751"/>
              <a:gd name="connsiteY31" fmla="*/ 17462 h 3148013"/>
              <a:gd name="connsiteX32" fmla="*/ 1123950 w 1428751"/>
              <a:gd name="connsiteY32" fmla="*/ 34924 h 3148013"/>
              <a:gd name="connsiteX33" fmla="*/ 1128713 w 1428751"/>
              <a:gd name="connsiteY33" fmla="*/ 38099 h 3148013"/>
              <a:gd name="connsiteX34" fmla="*/ 1128713 w 1428751"/>
              <a:gd name="connsiteY34" fmla="*/ 38100 h 3148013"/>
              <a:gd name="connsiteX35" fmla="*/ 1160463 w 1428751"/>
              <a:gd name="connsiteY35" fmla="*/ 60325 h 3148013"/>
              <a:gd name="connsiteX36" fmla="*/ 1171576 w 1428751"/>
              <a:gd name="connsiteY36" fmla="*/ 73025 h 3148013"/>
              <a:gd name="connsiteX37" fmla="*/ 1171576 w 1428751"/>
              <a:gd name="connsiteY37" fmla="*/ 73026 h 3148013"/>
              <a:gd name="connsiteX38" fmla="*/ 1189037 w 1428751"/>
              <a:gd name="connsiteY38" fmla="*/ 92075 h 3148013"/>
              <a:gd name="connsiteX39" fmla="*/ 1211263 w 1428751"/>
              <a:gd name="connsiteY39" fmla="*/ 128587 h 3148013"/>
              <a:gd name="connsiteX40" fmla="*/ 1214438 w 1428751"/>
              <a:gd name="connsiteY40" fmla="*/ 136525 h 3148013"/>
              <a:gd name="connsiteX41" fmla="*/ 1225550 w 1428751"/>
              <a:gd name="connsiteY41" fmla="*/ 166687 h 3148013"/>
              <a:gd name="connsiteX42" fmla="*/ 1230313 w 1428751"/>
              <a:gd name="connsiteY42" fmla="*/ 209550 h 3148013"/>
              <a:gd name="connsiteX43" fmla="*/ 1230313 w 1428751"/>
              <a:gd name="connsiteY43" fmla="*/ 617537 h 3148013"/>
              <a:gd name="connsiteX44" fmla="*/ 1255713 w 1428751"/>
              <a:gd name="connsiteY44" fmla="*/ 638175 h 3148013"/>
              <a:gd name="connsiteX45" fmla="*/ 1411289 w 1428751"/>
              <a:gd name="connsiteY45" fmla="*/ 755650 h 3148013"/>
              <a:gd name="connsiteX46" fmla="*/ 1425576 w 1428751"/>
              <a:gd name="connsiteY46" fmla="*/ 769938 h 3148013"/>
              <a:gd name="connsiteX47" fmla="*/ 1428751 w 1428751"/>
              <a:gd name="connsiteY47" fmla="*/ 787400 h 3148013"/>
              <a:gd name="connsiteX48" fmla="*/ 1425576 w 1428751"/>
              <a:gd name="connsiteY48" fmla="*/ 803275 h 3148013"/>
              <a:gd name="connsiteX49" fmla="*/ 1411289 w 1428751"/>
              <a:gd name="connsiteY49" fmla="*/ 817563 h 3148013"/>
              <a:gd name="connsiteX50" fmla="*/ 1255713 w 1428751"/>
              <a:gd name="connsiteY50" fmla="*/ 935038 h 3148013"/>
              <a:gd name="connsiteX51" fmla="*/ 1255713 w 1428751"/>
              <a:gd name="connsiteY51" fmla="*/ 935038 h 3148013"/>
              <a:gd name="connsiteX52" fmla="*/ 1230313 w 1428751"/>
              <a:gd name="connsiteY52" fmla="*/ 955675 h 3148013"/>
              <a:gd name="connsiteX53" fmla="*/ 1230313 w 1428751"/>
              <a:gd name="connsiteY53" fmla="*/ 2940051 h 3148013"/>
              <a:gd name="connsiteX54" fmla="*/ 1225550 w 1428751"/>
              <a:gd name="connsiteY54" fmla="*/ 2982913 h 3148013"/>
              <a:gd name="connsiteX55" fmla="*/ 1214438 w 1428751"/>
              <a:gd name="connsiteY55" fmla="*/ 3011488 h 3148013"/>
              <a:gd name="connsiteX56" fmla="*/ 1211263 w 1428751"/>
              <a:gd name="connsiteY56" fmla="*/ 3021013 h 3148013"/>
              <a:gd name="connsiteX57" fmla="*/ 1189037 w 1428751"/>
              <a:gd name="connsiteY57" fmla="*/ 3055938 h 3148013"/>
              <a:gd name="connsiteX58" fmla="*/ 1171576 w 1428751"/>
              <a:gd name="connsiteY58" fmla="*/ 3074987 h 3148013"/>
              <a:gd name="connsiteX59" fmla="*/ 1171576 w 1428751"/>
              <a:gd name="connsiteY59" fmla="*/ 3074988 h 3148013"/>
              <a:gd name="connsiteX60" fmla="*/ 1160463 w 1428751"/>
              <a:gd name="connsiteY60" fmla="*/ 3087688 h 3148013"/>
              <a:gd name="connsiteX61" fmla="*/ 1128713 w 1428751"/>
              <a:gd name="connsiteY61" fmla="*/ 3109913 h 3148013"/>
              <a:gd name="connsiteX62" fmla="*/ 1128713 w 1428751"/>
              <a:gd name="connsiteY62" fmla="*/ 3109913 h 3148013"/>
              <a:gd name="connsiteX63" fmla="*/ 1123950 w 1428751"/>
              <a:gd name="connsiteY63" fmla="*/ 3113088 h 3148013"/>
              <a:gd name="connsiteX64" fmla="*/ 1085850 w 1428751"/>
              <a:gd name="connsiteY64" fmla="*/ 3130550 h 3148013"/>
              <a:gd name="connsiteX65" fmla="*/ 1084262 w 1428751"/>
              <a:gd name="connsiteY65" fmla="*/ 3132138 h 3148013"/>
              <a:gd name="connsiteX66" fmla="*/ 1044576 w 1428751"/>
              <a:gd name="connsiteY66" fmla="*/ 3143250 h 3148013"/>
              <a:gd name="connsiteX67" fmla="*/ 1044576 w 1428751"/>
              <a:gd name="connsiteY67" fmla="*/ 3143251 h 3148013"/>
              <a:gd name="connsiteX68" fmla="*/ 1039813 w 1428751"/>
              <a:gd name="connsiteY68" fmla="*/ 3144838 h 3148013"/>
              <a:gd name="connsiteX69" fmla="*/ 1001713 w 1428751"/>
              <a:gd name="connsiteY69" fmla="*/ 3148013 h 3148013"/>
              <a:gd name="connsiteX70" fmla="*/ 990600 w 1428751"/>
              <a:gd name="connsiteY70" fmla="*/ 3148013 h 3148013"/>
              <a:gd name="connsiteX71" fmla="*/ 958850 w 1428751"/>
              <a:gd name="connsiteY71" fmla="*/ 3148013 h 3148013"/>
              <a:gd name="connsiteX72" fmla="*/ 914400 w 1428751"/>
              <a:gd name="connsiteY72" fmla="*/ 3148013 h 3148013"/>
              <a:gd name="connsiteX73" fmla="*/ 873126 w 1428751"/>
              <a:gd name="connsiteY73" fmla="*/ 3148013 h 3148013"/>
              <a:gd name="connsiteX74" fmla="*/ 873125 w 1428751"/>
              <a:gd name="connsiteY74" fmla="*/ 3148013 h 3148013"/>
              <a:gd name="connsiteX75" fmla="*/ 830263 w 1428751"/>
              <a:gd name="connsiteY75" fmla="*/ 3148013 h 3148013"/>
              <a:gd name="connsiteX76" fmla="*/ 787401 w 1428751"/>
              <a:gd name="connsiteY76" fmla="*/ 3148013 h 3148013"/>
              <a:gd name="connsiteX77" fmla="*/ 787400 w 1428751"/>
              <a:gd name="connsiteY77" fmla="*/ 3148013 h 3148013"/>
              <a:gd name="connsiteX78" fmla="*/ 744538 w 1428751"/>
              <a:gd name="connsiteY78" fmla="*/ 3148013 h 3148013"/>
              <a:gd name="connsiteX79" fmla="*/ 703263 w 1428751"/>
              <a:gd name="connsiteY79" fmla="*/ 3148013 h 3148013"/>
              <a:gd name="connsiteX80" fmla="*/ 660401 w 1428751"/>
              <a:gd name="connsiteY80" fmla="*/ 3148013 h 3148013"/>
              <a:gd name="connsiteX81" fmla="*/ 660400 w 1428751"/>
              <a:gd name="connsiteY81" fmla="*/ 3148013 h 3148013"/>
              <a:gd name="connsiteX82" fmla="*/ 617538 w 1428751"/>
              <a:gd name="connsiteY82" fmla="*/ 3148013 h 3148013"/>
              <a:gd name="connsiteX83" fmla="*/ 576263 w 1428751"/>
              <a:gd name="connsiteY83" fmla="*/ 3148013 h 3148013"/>
              <a:gd name="connsiteX84" fmla="*/ 531813 w 1428751"/>
              <a:gd name="connsiteY84" fmla="*/ 3148013 h 3148013"/>
              <a:gd name="connsiteX85" fmla="*/ 488951 w 1428751"/>
              <a:gd name="connsiteY85" fmla="*/ 3148013 h 3148013"/>
              <a:gd name="connsiteX86" fmla="*/ 488950 w 1428751"/>
              <a:gd name="connsiteY86" fmla="*/ 3148013 h 3148013"/>
              <a:gd name="connsiteX87" fmla="*/ 446088 w 1428751"/>
              <a:gd name="connsiteY87" fmla="*/ 3148013 h 3148013"/>
              <a:gd name="connsiteX88" fmla="*/ 404813 w 1428751"/>
              <a:gd name="connsiteY88" fmla="*/ 3148013 h 3148013"/>
              <a:gd name="connsiteX89" fmla="*/ 361951 w 1428751"/>
              <a:gd name="connsiteY89" fmla="*/ 3148013 h 3148013"/>
              <a:gd name="connsiteX90" fmla="*/ 361950 w 1428751"/>
              <a:gd name="connsiteY90" fmla="*/ 3148013 h 3148013"/>
              <a:gd name="connsiteX91" fmla="*/ 319088 w 1428751"/>
              <a:gd name="connsiteY91" fmla="*/ 3148013 h 3148013"/>
              <a:gd name="connsiteX92" fmla="*/ 276225 w 1428751"/>
              <a:gd name="connsiteY92" fmla="*/ 3148013 h 3148013"/>
              <a:gd name="connsiteX93" fmla="*/ 239712 w 1428751"/>
              <a:gd name="connsiteY93" fmla="*/ 3148013 h 3148013"/>
              <a:gd name="connsiteX94" fmla="*/ 234950 w 1428751"/>
              <a:gd name="connsiteY94" fmla="*/ 3148013 h 3148013"/>
              <a:gd name="connsiteX95" fmla="*/ 190500 w 1428751"/>
              <a:gd name="connsiteY95" fmla="*/ 3144838 h 3148013"/>
              <a:gd name="connsiteX96" fmla="*/ 190500 w 1428751"/>
              <a:gd name="connsiteY96" fmla="*/ 3144837 h 3148013"/>
              <a:gd name="connsiteX97" fmla="*/ 147638 w 1428751"/>
              <a:gd name="connsiteY97" fmla="*/ 3132137 h 3148013"/>
              <a:gd name="connsiteX98" fmla="*/ 147638 w 1428751"/>
              <a:gd name="connsiteY98" fmla="*/ 3132138 h 3148013"/>
              <a:gd name="connsiteX99" fmla="*/ 146050 w 1428751"/>
              <a:gd name="connsiteY99" fmla="*/ 3132138 h 3148013"/>
              <a:gd name="connsiteX100" fmla="*/ 104775 w 1428751"/>
              <a:gd name="connsiteY100" fmla="*/ 3113088 h 3148013"/>
              <a:gd name="connsiteX101" fmla="*/ 71437 w 1428751"/>
              <a:gd name="connsiteY101" fmla="*/ 3087688 h 3148013"/>
              <a:gd name="connsiteX102" fmla="*/ 63500 w 1428751"/>
              <a:gd name="connsiteY102" fmla="*/ 3081338 h 3148013"/>
              <a:gd name="connsiteX103" fmla="*/ 63500 w 1428751"/>
              <a:gd name="connsiteY103" fmla="*/ 3081336 h 3148013"/>
              <a:gd name="connsiteX104" fmla="*/ 41276 w 1428751"/>
              <a:gd name="connsiteY104" fmla="*/ 3055937 h 3148013"/>
              <a:gd name="connsiteX105" fmla="*/ 20638 w 1428751"/>
              <a:gd name="connsiteY105" fmla="*/ 3024187 h 3148013"/>
              <a:gd name="connsiteX106" fmla="*/ 19050 w 1428751"/>
              <a:gd name="connsiteY106" fmla="*/ 3021012 h 3148013"/>
              <a:gd name="connsiteX107" fmla="*/ 4762 w 1428751"/>
              <a:gd name="connsiteY107" fmla="*/ 2982912 h 3148013"/>
              <a:gd name="connsiteX108" fmla="*/ 0 w 1428751"/>
              <a:gd name="connsiteY108" fmla="*/ 2940050 h 3148013"/>
              <a:gd name="connsiteX109" fmla="*/ 0 w 1428751"/>
              <a:gd name="connsiteY109" fmla="*/ 209549 h 3148013"/>
              <a:gd name="connsiteX110" fmla="*/ 4762 w 1428751"/>
              <a:gd name="connsiteY110" fmla="*/ 166687 h 3148013"/>
              <a:gd name="connsiteX111" fmla="*/ 19050 w 1428751"/>
              <a:gd name="connsiteY111" fmla="*/ 128587 h 3148013"/>
              <a:gd name="connsiteX112" fmla="*/ 20638 w 1428751"/>
              <a:gd name="connsiteY112" fmla="*/ 125412 h 3148013"/>
              <a:gd name="connsiteX113" fmla="*/ 41276 w 1428751"/>
              <a:gd name="connsiteY113" fmla="*/ 92074 h 3148013"/>
              <a:gd name="connsiteX114" fmla="*/ 63500 w 1428751"/>
              <a:gd name="connsiteY114" fmla="*/ 68263 h 3148013"/>
              <a:gd name="connsiteX115" fmla="*/ 63500 w 1428751"/>
              <a:gd name="connsiteY115" fmla="*/ 68262 h 3148013"/>
              <a:gd name="connsiteX116" fmla="*/ 71437 w 1428751"/>
              <a:gd name="connsiteY116" fmla="*/ 60325 h 3148013"/>
              <a:gd name="connsiteX117" fmla="*/ 104775 w 1428751"/>
              <a:gd name="connsiteY117" fmla="*/ 34925 h 3148013"/>
              <a:gd name="connsiteX118" fmla="*/ 146050 w 1428751"/>
              <a:gd name="connsiteY118" fmla="*/ 15875 h 3148013"/>
              <a:gd name="connsiteX119" fmla="*/ 147638 w 1428751"/>
              <a:gd name="connsiteY119" fmla="*/ 15875 h 3148013"/>
              <a:gd name="connsiteX120" fmla="*/ 147638 w 1428751"/>
              <a:gd name="connsiteY120" fmla="*/ 15874 h 3148013"/>
              <a:gd name="connsiteX121" fmla="*/ 190501 w 1428751"/>
              <a:gd name="connsiteY121" fmla="*/ 4762 h 3148013"/>
              <a:gd name="connsiteX122" fmla="*/ 190501 w 1428751"/>
              <a:gd name="connsiteY122" fmla="*/ 4762 h 3148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1428751" h="3148013">
                <a:moveTo>
                  <a:pt x="234950" y="0"/>
                </a:moveTo>
                <a:lnTo>
                  <a:pt x="239712" y="0"/>
                </a:lnTo>
                <a:lnTo>
                  <a:pt x="276225" y="0"/>
                </a:lnTo>
                <a:lnTo>
                  <a:pt x="319088" y="0"/>
                </a:lnTo>
                <a:lnTo>
                  <a:pt x="361950" y="0"/>
                </a:lnTo>
                <a:lnTo>
                  <a:pt x="361951" y="0"/>
                </a:lnTo>
                <a:lnTo>
                  <a:pt x="404813" y="0"/>
                </a:lnTo>
                <a:lnTo>
                  <a:pt x="446088" y="0"/>
                </a:lnTo>
                <a:lnTo>
                  <a:pt x="488950" y="0"/>
                </a:lnTo>
                <a:lnTo>
                  <a:pt x="488951" y="0"/>
                </a:lnTo>
                <a:lnTo>
                  <a:pt x="531813" y="0"/>
                </a:lnTo>
                <a:lnTo>
                  <a:pt x="576263" y="0"/>
                </a:lnTo>
                <a:lnTo>
                  <a:pt x="617538" y="0"/>
                </a:lnTo>
                <a:lnTo>
                  <a:pt x="660400" y="0"/>
                </a:lnTo>
                <a:lnTo>
                  <a:pt x="660401" y="0"/>
                </a:lnTo>
                <a:lnTo>
                  <a:pt x="703263" y="0"/>
                </a:lnTo>
                <a:lnTo>
                  <a:pt x="744538" y="0"/>
                </a:lnTo>
                <a:lnTo>
                  <a:pt x="787400" y="0"/>
                </a:lnTo>
                <a:lnTo>
                  <a:pt x="787401" y="0"/>
                </a:lnTo>
                <a:lnTo>
                  <a:pt x="830263" y="0"/>
                </a:lnTo>
                <a:lnTo>
                  <a:pt x="873125" y="0"/>
                </a:lnTo>
                <a:lnTo>
                  <a:pt x="873126" y="0"/>
                </a:lnTo>
                <a:lnTo>
                  <a:pt x="914400" y="0"/>
                </a:lnTo>
                <a:lnTo>
                  <a:pt x="958850" y="0"/>
                </a:lnTo>
                <a:lnTo>
                  <a:pt x="990600" y="0"/>
                </a:lnTo>
                <a:lnTo>
                  <a:pt x="1001713" y="0"/>
                </a:lnTo>
                <a:lnTo>
                  <a:pt x="1039813" y="4762"/>
                </a:lnTo>
                <a:lnTo>
                  <a:pt x="1044576" y="6350"/>
                </a:lnTo>
                <a:lnTo>
                  <a:pt x="1044576" y="6350"/>
                </a:lnTo>
                <a:lnTo>
                  <a:pt x="1084262" y="15875"/>
                </a:lnTo>
                <a:lnTo>
                  <a:pt x="1085850" y="17462"/>
                </a:lnTo>
                <a:lnTo>
                  <a:pt x="1085850" y="17462"/>
                </a:lnTo>
                <a:lnTo>
                  <a:pt x="1123950" y="34924"/>
                </a:lnTo>
                <a:lnTo>
                  <a:pt x="1128713" y="38099"/>
                </a:lnTo>
                <a:lnTo>
                  <a:pt x="1128713" y="38100"/>
                </a:lnTo>
                <a:lnTo>
                  <a:pt x="1160463" y="60325"/>
                </a:lnTo>
                <a:lnTo>
                  <a:pt x="1171576" y="73025"/>
                </a:lnTo>
                <a:lnTo>
                  <a:pt x="1171576" y="73026"/>
                </a:lnTo>
                <a:lnTo>
                  <a:pt x="1189037" y="92075"/>
                </a:lnTo>
                <a:lnTo>
                  <a:pt x="1211263" y="128587"/>
                </a:lnTo>
                <a:lnTo>
                  <a:pt x="1214438" y="136525"/>
                </a:lnTo>
                <a:lnTo>
                  <a:pt x="1225550" y="166687"/>
                </a:lnTo>
                <a:lnTo>
                  <a:pt x="1230313" y="209550"/>
                </a:lnTo>
                <a:lnTo>
                  <a:pt x="1230313" y="617537"/>
                </a:lnTo>
                <a:lnTo>
                  <a:pt x="1255713" y="638175"/>
                </a:lnTo>
                <a:lnTo>
                  <a:pt x="1411289" y="755650"/>
                </a:lnTo>
                <a:lnTo>
                  <a:pt x="1425576" y="769938"/>
                </a:lnTo>
                <a:lnTo>
                  <a:pt x="1428751" y="787400"/>
                </a:lnTo>
                <a:lnTo>
                  <a:pt x="1425576" y="803275"/>
                </a:lnTo>
                <a:lnTo>
                  <a:pt x="1411289" y="817563"/>
                </a:lnTo>
                <a:lnTo>
                  <a:pt x="1255713" y="935038"/>
                </a:lnTo>
                <a:lnTo>
                  <a:pt x="1255713" y="935038"/>
                </a:lnTo>
                <a:lnTo>
                  <a:pt x="1230313" y="955675"/>
                </a:lnTo>
                <a:lnTo>
                  <a:pt x="1230313" y="2940051"/>
                </a:lnTo>
                <a:lnTo>
                  <a:pt x="1225550" y="2982913"/>
                </a:lnTo>
                <a:lnTo>
                  <a:pt x="1214438" y="3011488"/>
                </a:lnTo>
                <a:lnTo>
                  <a:pt x="1211263" y="3021013"/>
                </a:lnTo>
                <a:lnTo>
                  <a:pt x="1189037" y="3055938"/>
                </a:lnTo>
                <a:lnTo>
                  <a:pt x="1171576" y="3074987"/>
                </a:lnTo>
                <a:lnTo>
                  <a:pt x="1171576" y="3074988"/>
                </a:lnTo>
                <a:lnTo>
                  <a:pt x="1160463" y="3087688"/>
                </a:lnTo>
                <a:lnTo>
                  <a:pt x="1128713" y="3109913"/>
                </a:lnTo>
                <a:lnTo>
                  <a:pt x="1128713" y="3109913"/>
                </a:lnTo>
                <a:lnTo>
                  <a:pt x="1123950" y="3113088"/>
                </a:lnTo>
                <a:lnTo>
                  <a:pt x="1085850" y="3130550"/>
                </a:lnTo>
                <a:lnTo>
                  <a:pt x="1084262" y="3132138"/>
                </a:lnTo>
                <a:lnTo>
                  <a:pt x="1044576" y="3143250"/>
                </a:lnTo>
                <a:lnTo>
                  <a:pt x="1044576" y="3143251"/>
                </a:lnTo>
                <a:lnTo>
                  <a:pt x="1039813" y="3144838"/>
                </a:lnTo>
                <a:lnTo>
                  <a:pt x="1001713" y="3148013"/>
                </a:lnTo>
                <a:lnTo>
                  <a:pt x="990600" y="3148013"/>
                </a:lnTo>
                <a:lnTo>
                  <a:pt x="958850" y="3148013"/>
                </a:lnTo>
                <a:lnTo>
                  <a:pt x="914400" y="3148013"/>
                </a:lnTo>
                <a:lnTo>
                  <a:pt x="873126" y="3148013"/>
                </a:lnTo>
                <a:lnTo>
                  <a:pt x="873125" y="3148013"/>
                </a:lnTo>
                <a:lnTo>
                  <a:pt x="830263" y="3148013"/>
                </a:lnTo>
                <a:lnTo>
                  <a:pt x="787401" y="3148013"/>
                </a:lnTo>
                <a:lnTo>
                  <a:pt x="787400" y="3148013"/>
                </a:lnTo>
                <a:lnTo>
                  <a:pt x="744538" y="3148013"/>
                </a:lnTo>
                <a:lnTo>
                  <a:pt x="703263" y="3148013"/>
                </a:lnTo>
                <a:lnTo>
                  <a:pt x="660401" y="3148013"/>
                </a:lnTo>
                <a:lnTo>
                  <a:pt x="660400" y="3148013"/>
                </a:lnTo>
                <a:lnTo>
                  <a:pt x="617538" y="3148013"/>
                </a:lnTo>
                <a:lnTo>
                  <a:pt x="576263" y="3148013"/>
                </a:lnTo>
                <a:lnTo>
                  <a:pt x="531813" y="3148013"/>
                </a:lnTo>
                <a:lnTo>
                  <a:pt x="488951" y="3148013"/>
                </a:lnTo>
                <a:lnTo>
                  <a:pt x="488950" y="3148013"/>
                </a:lnTo>
                <a:lnTo>
                  <a:pt x="446088" y="3148013"/>
                </a:lnTo>
                <a:lnTo>
                  <a:pt x="404813" y="3148013"/>
                </a:lnTo>
                <a:lnTo>
                  <a:pt x="361951" y="3148013"/>
                </a:lnTo>
                <a:lnTo>
                  <a:pt x="361950" y="3148013"/>
                </a:lnTo>
                <a:lnTo>
                  <a:pt x="319088" y="3148013"/>
                </a:lnTo>
                <a:lnTo>
                  <a:pt x="276225" y="3148013"/>
                </a:lnTo>
                <a:lnTo>
                  <a:pt x="239712" y="3148013"/>
                </a:lnTo>
                <a:lnTo>
                  <a:pt x="234950" y="3148013"/>
                </a:lnTo>
                <a:lnTo>
                  <a:pt x="190500" y="3144838"/>
                </a:lnTo>
                <a:lnTo>
                  <a:pt x="190500" y="3144837"/>
                </a:lnTo>
                <a:lnTo>
                  <a:pt x="147638" y="3132137"/>
                </a:lnTo>
                <a:lnTo>
                  <a:pt x="147638" y="3132138"/>
                </a:lnTo>
                <a:lnTo>
                  <a:pt x="146050" y="3132138"/>
                </a:lnTo>
                <a:lnTo>
                  <a:pt x="104775" y="3113088"/>
                </a:lnTo>
                <a:lnTo>
                  <a:pt x="71437" y="3087688"/>
                </a:lnTo>
                <a:lnTo>
                  <a:pt x="63500" y="3081338"/>
                </a:lnTo>
                <a:lnTo>
                  <a:pt x="63500" y="3081336"/>
                </a:lnTo>
                <a:lnTo>
                  <a:pt x="41276" y="3055937"/>
                </a:lnTo>
                <a:lnTo>
                  <a:pt x="20638" y="3024187"/>
                </a:lnTo>
                <a:lnTo>
                  <a:pt x="19050" y="3021012"/>
                </a:lnTo>
                <a:lnTo>
                  <a:pt x="4762" y="2982912"/>
                </a:lnTo>
                <a:lnTo>
                  <a:pt x="0" y="2940050"/>
                </a:lnTo>
                <a:lnTo>
                  <a:pt x="0" y="209549"/>
                </a:lnTo>
                <a:lnTo>
                  <a:pt x="4762" y="166687"/>
                </a:lnTo>
                <a:lnTo>
                  <a:pt x="19050" y="128587"/>
                </a:lnTo>
                <a:lnTo>
                  <a:pt x="20638" y="125412"/>
                </a:lnTo>
                <a:lnTo>
                  <a:pt x="41276" y="92074"/>
                </a:lnTo>
                <a:lnTo>
                  <a:pt x="63500" y="68263"/>
                </a:lnTo>
                <a:lnTo>
                  <a:pt x="63500" y="68262"/>
                </a:lnTo>
                <a:lnTo>
                  <a:pt x="71437" y="60325"/>
                </a:lnTo>
                <a:lnTo>
                  <a:pt x="104775" y="34925"/>
                </a:lnTo>
                <a:lnTo>
                  <a:pt x="146050" y="15875"/>
                </a:lnTo>
                <a:lnTo>
                  <a:pt x="147638" y="15875"/>
                </a:lnTo>
                <a:lnTo>
                  <a:pt x="147638" y="15874"/>
                </a:lnTo>
                <a:lnTo>
                  <a:pt x="190501" y="4762"/>
                </a:lnTo>
                <a:lnTo>
                  <a:pt x="190501" y="4762"/>
                </a:lnTo>
                <a:close/>
              </a:path>
            </a:pathLst>
          </a:custGeom>
          <a:solidFill>
            <a:srgbClr val="FFFFFF">
              <a:alpha val="10196"/>
            </a:srgbClr>
          </a:solidFill>
          <a:ln w="25400" cap="flat" cmpd="sng" algn="ctr">
            <a:noFill/>
            <a:prstDash val="solid"/>
          </a:ln>
          <a:effectLst/>
        </p:spPr>
        <p:txBody>
          <a:bodyPr rot="0" spcFirstLastPara="0" vertOverflow="overflow" horzOverflow="overflow" vert="horz" wrap="square" lIns="79386" tIns="39692" rIns="79386" bIns="39692" numCol="1" spcCol="0" rtlCol="0" fromWordArt="0" anchor="ctr" anchorCtr="0" forceAA="0" compatLnSpc="1">
            <a:prstTxWarp prst="textNoShape">
              <a:avLst/>
            </a:prstTxWarp>
            <a:noAutofit/>
          </a:bodyPr>
          <a:lstStyle/>
          <a:p>
            <a:pPr algn="ctr" defTabSz="866943" fontAlgn="base">
              <a:lnSpc>
                <a:spcPct val="120000"/>
              </a:lnSpc>
              <a:spcBef>
                <a:spcPct val="0"/>
              </a:spcBef>
              <a:spcAft>
                <a:spcPct val="0"/>
              </a:spcAft>
            </a:pPr>
            <a:endParaRPr lang="zh-CN" altLang="en-US" sz="1707" kern="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 name="任意多边形 5"/>
          <p:cNvSpPr>
            <a:spLocks noChangeArrowheads="1"/>
          </p:cNvSpPr>
          <p:nvPr/>
        </p:nvSpPr>
        <p:spPr bwMode="auto">
          <a:xfrm>
            <a:off x="4577955" y="1645748"/>
            <a:ext cx="1290756" cy="2843966"/>
          </a:xfrm>
          <a:custGeom>
            <a:avLst/>
            <a:gdLst>
              <a:gd name="connsiteX0" fmla="*/ 238125 w 1428750"/>
              <a:gd name="connsiteY0" fmla="*/ 0 h 3148013"/>
              <a:gd name="connsiteX1" fmla="*/ 258762 w 1428750"/>
              <a:gd name="connsiteY1" fmla="*/ 0 h 3148013"/>
              <a:gd name="connsiteX2" fmla="*/ 258763 w 1428750"/>
              <a:gd name="connsiteY2" fmla="*/ 0 h 3148013"/>
              <a:gd name="connsiteX3" fmla="*/ 303212 w 1428750"/>
              <a:gd name="connsiteY3" fmla="*/ 0 h 3148013"/>
              <a:gd name="connsiteX4" fmla="*/ 346075 w 1428750"/>
              <a:gd name="connsiteY4" fmla="*/ 0 h 3148013"/>
              <a:gd name="connsiteX5" fmla="*/ 388937 w 1428750"/>
              <a:gd name="connsiteY5" fmla="*/ 0 h 3148013"/>
              <a:gd name="connsiteX6" fmla="*/ 388938 w 1428750"/>
              <a:gd name="connsiteY6" fmla="*/ 0 h 3148013"/>
              <a:gd name="connsiteX7" fmla="*/ 431800 w 1428750"/>
              <a:gd name="connsiteY7" fmla="*/ 0 h 3148013"/>
              <a:gd name="connsiteX8" fmla="*/ 476250 w 1428750"/>
              <a:gd name="connsiteY8" fmla="*/ 0 h 3148013"/>
              <a:gd name="connsiteX9" fmla="*/ 519112 w 1428750"/>
              <a:gd name="connsiteY9" fmla="*/ 0 h 3148013"/>
              <a:gd name="connsiteX10" fmla="*/ 519113 w 1428750"/>
              <a:gd name="connsiteY10" fmla="*/ 0 h 3148013"/>
              <a:gd name="connsiteX11" fmla="*/ 563562 w 1428750"/>
              <a:gd name="connsiteY11" fmla="*/ 0 h 3148013"/>
              <a:gd name="connsiteX12" fmla="*/ 606425 w 1428750"/>
              <a:gd name="connsiteY12" fmla="*/ 0 h 3148013"/>
              <a:gd name="connsiteX13" fmla="*/ 649287 w 1428750"/>
              <a:gd name="connsiteY13" fmla="*/ 0 h 3148013"/>
              <a:gd name="connsiteX14" fmla="*/ 649288 w 1428750"/>
              <a:gd name="connsiteY14" fmla="*/ 0 h 3148013"/>
              <a:gd name="connsiteX15" fmla="*/ 692150 w 1428750"/>
              <a:gd name="connsiteY15" fmla="*/ 0 h 3148013"/>
              <a:gd name="connsiteX16" fmla="*/ 735012 w 1428750"/>
              <a:gd name="connsiteY16" fmla="*/ 0 h 3148013"/>
              <a:gd name="connsiteX17" fmla="*/ 735013 w 1428750"/>
              <a:gd name="connsiteY17" fmla="*/ 0 h 3148013"/>
              <a:gd name="connsiteX18" fmla="*/ 777875 w 1428750"/>
              <a:gd name="connsiteY18" fmla="*/ 0 h 3148013"/>
              <a:gd name="connsiteX19" fmla="*/ 822325 w 1428750"/>
              <a:gd name="connsiteY19" fmla="*/ 0 h 3148013"/>
              <a:gd name="connsiteX20" fmla="*/ 866775 w 1428750"/>
              <a:gd name="connsiteY20" fmla="*/ 0 h 3148013"/>
              <a:gd name="connsiteX21" fmla="*/ 909637 w 1428750"/>
              <a:gd name="connsiteY21" fmla="*/ 0 h 3148013"/>
              <a:gd name="connsiteX22" fmla="*/ 909638 w 1428750"/>
              <a:gd name="connsiteY22" fmla="*/ 0 h 3148013"/>
              <a:gd name="connsiteX23" fmla="*/ 952500 w 1428750"/>
              <a:gd name="connsiteY23" fmla="*/ 0 h 3148013"/>
              <a:gd name="connsiteX24" fmla="*/ 990600 w 1428750"/>
              <a:gd name="connsiteY24" fmla="*/ 0 h 3148013"/>
              <a:gd name="connsiteX25" fmla="*/ 995362 w 1428750"/>
              <a:gd name="connsiteY25" fmla="*/ 0 h 3148013"/>
              <a:gd name="connsiteX26" fmla="*/ 995363 w 1428750"/>
              <a:gd name="connsiteY26" fmla="*/ 0 h 3148013"/>
              <a:gd name="connsiteX27" fmla="*/ 995363 w 1428750"/>
              <a:gd name="connsiteY27" fmla="*/ 0 h 3148013"/>
              <a:gd name="connsiteX28" fmla="*/ 1038225 w 1428750"/>
              <a:gd name="connsiteY28" fmla="*/ 4762 h 3148013"/>
              <a:gd name="connsiteX29" fmla="*/ 1038225 w 1428750"/>
              <a:gd name="connsiteY29" fmla="*/ 4762 h 3148013"/>
              <a:gd name="connsiteX30" fmla="*/ 1081088 w 1428750"/>
              <a:gd name="connsiteY30" fmla="*/ 15874 h 3148013"/>
              <a:gd name="connsiteX31" fmla="*/ 1081088 w 1428750"/>
              <a:gd name="connsiteY31" fmla="*/ 15875 h 3148013"/>
              <a:gd name="connsiteX32" fmla="*/ 1082674 w 1428750"/>
              <a:gd name="connsiteY32" fmla="*/ 15875 h 3148013"/>
              <a:gd name="connsiteX33" fmla="*/ 1123950 w 1428750"/>
              <a:gd name="connsiteY33" fmla="*/ 34925 h 3148013"/>
              <a:gd name="connsiteX34" fmla="*/ 1123950 w 1428750"/>
              <a:gd name="connsiteY34" fmla="*/ 36512 h 3148013"/>
              <a:gd name="connsiteX35" fmla="*/ 1158875 w 1428750"/>
              <a:gd name="connsiteY35" fmla="*/ 60324 h 3148013"/>
              <a:gd name="connsiteX36" fmla="*/ 1169988 w 1428750"/>
              <a:gd name="connsiteY36" fmla="*/ 71437 h 3148013"/>
              <a:gd name="connsiteX37" fmla="*/ 1169988 w 1428750"/>
              <a:gd name="connsiteY37" fmla="*/ 71438 h 3148013"/>
              <a:gd name="connsiteX38" fmla="*/ 1189037 w 1428750"/>
              <a:gd name="connsiteY38" fmla="*/ 92074 h 3148013"/>
              <a:gd name="connsiteX39" fmla="*/ 1211262 w 1428750"/>
              <a:gd name="connsiteY39" fmla="*/ 128587 h 3148013"/>
              <a:gd name="connsiteX40" fmla="*/ 1212850 w 1428750"/>
              <a:gd name="connsiteY40" fmla="*/ 131762 h 3148013"/>
              <a:gd name="connsiteX41" fmla="*/ 1223962 w 1428750"/>
              <a:gd name="connsiteY41" fmla="*/ 166687 h 3148013"/>
              <a:gd name="connsiteX42" fmla="*/ 1230312 w 1428750"/>
              <a:gd name="connsiteY42" fmla="*/ 209549 h 3148013"/>
              <a:gd name="connsiteX43" fmla="*/ 1230312 w 1428750"/>
              <a:gd name="connsiteY43" fmla="*/ 617537 h 3148013"/>
              <a:gd name="connsiteX44" fmla="*/ 1255713 w 1428750"/>
              <a:gd name="connsiteY44" fmla="*/ 636587 h 3148013"/>
              <a:gd name="connsiteX45" fmla="*/ 1255713 w 1428750"/>
              <a:gd name="connsiteY45" fmla="*/ 636588 h 3148013"/>
              <a:gd name="connsiteX46" fmla="*/ 1298575 w 1428750"/>
              <a:gd name="connsiteY46" fmla="*/ 669924 h 3148013"/>
              <a:gd name="connsiteX47" fmla="*/ 1298575 w 1428750"/>
              <a:gd name="connsiteY47" fmla="*/ 669925 h 3148013"/>
              <a:gd name="connsiteX48" fmla="*/ 1341438 w 1428750"/>
              <a:gd name="connsiteY48" fmla="*/ 703262 h 3148013"/>
              <a:gd name="connsiteX49" fmla="*/ 1341438 w 1428750"/>
              <a:gd name="connsiteY49" fmla="*/ 703263 h 3148013"/>
              <a:gd name="connsiteX50" fmla="*/ 1384300 w 1428750"/>
              <a:gd name="connsiteY50" fmla="*/ 735012 h 3148013"/>
              <a:gd name="connsiteX51" fmla="*/ 1411288 w 1428750"/>
              <a:gd name="connsiteY51" fmla="*/ 755649 h 3148013"/>
              <a:gd name="connsiteX52" fmla="*/ 1423988 w 1428750"/>
              <a:gd name="connsiteY52" fmla="*/ 769937 h 3148013"/>
              <a:gd name="connsiteX53" fmla="*/ 1427163 w 1428750"/>
              <a:gd name="connsiteY53" fmla="*/ 787400 h 3148013"/>
              <a:gd name="connsiteX54" fmla="*/ 1427163 w 1428750"/>
              <a:gd name="connsiteY54" fmla="*/ 787400 h 3148013"/>
              <a:gd name="connsiteX55" fmla="*/ 1428750 w 1428750"/>
              <a:gd name="connsiteY55" fmla="*/ 787400 h 3148013"/>
              <a:gd name="connsiteX56" fmla="*/ 1428750 w 1428750"/>
              <a:gd name="connsiteY56" fmla="*/ 788988 h 3148013"/>
              <a:gd name="connsiteX57" fmla="*/ 1427162 w 1428750"/>
              <a:gd name="connsiteY57" fmla="*/ 788988 h 3148013"/>
              <a:gd name="connsiteX58" fmla="*/ 1427162 w 1428750"/>
              <a:gd name="connsiteY58" fmla="*/ 787405 h 3148013"/>
              <a:gd name="connsiteX59" fmla="*/ 1423988 w 1428750"/>
              <a:gd name="connsiteY59" fmla="*/ 803275 h 3148013"/>
              <a:gd name="connsiteX60" fmla="*/ 1411288 w 1428750"/>
              <a:gd name="connsiteY60" fmla="*/ 817563 h 3148013"/>
              <a:gd name="connsiteX61" fmla="*/ 1384300 w 1428750"/>
              <a:gd name="connsiteY61" fmla="*/ 838200 h 3148013"/>
              <a:gd name="connsiteX62" fmla="*/ 1384300 w 1428750"/>
              <a:gd name="connsiteY62" fmla="*/ 838200 h 3148013"/>
              <a:gd name="connsiteX63" fmla="*/ 1341438 w 1428750"/>
              <a:gd name="connsiteY63" fmla="*/ 871536 h 3148013"/>
              <a:gd name="connsiteX64" fmla="*/ 1341438 w 1428750"/>
              <a:gd name="connsiteY64" fmla="*/ 871538 h 3148013"/>
              <a:gd name="connsiteX65" fmla="*/ 1298575 w 1428750"/>
              <a:gd name="connsiteY65" fmla="*/ 904875 h 3148013"/>
              <a:gd name="connsiteX66" fmla="*/ 1255713 w 1428750"/>
              <a:gd name="connsiteY66" fmla="*/ 936624 h 3148013"/>
              <a:gd name="connsiteX67" fmla="*/ 1255713 w 1428750"/>
              <a:gd name="connsiteY67" fmla="*/ 936625 h 3148013"/>
              <a:gd name="connsiteX68" fmla="*/ 1230312 w 1428750"/>
              <a:gd name="connsiteY68" fmla="*/ 955675 h 3148013"/>
              <a:gd name="connsiteX69" fmla="*/ 1230312 w 1428750"/>
              <a:gd name="connsiteY69" fmla="*/ 2940050 h 3148013"/>
              <a:gd name="connsiteX70" fmla="*/ 1223962 w 1428750"/>
              <a:gd name="connsiteY70" fmla="*/ 2982913 h 3148013"/>
              <a:gd name="connsiteX71" fmla="*/ 1212850 w 1428750"/>
              <a:gd name="connsiteY71" fmla="*/ 3016250 h 3148013"/>
              <a:gd name="connsiteX72" fmla="*/ 1211262 w 1428750"/>
              <a:gd name="connsiteY72" fmla="*/ 3021013 h 3148013"/>
              <a:gd name="connsiteX73" fmla="*/ 1189037 w 1428750"/>
              <a:gd name="connsiteY73" fmla="*/ 3055938 h 3148013"/>
              <a:gd name="connsiteX74" fmla="*/ 1169988 w 1428750"/>
              <a:gd name="connsiteY74" fmla="*/ 3076574 h 3148013"/>
              <a:gd name="connsiteX75" fmla="*/ 1169988 w 1428750"/>
              <a:gd name="connsiteY75" fmla="*/ 3076575 h 3148013"/>
              <a:gd name="connsiteX76" fmla="*/ 1158875 w 1428750"/>
              <a:gd name="connsiteY76" fmla="*/ 3087688 h 3148013"/>
              <a:gd name="connsiteX77" fmla="*/ 1123950 w 1428750"/>
              <a:gd name="connsiteY77" fmla="*/ 3111500 h 3148013"/>
              <a:gd name="connsiteX78" fmla="*/ 1123950 w 1428750"/>
              <a:gd name="connsiteY78" fmla="*/ 3111501 h 3148013"/>
              <a:gd name="connsiteX79" fmla="*/ 1123950 w 1428750"/>
              <a:gd name="connsiteY79" fmla="*/ 3113088 h 3148013"/>
              <a:gd name="connsiteX80" fmla="*/ 1082674 w 1428750"/>
              <a:gd name="connsiteY80" fmla="*/ 3132138 h 3148013"/>
              <a:gd name="connsiteX81" fmla="*/ 1081087 w 1428750"/>
              <a:gd name="connsiteY81" fmla="*/ 3132138 h 3148013"/>
              <a:gd name="connsiteX82" fmla="*/ 1081087 w 1428750"/>
              <a:gd name="connsiteY82" fmla="*/ 3132138 h 3148013"/>
              <a:gd name="connsiteX83" fmla="*/ 1038225 w 1428750"/>
              <a:gd name="connsiteY83" fmla="*/ 3144837 h 3148013"/>
              <a:gd name="connsiteX84" fmla="*/ 1038225 w 1428750"/>
              <a:gd name="connsiteY84" fmla="*/ 3144838 h 3148013"/>
              <a:gd name="connsiteX85" fmla="*/ 995363 w 1428750"/>
              <a:gd name="connsiteY85" fmla="*/ 3148013 h 3148013"/>
              <a:gd name="connsiteX86" fmla="*/ 995362 w 1428750"/>
              <a:gd name="connsiteY86" fmla="*/ 3148013 h 3148013"/>
              <a:gd name="connsiteX87" fmla="*/ 990600 w 1428750"/>
              <a:gd name="connsiteY87" fmla="*/ 3148013 h 3148013"/>
              <a:gd name="connsiteX88" fmla="*/ 952500 w 1428750"/>
              <a:gd name="connsiteY88" fmla="*/ 3148013 h 3148013"/>
              <a:gd name="connsiteX89" fmla="*/ 909638 w 1428750"/>
              <a:gd name="connsiteY89" fmla="*/ 3148013 h 3148013"/>
              <a:gd name="connsiteX90" fmla="*/ 909637 w 1428750"/>
              <a:gd name="connsiteY90" fmla="*/ 3148013 h 3148013"/>
              <a:gd name="connsiteX91" fmla="*/ 866775 w 1428750"/>
              <a:gd name="connsiteY91" fmla="*/ 3148013 h 3148013"/>
              <a:gd name="connsiteX92" fmla="*/ 822325 w 1428750"/>
              <a:gd name="connsiteY92" fmla="*/ 3148013 h 3148013"/>
              <a:gd name="connsiteX93" fmla="*/ 777875 w 1428750"/>
              <a:gd name="connsiteY93" fmla="*/ 3148013 h 3148013"/>
              <a:gd name="connsiteX94" fmla="*/ 735013 w 1428750"/>
              <a:gd name="connsiteY94" fmla="*/ 3148013 h 3148013"/>
              <a:gd name="connsiteX95" fmla="*/ 735012 w 1428750"/>
              <a:gd name="connsiteY95" fmla="*/ 3148013 h 3148013"/>
              <a:gd name="connsiteX96" fmla="*/ 692150 w 1428750"/>
              <a:gd name="connsiteY96" fmla="*/ 3148013 h 3148013"/>
              <a:gd name="connsiteX97" fmla="*/ 649288 w 1428750"/>
              <a:gd name="connsiteY97" fmla="*/ 3148013 h 3148013"/>
              <a:gd name="connsiteX98" fmla="*/ 649287 w 1428750"/>
              <a:gd name="connsiteY98" fmla="*/ 3148013 h 3148013"/>
              <a:gd name="connsiteX99" fmla="*/ 606425 w 1428750"/>
              <a:gd name="connsiteY99" fmla="*/ 3148013 h 3148013"/>
              <a:gd name="connsiteX100" fmla="*/ 563562 w 1428750"/>
              <a:gd name="connsiteY100" fmla="*/ 3148013 h 3148013"/>
              <a:gd name="connsiteX101" fmla="*/ 519113 w 1428750"/>
              <a:gd name="connsiteY101" fmla="*/ 3148013 h 3148013"/>
              <a:gd name="connsiteX102" fmla="*/ 519112 w 1428750"/>
              <a:gd name="connsiteY102" fmla="*/ 3148013 h 3148013"/>
              <a:gd name="connsiteX103" fmla="*/ 476250 w 1428750"/>
              <a:gd name="connsiteY103" fmla="*/ 3148013 h 3148013"/>
              <a:gd name="connsiteX104" fmla="*/ 431800 w 1428750"/>
              <a:gd name="connsiteY104" fmla="*/ 3148013 h 3148013"/>
              <a:gd name="connsiteX105" fmla="*/ 388938 w 1428750"/>
              <a:gd name="connsiteY105" fmla="*/ 3148013 h 3148013"/>
              <a:gd name="connsiteX106" fmla="*/ 388937 w 1428750"/>
              <a:gd name="connsiteY106" fmla="*/ 3148013 h 3148013"/>
              <a:gd name="connsiteX107" fmla="*/ 346075 w 1428750"/>
              <a:gd name="connsiteY107" fmla="*/ 3148013 h 3148013"/>
              <a:gd name="connsiteX108" fmla="*/ 303212 w 1428750"/>
              <a:gd name="connsiteY108" fmla="*/ 3148013 h 3148013"/>
              <a:gd name="connsiteX109" fmla="*/ 258763 w 1428750"/>
              <a:gd name="connsiteY109" fmla="*/ 3148013 h 3148013"/>
              <a:gd name="connsiteX110" fmla="*/ 258762 w 1428750"/>
              <a:gd name="connsiteY110" fmla="*/ 3148013 h 3148013"/>
              <a:gd name="connsiteX111" fmla="*/ 238125 w 1428750"/>
              <a:gd name="connsiteY111" fmla="*/ 3148013 h 3148013"/>
              <a:gd name="connsiteX112" fmla="*/ 215900 w 1428750"/>
              <a:gd name="connsiteY112" fmla="*/ 3146426 h 3148013"/>
              <a:gd name="connsiteX113" fmla="*/ 215900 w 1428750"/>
              <a:gd name="connsiteY113" fmla="*/ 3146425 h 3148013"/>
              <a:gd name="connsiteX114" fmla="*/ 190499 w 1428750"/>
              <a:gd name="connsiteY114" fmla="*/ 3144838 h 3148013"/>
              <a:gd name="connsiteX115" fmla="*/ 173037 w 1428750"/>
              <a:gd name="connsiteY115" fmla="*/ 3140075 h 3148013"/>
              <a:gd name="connsiteX116" fmla="*/ 173037 w 1428750"/>
              <a:gd name="connsiteY116" fmla="*/ 3140075 h 3148013"/>
              <a:gd name="connsiteX117" fmla="*/ 146050 w 1428750"/>
              <a:gd name="connsiteY117" fmla="*/ 3132138 h 3148013"/>
              <a:gd name="connsiteX118" fmla="*/ 130175 w 1428750"/>
              <a:gd name="connsiteY118" fmla="*/ 3124200 h 3148013"/>
              <a:gd name="connsiteX119" fmla="*/ 106362 w 1428750"/>
              <a:gd name="connsiteY119" fmla="*/ 3113088 h 3148013"/>
              <a:gd name="connsiteX120" fmla="*/ 85725 w 1428750"/>
              <a:gd name="connsiteY120" fmla="*/ 3100388 h 3148013"/>
              <a:gd name="connsiteX121" fmla="*/ 85725 w 1428750"/>
              <a:gd name="connsiteY121" fmla="*/ 3100387 h 3148013"/>
              <a:gd name="connsiteX122" fmla="*/ 69850 w 1428750"/>
              <a:gd name="connsiteY122" fmla="*/ 3087687 h 3148013"/>
              <a:gd name="connsiteX123" fmla="*/ 42862 w 1428750"/>
              <a:gd name="connsiteY123" fmla="*/ 3059112 h 3148013"/>
              <a:gd name="connsiteX124" fmla="*/ 42862 w 1428750"/>
              <a:gd name="connsiteY124" fmla="*/ 3059110 h 3148013"/>
              <a:gd name="connsiteX125" fmla="*/ 41275 w 1428750"/>
              <a:gd name="connsiteY125" fmla="*/ 3055937 h 3148013"/>
              <a:gd name="connsiteX126" fmla="*/ 19050 w 1428750"/>
              <a:gd name="connsiteY126" fmla="*/ 3021012 h 3148013"/>
              <a:gd name="connsiteX127" fmla="*/ 4762 w 1428750"/>
              <a:gd name="connsiteY127" fmla="*/ 2982912 h 3148013"/>
              <a:gd name="connsiteX128" fmla="*/ 0 w 1428750"/>
              <a:gd name="connsiteY128" fmla="*/ 2940050 h 3148013"/>
              <a:gd name="connsiteX129" fmla="*/ 0 w 1428750"/>
              <a:gd name="connsiteY129" fmla="*/ 1049337 h 3148013"/>
              <a:gd name="connsiteX130" fmla="*/ 0 w 1428750"/>
              <a:gd name="connsiteY130" fmla="*/ 209549 h 3148013"/>
              <a:gd name="connsiteX131" fmla="*/ 4762 w 1428750"/>
              <a:gd name="connsiteY131" fmla="*/ 166687 h 3148013"/>
              <a:gd name="connsiteX132" fmla="*/ 19050 w 1428750"/>
              <a:gd name="connsiteY132" fmla="*/ 128587 h 3148013"/>
              <a:gd name="connsiteX133" fmla="*/ 41275 w 1428750"/>
              <a:gd name="connsiteY133" fmla="*/ 92074 h 3148013"/>
              <a:gd name="connsiteX134" fmla="*/ 42862 w 1428750"/>
              <a:gd name="connsiteY134" fmla="*/ 90488 h 3148013"/>
              <a:gd name="connsiteX135" fmla="*/ 42862 w 1428750"/>
              <a:gd name="connsiteY135" fmla="*/ 90487 h 3148013"/>
              <a:gd name="connsiteX136" fmla="*/ 69850 w 1428750"/>
              <a:gd name="connsiteY136" fmla="*/ 60324 h 3148013"/>
              <a:gd name="connsiteX137" fmla="*/ 85725 w 1428750"/>
              <a:gd name="connsiteY137" fmla="*/ 49212 h 3148013"/>
              <a:gd name="connsiteX138" fmla="*/ 85725 w 1428750"/>
              <a:gd name="connsiteY138" fmla="*/ 49212 h 3148013"/>
              <a:gd name="connsiteX139" fmla="*/ 106362 w 1428750"/>
              <a:gd name="connsiteY139" fmla="*/ 34925 h 3148013"/>
              <a:gd name="connsiteX140" fmla="*/ 130175 w 1428750"/>
              <a:gd name="connsiteY140" fmla="*/ 25400 h 3148013"/>
              <a:gd name="connsiteX141" fmla="*/ 146050 w 1428750"/>
              <a:gd name="connsiteY141" fmla="*/ 15875 h 3148013"/>
              <a:gd name="connsiteX142" fmla="*/ 173037 w 1428750"/>
              <a:gd name="connsiteY142" fmla="*/ 9525 h 3148013"/>
              <a:gd name="connsiteX143" fmla="*/ 173037 w 1428750"/>
              <a:gd name="connsiteY143" fmla="*/ 9525 h 3148013"/>
              <a:gd name="connsiteX144" fmla="*/ 190499 w 1428750"/>
              <a:gd name="connsiteY144" fmla="*/ 4762 h 3148013"/>
              <a:gd name="connsiteX145" fmla="*/ 215900 w 1428750"/>
              <a:gd name="connsiteY145" fmla="*/ 3175 h 3148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428750" h="3148013">
                <a:moveTo>
                  <a:pt x="238125" y="0"/>
                </a:moveTo>
                <a:lnTo>
                  <a:pt x="258762" y="0"/>
                </a:lnTo>
                <a:lnTo>
                  <a:pt x="258763" y="0"/>
                </a:lnTo>
                <a:lnTo>
                  <a:pt x="303212" y="0"/>
                </a:lnTo>
                <a:lnTo>
                  <a:pt x="346075" y="0"/>
                </a:lnTo>
                <a:lnTo>
                  <a:pt x="388937" y="0"/>
                </a:lnTo>
                <a:lnTo>
                  <a:pt x="388938" y="0"/>
                </a:lnTo>
                <a:lnTo>
                  <a:pt x="431800" y="0"/>
                </a:lnTo>
                <a:lnTo>
                  <a:pt x="476250" y="0"/>
                </a:lnTo>
                <a:lnTo>
                  <a:pt x="519112" y="0"/>
                </a:lnTo>
                <a:lnTo>
                  <a:pt x="519113" y="0"/>
                </a:lnTo>
                <a:lnTo>
                  <a:pt x="563562" y="0"/>
                </a:lnTo>
                <a:lnTo>
                  <a:pt x="606425" y="0"/>
                </a:lnTo>
                <a:lnTo>
                  <a:pt x="649287" y="0"/>
                </a:lnTo>
                <a:lnTo>
                  <a:pt x="649288" y="0"/>
                </a:lnTo>
                <a:lnTo>
                  <a:pt x="692150" y="0"/>
                </a:lnTo>
                <a:lnTo>
                  <a:pt x="735012" y="0"/>
                </a:lnTo>
                <a:lnTo>
                  <a:pt x="735013" y="0"/>
                </a:lnTo>
                <a:lnTo>
                  <a:pt x="777875" y="0"/>
                </a:lnTo>
                <a:lnTo>
                  <a:pt x="822325" y="0"/>
                </a:lnTo>
                <a:lnTo>
                  <a:pt x="866775" y="0"/>
                </a:lnTo>
                <a:lnTo>
                  <a:pt x="909637" y="0"/>
                </a:lnTo>
                <a:lnTo>
                  <a:pt x="909638" y="0"/>
                </a:lnTo>
                <a:lnTo>
                  <a:pt x="952500" y="0"/>
                </a:lnTo>
                <a:lnTo>
                  <a:pt x="990600" y="0"/>
                </a:lnTo>
                <a:lnTo>
                  <a:pt x="995362" y="0"/>
                </a:lnTo>
                <a:lnTo>
                  <a:pt x="995363" y="0"/>
                </a:lnTo>
                <a:lnTo>
                  <a:pt x="995363" y="0"/>
                </a:lnTo>
                <a:lnTo>
                  <a:pt x="1038225" y="4762"/>
                </a:lnTo>
                <a:lnTo>
                  <a:pt x="1038225" y="4762"/>
                </a:lnTo>
                <a:lnTo>
                  <a:pt x="1081088" y="15874"/>
                </a:lnTo>
                <a:lnTo>
                  <a:pt x="1081088" y="15875"/>
                </a:lnTo>
                <a:lnTo>
                  <a:pt x="1082674" y="15875"/>
                </a:lnTo>
                <a:lnTo>
                  <a:pt x="1123950" y="34925"/>
                </a:lnTo>
                <a:lnTo>
                  <a:pt x="1123950" y="36512"/>
                </a:lnTo>
                <a:lnTo>
                  <a:pt x="1158875" y="60324"/>
                </a:lnTo>
                <a:lnTo>
                  <a:pt x="1169988" y="71437"/>
                </a:lnTo>
                <a:lnTo>
                  <a:pt x="1169988" y="71438"/>
                </a:lnTo>
                <a:lnTo>
                  <a:pt x="1189037" y="92074"/>
                </a:lnTo>
                <a:lnTo>
                  <a:pt x="1211262" y="128587"/>
                </a:lnTo>
                <a:lnTo>
                  <a:pt x="1212850" y="131762"/>
                </a:lnTo>
                <a:lnTo>
                  <a:pt x="1223962" y="166687"/>
                </a:lnTo>
                <a:lnTo>
                  <a:pt x="1230312" y="209549"/>
                </a:lnTo>
                <a:lnTo>
                  <a:pt x="1230312" y="617537"/>
                </a:lnTo>
                <a:lnTo>
                  <a:pt x="1255713" y="636587"/>
                </a:lnTo>
                <a:lnTo>
                  <a:pt x="1255713" y="636588"/>
                </a:lnTo>
                <a:lnTo>
                  <a:pt x="1298575" y="669924"/>
                </a:lnTo>
                <a:lnTo>
                  <a:pt x="1298575" y="669925"/>
                </a:lnTo>
                <a:lnTo>
                  <a:pt x="1341438" y="703262"/>
                </a:lnTo>
                <a:lnTo>
                  <a:pt x="1341438" y="703263"/>
                </a:lnTo>
                <a:lnTo>
                  <a:pt x="1384300" y="735012"/>
                </a:lnTo>
                <a:lnTo>
                  <a:pt x="1411288" y="755649"/>
                </a:lnTo>
                <a:lnTo>
                  <a:pt x="1423988" y="769937"/>
                </a:lnTo>
                <a:lnTo>
                  <a:pt x="1427163" y="787400"/>
                </a:lnTo>
                <a:lnTo>
                  <a:pt x="1427163" y="787400"/>
                </a:lnTo>
                <a:lnTo>
                  <a:pt x="1428750" y="787400"/>
                </a:lnTo>
                <a:lnTo>
                  <a:pt x="1428750" y="788988"/>
                </a:lnTo>
                <a:lnTo>
                  <a:pt x="1427162" y="788988"/>
                </a:lnTo>
                <a:lnTo>
                  <a:pt x="1427162" y="787405"/>
                </a:lnTo>
                <a:lnTo>
                  <a:pt x="1423988" y="803275"/>
                </a:lnTo>
                <a:lnTo>
                  <a:pt x="1411288" y="817563"/>
                </a:lnTo>
                <a:lnTo>
                  <a:pt x="1384300" y="838200"/>
                </a:lnTo>
                <a:lnTo>
                  <a:pt x="1384300" y="838200"/>
                </a:lnTo>
                <a:lnTo>
                  <a:pt x="1341438" y="871536"/>
                </a:lnTo>
                <a:lnTo>
                  <a:pt x="1341438" y="871538"/>
                </a:lnTo>
                <a:lnTo>
                  <a:pt x="1298575" y="904875"/>
                </a:lnTo>
                <a:lnTo>
                  <a:pt x="1255713" y="936624"/>
                </a:lnTo>
                <a:lnTo>
                  <a:pt x="1255713" y="936625"/>
                </a:lnTo>
                <a:lnTo>
                  <a:pt x="1230312" y="955675"/>
                </a:lnTo>
                <a:lnTo>
                  <a:pt x="1230312" y="2940050"/>
                </a:lnTo>
                <a:lnTo>
                  <a:pt x="1223962" y="2982913"/>
                </a:lnTo>
                <a:lnTo>
                  <a:pt x="1212850" y="3016250"/>
                </a:lnTo>
                <a:lnTo>
                  <a:pt x="1211262" y="3021013"/>
                </a:lnTo>
                <a:lnTo>
                  <a:pt x="1189037" y="3055938"/>
                </a:lnTo>
                <a:lnTo>
                  <a:pt x="1169988" y="3076574"/>
                </a:lnTo>
                <a:lnTo>
                  <a:pt x="1169988" y="3076575"/>
                </a:lnTo>
                <a:lnTo>
                  <a:pt x="1158875" y="3087688"/>
                </a:lnTo>
                <a:lnTo>
                  <a:pt x="1123950" y="3111500"/>
                </a:lnTo>
                <a:lnTo>
                  <a:pt x="1123950" y="3111501"/>
                </a:lnTo>
                <a:lnTo>
                  <a:pt x="1123950" y="3113088"/>
                </a:lnTo>
                <a:lnTo>
                  <a:pt x="1082674" y="3132138"/>
                </a:lnTo>
                <a:lnTo>
                  <a:pt x="1081087" y="3132138"/>
                </a:lnTo>
                <a:lnTo>
                  <a:pt x="1081087" y="3132138"/>
                </a:lnTo>
                <a:lnTo>
                  <a:pt x="1038225" y="3144837"/>
                </a:lnTo>
                <a:lnTo>
                  <a:pt x="1038225" y="3144838"/>
                </a:lnTo>
                <a:lnTo>
                  <a:pt x="995363" y="3148013"/>
                </a:lnTo>
                <a:lnTo>
                  <a:pt x="995362" y="3148013"/>
                </a:lnTo>
                <a:lnTo>
                  <a:pt x="990600" y="3148013"/>
                </a:lnTo>
                <a:lnTo>
                  <a:pt x="952500" y="3148013"/>
                </a:lnTo>
                <a:lnTo>
                  <a:pt x="909638" y="3148013"/>
                </a:lnTo>
                <a:lnTo>
                  <a:pt x="909637" y="3148013"/>
                </a:lnTo>
                <a:lnTo>
                  <a:pt x="866775" y="3148013"/>
                </a:lnTo>
                <a:lnTo>
                  <a:pt x="822325" y="3148013"/>
                </a:lnTo>
                <a:lnTo>
                  <a:pt x="777875" y="3148013"/>
                </a:lnTo>
                <a:lnTo>
                  <a:pt x="735013" y="3148013"/>
                </a:lnTo>
                <a:lnTo>
                  <a:pt x="735012" y="3148013"/>
                </a:lnTo>
                <a:lnTo>
                  <a:pt x="692150" y="3148013"/>
                </a:lnTo>
                <a:lnTo>
                  <a:pt x="649288" y="3148013"/>
                </a:lnTo>
                <a:lnTo>
                  <a:pt x="649287" y="3148013"/>
                </a:lnTo>
                <a:lnTo>
                  <a:pt x="606425" y="3148013"/>
                </a:lnTo>
                <a:lnTo>
                  <a:pt x="563562" y="3148013"/>
                </a:lnTo>
                <a:lnTo>
                  <a:pt x="519113" y="3148013"/>
                </a:lnTo>
                <a:lnTo>
                  <a:pt x="519112" y="3148013"/>
                </a:lnTo>
                <a:lnTo>
                  <a:pt x="476250" y="3148013"/>
                </a:lnTo>
                <a:lnTo>
                  <a:pt x="431800" y="3148013"/>
                </a:lnTo>
                <a:lnTo>
                  <a:pt x="388938" y="3148013"/>
                </a:lnTo>
                <a:lnTo>
                  <a:pt x="388937" y="3148013"/>
                </a:lnTo>
                <a:lnTo>
                  <a:pt x="346075" y="3148013"/>
                </a:lnTo>
                <a:lnTo>
                  <a:pt x="303212" y="3148013"/>
                </a:lnTo>
                <a:lnTo>
                  <a:pt x="258763" y="3148013"/>
                </a:lnTo>
                <a:lnTo>
                  <a:pt x="258762" y="3148013"/>
                </a:lnTo>
                <a:lnTo>
                  <a:pt x="238125" y="3148013"/>
                </a:lnTo>
                <a:lnTo>
                  <a:pt x="215900" y="3146426"/>
                </a:lnTo>
                <a:lnTo>
                  <a:pt x="215900" y="3146425"/>
                </a:lnTo>
                <a:lnTo>
                  <a:pt x="190499" y="3144838"/>
                </a:lnTo>
                <a:lnTo>
                  <a:pt x="173037" y="3140075"/>
                </a:lnTo>
                <a:lnTo>
                  <a:pt x="173037" y="3140075"/>
                </a:lnTo>
                <a:lnTo>
                  <a:pt x="146050" y="3132138"/>
                </a:lnTo>
                <a:lnTo>
                  <a:pt x="130175" y="3124200"/>
                </a:lnTo>
                <a:lnTo>
                  <a:pt x="106362" y="3113088"/>
                </a:lnTo>
                <a:lnTo>
                  <a:pt x="85725" y="3100388"/>
                </a:lnTo>
                <a:lnTo>
                  <a:pt x="85725" y="3100387"/>
                </a:lnTo>
                <a:lnTo>
                  <a:pt x="69850" y="3087687"/>
                </a:lnTo>
                <a:lnTo>
                  <a:pt x="42862" y="3059112"/>
                </a:lnTo>
                <a:lnTo>
                  <a:pt x="42862" y="3059110"/>
                </a:lnTo>
                <a:lnTo>
                  <a:pt x="41275" y="3055937"/>
                </a:lnTo>
                <a:lnTo>
                  <a:pt x="19050" y="3021012"/>
                </a:lnTo>
                <a:lnTo>
                  <a:pt x="4762" y="2982912"/>
                </a:lnTo>
                <a:lnTo>
                  <a:pt x="0" y="2940050"/>
                </a:lnTo>
                <a:lnTo>
                  <a:pt x="0" y="1049337"/>
                </a:lnTo>
                <a:lnTo>
                  <a:pt x="0" y="209549"/>
                </a:lnTo>
                <a:lnTo>
                  <a:pt x="4762" y="166687"/>
                </a:lnTo>
                <a:lnTo>
                  <a:pt x="19050" y="128587"/>
                </a:lnTo>
                <a:lnTo>
                  <a:pt x="41275" y="92074"/>
                </a:lnTo>
                <a:lnTo>
                  <a:pt x="42862" y="90488"/>
                </a:lnTo>
                <a:lnTo>
                  <a:pt x="42862" y="90487"/>
                </a:lnTo>
                <a:lnTo>
                  <a:pt x="69850" y="60324"/>
                </a:lnTo>
                <a:lnTo>
                  <a:pt x="85725" y="49212"/>
                </a:lnTo>
                <a:lnTo>
                  <a:pt x="85725" y="49212"/>
                </a:lnTo>
                <a:lnTo>
                  <a:pt x="106362" y="34925"/>
                </a:lnTo>
                <a:lnTo>
                  <a:pt x="130175" y="25400"/>
                </a:lnTo>
                <a:lnTo>
                  <a:pt x="146050" y="15875"/>
                </a:lnTo>
                <a:lnTo>
                  <a:pt x="173037" y="9525"/>
                </a:lnTo>
                <a:lnTo>
                  <a:pt x="173037" y="9525"/>
                </a:lnTo>
                <a:lnTo>
                  <a:pt x="190499" y="4762"/>
                </a:lnTo>
                <a:lnTo>
                  <a:pt x="215900" y="3175"/>
                </a:lnTo>
                <a:close/>
              </a:path>
            </a:pathLst>
          </a:custGeom>
          <a:solidFill>
            <a:srgbClr val="FFFFFF">
              <a:alpha val="10196"/>
            </a:srgbClr>
          </a:solidFill>
          <a:ln w="25400" cap="flat" cmpd="sng" algn="ctr">
            <a:noFill/>
            <a:prstDash val="solid"/>
          </a:ln>
          <a:effectLst/>
        </p:spPr>
        <p:txBody>
          <a:bodyPr rot="0" spcFirstLastPara="0" vertOverflow="overflow" horzOverflow="overflow" vert="horz" wrap="square" lIns="79386" tIns="39692" rIns="79386" bIns="39692" numCol="1" spcCol="0" rtlCol="0" fromWordArt="0" anchor="ctr" anchorCtr="0" forceAA="0" compatLnSpc="1">
            <a:prstTxWarp prst="textNoShape">
              <a:avLst/>
            </a:prstTxWarp>
            <a:noAutofit/>
          </a:bodyPr>
          <a:lstStyle/>
          <a:p>
            <a:pPr algn="ctr" defTabSz="866943" fontAlgn="base">
              <a:lnSpc>
                <a:spcPct val="120000"/>
              </a:lnSpc>
              <a:spcBef>
                <a:spcPct val="0"/>
              </a:spcBef>
              <a:spcAft>
                <a:spcPct val="0"/>
              </a:spcAft>
            </a:pPr>
            <a:endParaRPr lang="zh-CN" altLang="en-US" sz="1707" kern="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 name="任意多边形 6"/>
          <p:cNvSpPr>
            <a:spLocks/>
          </p:cNvSpPr>
          <p:nvPr/>
        </p:nvSpPr>
        <p:spPr bwMode="auto">
          <a:xfrm>
            <a:off x="8448616" y="1645748"/>
            <a:ext cx="1110049" cy="2843966"/>
          </a:xfrm>
          <a:custGeom>
            <a:avLst/>
            <a:gdLst>
              <a:gd name="connsiteX0" fmla="*/ 239712 w 1228725"/>
              <a:gd name="connsiteY0" fmla="*/ 0 h 3148013"/>
              <a:gd name="connsiteX1" fmla="*/ 252412 w 1228725"/>
              <a:gd name="connsiteY1" fmla="*/ 0 h 3148013"/>
              <a:gd name="connsiteX2" fmla="*/ 296862 w 1228725"/>
              <a:gd name="connsiteY2" fmla="*/ 0 h 3148013"/>
              <a:gd name="connsiteX3" fmla="*/ 339725 w 1228725"/>
              <a:gd name="connsiteY3" fmla="*/ 0 h 3148013"/>
              <a:gd name="connsiteX4" fmla="*/ 381000 w 1228725"/>
              <a:gd name="connsiteY4" fmla="*/ 0 h 3148013"/>
              <a:gd name="connsiteX5" fmla="*/ 423862 w 1228725"/>
              <a:gd name="connsiteY5" fmla="*/ 0 h 3148013"/>
              <a:gd name="connsiteX6" fmla="*/ 423863 w 1228725"/>
              <a:gd name="connsiteY6" fmla="*/ 0 h 3148013"/>
              <a:gd name="connsiteX7" fmla="*/ 465137 w 1228725"/>
              <a:gd name="connsiteY7" fmla="*/ 0 h 3148013"/>
              <a:gd name="connsiteX8" fmla="*/ 508000 w 1228725"/>
              <a:gd name="connsiteY8" fmla="*/ 0 h 3148013"/>
              <a:gd name="connsiteX9" fmla="*/ 550862 w 1228725"/>
              <a:gd name="connsiteY9" fmla="*/ 0 h 3148013"/>
              <a:gd name="connsiteX10" fmla="*/ 550863 w 1228725"/>
              <a:gd name="connsiteY10" fmla="*/ 0 h 3148013"/>
              <a:gd name="connsiteX11" fmla="*/ 592137 w 1228725"/>
              <a:gd name="connsiteY11" fmla="*/ 0 h 3148013"/>
              <a:gd name="connsiteX12" fmla="*/ 635000 w 1228725"/>
              <a:gd name="connsiteY12" fmla="*/ 0 h 3148013"/>
              <a:gd name="connsiteX13" fmla="*/ 676275 w 1228725"/>
              <a:gd name="connsiteY13" fmla="*/ 0 h 3148013"/>
              <a:gd name="connsiteX14" fmla="*/ 720725 w 1228725"/>
              <a:gd name="connsiteY14" fmla="*/ 0 h 3148013"/>
              <a:gd name="connsiteX15" fmla="*/ 763587 w 1228725"/>
              <a:gd name="connsiteY15" fmla="*/ 0 h 3148013"/>
              <a:gd name="connsiteX16" fmla="*/ 763588 w 1228725"/>
              <a:gd name="connsiteY16" fmla="*/ 0 h 3148013"/>
              <a:gd name="connsiteX17" fmla="*/ 804862 w 1228725"/>
              <a:gd name="connsiteY17" fmla="*/ 0 h 3148013"/>
              <a:gd name="connsiteX18" fmla="*/ 847725 w 1228725"/>
              <a:gd name="connsiteY18" fmla="*/ 0 h 3148013"/>
              <a:gd name="connsiteX19" fmla="*/ 889000 w 1228725"/>
              <a:gd name="connsiteY19" fmla="*/ 0 h 3148013"/>
              <a:gd name="connsiteX20" fmla="*/ 931862 w 1228725"/>
              <a:gd name="connsiteY20" fmla="*/ 0 h 3148013"/>
              <a:gd name="connsiteX21" fmla="*/ 931863 w 1228725"/>
              <a:gd name="connsiteY21" fmla="*/ 0 h 3148013"/>
              <a:gd name="connsiteX22" fmla="*/ 974725 w 1228725"/>
              <a:gd name="connsiteY22" fmla="*/ 0 h 3148013"/>
              <a:gd name="connsiteX23" fmla="*/ 989013 w 1228725"/>
              <a:gd name="connsiteY23" fmla="*/ 0 h 3148013"/>
              <a:gd name="connsiteX24" fmla="*/ 1016000 w 1228725"/>
              <a:gd name="connsiteY24" fmla="*/ 3175 h 3148013"/>
              <a:gd name="connsiteX25" fmla="*/ 1036638 w 1228725"/>
              <a:gd name="connsiteY25" fmla="*/ 4762 h 3148013"/>
              <a:gd name="connsiteX26" fmla="*/ 1058862 w 1228725"/>
              <a:gd name="connsiteY26" fmla="*/ 11112 h 3148013"/>
              <a:gd name="connsiteX27" fmla="*/ 1058862 w 1228725"/>
              <a:gd name="connsiteY27" fmla="*/ 11112 h 3148013"/>
              <a:gd name="connsiteX28" fmla="*/ 1081087 w 1228725"/>
              <a:gd name="connsiteY28" fmla="*/ 15874 h 3148013"/>
              <a:gd name="connsiteX29" fmla="*/ 1100137 w 1228725"/>
              <a:gd name="connsiteY29" fmla="*/ 25399 h 3148013"/>
              <a:gd name="connsiteX30" fmla="*/ 1100137 w 1228725"/>
              <a:gd name="connsiteY30" fmla="*/ 25400 h 3148013"/>
              <a:gd name="connsiteX31" fmla="*/ 1123949 w 1228725"/>
              <a:gd name="connsiteY31" fmla="*/ 34925 h 3148013"/>
              <a:gd name="connsiteX32" fmla="*/ 1144587 w 1228725"/>
              <a:gd name="connsiteY32" fmla="*/ 50800 h 3148013"/>
              <a:gd name="connsiteX33" fmla="*/ 1158875 w 1228725"/>
              <a:gd name="connsiteY33" fmla="*/ 60325 h 3148013"/>
              <a:gd name="connsiteX34" fmla="*/ 1187450 w 1228725"/>
              <a:gd name="connsiteY34" fmla="*/ 90488 h 3148013"/>
              <a:gd name="connsiteX35" fmla="*/ 1187450 w 1228725"/>
              <a:gd name="connsiteY35" fmla="*/ 90487 h 3148013"/>
              <a:gd name="connsiteX36" fmla="*/ 1189037 w 1228725"/>
              <a:gd name="connsiteY36" fmla="*/ 92075 h 3148013"/>
              <a:gd name="connsiteX37" fmla="*/ 1209675 w 1228725"/>
              <a:gd name="connsiteY37" fmla="*/ 128587 h 3148013"/>
              <a:gd name="connsiteX38" fmla="*/ 1222375 w 1228725"/>
              <a:gd name="connsiteY38" fmla="*/ 166687 h 3148013"/>
              <a:gd name="connsiteX39" fmla="*/ 1228725 w 1228725"/>
              <a:gd name="connsiteY39" fmla="*/ 209550 h 3148013"/>
              <a:gd name="connsiteX40" fmla="*/ 1228725 w 1228725"/>
              <a:gd name="connsiteY40" fmla="*/ 2940050 h 3148013"/>
              <a:gd name="connsiteX41" fmla="*/ 1222375 w 1228725"/>
              <a:gd name="connsiteY41" fmla="*/ 2982912 h 3148013"/>
              <a:gd name="connsiteX42" fmla="*/ 1209675 w 1228725"/>
              <a:gd name="connsiteY42" fmla="*/ 3021012 h 3148013"/>
              <a:gd name="connsiteX43" fmla="*/ 1189037 w 1228725"/>
              <a:gd name="connsiteY43" fmla="*/ 3055937 h 3148013"/>
              <a:gd name="connsiteX44" fmla="*/ 1187450 w 1228725"/>
              <a:gd name="connsiteY44" fmla="*/ 3059112 h 3148013"/>
              <a:gd name="connsiteX45" fmla="*/ 1187450 w 1228725"/>
              <a:gd name="connsiteY45" fmla="*/ 3059113 h 3148013"/>
              <a:gd name="connsiteX46" fmla="*/ 1158875 w 1228725"/>
              <a:gd name="connsiteY46" fmla="*/ 3087688 h 3148013"/>
              <a:gd name="connsiteX47" fmla="*/ 1144587 w 1228725"/>
              <a:gd name="connsiteY47" fmla="*/ 3097213 h 3148013"/>
              <a:gd name="connsiteX48" fmla="*/ 1144587 w 1228725"/>
              <a:gd name="connsiteY48" fmla="*/ 3097213 h 3148013"/>
              <a:gd name="connsiteX49" fmla="*/ 1123949 w 1228725"/>
              <a:gd name="connsiteY49" fmla="*/ 3113088 h 3148013"/>
              <a:gd name="connsiteX50" fmla="*/ 1100137 w 1228725"/>
              <a:gd name="connsiteY50" fmla="*/ 3124200 h 3148013"/>
              <a:gd name="connsiteX51" fmla="*/ 1081087 w 1228725"/>
              <a:gd name="connsiteY51" fmla="*/ 3132138 h 3148013"/>
              <a:gd name="connsiteX52" fmla="*/ 1058863 w 1228725"/>
              <a:gd name="connsiteY52" fmla="*/ 3136900 h 3148013"/>
              <a:gd name="connsiteX53" fmla="*/ 1036638 w 1228725"/>
              <a:gd name="connsiteY53" fmla="*/ 3144838 h 3148013"/>
              <a:gd name="connsiteX54" fmla="*/ 1016000 w 1228725"/>
              <a:gd name="connsiteY54" fmla="*/ 3146425 h 3148013"/>
              <a:gd name="connsiteX55" fmla="*/ 1016000 w 1228725"/>
              <a:gd name="connsiteY55" fmla="*/ 3146426 h 3148013"/>
              <a:gd name="connsiteX56" fmla="*/ 989013 w 1228725"/>
              <a:gd name="connsiteY56" fmla="*/ 3148013 h 3148013"/>
              <a:gd name="connsiteX57" fmla="*/ 974725 w 1228725"/>
              <a:gd name="connsiteY57" fmla="*/ 3148013 h 3148013"/>
              <a:gd name="connsiteX58" fmla="*/ 931863 w 1228725"/>
              <a:gd name="connsiteY58" fmla="*/ 3148013 h 3148013"/>
              <a:gd name="connsiteX59" fmla="*/ 931862 w 1228725"/>
              <a:gd name="connsiteY59" fmla="*/ 3148013 h 3148013"/>
              <a:gd name="connsiteX60" fmla="*/ 889000 w 1228725"/>
              <a:gd name="connsiteY60" fmla="*/ 3148013 h 3148013"/>
              <a:gd name="connsiteX61" fmla="*/ 847725 w 1228725"/>
              <a:gd name="connsiteY61" fmla="*/ 3148013 h 3148013"/>
              <a:gd name="connsiteX62" fmla="*/ 804862 w 1228725"/>
              <a:gd name="connsiteY62" fmla="*/ 3148013 h 3148013"/>
              <a:gd name="connsiteX63" fmla="*/ 763588 w 1228725"/>
              <a:gd name="connsiteY63" fmla="*/ 3148013 h 3148013"/>
              <a:gd name="connsiteX64" fmla="*/ 763587 w 1228725"/>
              <a:gd name="connsiteY64" fmla="*/ 3148013 h 3148013"/>
              <a:gd name="connsiteX65" fmla="*/ 720725 w 1228725"/>
              <a:gd name="connsiteY65" fmla="*/ 3148013 h 3148013"/>
              <a:gd name="connsiteX66" fmla="*/ 676275 w 1228725"/>
              <a:gd name="connsiteY66" fmla="*/ 3148013 h 3148013"/>
              <a:gd name="connsiteX67" fmla="*/ 635000 w 1228725"/>
              <a:gd name="connsiteY67" fmla="*/ 3148013 h 3148013"/>
              <a:gd name="connsiteX68" fmla="*/ 592137 w 1228725"/>
              <a:gd name="connsiteY68" fmla="*/ 3148013 h 3148013"/>
              <a:gd name="connsiteX69" fmla="*/ 550863 w 1228725"/>
              <a:gd name="connsiteY69" fmla="*/ 3148013 h 3148013"/>
              <a:gd name="connsiteX70" fmla="*/ 550862 w 1228725"/>
              <a:gd name="connsiteY70" fmla="*/ 3148013 h 3148013"/>
              <a:gd name="connsiteX71" fmla="*/ 508000 w 1228725"/>
              <a:gd name="connsiteY71" fmla="*/ 3148013 h 3148013"/>
              <a:gd name="connsiteX72" fmla="*/ 465137 w 1228725"/>
              <a:gd name="connsiteY72" fmla="*/ 3148013 h 3148013"/>
              <a:gd name="connsiteX73" fmla="*/ 423863 w 1228725"/>
              <a:gd name="connsiteY73" fmla="*/ 3148013 h 3148013"/>
              <a:gd name="connsiteX74" fmla="*/ 423862 w 1228725"/>
              <a:gd name="connsiteY74" fmla="*/ 3148013 h 3148013"/>
              <a:gd name="connsiteX75" fmla="*/ 381000 w 1228725"/>
              <a:gd name="connsiteY75" fmla="*/ 3148013 h 3148013"/>
              <a:gd name="connsiteX76" fmla="*/ 339725 w 1228725"/>
              <a:gd name="connsiteY76" fmla="*/ 3148013 h 3148013"/>
              <a:gd name="connsiteX77" fmla="*/ 296862 w 1228725"/>
              <a:gd name="connsiteY77" fmla="*/ 3148013 h 3148013"/>
              <a:gd name="connsiteX78" fmla="*/ 252412 w 1228725"/>
              <a:gd name="connsiteY78" fmla="*/ 3148013 h 3148013"/>
              <a:gd name="connsiteX79" fmla="*/ 239712 w 1228725"/>
              <a:gd name="connsiteY79" fmla="*/ 3148013 h 3148013"/>
              <a:gd name="connsiteX80" fmla="*/ 211137 w 1228725"/>
              <a:gd name="connsiteY80" fmla="*/ 3146426 h 3148013"/>
              <a:gd name="connsiteX81" fmla="*/ 211137 w 1228725"/>
              <a:gd name="connsiteY81" fmla="*/ 3146425 h 3148013"/>
              <a:gd name="connsiteX82" fmla="*/ 190500 w 1228725"/>
              <a:gd name="connsiteY82" fmla="*/ 3144838 h 3148013"/>
              <a:gd name="connsiteX83" fmla="*/ 168275 w 1228725"/>
              <a:gd name="connsiteY83" fmla="*/ 3136900 h 3148013"/>
              <a:gd name="connsiteX84" fmla="*/ 146049 w 1228725"/>
              <a:gd name="connsiteY84" fmla="*/ 3132138 h 3148013"/>
              <a:gd name="connsiteX85" fmla="*/ 125412 w 1228725"/>
              <a:gd name="connsiteY85" fmla="*/ 3124200 h 3148013"/>
              <a:gd name="connsiteX86" fmla="*/ 104774 w 1228725"/>
              <a:gd name="connsiteY86" fmla="*/ 3113088 h 3148013"/>
              <a:gd name="connsiteX87" fmla="*/ 84137 w 1228725"/>
              <a:gd name="connsiteY87" fmla="*/ 3097213 h 3148013"/>
              <a:gd name="connsiteX88" fmla="*/ 68263 w 1228725"/>
              <a:gd name="connsiteY88" fmla="*/ 3087688 h 3148013"/>
              <a:gd name="connsiteX89" fmla="*/ 41275 w 1228725"/>
              <a:gd name="connsiteY89" fmla="*/ 3059113 h 3148013"/>
              <a:gd name="connsiteX90" fmla="*/ 41275 w 1228725"/>
              <a:gd name="connsiteY90" fmla="*/ 3059112 h 3148013"/>
              <a:gd name="connsiteX91" fmla="*/ 39687 w 1228725"/>
              <a:gd name="connsiteY91" fmla="*/ 3055937 h 3148013"/>
              <a:gd name="connsiteX92" fmla="*/ 19050 w 1228725"/>
              <a:gd name="connsiteY92" fmla="*/ 3021012 h 3148013"/>
              <a:gd name="connsiteX93" fmla="*/ 3175 w 1228725"/>
              <a:gd name="connsiteY93" fmla="*/ 2982912 h 3148013"/>
              <a:gd name="connsiteX94" fmla="*/ 0 w 1228725"/>
              <a:gd name="connsiteY94" fmla="*/ 2940050 h 3148013"/>
              <a:gd name="connsiteX95" fmla="*/ 0 w 1228725"/>
              <a:gd name="connsiteY95" fmla="*/ 209550 h 3148013"/>
              <a:gd name="connsiteX96" fmla="*/ 3175 w 1228725"/>
              <a:gd name="connsiteY96" fmla="*/ 166687 h 3148013"/>
              <a:gd name="connsiteX97" fmla="*/ 19050 w 1228725"/>
              <a:gd name="connsiteY97" fmla="*/ 128587 h 3148013"/>
              <a:gd name="connsiteX98" fmla="*/ 39687 w 1228725"/>
              <a:gd name="connsiteY98" fmla="*/ 92075 h 3148013"/>
              <a:gd name="connsiteX99" fmla="*/ 41275 w 1228725"/>
              <a:gd name="connsiteY99" fmla="*/ 90487 h 3148013"/>
              <a:gd name="connsiteX100" fmla="*/ 41275 w 1228725"/>
              <a:gd name="connsiteY100" fmla="*/ 90488 h 3148013"/>
              <a:gd name="connsiteX101" fmla="*/ 68263 w 1228725"/>
              <a:gd name="connsiteY101" fmla="*/ 60325 h 3148013"/>
              <a:gd name="connsiteX102" fmla="*/ 84137 w 1228725"/>
              <a:gd name="connsiteY102" fmla="*/ 50801 h 3148013"/>
              <a:gd name="connsiteX103" fmla="*/ 84137 w 1228725"/>
              <a:gd name="connsiteY103" fmla="*/ 50800 h 3148013"/>
              <a:gd name="connsiteX104" fmla="*/ 104774 w 1228725"/>
              <a:gd name="connsiteY104" fmla="*/ 34925 h 3148013"/>
              <a:gd name="connsiteX105" fmla="*/ 125412 w 1228725"/>
              <a:gd name="connsiteY105" fmla="*/ 25400 h 3148013"/>
              <a:gd name="connsiteX106" fmla="*/ 125412 w 1228725"/>
              <a:gd name="connsiteY106" fmla="*/ 25399 h 3148013"/>
              <a:gd name="connsiteX107" fmla="*/ 146049 w 1228725"/>
              <a:gd name="connsiteY107" fmla="*/ 15874 h 3148013"/>
              <a:gd name="connsiteX108" fmla="*/ 168275 w 1228725"/>
              <a:gd name="connsiteY108" fmla="*/ 11112 h 3148013"/>
              <a:gd name="connsiteX109" fmla="*/ 168275 w 1228725"/>
              <a:gd name="connsiteY109" fmla="*/ 11112 h 3148013"/>
              <a:gd name="connsiteX110" fmla="*/ 190500 w 1228725"/>
              <a:gd name="connsiteY110" fmla="*/ 4762 h 3148013"/>
              <a:gd name="connsiteX111" fmla="*/ 211137 w 1228725"/>
              <a:gd name="connsiteY111" fmla="*/ 3175 h 3148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228725" h="3148013">
                <a:moveTo>
                  <a:pt x="239712" y="0"/>
                </a:moveTo>
                <a:lnTo>
                  <a:pt x="252412" y="0"/>
                </a:lnTo>
                <a:lnTo>
                  <a:pt x="296862" y="0"/>
                </a:lnTo>
                <a:lnTo>
                  <a:pt x="339725" y="0"/>
                </a:lnTo>
                <a:lnTo>
                  <a:pt x="381000" y="0"/>
                </a:lnTo>
                <a:lnTo>
                  <a:pt x="423862" y="0"/>
                </a:lnTo>
                <a:lnTo>
                  <a:pt x="423863" y="0"/>
                </a:lnTo>
                <a:lnTo>
                  <a:pt x="465137" y="0"/>
                </a:lnTo>
                <a:lnTo>
                  <a:pt x="508000" y="0"/>
                </a:lnTo>
                <a:lnTo>
                  <a:pt x="550862" y="0"/>
                </a:lnTo>
                <a:lnTo>
                  <a:pt x="550863" y="0"/>
                </a:lnTo>
                <a:lnTo>
                  <a:pt x="592137" y="0"/>
                </a:lnTo>
                <a:lnTo>
                  <a:pt x="635000" y="0"/>
                </a:lnTo>
                <a:lnTo>
                  <a:pt x="676275" y="0"/>
                </a:lnTo>
                <a:lnTo>
                  <a:pt x="720725" y="0"/>
                </a:lnTo>
                <a:lnTo>
                  <a:pt x="763587" y="0"/>
                </a:lnTo>
                <a:lnTo>
                  <a:pt x="763588" y="0"/>
                </a:lnTo>
                <a:lnTo>
                  <a:pt x="804862" y="0"/>
                </a:lnTo>
                <a:lnTo>
                  <a:pt x="847725" y="0"/>
                </a:lnTo>
                <a:lnTo>
                  <a:pt x="889000" y="0"/>
                </a:lnTo>
                <a:lnTo>
                  <a:pt x="931862" y="0"/>
                </a:lnTo>
                <a:lnTo>
                  <a:pt x="931863" y="0"/>
                </a:lnTo>
                <a:lnTo>
                  <a:pt x="974725" y="0"/>
                </a:lnTo>
                <a:lnTo>
                  <a:pt x="989013" y="0"/>
                </a:lnTo>
                <a:lnTo>
                  <a:pt x="1016000" y="3175"/>
                </a:lnTo>
                <a:lnTo>
                  <a:pt x="1036638" y="4762"/>
                </a:lnTo>
                <a:lnTo>
                  <a:pt x="1058862" y="11112"/>
                </a:lnTo>
                <a:lnTo>
                  <a:pt x="1058862" y="11112"/>
                </a:lnTo>
                <a:lnTo>
                  <a:pt x="1081087" y="15874"/>
                </a:lnTo>
                <a:lnTo>
                  <a:pt x="1100137" y="25399"/>
                </a:lnTo>
                <a:lnTo>
                  <a:pt x="1100137" y="25400"/>
                </a:lnTo>
                <a:lnTo>
                  <a:pt x="1123949" y="34925"/>
                </a:lnTo>
                <a:lnTo>
                  <a:pt x="1144587" y="50800"/>
                </a:lnTo>
                <a:lnTo>
                  <a:pt x="1158875" y="60325"/>
                </a:lnTo>
                <a:lnTo>
                  <a:pt x="1187450" y="90488"/>
                </a:lnTo>
                <a:lnTo>
                  <a:pt x="1187450" y="90487"/>
                </a:lnTo>
                <a:lnTo>
                  <a:pt x="1189037" y="92075"/>
                </a:lnTo>
                <a:lnTo>
                  <a:pt x="1209675" y="128587"/>
                </a:lnTo>
                <a:lnTo>
                  <a:pt x="1222375" y="166687"/>
                </a:lnTo>
                <a:lnTo>
                  <a:pt x="1228725" y="209550"/>
                </a:lnTo>
                <a:lnTo>
                  <a:pt x="1228725" y="2940050"/>
                </a:lnTo>
                <a:lnTo>
                  <a:pt x="1222375" y="2982912"/>
                </a:lnTo>
                <a:lnTo>
                  <a:pt x="1209675" y="3021012"/>
                </a:lnTo>
                <a:lnTo>
                  <a:pt x="1189037" y="3055937"/>
                </a:lnTo>
                <a:lnTo>
                  <a:pt x="1187450" y="3059112"/>
                </a:lnTo>
                <a:lnTo>
                  <a:pt x="1187450" y="3059113"/>
                </a:lnTo>
                <a:lnTo>
                  <a:pt x="1158875" y="3087688"/>
                </a:lnTo>
                <a:lnTo>
                  <a:pt x="1144587" y="3097213"/>
                </a:lnTo>
                <a:lnTo>
                  <a:pt x="1144587" y="3097213"/>
                </a:lnTo>
                <a:lnTo>
                  <a:pt x="1123949" y="3113088"/>
                </a:lnTo>
                <a:lnTo>
                  <a:pt x="1100137" y="3124200"/>
                </a:lnTo>
                <a:lnTo>
                  <a:pt x="1081087" y="3132138"/>
                </a:lnTo>
                <a:lnTo>
                  <a:pt x="1058863" y="3136900"/>
                </a:lnTo>
                <a:lnTo>
                  <a:pt x="1036638" y="3144838"/>
                </a:lnTo>
                <a:lnTo>
                  <a:pt x="1016000" y="3146425"/>
                </a:lnTo>
                <a:lnTo>
                  <a:pt x="1016000" y="3146426"/>
                </a:lnTo>
                <a:lnTo>
                  <a:pt x="989013" y="3148013"/>
                </a:lnTo>
                <a:lnTo>
                  <a:pt x="974725" y="3148013"/>
                </a:lnTo>
                <a:lnTo>
                  <a:pt x="931863" y="3148013"/>
                </a:lnTo>
                <a:lnTo>
                  <a:pt x="931862" y="3148013"/>
                </a:lnTo>
                <a:lnTo>
                  <a:pt x="889000" y="3148013"/>
                </a:lnTo>
                <a:lnTo>
                  <a:pt x="847725" y="3148013"/>
                </a:lnTo>
                <a:lnTo>
                  <a:pt x="804862" y="3148013"/>
                </a:lnTo>
                <a:lnTo>
                  <a:pt x="763588" y="3148013"/>
                </a:lnTo>
                <a:lnTo>
                  <a:pt x="763587" y="3148013"/>
                </a:lnTo>
                <a:lnTo>
                  <a:pt x="720725" y="3148013"/>
                </a:lnTo>
                <a:lnTo>
                  <a:pt x="676275" y="3148013"/>
                </a:lnTo>
                <a:lnTo>
                  <a:pt x="635000" y="3148013"/>
                </a:lnTo>
                <a:lnTo>
                  <a:pt x="592137" y="3148013"/>
                </a:lnTo>
                <a:lnTo>
                  <a:pt x="550863" y="3148013"/>
                </a:lnTo>
                <a:lnTo>
                  <a:pt x="550862" y="3148013"/>
                </a:lnTo>
                <a:lnTo>
                  <a:pt x="508000" y="3148013"/>
                </a:lnTo>
                <a:lnTo>
                  <a:pt x="465137" y="3148013"/>
                </a:lnTo>
                <a:lnTo>
                  <a:pt x="423863" y="3148013"/>
                </a:lnTo>
                <a:lnTo>
                  <a:pt x="423862" y="3148013"/>
                </a:lnTo>
                <a:lnTo>
                  <a:pt x="381000" y="3148013"/>
                </a:lnTo>
                <a:lnTo>
                  <a:pt x="339725" y="3148013"/>
                </a:lnTo>
                <a:lnTo>
                  <a:pt x="296862" y="3148013"/>
                </a:lnTo>
                <a:lnTo>
                  <a:pt x="252412" y="3148013"/>
                </a:lnTo>
                <a:lnTo>
                  <a:pt x="239712" y="3148013"/>
                </a:lnTo>
                <a:lnTo>
                  <a:pt x="211137" y="3146426"/>
                </a:lnTo>
                <a:lnTo>
                  <a:pt x="211137" y="3146425"/>
                </a:lnTo>
                <a:lnTo>
                  <a:pt x="190500" y="3144838"/>
                </a:lnTo>
                <a:lnTo>
                  <a:pt x="168275" y="3136900"/>
                </a:lnTo>
                <a:lnTo>
                  <a:pt x="146049" y="3132138"/>
                </a:lnTo>
                <a:lnTo>
                  <a:pt x="125412" y="3124200"/>
                </a:lnTo>
                <a:lnTo>
                  <a:pt x="104774" y="3113088"/>
                </a:lnTo>
                <a:lnTo>
                  <a:pt x="84137" y="3097213"/>
                </a:lnTo>
                <a:lnTo>
                  <a:pt x="68263" y="3087688"/>
                </a:lnTo>
                <a:lnTo>
                  <a:pt x="41275" y="3059113"/>
                </a:lnTo>
                <a:lnTo>
                  <a:pt x="41275" y="3059112"/>
                </a:lnTo>
                <a:lnTo>
                  <a:pt x="39687" y="3055937"/>
                </a:lnTo>
                <a:lnTo>
                  <a:pt x="19050" y="3021012"/>
                </a:lnTo>
                <a:lnTo>
                  <a:pt x="3175" y="2982912"/>
                </a:lnTo>
                <a:lnTo>
                  <a:pt x="0" y="2940050"/>
                </a:lnTo>
                <a:lnTo>
                  <a:pt x="0" y="209550"/>
                </a:lnTo>
                <a:lnTo>
                  <a:pt x="3175" y="166687"/>
                </a:lnTo>
                <a:lnTo>
                  <a:pt x="19050" y="128587"/>
                </a:lnTo>
                <a:lnTo>
                  <a:pt x="39687" y="92075"/>
                </a:lnTo>
                <a:lnTo>
                  <a:pt x="41275" y="90487"/>
                </a:lnTo>
                <a:lnTo>
                  <a:pt x="41275" y="90488"/>
                </a:lnTo>
                <a:lnTo>
                  <a:pt x="68263" y="60325"/>
                </a:lnTo>
                <a:lnTo>
                  <a:pt x="84137" y="50801"/>
                </a:lnTo>
                <a:lnTo>
                  <a:pt x="84137" y="50800"/>
                </a:lnTo>
                <a:lnTo>
                  <a:pt x="104774" y="34925"/>
                </a:lnTo>
                <a:lnTo>
                  <a:pt x="125412" y="25400"/>
                </a:lnTo>
                <a:lnTo>
                  <a:pt x="125412" y="25399"/>
                </a:lnTo>
                <a:lnTo>
                  <a:pt x="146049" y="15874"/>
                </a:lnTo>
                <a:lnTo>
                  <a:pt x="168275" y="11112"/>
                </a:lnTo>
                <a:lnTo>
                  <a:pt x="168275" y="11112"/>
                </a:lnTo>
                <a:lnTo>
                  <a:pt x="190500" y="4762"/>
                </a:lnTo>
                <a:lnTo>
                  <a:pt x="211137" y="3175"/>
                </a:lnTo>
                <a:close/>
              </a:path>
            </a:pathLst>
          </a:custGeom>
          <a:solidFill>
            <a:srgbClr val="FFFFFF">
              <a:alpha val="10196"/>
            </a:srgbClr>
          </a:solidFill>
          <a:ln w="25400" cap="flat" cmpd="sng" algn="ctr">
            <a:noFill/>
            <a:prstDash val="solid"/>
          </a:ln>
          <a:effectLst/>
        </p:spPr>
        <p:txBody>
          <a:bodyPr rot="0" spcFirstLastPara="0" vertOverflow="overflow" horzOverflow="overflow" vert="horz" wrap="square" lIns="79386" tIns="39692" rIns="79386" bIns="39692" numCol="1" spcCol="0" rtlCol="0" fromWordArt="0" anchor="ctr" anchorCtr="0" forceAA="0" compatLnSpc="1">
            <a:prstTxWarp prst="textNoShape">
              <a:avLst/>
            </a:prstTxWarp>
            <a:noAutofit/>
          </a:bodyPr>
          <a:lstStyle/>
          <a:p>
            <a:pPr algn="ctr" defTabSz="866943" fontAlgn="base">
              <a:lnSpc>
                <a:spcPct val="120000"/>
              </a:lnSpc>
              <a:spcBef>
                <a:spcPct val="0"/>
              </a:spcBef>
              <a:spcAft>
                <a:spcPct val="0"/>
              </a:spcAft>
            </a:pPr>
            <a:endParaRPr lang="zh-CN" altLang="en-US" sz="1707" kern="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 name="任意多边形 7"/>
          <p:cNvSpPr>
            <a:spLocks noChangeArrowheads="1"/>
          </p:cNvSpPr>
          <p:nvPr/>
        </p:nvSpPr>
        <p:spPr bwMode="auto">
          <a:xfrm>
            <a:off x="6538268" y="1645748"/>
            <a:ext cx="1292190" cy="2843966"/>
          </a:xfrm>
          <a:custGeom>
            <a:avLst/>
            <a:gdLst>
              <a:gd name="connsiteX0" fmla="*/ 1428750 w 1430338"/>
              <a:gd name="connsiteY0" fmla="*/ 787400 h 3148013"/>
              <a:gd name="connsiteX1" fmla="*/ 1430338 w 1430338"/>
              <a:gd name="connsiteY1" fmla="*/ 787400 h 3148013"/>
              <a:gd name="connsiteX2" fmla="*/ 1430338 w 1430338"/>
              <a:gd name="connsiteY2" fmla="*/ 788988 h 3148013"/>
              <a:gd name="connsiteX3" fmla="*/ 1428750 w 1430338"/>
              <a:gd name="connsiteY3" fmla="*/ 788988 h 3148013"/>
              <a:gd name="connsiteX4" fmla="*/ 239712 w 1430338"/>
              <a:gd name="connsiteY4" fmla="*/ 0 h 3148013"/>
              <a:gd name="connsiteX5" fmla="*/ 260350 w 1430338"/>
              <a:gd name="connsiteY5" fmla="*/ 0 h 3148013"/>
              <a:gd name="connsiteX6" fmla="*/ 303212 w 1430338"/>
              <a:gd name="connsiteY6" fmla="*/ 0 h 3148013"/>
              <a:gd name="connsiteX7" fmla="*/ 303213 w 1430338"/>
              <a:gd name="connsiteY7" fmla="*/ 0 h 3148013"/>
              <a:gd name="connsiteX8" fmla="*/ 346075 w 1430338"/>
              <a:gd name="connsiteY8" fmla="*/ 0 h 3148013"/>
              <a:gd name="connsiteX9" fmla="*/ 392112 w 1430338"/>
              <a:gd name="connsiteY9" fmla="*/ 0 h 3148013"/>
              <a:gd name="connsiteX10" fmla="*/ 392113 w 1430338"/>
              <a:gd name="connsiteY10" fmla="*/ 0 h 3148013"/>
              <a:gd name="connsiteX11" fmla="*/ 434975 w 1430338"/>
              <a:gd name="connsiteY11" fmla="*/ 0 h 3148013"/>
              <a:gd name="connsiteX12" fmla="*/ 477837 w 1430338"/>
              <a:gd name="connsiteY12" fmla="*/ 0 h 3148013"/>
              <a:gd name="connsiteX13" fmla="*/ 477838 w 1430338"/>
              <a:gd name="connsiteY13" fmla="*/ 0 h 3148013"/>
              <a:gd name="connsiteX14" fmla="*/ 520700 w 1430338"/>
              <a:gd name="connsiteY14" fmla="*/ 0 h 3148013"/>
              <a:gd name="connsiteX15" fmla="*/ 563562 w 1430338"/>
              <a:gd name="connsiteY15" fmla="*/ 0 h 3148013"/>
              <a:gd name="connsiteX16" fmla="*/ 563563 w 1430338"/>
              <a:gd name="connsiteY16" fmla="*/ 0 h 3148013"/>
              <a:gd name="connsiteX17" fmla="*/ 606425 w 1430338"/>
              <a:gd name="connsiteY17" fmla="*/ 0 h 3148013"/>
              <a:gd name="connsiteX18" fmla="*/ 649287 w 1430338"/>
              <a:gd name="connsiteY18" fmla="*/ 0 h 3148013"/>
              <a:gd name="connsiteX19" fmla="*/ 649288 w 1430338"/>
              <a:gd name="connsiteY19" fmla="*/ 0 h 3148013"/>
              <a:gd name="connsiteX20" fmla="*/ 693737 w 1430338"/>
              <a:gd name="connsiteY20" fmla="*/ 0 h 3148013"/>
              <a:gd name="connsiteX21" fmla="*/ 738187 w 1430338"/>
              <a:gd name="connsiteY21" fmla="*/ 0 h 3148013"/>
              <a:gd name="connsiteX22" fmla="*/ 781050 w 1430338"/>
              <a:gd name="connsiteY22" fmla="*/ 0 h 3148013"/>
              <a:gd name="connsiteX23" fmla="*/ 823912 w 1430338"/>
              <a:gd name="connsiteY23" fmla="*/ 0 h 3148013"/>
              <a:gd name="connsiteX24" fmla="*/ 823913 w 1430338"/>
              <a:gd name="connsiteY24" fmla="*/ 0 h 3148013"/>
              <a:gd name="connsiteX25" fmla="*/ 866775 w 1430338"/>
              <a:gd name="connsiteY25" fmla="*/ 0 h 3148013"/>
              <a:gd name="connsiteX26" fmla="*/ 909637 w 1430338"/>
              <a:gd name="connsiteY26" fmla="*/ 0 h 3148013"/>
              <a:gd name="connsiteX27" fmla="*/ 909638 w 1430338"/>
              <a:gd name="connsiteY27" fmla="*/ 0 h 3148013"/>
              <a:gd name="connsiteX28" fmla="*/ 952500 w 1430338"/>
              <a:gd name="connsiteY28" fmla="*/ 0 h 3148013"/>
              <a:gd name="connsiteX29" fmla="*/ 990600 w 1430338"/>
              <a:gd name="connsiteY29" fmla="*/ 0 h 3148013"/>
              <a:gd name="connsiteX30" fmla="*/ 996950 w 1430338"/>
              <a:gd name="connsiteY30" fmla="*/ 0 h 3148013"/>
              <a:gd name="connsiteX31" fmla="*/ 1039812 w 1430338"/>
              <a:gd name="connsiteY31" fmla="*/ 4762 h 3148013"/>
              <a:gd name="connsiteX32" fmla="*/ 1039812 w 1430338"/>
              <a:gd name="connsiteY32" fmla="*/ 4762 h 3148013"/>
              <a:gd name="connsiteX33" fmla="*/ 1082675 w 1430338"/>
              <a:gd name="connsiteY33" fmla="*/ 15874 h 3148013"/>
              <a:gd name="connsiteX34" fmla="*/ 1082675 w 1430338"/>
              <a:gd name="connsiteY34" fmla="*/ 15875 h 3148013"/>
              <a:gd name="connsiteX35" fmla="*/ 1084262 w 1430338"/>
              <a:gd name="connsiteY35" fmla="*/ 15875 h 3148013"/>
              <a:gd name="connsiteX36" fmla="*/ 1125537 w 1430338"/>
              <a:gd name="connsiteY36" fmla="*/ 34925 h 3148013"/>
              <a:gd name="connsiteX37" fmla="*/ 1127125 w 1430338"/>
              <a:gd name="connsiteY37" fmla="*/ 36512 h 3148013"/>
              <a:gd name="connsiteX38" fmla="*/ 1127125 w 1430338"/>
              <a:gd name="connsiteY38" fmla="*/ 36512 h 3148013"/>
              <a:gd name="connsiteX39" fmla="*/ 1160463 w 1430338"/>
              <a:gd name="connsiteY39" fmla="*/ 60324 h 3148013"/>
              <a:gd name="connsiteX40" fmla="*/ 1169988 w 1430338"/>
              <a:gd name="connsiteY40" fmla="*/ 71437 h 3148013"/>
              <a:gd name="connsiteX41" fmla="*/ 1169988 w 1430338"/>
              <a:gd name="connsiteY41" fmla="*/ 71438 h 3148013"/>
              <a:gd name="connsiteX42" fmla="*/ 1189037 w 1430338"/>
              <a:gd name="connsiteY42" fmla="*/ 92074 h 3148013"/>
              <a:gd name="connsiteX43" fmla="*/ 1211262 w 1430338"/>
              <a:gd name="connsiteY43" fmla="*/ 128587 h 3148013"/>
              <a:gd name="connsiteX44" fmla="*/ 1212850 w 1430338"/>
              <a:gd name="connsiteY44" fmla="*/ 131762 h 3148013"/>
              <a:gd name="connsiteX45" fmla="*/ 1225550 w 1430338"/>
              <a:gd name="connsiteY45" fmla="*/ 166687 h 3148013"/>
              <a:gd name="connsiteX46" fmla="*/ 1230312 w 1430338"/>
              <a:gd name="connsiteY46" fmla="*/ 209549 h 3148013"/>
              <a:gd name="connsiteX47" fmla="*/ 1230312 w 1430338"/>
              <a:gd name="connsiteY47" fmla="*/ 617537 h 3148013"/>
              <a:gd name="connsiteX48" fmla="*/ 1255713 w 1430338"/>
              <a:gd name="connsiteY48" fmla="*/ 636587 h 3148013"/>
              <a:gd name="connsiteX49" fmla="*/ 1255713 w 1430338"/>
              <a:gd name="connsiteY49" fmla="*/ 636588 h 3148013"/>
              <a:gd name="connsiteX50" fmla="*/ 1300162 w 1430338"/>
              <a:gd name="connsiteY50" fmla="*/ 669924 h 3148013"/>
              <a:gd name="connsiteX51" fmla="*/ 1300162 w 1430338"/>
              <a:gd name="connsiteY51" fmla="*/ 669925 h 3148013"/>
              <a:gd name="connsiteX52" fmla="*/ 1343025 w 1430338"/>
              <a:gd name="connsiteY52" fmla="*/ 703262 h 3148013"/>
              <a:gd name="connsiteX53" fmla="*/ 1343025 w 1430338"/>
              <a:gd name="connsiteY53" fmla="*/ 703262 h 3148013"/>
              <a:gd name="connsiteX54" fmla="*/ 1385888 w 1430338"/>
              <a:gd name="connsiteY54" fmla="*/ 735012 h 3148013"/>
              <a:gd name="connsiteX55" fmla="*/ 1385888 w 1430338"/>
              <a:gd name="connsiteY55" fmla="*/ 735013 h 3148013"/>
              <a:gd name="connsiteX56" fmla="*/ 1412875 w 1430338"/>
              <a:gd name="connsiteY56" fmla="*/ 755649 h 3148013"/>
              <a:gd name="connsiteX57" fmla="*/ 1425575 w 1430338"/>
              <a:gd name="connsiteY57" fmla="*/ 769937 h 3148013"/>
              <a:gd name="connsiteX58" fmla="*/ 1428750 w 1430338"/>
              <a:gd name="connsiteY58" fmla="*/ 787399 h 3148013"/>
              <a:gd name="connsiteX59" fmla="*/ 1425575 w 1430338"/>
              <a:gd name="connsiteY59" fmla="*/ 803275 h 3148013"/>
              <a:gd name="connsiteX60" fmla="*/ 1412875 w 1430338"/>
              <a:gd name="connsiteY60" fmla="*/ 817562 h 3148013"/>
              <a:gd name="connsiteX61" fmla="*/ 1385888 w 1430338"/>
              <a:gd name="connsiteY61" fmla="*/ 836611 h 3148013"/>
              <a:gd name="connsiteX62" fmla="*/ 1385888 w 1430338"/>
              <a:gd name="connsiteY62" fmla="*/ 836612 h 3148013"/>
              <a:gd name="connsiteX63" fmla="*/ 1343025 w 1430338"/>
              <a:gd name="connsiteY63" fmla="*/ 871537 h 3148013"/>
              <a:gd name="connsiteX64" fmla="*/ 1343025 w 1430338"/>
              <a:gd name="connsiteY64" fmla="*/ 871538 h 3148013"/>
              <a:gd name="connsiteX65" fmla="*/ 1300162 w 1430338"/>
              <a:gd name="connsiteY65" fmla="*/ 904875 h 3148013"/>
              <a:gd name="connsiteX66" fmla="*/ 1255713 w 1430338"/>
              <a:gd name="connsiteY66" fmla="*/ 936624 h 3148013"/>
              <a:gd name="connsiteX67" fmla="*/ 1255713 w 1430338"/>
              <a:gd name="connsiteY67" fmla="*/ 936625 h 3148013"/>
              <a:gd name="connsiteX68" fmla="*/ 1230312 w 1430338"/>
              <a:gd name="connsiteY68" fmla="*/ 955675 h 3148013"/>
              <a:gd name="connsiteX69" fmla="*/ 1230312 w 1430338"/>
              <a:gd name="connsiteY69" fmla="*/ 2940050 h 3148013"/>
              <a:gd name="connsiteX70" fmla="*/ 1225550 w 1430338"/>
              <a:gd name="connsiteY70" fmla="*/ 2982913 h 3148013"/>
              <a:gd name="connsiteX71" fmla="*/ 1212850 w 1430338"/>
              <a:gd name="connsiteY71" fmla="*/ 3016250 h 3148013"/>
              <a:gd name="connsiteX72" fmla="*/ 1211262 w 1430338"/>
              <a:gd name="connsiteY72" fmla="*/ 3021013 h 3148013"/>
              <a:gd name="connsiteX73" fmla="*/ 1189037 w 1430338"/>
              <a:gd name="connsiteY73" fmla="*/ 3055938 h 3148013"/>
              <a:gd name="connsiteX74" fmla="*/ 1169988 w 1430338"/>
              <a:gd name="connsiteY74" fmla="*/ 3076574 h 3148013"/>
              <a:gd name="connsiteX75" fmla="*/ 1169988 w 1430338"/>
              <a:gd name="connsiteY75" fmla="*/ 3076575 h 3148013"/>
              <a:gd name="connsiteX76" fmla="*/ 1160463 w 1430338"/>
              <a:gd name="connsiteY76" fmla="*/ 3087688 h 3148013"/>
              <a:gd name="connsiteX77" fmla="*/ 1127125 w 1430338"/>
              <a:gd name="connsiteY77" fmla="*/ 3111500 h 3148013"/>
              <a:gd name="connsiteX78" fmla="*/ 1127125 w 1430338"/>
              <a:gd name="connsiteY78" fmla="*/ 3111501 h 3148013"/>
              <a:gd name="connsiteX79" fmla="*/ 1125537 w 1430338"/>
              <a:gd name="connsiteY79" fmla="*/ 3113088 h 3148013"/>
              <a:gd name="connsiteX80" fmla="*/ 1084262 w 1430338"/>
              <a:gd name="connsiteY80" fmla="*/ 3132138 h 3148013"/>
              <a:gd name="connsiteX81" fmla="*/ 1082675 w 1430338"/>
              <a:gd name="connsiteY81" fmla="*/ 3132138 h 3148013"/>
              <a:gd name="connsiteX82" fmla="*/ 1082675 w 1430338"/>
              <a:gd name="connsiteY82" fmla="*/ 3132137 h 3148013"/>
              <a:gd name="connsiteX83" fmla="*/ 1039813 w 1430338"/>
              <a:gd name="connsiteY83" fmla="*/ 3144837 h 3148013"/>
              <a:gd name="connsiteX84" fmla="*/ 1039813 w 1430338"/>
              <a:gd name="connsiteY84" fmla="*/ 3144838 h 3148013"/>
              <a:gd name="connsiteX85" fmla="*/ 996950 w 1430338"/>
              <a:gd name="connsiteY85" fmla="*/ 3148013 h 3148013"/>
              <a:gd name="connsiteX86" fmla="*/ 990600 w 1430338"/>
              <a:gd name="connsiteY86" fmla="*/ 3148013 h 3148013"/>
              <a:gd name="connsiteX87" fmla="*/ 952500 w 1430338"/>
              <a:gd name="connsiteY87" fmla="*/ 3148013 h 3148013"/>
              <a:gd name="connsiteX88" fmla="*/ 909638 w 1430338"/>
              <a:gd name="connsiteY88" fmla="*/ 3148013 h 3148013"/>
              <a:gd name="connsiteX89" fmla="*/ 909637 w 1430338"/>
              <a:gd name="connsiteY89" fmla="*/ 3148013 h 3148013"/>
              <a:gd name="connsiteX90" fmla="*/ 866775 w 1430338"/>
              <a:gd name="connsiteY90" fmla="*/ 3148013 h 3148013"/>
              <a:gd name="connsiteX91" fmla="*/ 823913 w 1430338"/>
              <a:gd name="connsiteY91" fmla="*/ 3148013 h 3148013"/>
              <a:gd name="connsiteX92" fmla="*/ 823912 w 1430338"/>
              <a:gd name="connsiteY92" fmla="*/ 3148013 h 3148013"/>
              <a:gd name="connsiteX93" fmla="*/ 781050 w 1430338"/>
              <a:gd name="connsiteY93" fmla="*/ 3148013 h 3148013"/>
              <a:gd name="connsiteX94" fmla="*/ 738187 w 1430338"/>
              <a:gd name="connsiteY94" fmla="*/ 3148013 h 3148013"/>
              <a:gd name="connsiteX95" fmla="*/ 693737 w 1430338"/>
              <a:gd name="connsiteY95" fmla="*/ 3148013 h 3148013"/>
              <a:gd name="connsiteX96" fmla="*/ 649288 w 1430338"/>
              <a:gd name="connsiteY96" fmla="*/ 3148013 h 3148013"/>
              <a:gd name="connsiteX97" fmla="*/ 649287 w 1430338"/>
              <a:gd name="connsiteY97" fmla="*/ 3148013 h 3148013"/>
              <a:gd name="connsiteX98" fmla="*/ 606425 w 1430338"/>
              <a:gd name="connsiteY98" fmla="*/ 3148013 h 3148013"/>
              <a:gd name="connsiteX99" fmla="*/ 563563 w 1430338"/>
              <a:gd name="connsiteY99" fmla="*/ 3148013 h 3148013"/>
              <a:gd name="connsiteX100" fmla="*/ 563562 w 1430338"/>
              <a:gd name="connsiteY100" fmla="*/ 3148013 h 3148013"/>
              <a:gd name="connsiteX101" fmla="*/ 520700 w 1430338"/>
              <a:gd name="connsiteY101" fmla="*/ 3148013 h 3148013"/>
              <a:gd name="connsiteX102" fmla="*/ 477838 w 1430338"/>
              <a:gd name="connsiteY102" fmla="*/ 3148013 h 3148013"/>
              <a:gd name="connsiteX103" fmla="*/ 477837 w 1430338"/>
              <a:gd name="connsiteY103" fmla="*/ 3148013 h 3148013"/>
              <a:gd name="connsiteX104" fmla="*/ 434975 w 1430338"/>
              <a:gd name="connsiteY104" fmla="*/ 3148013 h 3148013"/>
              <a:gd name="connsiteX105" fmla="*/ 392113 w 1430338"/>
              <a:gd name="connsiteY105" fmla="*/ 3148013 h 3148013"/>
              <a:gd name="connsiteX106" fmla="*/ 392112 w 1430338"/>
              <a:gd name="connsiteY106" fmla="*/ 3148013 h 3148013"/>
              <a:gd name="connsiteX107" fmla="*/ 346075 w 1430338"/>
              <a:gd name="connsiteY107" fmla="*/ 3148013 h 3148013"/>
              <a:gd name="connsiteX108" fmla="*/ 303213 w 1430338"/>
              <a:gd name="connsiteY108" fmla="*/ 3148013 h 3148013"/>
              <a:gd name="connsiteX109" fmla="*/ 303212 w 1430338"/>
              <a:gd name="connsiteY109" fmla="*/ 3148013 h 3148013"/>
              <a:gd name="connsiteX110" fmla="*/ 260350 w 1430338"/>
              <a:gd name="connsiteY110" fmla="*/ 3148013 h 3148013"/>
              <a:gd name="connsiteX111" fmla="*/ 239712 w 1430338"/>
              <a:gd name="connsiteY111" fmla="*/ 3148013 h 3148013"/>
              <a:gd name="connsiteX112" fmla="*/ 217487 w 1430338"/>
              <a:gd name="connsiteY112" fmla="*/ 3146426 h 3148013"/>
              <a:gd name="connsiteX113" fmla="*/ 217487 w 1430338"/>
              <a:gd name="connsiteY113" fmla="*/ 3146425 h 3148013"/>
              <a:gd name="connsiteX114" fmla="*/ 192087 w 1430338"/>
              <a:gd name="connsiteY114" fmla="*/ 3144838 h 3148013"/>
              <a:gd name="connsiteX115" fmla="*/ 174625 w 1430338"/>
              <a:gd name="connsiteY115" fmla="*/ 3140075 h 3148013"/>
              <a:gd name="connsiteX116" fmla="*/ 146049 w 1430338"/>
              <a:gd name="connsiteY116" fmla="*/ 3132138 h 3148013"/>
              <a:gd name="connsiteX117" fmla="*/ 131762 w 1430338"/>
              <a:gd name="connsiteY117" fmla="*/ 3124200 h 3148013"/>
              <a:gd name="connsiteX118" fmla="*/ 131762 w 1430338"/>
              <a:gd name="connsiteY118" fmla="*/ 3124200 h 3148013"/>
              <a:gd name="connsiteX119" fmla="*/ 106362 w 1430338"/>
              <a:gd name="connsiteY119" fmla="*/ 3113088 h 3148013"/>
              <a:gd name="connsiteX120" fmla="*/ 88900 w 1430338"/>
              <a:gd name="connsiteY120" fmla="*/ 3100388 h 3148013"/>
              <a:gd name="connsiteX121" fmla="*/ 88900 w 1430338"/>
              <a:gd name="connsiteY121" fmla="*/ 3100387 h 3148013"/>
              <a:gd name="connsiteX122" fmla="*/ 71437 w 1430338"/>
              <a:gd name="connsiteY122" fmla="*/ 3087687 h 3148013"/>
              <a:gd name="connsiteX123" fmla="*/ 44450 w 1430338"/>
              <a:gd name="connsiteY123" fmla="*/ 3059112 h 3148013"/>
              <a:gd name="connsiteX124" fmla="*/ 41275 w 1430338"/>
              <a:gd name="connsiteY124" fmla="*/ 3055937 h 3148013"/>
              <a:gd name="connsiteX125" fmla="*/ 19050 w 1430338"/>
              <a:gd name="connsiteY125" fmla="*/ 3021012 h 3148013"/>
              <a:gd name="connsiteX126" fmla="*/ 4762 w 1430338"/>
              <a:gd name="connsiteY126" fmla="*/ 2982912 h 3148013"/>
              <a:gd name="connsiteX127" fmla="*/ 0 w 1430338"/>
              <a:gd name="connsiteY127" fmla="*/ 2940050 h 3148013"/>
              <a:gd name="connsiteX128" fmla="*/ 0 w 1430338"/>
              <a:gd name="connsiteY128" fmla="*/ 209549 h 3148013"/>
              <a:gd name="connsiteX129" fmla="*/ 4762 w 1430338"/>
              <a:gd name="connsiteY129" fmla="*/ 166687 h 3148013"/>
              <a:gd name="connsiteX130" fmla="*/ 19050 w 1430338"/>
              <a:gd name="connsiteY130" fmla="*/ 128587 h 3148013"/>
              <a:gd name="connsiteX131" fmla="*/ 41275 w 1430338"/>
              <a:gd name="connsiteY131" fmla="*/ 92074 h 3148013"/>
              <a:gd name="connsiteX132" fmla="*/ 44450 w 1430338"/>
              <a:gd name="connsiteY132" fmla="*/ 90487 h 3148013"/>
              <a:gd name="connsiteX133" fmla="*/ 71437 w 1430338"/>
              <a:gd name="connsiteY133" fmla="*/ 60324 h 3148013"/>
              <a:gd name="connsiteX134" fmla="*/ 88900 w 1430338"/>
              <a:gd name="connsiteY134" fmla="*/ 49212 h 3148013"/>
              <a:gd name="connsiteX135" fmla="*/ 88900 w 1430338"/>
              <a:gd name="connsiteY135" fmla="*/ 49212 h 3148013"/>
              <a:gd name="connsiteX136" fmla="*/ 106362 w 1430338"/>
              <a:gd name="connsiteY136" fmla="*/ 34925 h 3148013"/>
              <a:gd name="connsiteX137" fmla="*/ 131762 w 1430338"/>
              <a:gd name="connsiteY137" fmla="*/ 25400 h 3148013"/>
              <a:gd name="connsiteX138" fmla="*/ 131762 w 1430338"/>
              <a:gd name="connsiteY138" fmla="*/ 25400 h 3148013"/>
              <a:gd name="connsiteX139" fmla="*/ 146049 w 1430338"/>
              <a:gd name="connsiteY139" fmla="*/ 15875 h 3148013"/>
              <a:gd name="connsiteX140" fmla="*/ 174625 w 1430338"/>
              <a:gd name="connsiteY140" fmla="*/ 9525 h 3148013"/>
              <a:gd name="connsiteX141" fmla="*/ 192087 w 1430338"/>
              <a:gd name="connsiteY141" fmla="*/ 4762 h 3148013"/>
              <a:gd name="connsiteX142" fmla="*/ 217487 w 1430338"/>
              <a:gd name="connsiteY142" fmla="*/ 3175 h 3148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430338" h="3148013">
                <a:moveTo>
                  <a:pt x="1428750" y="787400"/>
                </a:moveTo>
                <a:lnTo>
                  <a:pt x="1430338" y="787400"/>
                </a:lnTo>
                <a:lnTo>
                  <a:pt x="1430338" y="788988"/>
                </a:lnTo>
                <a:lnTo>
                  <a:pt x="1428750" y="788988"/>
                </a:lnTo>
                <a:close/>
                <a:moveTo>
                  <a:pt x="239712" y="0"/>
                </a:moveTo>
                <a:lnTo>
                  <a:pt x="260350" y="0"/>
                </a:lnTo>
                <a:lnTo>
                  <a:pt x="303212" y="0"/>
                </a:lnTo>
                <a:lnTo>
                  <a:pt x="303213" y="0"/>
                </a:lnTo>
                <a:lnTo>
                  <a:pt x="346075" y="0"/>
                </a:lnTo>
                <a:lnTo>
                  <a:pt x="392112" y="0"/>
                </a:lnTo>
                <a:lnTo>
                  <a:pt x="392113" y="0"/>
                </a:lnTo>
                <a:lnTo>
                  <a:pt x="434975" y="0"/>
                </a:lnTo>
                <a:lnTo>
                  <a:pt x="477837" y="0"/>
                </a:lnTo>
                <a:lnTo>
                  <a:pt x="477838" y="0"/>
                </a:lnTo>
                <a:lnTo>
                  <a:pt x="520700" y="0"/>
                </a:lnTo>
                <a:lnTo>
                  <a:pt x="563562" y="0"/>
                </a:lnTo>
                <a:lnTo>
                  <a:pt x="563563" y="0"/>
                </a:lnTo>
                <a:lnTo>
                  <a:pt x="606425" y="0"/>
                </a:lnTo>
                <a:lnTo>
                  <a:pt x="649287" y="0"/>
                </a:lnTo>
                <a:lnTo>
                  <a:pt x="649288" y="0"/>
                </a:lnTo>
                <a:lnTo>
                  <a:pt x="693737" y="0"/>
                </a:lnTo>
                <a:lnTo>
                  <a:pt x="738187" y="0"/>
                </a:lnTo>
                <a:lnTo>
                  <a:pt x="781050" y="0"/>
                </a:lnTo>
                <a:lnTo>
                  <a:pt x="823912" y="0"/>
                </a:lnTo>
                <a:lnTo>
                  <a:pt x="823913" y="0"/>
                </a:lnTo>
                <a:lnTo>
                  <a:pt x="866775" y="0"/>
                </a:lnTo>
                <a:lnTo>
                  <a:pt x="909637" y="0"/>
                </a:lnTo>
                <a:lnTo>
                  <a:pt x="909638" y="0"/>
                </a:lnTo>
                <a:lnTo>
                  <a:pt x="952500" y="0"/>
                </a:lnTo>
                <a:lnTo>
                  <a:pt x="990600" y="0"/>
                </a:lnTo>
                <a:lnTo>
                  <a:pt x="996950" y="0"/>
                </a:lnTo>
                <a:lnTo>
                  <a:pt x="1039812" y="4762"/>
                </a:lnTo>
                <a:lnTo>
                  <a:pt x="1039812" y="4762"/>
                </a:lnTo>
                <a:lnTo>
                  <a:pt x="1082675" y="15874"/>
                </a:lnTo>
                <a:lnTo>
                  <a:pt x="1082675" y="15875"/>
                </a:lnTo>
                <a:lnTo>
                  <a:pt x="1084262" y="15875"/>
                </a:lnTo>
                <a:lnTo>
                  <a:pt x="1125537" y="34925"/>
                </a:lnTo>
                <a:lnTo>
                  <a:pt x="1127125" y="36512"/>
                </a:lnTo>
                <a:lnTo>
                  <a:pt x="1127125" y="36512"/>
                </a:lnTo>
                <a:lnTo>
                  <a:pt x="1160463" y="60324"/>
                </a:lnTo>
                <a:lnTo>
                  <a:pt x="1169988" y="71437"/>
                </a:lnTo>
                <a:lnTo>
                  <a:pt x="1169988" y="71438"/>
                </a:lnTo>
                <a:lnTo>
                  <a:pt x="1189037" y="92074"/>
                </a:lnTo>
                <a:lnTo>
                  <a:pt x="1211262" y="128587"/>
                </a:lnTo>
                <a:lnTo>
                  <a:pt x="1212850" y="131762"/>
                </a:lnTo>
                <a:lnTo>
                  <a:pt x="1225550" y="166687"/>
                </a:lnTo>
                <a:lnTo>
                  <a:pt x="1230312" y="209549"/>
                </a:lnTo>
                <a:lnTo>
                  <a:pt x="1230312" y="617537"/>
                </a:lnTo>
                <a:lnTo>
                  <a:pt x="1255713" y="636587"/>
                </a:lnTo>
                <a:lnTo>
                  <a:pt x="1255713" y="636588"/>
                </a:lnTo>
                <a:lnTo>
                  <a:pt x="1300162" y="669924"/>
                </a:lnTo>
                <a:lnTo>
                  <a:pt x="1300162" y="669925"/>
                </a:lnTo>
                <a:lnTo>
                  <a:pt x="1343025" y="703262"/>
                </a:lnTo>
                <a:lnTo>
                  <a:pt x="1343025" y="703262"/>
                </a:lnTo>
                <a:lnTo>
                  <a:pt x="1385888" y="735012"/>
                </a:lnTo>
                <a:lnTo>
                  <a:pt x="1385888" y="735013"/>
                </a:lnTo>
                <a:lnTo>
                  <a:pt x="1412875" y="755649"/>
                </a:lnTo>
                <a:lnTo>
                  <a:pt x="1425575" y="769937"/>
                </a:lnTo>
                <a:lnTo>
                  <a:pt x="1428750" y="787399"/>
                </a:lnTo>
                <a:lnTo>
                  <a:pt x="1425575" y="803275"/>
                </a:lnTo>
                <a:lnTo>
                  <a:pt x="1412875" y="817562"/>
                </a:lnTo>
                <a:lnTo>
                  <a:pt x="1385888" y="836611"/>
                </a:lnTo>
                <a:lnTo>
                  <a:pt x="1385888" y="836612"/>
                </a:lnTo>
                <a:lnTo>
                  <a:pt x="1343025" y="871537"/>
                </a:lnTo>
                <a:lnTo>
                  <a:pt x="1343025" y="871538"/>
                </a:lnTo>
                <a:lnTo>
                  <a:pt x="1300162" y="904875"/>
                </a:lnTo>
                <a:lnTo>
                  <a:pt x="1255713" y="936624"/>
                </a:lnTo>
                <a:lnTo>
                  <a:pt x="1255713" y="936625"/>
                </a:lnTo>
                <a:lnTo>
                  <a:pt x="1230312" y="955675"/>
                </a:lnTo>
                <a:lnTo>
                  <a:pt x="1230312" y="2940050"/>
                </a:lnTo>
                <a:lnTo>
                  <a:pt x="1225550" y="2982913"/>
                </a:lnTo>
                <a:lnTo>
                  <a:pt x="1212850" y="3016250"/>
                </a:lnTo>
                <a:lnTo>
                  <a:pt x="1211262" y="3021013"/>
                </a:lnTo>
                <a:lnTo>
                  <a:pt x="1189037" y="3055938"/>
                </a:lnTo>
                <a:lnTo>
                  <a:pt x="1169988" y="3076574"/>
                </a:lnTo>
                <a:lnTo>
                  <a:pt x="1169988" y="3076575"/>
                </a:lnTo>
                <a:lnTo>
                  <a:pt x="1160463" y="3087688"/>
                </a:lnTo>
                <a:lnTo>
                  <a:pt x="1127125" y="3111500"/>
                </a:lnTo>
                <a:lnTo>
                  <a:pt x="1127125" y="3111501"/>
                </a:lnTo>
                <a:lnTo>
                  <a:pt x="1125537" y="3113088"/>
                </a:lnTo>
                <a:lnTo>
                  <a:pt x="1084262" y="3132138"/>
                </a:lnTo>
                <a:lnTo>
                  <a:pt x="1082675" y="3132138"/>
                </a:lnTo>
                <a:lnTo>
                  <a:pt x="1082675" y="3132137"/>
                </a:lnTo>
                <a:lnTo>
                  <a:pt x="1039813" y="3144837"/>
                </a:lnTo>
                <a:lnTo>
                  <a:pt x="1039813" y="3144838"/>
                </a:lnTo>
                <a:lnTo>
                  <a:pt x="996950" y="3148013"/>
                </a:lnTo>
                <a:lnTo>
                  <a:pt x="990600" y="3148013"/>
                </a:lnTo>
                <a:lnTo>
                  <a:pt x="952500" y="3148013"/>
                </a:lnTo>
                <a:lnTo>
                  <a:pt x="909638" y="3148013"/>
                </a:lnTo>
                <a:lnTo>
                  <a:pt x="909637" y="3148013"/>
                </a:lnTo>
                <a:lnTo>
                  <a:pt x="866775" y="3148013"/>
                </a:lnTo>
                <a:lnTo>
                  <a:pt x="823913" y="3148013"/>
                </a:lnTo>
                <a:lnTo>
                  <a:pt x="823912" y="3148013"/>
                </a:lnTo>
                <a:lnTo>
                  <a:pt x="781050" y="3148013"/>
                </a:lnTo>
                <a:lnTo>
                  <a:pt x="738187" y="3148013"/>
                </a:lnTo>
                <a:lnTo>
                  <a:pt x="693737" y="3148013"/>
                </a:lnTo>
                <a:lnTo>
                  <a:pt x="649288" y="3148013"/>
                </a:lnTo>
                <a:lnTo>
                  <a:pt x="649287" y="3148013"/>
                </a:lnTo>
                <a:lnTo>
                  <a:pt x="606425" y="3148013"/>
                </a:lnTo>
                <a:lnTo>
                  <a:pt x="563563" y="3148013"/>
                </a:lnTo>
                <a:lnTo>
                  <a:pt x="563562" y="3148013"/>
                </a:lnTo>
                <a:lnTo>
                  <a:pt x="520700" y="3148013"/>
                </a:lnTo>
                <a:lnTo>
                  <a:pt x="477838" y="3148013"/>
                </a:lnTo>
                <a:lnTo>
                  <a:pt x="477837" y="3148013"/>
                </a:lnTo>
                <a:lnTo>
                  <a:pt x="434975" y="3148013"/>
                </a:lnTo>
                <a:lnTo>
                  <a:pt x="392113" y="3148013"/>
                </a:lnTo>
                <a:lnTo>
                  <a:pt x="392112" y="3148013"/>
                </a:lnTo>
                <a:lnTo>
                  <a:pt x="346075" y="3148013"/>
                </a:lnTo>
                <a:lnTo>
                  <a:pt x="303213" y="3148013"/>
                </a:lnTo>
                <a:lnTo>
                  <a:pt x="303212" y="3148013"/>
                </a:lnTo>
                <a:lnTo>
                  <a:pt x="260350" y="3148013"/>
                </a:lnTo>
                <a:lnTo>
                  <a:pt x="239712" y="3148013"/>
                </a:lnTo>
                <a:lnTo>
                  <a:pt x="217487" y="3146426"/>
                </a:lnTo>
                <a:lnTo>
                  <a:pt x="217487" y="3146425"/>
                </a:lnTo>
                <a:lnTo>
                  <a:pt x="192087" y="3144838"/>
                </a:lnTo>
                <a:lnTo>
                  <a:pt x="174625" y="3140075"/>
                </a:lnTo>
                <a:lnTo>
                  <a:pt x="146049" y="3132138"/>
                </a:lnTo>
                <a:lnTo>
                  <a:pt x="131762" y="3124200"/>
                </a:lnTo>
                <a:lnTo>
                  <a:pt x="131762" y="3124200"/>
                </a:lnTo>
                <a:lnTo>
                  <a:pt x="106362" y="3113088"/>
                </a:lnTo>
                <a:lnTo>
                  <a:pt x="88900" y="3100388"/>
                </a:lnTo>
                <a:lnTo>
                  <a:pt x="88900" y="3100387"/>
                </a:lnTo>
                <a:lnTo>
                  <a:pt x="71437" y="3087687"/>
                </a:lnTo>
                <a:lnTo>
                  <a:pt x="44450" y="3059112"/>
                </a:lnTo>
                <a:lnTo>
                  <a:pt x="41275" y="3055937"/>
                </a:lnTo>
                <a:lnTo>
                  <a:pt x="19050" y="3021012"/>
                </a:lnTo>
                <a:lnTo>
                  <a:pt x="4762" y="2982912"/>
                </a:lnTo>
                <a:lnTo>
                  <a:pt x="0" y="2940050"/>
                </a:lnTo>
                <a:lnTo>
                  <a:pt x="0" y="209549"/>
                </a:lnTo>
                <a:lnTo>
                  <a:pt x="4762" y="166687"/>
                </a:lnTo>
                <a:lnTo>
                  <a:pt x="19050" y="128587"/>
                </a:lnTo>
                <a:lnTo>
                  <a:pt x="41275" y="92074"/>
                </a:lnTo>
                <a:lnTo>
                  <a:pt x="44450" y="90487"/>
                </a:lnTo>
                <a:lnTo>
                  <a:pt x="71437" y="60324"/>
                </a:lnTo>
                <a:lnTo>
                  <a:pt x="88900" y="49212"/>
                </a:lnTo>
                <a:lnTo>
                  <a:pt x="88900" y="49212"/>
                </a:lnTo>
                <a:lnTo>
                  <a:pt x="106362" y="34925"/>
                </a:lnTo>
                <a:lnTo>
                  <a:pt x="131762" y="25400"/>
                </a:lnTo>
                <a:lnTo>
                  <a:pt x="131762" y="25400"/>
                </a:lnTo>
                <a:lnTo>
                  <a:pt x="146049" y="15875"/>
                </a:lnTo>
                <a:lnTo>
                  <a:pt x="174625" y="9525"/>
                </a:lnTo>
                <a:lnTo>
                  <a:pt x="192087" y="4762"/>
                </a:lnTo>
                <a:lnTo>
                  <a:pt x="217487" y="3175"/>
                </a:lnTo>
                <a:close/>
              </a:path>
            </a:pathLst>
          </a:custGeom>
          <a:solidFill>
            <a:srgbClr val="FFFFFF">
              <a:alpha val="10196"/>
            </a:srgbClr>
          </a:solidFill>
          <a:ln w="25400" cap="flat" cmpd="sng" algn="ctr">
            <a:noFill/>
            <a:prstDash val="solid"/>
          </a:ln>
          <a:effectLst/>
        </p:spPr>
        <p:txBody>
          <a:bodyPr rot="0" spcFirstLastPara="0" vertOverflow="overflow" horzOverflow="overflow" vert="horz" wrap="square" lIns="79386" tIns="39692" rIns="79386" bIns="39692" numCol="1" spcCol="0" rtlCol="0" fromWordArt="0" anchor="ctr" anchorCtr="0" forceAA="0" compatLnSpc="1">
            <a:prstTxWarp prst="textNoShape">
              <a:avLst/>
            </a:prstTxWarp>
            <a:noAutofit/>
          </a:bodyPr>
          <a:lstStyle/>
          <a:p>
            <a:pPr algn="ctr" defTabSz="866943" fontAlgn="base">
              <a:lnSpc>
                <a:spcPct val="120000"/>
              </a:lnSpc>
              <a:spcBef>
                <a:spcPct val="0"/>
              </a:spcBef>
              <a:spcAft>
                <a:spcPct val="0"/>
              </a:spcAft>
            </a:pPr>
            <a:endParaRPr lang="zh-CN" altLang="en-US" sz="1707" kern="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9" name="组合 8"/>
          <p:cNvGrpSpPr/>
          <p:nvPr/>
        </p:nvGrpSpPr>
        <p:grpSpPr>
          <a:xfrm>
            <a:off x="8448616" y="1835061"/>
            <a:ext cx="539249" cy="1604839"/>
            <a:chOff x="9286715" y="1680422"/>
            <a:chExt cx="654939" cy="1949140"/>
          </a:xfrm>
          <a:solidFill>
            <a:srgbClr val="FFFFFF"/>
          </a:solidFill>
        </p:grpSpPr>
        <p:sp>
          <p:nvSpPr>
            <p:cNvPr id="10" name="Freeform 137"/>
            <p:cNvSpPr>
              <a:spLocks/>
            </p:cNvSpPr>
            <p:nvPr/>
          </p:nvSpPr>
          <p:spPr bwMode="auto">
            <a:xfrm>
              <a:off x="9286715" y="1680422"/>
              <a:ext cx="654939" cy="1949140"/>
            </a:xfrm>
            <a:custGeom>
              <a:avLst/>
              <a:gdLst>
                <a:gd name="T0" fmla="*/ 0 w 376"/>
                <a:gd name="T1" fmla="*/ 0 h 1119"/>
                <a:gd name="T2" fmla="*/ 259 w 376"/>
                <a:gd name="T3" fmla="*/ 37 h 1119"/>
                <a:gd name="T4" fmla="*/ 283 w 376"/>
                <a:gd name="T5" fmla="*/ 42 h 1119"/>
                <a:gd name="T6" fmla="*/ 305 w 376"/>
                <a:gd name="T7" fmla="*/ 50 h 1119"/>
                <a:gd name="T8" fmla="*/ 325 w 376"/>
                <a:gd name="T9" fmla="*/ 60 h 1119"/>
                <a:gd name="T10" fmla="*/ 343 w 376"/>
                <a:gd name="T11" fmla="*/ 72 h 1119"/>
                <a:gd name="T12" fmla="*/ 357 w 376"/>
                <a:gd name="T13" fmla="*/ 86 h 1119"/>
                <a:gd name="T14" fmla="*/ 368 w 376"/>
                <a:gd name="T15" fmla="*/ 101 h 1119"/>
                <a:gd name="T16" fmla="*/ 374 w 376"/>
                <a:gd name="T17" fmla="*/ 119 h 1119"/>
                <a:gd name="T18" fmla="*/ 376 w 376"/>
                <a:gd name="T19" fmla="*/ 140 h 1119"/>
                <a:gd name="T20" fmla="*/ 376 w 376"/>
                <a:gd name="T21" fmla="*/ 968 h 1119"/>
                <a:gd name="T22" fmla="*/ 374 w 376"/>
                <a:gd name="T23" fmla="*/ 988 h 1119"/>
                <a:gd name="T24" fmla="*/ 368 w 376"/>
                <a:gd name="T25" fmla="*/ 1007 h 1119"/>
                <a:gd name="T26" fmla="*/ 358 w 376"/>
                <a:gd name="T27" fmla="*/ 1022 h 1119"/>
                <a:gd name="T28" fmla="*/ 344 w 376"/>
                <a:gd name="T29" fmla="*/ 1036 h 1119"/>
                <a:gd name="T30" fmla="*/ 327 w 376"/>
                <a:gd name="T31" fmla="*/ 1048 h 1119"/>
                <a:gd name="T32" fmla="*/ 306 w 376"/>
                <a:gd name="T33" fmla="*/ 1058 h 1119"/>
                <a:gd name="T34" fmla="*/ 284 w 376"/>
                <a:gd name="T35" fmla="*/ 1066 h 1119"/>
                <a:gd name="T36" fmla="*/ 259 w 376"/>
                <a:gd name="T37" fmla="*/ 1071 h 1119"/>
                <a:gd name="T38" fmla="*/ 0 w 376"/>
                <a:gd name="T39" fmla="*/ 1119 h 1119"/>
                <a:gd name="T40" fmla="*/ 0 w 376"/>
                <a:gd name="T41" fmla="*/ 0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6" h="1119">
                  <a:moveTo>
                    <a:pt x="0" y="0"/>
                  </a:moveTo>
                  <a:lnTo>
                    <a:pt x="259" y="37"/>
                  </a:lnTo>
                  <a:lnTo>
                    <a:pt x="283" y="42"/>
                  </a:lnTo>
                  <a:lnTo>
                    <a:pt x="305" y="50"/>
                  </a:lnTo>
                  <a:lnTo>
                    <a:pt x="325" y="60"/>
                  </a:lnTo>
                  <a:lnTo>
                    <a:pt x="343" y="72"/>
                  </a:lnTo>
                  <a:lnTo>
                    <a:pt x="357" y="86"/>
                  </a:lnTo>
                  <a:lnTo>
                    <a:pt x="368" y="101"/>
                  </a:lnTo>
                  <a:lnTo>
                    <a:pt x="374" y="119"/>
                  </a:lnTo>
                  <a:lnTo>
                    <a:pt x="376" y="140"/>
                  </a:lnTo>
                  <a:lnTo>
                    <a:pt x="376" y="968"/>
                  </a:lnTo>
                  <a:lnTo>
                    <a:pt x="374" y="988"/>
                  </a:lnTo>
                  <a:lnTo>
                    <a:pt x="368" y="1007"/>
                  </a:lnTo>
                  <a:lnTo>
                    <a:pt x="358" y="1022"/>
                  </a:lnTo>
                  <a:lnTo>
                    <a:pt x="344" y="1036"/>
                  </a:lnTo>
                  <a:lnTo>
                    <a:pt x="327" y="1048"/>
                  </a:lnTo>
                  <a:lnTo>
                    <a:pt x="306" y="1058"/>
                  </a:lnTo>
                  <a:lnTo>
                    <a:pt x="284" y="1066"/>
                  </a:lnTo>
                  <a:lnTo>
                    <a:pt x="259" y="1071"/>
                  </a:lnTo>
                  <a:lnTo>
                    <a:pt x="0" y="1119"/>
                  </a:lnTo>
                  <a:lnTo>
                    <a:pt x="0" y="0"/>
                  </a:lnTo>
                  <a:close/>
                </a:path>
              </a:pathLst>
            </a:custGeom>
            <a:solidFill>
              <a:srgbClr val="FFFFFF">
                <a:alpha val="10196"/>
              </a:srgbClr>
            </a:solidFill>
            <a:ln w="0">
              <a:noFill/>
              <a:prstDash val="solid"/>
              <a:round/>
              <a:headEnd/>
              <a:tailEnd/>
            </a:ln>
            <a:effectLst>
              <a:outerShdw blurRad="254000" dist="38100" algn="l" rotWithShape="0">
                <a:prstClr val="black">
                  <a:alpha val="40000"/>
                </a:prstClr>
              </a:outerShdw>
            </a:effectLst>
          </p:spPr>
          <p:txBody>
            <a:bodyPr vert="horz" wrap="square" lIns="75288" tIns="37643" rIns="75288" bIns="37643" numCol="1" anchor="t" anchorCtr="0" compatLnSpc="1">
              <a:prstTxWarp prst="textNoShape">
                <a:avLst/>
              </a:prstTxWarp>
            </a:bodyPr>
            <a:lstStyle/>
            <a:p>
              <a:pPr defTabSz="866943" fontAlgn="base">
                <a:lnSpc>
                  <a:spcPct val="120000"/>
                </a:lnSpc>
                <a:spcBef>
                  <a:spcPct val="0"/>
                </a:spcBef>
                <a:spcAft>
                  <a:spcPct val="0"/>
                </a:spcAft>
              </a:pPr>
              <a:endParaRPr lang="zh-CN" altLang="en-US" sz="1517">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11" name="组合 10"/>
            <p:cNvGrpSpPr/>
            <p:nvPr/>
          </p:nvGrpSpPr>
          <p:grpSpPr>
            <a:xfrm>
              <a:off x="9380775" y="2482548"/>
              <a:ext cx="362307" cy="344889"/>
              <a:chOff x="8289913" y="3162328"/>
              <a:chExt cx="362307" cy="344889"/>
            </a:xfrm>
            <a:grpFill/>
          </p:grpSpPr>
          <p:sp>
            <p:nvSpPr>
              <p:cNvPr id="12" name="Freeform 162"/>
              <p:cNvSpPr>
                <a:spLocks noEditPoints="1"/>
              </p:cNvSpPr>
              <p:nvPr/>
            </p:nvSpPr>
            <p:spPr bwMode="auto">
              <a:xfrm>
                <a:off x="8289913" y="3218068"/>
                <a:ext cx="362307" cy="289149"/>
              </a:xfrm>
              <a:custGeom>
                <a:avLst/>
                <a:gdLst>
                  <a:gd name="T0" fmla="*/ 174 w 208"/>
                  <a:gd name="T1" fmla="*/ 62 h 166"/>
                  <a:gd name="T2" fmla="*/ 175 w 208"/>
                  <a:gd name="T3" fmla="*/ 43 h 166"/>
                  <a:gd name="T4" fmla="*/ 122 w 208"/>
                  <a:gd name="T5" fmla="*/ 50 h 166"/>
                  <a:gd name="T6" fmla="*/ 116 w 208"/>
                  <a:gd name="T7" fmla="*/ 53 h 166"/>
                  <a:gd name="T8" fmla="*/ 80 w 208"/>
                  <a:gd name="T9" fmla="*/ 53 h 166"/>
                  <a:gd name="T10" fmla="*/ 75 w 208"/>
                  <a:gd name="T11" fmla="*/ 51 h 166"/>
                  <a:gd name="T12" fmla="*/ 72 w 208"/>
                  <a:gd name="T13" fmla="*/ 51 h 166"/>
                  <a:gd name="T14" fmla="*/ 48 w 208"/>
                  <a:gd name="T15" fmla="*/ 51 h 166"/>
                  <a:gd name="T16" fmla="*/ 48 w 208"/>
                  <a:gd name="T17" fmla="*/ 54 h 166"/>
                  <a:gd name="T18" fmla="*/ 55 w 208"/>
                  <a:gd name="T19" fmla="*/ 58 h 166"/>
                  <a:gd name="T20" fmla="*/ 58 w 208"/>
                  <a:gd name="T21" fmla="*/ 60 h 166"/>
                  <a:gd name="T22" fmla="*/ 127 w 208"/>
                  <a:gd name="T23" fmla="*/ 62 h 166"/>
                  <a:gd name="T24" fmla="*/ 10 w 208"/>
                  <a:gd name="T25" fmla="*/ 6 h 166"/>
                  <a:gd name="T26" fmla="*/ 70 w 208"/>
                  <a:gd name="T27" fmla="*/ 41 h 166"/>
                  <a:gd name="T28" fmla="*/ 10 w 208"/>
                  <a:gd name="T29" fmla="*/ 6 h 166"/>
                  <a:gd name="T30" fmla="*/ 71 w 208"/>
                  <a:gd name="T31" fmla="*/ 0 h 166"/>
                  <a:gd name="T32" fmla="*/ 75 w 208"/>
                  <a:gd name="T33" fmla="*/ 2 h 166"/>
                  <a:gd name="T34" fmla="*/ 76 w 208"/>
                  <a:gd name="T35" fmla="*/ 39 h 166"/>
                  <a:gd name="T36" fmla="*/ 80 w 208"/>
                  <a:gd name="T37" fmla="*/ 38 h 166"/>
                  <a:gd name="T38" fmla="*/ 126 w 208"/>
                  <a:gd name="T39" fmla="*/ 14 h 166"/>
                  <a:gd name="T40" fmla="*/ 131 w 208"/>
                  <a:gd name="T41" fmla="*/ 9 h 166"/>
                  <a:gd name="T42" fmla="*/ 166 w 208"/>
                  <a:gd name="T43" fmla="*/ 8 h 166"/>
                  <a:gd name="T44" fmla="*/ 169 w 208"/>
                  <a:gd name="T45" fmla="*/ 9 h 166"/>
                  <a:gd name="T46" fmla="*/ 172 w 208"/>
                  <a:gd name="T47" fmla="*/ 10 h 166"/>
                  <a:gd name="T48" fmla="*/ 175 w 208"/>
                  <a:gd name="T49" fmla="*/ 14 h 166"/>
                  <a:gd name="T50" fmla="*/ 207 w 208"/>
                  <a:gd name="T51" fmla="*/ 67 h 166"/>
                  <a:gd name="T52" fmla="*/ 208 w 208"/>
                  <a:gd name="T53" fmla="*/ 74 h 166"/>
                  <a:gd name="T54" fmla="*/ 206 w 208"/>
                  <a:gd name="T55" fmla="*/ 80 h 166"/>
                  <a:gd name="T56" fmla="*/ 201 w 208"/>
                  <a:gd name="T57" fmla="*/ 85 h 166"/>
                  <a:gd name="T58" fmla="*/ 194 w 208"/>
                  <a:gd name="T59" fmla="*/ 86 h 166"/>
                  <a:gd name="T60" fmla="*/ 193 w 208"/>
                  <a:gd name="T61" fmla="*/ 163 h 166"/>
                  <a:gd name="T62" fmla="*/ 189 w 208"/>
                  <a:gd name="T63" fmla="*/ 166 h 166"/>
                  <a:gd name="T64" fmla="*/ 185 w 208"/>
                  <a:gd name="T65" fmla="*/ 163 h 166"/>
                  <a:gd name="T66" fmla="*/ 184 w 208"/>
                  <a:gd name="T67" fmla="*/ 86 h 166"/>
                  <a:gd name="T68" fmla="*/ 171 w 208"/>
                  <a:gd name="T69" fmla="*/ 157 h 166"/>
                  <a:gd name="T70" fmla="*/ 168 w 208"/>
                  <a:gd name="T71" fmla="*/ 163 h 166"/>
                  <a:gd name="T72" fmla="*/ 162 w 208"/>
                  <a:gd name="T73" fmla="*/ 166 h 166"/>
                  <a:gd name="T74" fmla="*/ 155 w 208"/>
                  <a:gd name="T75" fmla="*/ 163 h 166"/>
                  <a:gd name="T76" fmla="*/ 153 w 208"/>
                  <a:gd name="T77" fmla="*/ 157 h 166"/>
                  <a:gd name="T78" fmla="*/ 147 w 208"/>
                  <a:gd name="T79" fmla="*/ 86 h 166"/>
                  <a:gd name="T80" fmla="*/ 147 w 208"/>
                  <a:gd name="T81" fmla="*/ 161 h 166"/>
                  <a:gd name="T82" fmla="*/ 141 w 208"/>
                  <a:gd name="T83" fmla="*/ 165 h 166"/>
                  <a:gd name="T84" fmla="*/ 135 w 208"/>
                  <a:gd name="T85" fmla="*/ 165 h 166"/>
                  <a:gd name="T86" fmla="*/ 130 w 208"/>
                  <a:gd name="T87" fmla="*/ 161 h 166"/>
                  <a:gd name="T88" fmla="*/ 129 w 208"/>
                  <a:gd name="T89" fmla="*/ 86 h 166"/>
                  <a:gd name="T90" fmla="*/ 29 w 208"/>
                  <a:gd name="T91" fmla="*/ 161 h 166"/>
                  <a:gd name="T92" fmla="*/ 26 w 208"/>
                  <a:gd name="T93" fmla="*/ 165 h 166"/>
                  <a:gd name="T94" fmla="*/ 21 w 208"/>
                  <a:gd name="T95" fmla="*/ 165 h 166"/>
                  <a:gd name="T96" fmla="*/ 19 w 208"/>
                  <a:gd name="T97" fmla="*/ 161 h 166"/>
                  <a:gd name="T98" fmla="*/ 11 w 208"/>
                  <a:gd name="T99" fmla="*/ 86 h 166"/>
                  <a:gd name="T100" fmla="*/ 4 w 208"/>
                  <a:gd name="T101" fmla="*/ 83 h 166"/>
                  <a:gd name="T102" fmla="*/ 0 w 208"/>
                  <a:gd name="T103" fmla="*/ 77 h 166"/>
                  <a:gd name="T104" fmla="*/ 0 w 208"/>
                  <a:gd name="T105" fmla="*/ 69 h 166"/>
                  <a:gd name="T106" fmla="*/ 4 w 208"/>
                  <a:gd name="T107" fmla="*/ 64 h 166"/>
                  <a:gd name="T108" fmla="*/ 11 w 208"/>
                  <a:gd name="T109" fmla="*/ 62 h 166"/>
                  <a:gd name="T110" fmla="*/ 22 w 208"/>
                  <a:gd name="T111" fmla="*/ 60 h 166"/>
                  <a:gd name="T112" fmla="*/ 23 w 208"/>
                  <a:gd name="T113" fmla="*/ 58 h 166"/>
                  <a:gd name="T114" fmla="*/ 30 w 208"/>
                  <a:gd name="T115" fmla="*/ 54 h 166"/>
                  <a:gd name="T116" fmla="*/ 32 w 208"/>
                  <a:gd name="T117" fmla="*/ 54 h 166"/>
                  <a:gd name="T118" fmla="*/ 9 w 208"/>
                  <a:gd name="T119" fmla="*/ 51 h 166"/>
                  <a:gd name="T120" fmla="*/ 4 w 208"/>
                  <a:gd name="T121" fmla="*/ 48 h 166"/>
                  <a:gd name="T122" fmla="*/ 3 w 208"/>
                  <a:gd name="T123" fmla="*/ 5 h 166"/>
                  <a:gd name="T124" fmla="*/ 7 w 208"/>
                  <a:gd name="T125"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8" h="166">
                    <a:moveTo>
                      <a:pt x="175" y="43"/>
                    </a:moveTo>
                    <a:lnTo>
                      <a:pt x="174" y="62"/>
                    </a:lnTo>
                    <a:lnTo>
                      <a:pt x="186" y="62"/>
                    </a:lnTo>
                    <a:lnTo>
                      <a:pt x="175" y="43"/>
                    </a:lnTo>
                    <a:close/>
                    <a:moveTo>
                      <a:pt x="126" y="42"/>
                    </a:moveTo>
                    <a:lnTo>
                      <a:pt x="122" y="50"/>
                    </a:lnTo>
                    <a:lnTo>
                      <a:pt x="119" y="52"/>
                    </a:lnTo>
                    <a:lnTo>
                      <a:pt x="116" y="53"/>
                    </a:lnTo>
                    <a:lnTo>
                      <a:pt x="115" y="53"/>
                    </a:lnTo>
                    <a:lnTo>
                      <a:pt x="80" y="53"/>
                    </a:lnTo>
                    <a:lnTo>
                      <a:pt x="77" y="53"/>
                    </a:lnTo>
                    <a:lnTo>
                      <a:pt x="75" y="51"/>
                    </a:lnTo>
                    <a:lnTo>
                      <a:pt x="74" y="50"/>
                    </a:lnTo>
                    <a:lnTo>
                      <a:pt x="72" y="51"/>
                    </a:lnTo>
                    <a:lnTo>
                      <a:pt x="71" y="51"/>
                    </a:lnTo>
                    <a:lnTo>
                      <a:pt x="48" y="51"/>
                    </a:lnTo>
                    <a:lnTo>
                      <a:pt x="48" y="54"/>
                    </a:lnTo>
                    <a:lnTo>
                      <a:pt x="48" y="54"/>
                    </a:lnTo>
                    <a:lnTo>
                      <a:pt x="48" y="54"/>
                    </a:lnTo>
                    <a:lnTo>
                      <a:pt x="55" y="58"/>
                    </a:lnTo>
                    <a:lnTo>
                      <a:pt x="57" y="59"/>
                    </a:lnTo>
                    <a:lnTo>
                      <a:pt x="58" y="60"/>
                    </a:lnTo>
                    <a:lnTo>
                      <a:pt x="57" y="62"/>
                    </a:lnTo>
                    <a:lnTo>
                      <a:pt x="127" y="62"/>
                    </a:lnTo>
                    <a:lnTo>
                      <a:pt x="126" y="42"/>
                    </a:lnTo>
                    <a:close/>
                    <a:moveTo>
                      <a:pt x="10" y="6"/>
                    </a:moveTo>
                    <a:lnTo>
                      <a:pt x="10" y="41"/>
                    </a:lnTo>
                    <a:lnTo>
                      <a:pt x="70" y="41"/>
                    </a:lnTo>
                    <a:lnTo>
                      <a:pt x="70" y="6"/>
                    </a:lnTo>
                    <a:lnTo>
                      <a:pt x="10" y="6"/>
                    </a:lnTo>
                    <a:close/>
                    <a:moveTo>
                      <a:pt x="9" y="0"/>
                    </a:moveTo>
                    <a:lnTo>
                      <a:pt x="71" y="0"/>
                    </a:lnTo>
                    <a:lnTo>
                      <a:pt x="73" y="0"/>
                    </a:lnTo>
                    <a:lnTo>
                      <a:pt x="75" y="2"/>
                    </a:lnTo>
                    <a:lnTo>
                      <a:pt x="76" y="5"/>
                    </a:lnTo>
                    <a:lnTo>
                      <a:pt x="76" y="39"/>
                    </a:lnTo>
                    <a:lnTo>
                      <a:pt x="78" y="38"/>
                    </a:lnTo>
                    <a:lnTo>
                      <a:pt x="80" y="38"/>
                    </a:lnTo>
                    <a:lnTo>
                      <a:pt x="111" y="38"/>
                    </a:lnTo>
                    <a:lnTo>
                      <a:pt x="126" y="14"/>
                    </a:lnTo>
                    <a:lnTo>
                      <a:pt x="128" y="11"/>
                    </a:lnTo>
                    <a:lnTo>
                      <a:pt x="131" y="9"/>
                    </a:lnTo>
                    <a:lnTo>
                      <a:pt x="135" y="8"/>
                    </a:lnTo>
                    <a:lnTo>
                      <a:pt x="166" y="8"/>
                    </a:lnTo>
                    <a:lnTo>
                      <a:pt x="168" y="9"/>
                    </a:lnTo>
                    <a:lnTo>
                      <a:pt x="169" y="9"/>
                    </a:lnTo>
                    <a:lnTo>
                      <a:pt x="169" y="9"/>
                    </a:lnTo>
                    <a:lnTo>
                      <a:pt x="172" y="10"/>
                    </a:lnTo>
                    <a:lnTo>
                      <a:pt x="173" y="11"/>
                    </a:lnTo>
                    <a:lnTo>
                      <a:pt x="175" y="14"/>
                    </a:lnTo>
                    <a:lnTo>
                      <a:pt x="205" y="65"/>
                    </a:lnTo>
                    <a:lnTo>
                      <a:pt x="207" y="67"/>
                    </a:lnTo>
                    <a:lnTo>
                      <a:pt x="208" y="71"/>
                    </a:lnTo>
                    <a:lnTo>
                      <a:pt x="208" y="74"/>
                    </a:lnTo>
                    <a:lnTo>
                      <a:pt x="208" y="77"/>
                    </a:lnTo>
                    <a:lnTo>
                      <a:pt x="206" y="80"/>
                    </a:lnTo>
                    <a:lnTo>
                      <a:pt x="204" y="83"/>
                    </a:lnTo>
                    <a:lnTo>
                      <a:pt x="201" y="85"/>
                    </a:lnTo>
                    <a:lnTo>
                      <a:pt x="198" y="86"/>
                    </a:lnTo>
                    <a:lnTo>
                      <a:pt x="194" y="86"/>
                    </a:lnTo>
                    <a:lnTo>
                      <a:pt x="194" y="161"/>
                    </a:lnTo>
                    <a:lnTo>
                      <a:pt x="193" y="163"/>
                    </a:lnTo>
                    <a:lnTo>
                      <a:pt x="191" y="165"/>
                    </a:lnTo>
                    <a:lnTo>
                      <a:pt x="189" y="166"/>
                    </a:lnTo>
                    <a:lnTo>
                      <a:pt x="186" y="165"/>
                    </a:lnTo>
                    <a:lnTo>
                      <a:pt x="185" y="163"/>
                    </a:lnTo>
                    <a:lnTo>
                      <a:pt x="184" y="161"/>
                    </a:lnTo>
                    <a:lnTo>
                      <a:pt x="184" y="86"/>
                    </a:lnTo>
                    <a:lnTo>
                      <a:pt x="171" y="86"/>
                    </a:lnTo>
                    <a:lnTo>
                      <a:pt x="171" y="157"/>
                    </a:lnTo>
                    <a:lnTo>
                      <a:pt x="169" y="161"/>
                    </a:lnTo>
                    <a:lnTo>
                      <a:pt x="168" y="163"/>
                    </a:lnTo>
                    <a:lnTo>
                      <a:pt x="165" y="165"/>
                    </a:lnTo>
                    <a:lnTo>
                      <a:pt x="162" y="166"/>
                    </a:lnTo>
                    <a:lnTo>
                      <a:pt x="159" y="165"/>
                    </a:lnTo>
                    <a:lnTo>
                      <a:pt x="155" y="163"/>
                    </a:lnTo>
                    <a:lnTo>
                      <a:pt x="154" y="161"/>
                    </a:lnTo>
                    <a:lnTo>
                      <a:pt x="153" y="157"/>
                    </a:lnTo>
                    <a:lnTo>
                      <a:pt x="153" y="86"/>
                    </a:lnTo>
                    <a:lnTo>
                      <a:pt x="147" y="86"/>
                    </a:lnTo>
                    <a:lnTo>
                      <a:pt x="147" y="157"/>
                    </a:lnTo>
                    <a:lnTo>
                      <a:pt x="147" y="161"/>
                    </a:lnTo>
                    <a:lnTo>
                      <a:pt x="144" y="163"/>
                    </a:lnTo>
                    <a:lnTo>
                      <a:pt x="141" y="165"/>
                    </a:lnTo>
                    <a:lnTo>
                      <a:pt x="138" y="166"/>
                    </a:lnTo>
                    <a:lnTo>
                      <a:pt x="135" y="165"/>
                    </a:lnTo>
                    <a:lnTo>
                      <a:pt x="133" y="163"/>
                    </a:lnTo>
                    <a:lnTo>
                      <a:pt x="130" y="161"/>
                    </a:lnTo>
                    <a:lnTo>
                      <a:pt x="129" y="157"/>
                    </a:lnTo>
                    <a:lnTo>
                      <a:pt x="129" y="86"/>
                    </a:lnTo>
                    <a:lnTo>
                      <a:pt x="29" y="86"/>
                    </a:lnTo>
                    <a:lnTo>
                      <a:pt x="29" y="161"/>
                    </a:lnTo>
                    <a:lnTo>
                      <a:pt x="28" y="163"/>
                    </a:lnTo>
                    <a:lnTo>
                      <a:pt x="26" y="165"/>
                    </a:lnTo>
                    <a:lnTo>
                      <a:pt x="24" y="166"/>
                    </a:lnTo>
                    <a:lnTo>
                      <a:pt x="21" y="165"/>
                    </a:lnTo>
                    <a:lnTo>
                      <a:pt x="20" y="163"/>
                    </a:lnTo>
                    <a:lnTo>
                      <a:pt x="19" y="161"/>
                    </a:lnTo>
                    <a:lnTo>
                      <a:pt x="19" y="86"/>
                    </a:lnTo>
                    <a:lnTo>
                      <a:pt x="11" y="86"/>
                    </a:lnTo>
                    <a:lnTo>
                      <a:pt x="8" y="85"/>
                    </a:lnTo>
                    <a:lnTo>
                      <a:pt x="4" y="83"/>
                    </a:lnTo>
                    <a:lnTo>
                      <a:pt x="2" y="80"/>
                    </a:lnTo>
                    <a:lnTo>
                      <a:pt x="0" y="77"/>
                    </a:lnTo>
                    <a:lnTo>
                      <a:pt x="0" y="74"/>
                    </a:lnTo>
                    <a:lnTo>
                      <a:pt x="0" y="69"/>
                    </a:lnTo>
                    <a:lnTo>
                      <a:pt x="2" y="66"/>
                    </a:lnTo>
                    <a:lnTo>
                      <a:pt x="4" y="64"/>
                    </a:lnTo>
                    <a:lnTo>
                      <a:pt x="8" y="62"/>
                    </a:lnTo>
                    <a:lnTo>
                      <a:pt x="11" y="62"/>
                    </a:lnTo>
                    <a:lnTo>
                      <a:pt x="22" y="62"/>
                    </a:lnTo>
                    <a:lnTo>
                      <a:pt x="22" y="60"/>
                    </a:lnTo>
                    <a:lnTo>
                      <a:pt x="22" y="59"/>
                    </a:lnTo>
                    <a:lnTo>
                      <a:pt x="23" y="58"/>
                    </a:lnTo>
                    <a:lnTo>
                      <a:pt x="23" y="58"/>
                    </a:lnTo>
                    <a:lnTo>
                      <a:pt x="30" y="54"/>
                    </a:lnTo>
                    <a:lnTo>
                      <a:pt x="30" y="54"/>
                    </a:lnTo>
                    <a:lnTo>
                      <a:pt x="32" y="54"/>
                    </a:lnTo>
                    <a:lnTo>
                      <a:pt x="32" y="51"/>
                    </a:lnTo>
                    <a:lnTo>
                      <a:pt x="9" y="51"/>
                    </a:lnTo>
                    <a:lnTo>
                      <a:pt x="7" y="50"/>
                    </a:lnTo>
                    <a:lnTo>
                      <a:pt x="4" y="48"/>
                    </a:lnTo>
                    <a:lnTo>
                      <a:pt x="3" y="46"/>
                    </a:lnTo>
                    <a:lnTo>
                      <a:pt x="3" y="5"/>
                    </a:lnTo>
                    <a:lnTo>
                      <a:pt x="4" y="2"/>
                    </a:lnTo>
                    <a:lnTo>
                      <a:pt x="7" y="0"/>
                    </a:lnTo>
                    <a:lnTo>
                      <a:pt x="9" y="0"/>
                    </a:lnTo>
                    <a:close/>
                  </a:path>
                </a:pathLst>
              </a:custGeom>
              <a:grpFill/>
              <a:ln w="0">
                <a:noFill/>
                <a:prstDash val="solid"/>
                <a:round/>
                <a:headEnd/>
                <a:tailEnd/>
              </a:ln>
            </p:spPr>
            <p:txBody>
              <a:bodyPr vert="horz" wrap="square" lIns="75288" tIns="37643" rIns="75288" bIns="37643" numCol="1" anchor="t" anchorCtr="0" compatLnSpc="1">
                <a:prstTxWarp prst="textNoShape">
                  <a:avLst/>
                </a:prstTxWarp>
              </a:bodyPr>
              <a:lstStyle/>
              <a:p>
                <a:pPr defTabSz="866943" fontAlgn="base">
                  <a:lnSpc>
                    <a:spcPct val="120000"/>
                  </a:lnSpc>
                  <a:spcBef>
                    <a:spcPct val="0"/>
                  </a:spcBef>
                  <a:spcAft>
                    <a:spcPct val="0"/>
                  </a:spcAft>
                </a:pPr>
                <a:endParaRPr lang="zh-CN" altLang="en-US" sz="1517">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Freeform 163"/>
              <p:cNvSpPr>
                <a:spLocks/>
              </p:cNvSpPr>
              <p:nvPr/>
            </p:nvSpPr>
            <p:spPr bwMode="auto">
              <a:xfrm>
                <a:off x="8518096" y="3162328"/>
                <a:ext cx="66191" cy="64449"/>
              </a:xfrm>
              <a:custGeom>
                <a:avLst/>
                <a:gdLst>
                  <a:gd name="T0" fmla="*/ 19 w 38"/>
                  <a:gd name="T1" fmla="*/ 0 h 37"/>
                  <a:gd name="T2" fmla="*/ 29 w 38"/>
                  <a:gd name="T3" fmla="*/ 3 h 37"/>
                  <a:gd name="T4" fmla="*/ 35 w 38"/>
                  <a:gd name="T5" fmla="*/ 9 h 37"/>
                  <a:gd name="T6" fmla="*/ 38 w 38"/>
                  <a:gd name="T7" fmla="*/ 19 h 37"/>
                  <a:gd name="T8" fmla="*/ 35 w 38"/>
                  <a:gd name="T9" fmla="*/ 28 h 37"/>
                  <a:gd name="T10" fmla="*/ 29 w 38"/>
                  <a:gd name="T11" fmla="*/ 34 h 37"/>
                  <a:gd name="T12" fmla="*/ 19 w 38"/>
                  <a:gd name="T13" fmla="*/ 37 h 37"/>
                  <a:gd name="T14" fmla="*/ 10 w 38"/>
                  <a:gd name="T15" fmla="*/ 34 h 37"/>
                  <a:gd name="T16" fmla="*/ 4 w 38"/>
                  <a:gd name="T17" fmla="*/ 28 h 37"/>
                  <a:gd name="T18" fmla="*/ 0 w 38"/>
                  <a:gd name="T19" fmla="*/ 19 h 37"/>
                  <a:gd name="T20" fmla="*/ 4 w 38"/>
                  <a:gd name="T21" fmla="*/ 9 h 37"/>
                  <a:gd name="T22" fmla="*/ 10 w 38"/>
                  <a:gd name="T23" fmla="*/ 3 h 37"/>
                  <a:gd name="T24" fmla="*/ 19 w 38"/>
                  <a:gd name="T2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37">
                    <a:moveTo>
                      <a:pt x="19" y="0"/>
                    </a:moveTo>
                    <a:lnTo>
                      <a:pt x="29" y="3"/>
                    </a:lnTo>
                    <a:lnTo>
                      <a:pt x="35" y="9"/>
                    </a:lnTo>
                    <a:lnTo>
                      <a:pt x="38" y="19"/>
                    </a:lnTo>
                    <a:lnTo>
                      <a:pt x="35" y="28"/>
                    </a:lnTo>
                    <a:lnTo>
                      <a:pt x="29" y="34"/>
                    </a:lnTo>
                    <a:lnTo>
                      <a:pt x="19" y="37"/>
                    </a:lnTo>
                    <a:lnTo>
                      <a:pt x="10" y="34"/>
                    </a:lnTo>
                    <a:lnTo>
                      <a:pt x="4" y="28"/>
                    </a:lnTo>
                    <a:lnTo>
                      <a:pt x="0" y="19"/>
                    </a:lnTo>
                    <a:lnTo>
                      <a:pt x="4" y="9"/>
                    </a:lnTo>
                    <a:lnTo>
                      <a:pt x="10" y="3"/>
                    </a:lnTo>
                    <a:lnTo>
                      <a:pt x="19" y="0"/>
                    </a:lnTo>
                    <a:close/>
                  </a:path>
                </a:pathLst>
              </a:custGeom>
              <a:grpFill/>
              <a:ln w="0">
                <a:noFill/>
                <a:prstDash val="solid"/>
                <a:round/>
                <a:headEnd/>
                <a:tailEnd/>
              </a:ln>
            </p:spPr>
            <p:txBody>
              <a:bodyPr vert="horz" wrap="square" lIns="75288" tIns="37643" rIns="75288" bIns="37643" numCol="1" anchor="t" anchorCtr="0" compatLnSpc="1">
                <a:prstTxWarp prst="textNoShape">
                  <a:avLst/>
                </a:prstTxWarp>
              </a:bodyPr>
              <a:lstStyle/>
              <a:p>
                <a:pPr defTabSz="866943" fontAlgn="base">
                  <a:lnSpc>
                    <a:spcPct val="120000"/>
                  </a:lnSpc>
                  <a:spcBef>
                    <a:spcPct val="0"/>
                  </a:spcBef>
                  <a:spcAft>
                    <a:spcPct val="0"/>
                  </a:spcAft>
                </a:pPr>
                <a:endParaRPr lang="zh-CN" altLang="en-US" sz="1517">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grpSp>
        <p:nvGrpSpPr>
          <p:cNvPr id="14" name="组合 13"/>
          <p:cNvGrpSpPr/>
          <p:nvPr/>
        </p:nvGrpSpPr>
        <p:grpSpPr>
          <a:xfrm>
            <a:off x="2669044" y="1835061"/>
            <a:ext cx="542118" cy="1604839"/>
            <a:chOff x="2267202" y="1680422"/>
            <a:chExt cx="658423" cy="1949140"/>
          </a:xfrm>
          <a:solidFill>
            <a:srgbClr val="FFFFFF"/>
          </a:solidFill>
        </p:grpSpPr>
        <p:sp>
          <p:nvSpPr>
            <p:cNvPr id="15" name="Freeform 37"/>
            <p:cNvSpPr>
              <a:spLocks/>
            </p:cNvSpPr>
            <p:nvPr/>
          </p:nvSpPr>
          <p:spPr bwMode="auto">
            <a:xfrm>
              <a:off x="2267202" y="1680422"/>
              <a:ext cx="658423" cy="1949140"/>
            </a:xfrm>
            <a:custGeom>
              <a:avLst/>
              <a:gdLst>
                <a:gd name="T0" fmla="*/ 0 w 378"/>
                <a:gd name="T1" fmla="*/ 0 h 1119"/>
                <a:gd name="T2" fmla="*/ 259 w 378"/>
                <a:gd name="T3" fmla="*/ 37 h 1119"/>
                <a:gd name="T4" fmla="*/ 283 w 378"/>
                <a:gd name="T5" fmla="*/ 42 h 1119"/>
                <a:gd name="T6" fmla="*/ 306 w 378"/>
                <a:gd name="T7" fmla="*/ 50 h 1119"/>
                <a:gd name="T8" fmla="*/ 326 w 378"/>
                <a:gd name="T9" fmla="*/ 60 h 1119"/>
                <a:gd name="T10" fmla="*/ 343 w 378"/>
                <a:gd name="T11" fmla="*/ 72 h 1119"/>
                <a:gd name="T12" fmla="*/ 357 w 378"/>
                <a:gd name="T13" fmla="*/ 86 h 1119"/>
                <a:gd name="T14" fmla="*/ 368 w 378"/>
                <a:gd name="T15" fmla="*/ 101 h 1119"/>
                <a:gd name="T16" fmla="*/ 376 w 378"/>
                <a:gd name="T17" fmla="*/ 119 h 1119"/>
                <a:gd name="T18" fmla="*/ 378 w 378"/>
                <a:gd name="T19" fmla="*/ 140 h 1119"/>
                <a:gd name="T20" fmla="*/ 378 w 378"/>
                <a:gd name="T21" fmla="*/ 968 h 1119"/>
                <a:gd name="T22" fmla="*/ 376 w 378"/>
                <a:gd name="T23" fmla="*/ 988 h 1119"/>
                <a:gd name="T24" fmla="*/ 369 w 378"/>
                <a:gd name="T25" fmla="*/ 1007 h 1119"/>
                <a:gd name="T26" fmla="*/ 358 w 378"/>
                <a:gd name="T27" fmla="*/ 1022 h 1119"/>
                <a:gd name="T28" fmla="*/ 344 w 378"/>
                <a:gd name="T29" fmla="*/ 1036 h 1119"/>
                <a:gd name="T30" fmla="*/ 327 w 378"/>
                <a:gd name="T31" fmla="*/ 1048 h 1119"/>
                <a:gd name="T32" fmla="*/ 307 w 378"/>
                <a:gd name="T33" fmla="*/ 1058 h 1119"/>
                <a:gd name="T34" fmla="*/ 284 w 378"/>
                <a:gd name="T35" fmla="*/ 1066 h 1119"/>
                <a:gd name="T36" fmla="*/ 259 w 378"/>
                <a:gd name="T37" fmla="*/ 1071 h 1119"/>
                <a:gd name="T38" fmla="*/ 0 w 378"/>
                <a:gd name="T39" fmla="*/ 1119 h 1119"/>
                <a:gd name="T40" fmla="*/ 0 w 378"/>
                <a:gd name="T41" fmla="*/ 0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8" h="1119">
                  <a:moveTo>
                    <a:pt x="0" y="0"/>
                  </a:moveTo>
                  <a:lnTo>
                    <a:pt x="259" y="37"/>
                  </a:lnTo>
                  <a:lnTo>
                    <a:pt x="283" y="42"/>
                  </a:lnTo>
                  <a:lnTo>
                    <a:pt x="306" y="50"/>
                  </a:lnTo>
                  <a:lnTo>
                    <a:pt x="326" y="60"/>
                  </a:lnTo>
                  <a:lnTo>
                    <a:pt x="343" y="72"/>
                  </a:lnTo>
                  <a:lnTo>
                    <a:pt x="357" y="86"/>
                  </a:lnTo>
                  <a:lnTo>
                    <a:pt x="368" y="101"/>
                  </a:lnTo>
                  <a:lnTo>
                    <a:pt x="376" y="119"/>
                  </a:lnTo>
                  <a:lnTo>
                    <a:pt x="378" y="140"/>
                  </a:lnTo>
                  <a:lnTo>
                    <a:pt x="378" y="968"/>
                  </a:lnTo>
                  <a:lnTo>
                    <a:pt x="376" y="988"/>
                  </a:lnTo>
                  <a:lnTo>
                    <a:pt x="369" y="1007"/>
                  </a:lnTo>
                  <a:lnTo>
                    <a:pt x="358" y="1022"/>
                  </a:lnTo>
                  <a:lnTo>
                    <a:pt x="344" y="1036"/>
                  </a:lnTo>
                  <a:lnTo>
                    <a:pt x="327" y="1048"/>
                  </a:lnTo>
                  <a:lnTo>
                    <a:pt x="307" y="1058"/>
                  </a:lnTo>
                  <a:lnTo>
                    <a:pt x="284" y="1066"/>
                  </a:lnTo>
                  <a:lnTo>
                    <a:pt x="259" y="1071"/>
                  </a:lnTo>
                  <a:lnTo>
                    <a:pt x="0" y="1119"/>
                  </a:lnTo>
                  <a:lnTo>
                    <a:pt x="0" y="0"/>
                  </a:lnTo>
                  <a:close/>
                </a:path>
              </a:pathLst>
            </a:custGeom>
            <a:solidFill>
              <a:schemeClr val="bg1">
                <a:alpha val="10196"/>
              </a:schemeClr>
            </a:solidFill>
            <a:ln w="0">
              <a:noFill/>
              <a:prstDash val="solid"/>
              <a:round/>
              <a:headEnd/>
              <a:tailEnd/>
            </a:ln>
            <a:effectLst>
              <a:outerShdw blurRad="254000" dist="38100" algn="l" rotWithShape="0">
                <a:prstClr val="black">
                  <a:alpha val="40000"/>
                </a:prstClr>
              </a:outerShdw>
            </a:effectLst>
          </p:spPr>
          <p:txBody>
            <a:bodyPr vert="horz" wrap="square" lIns="75288" tIns="37643" rIns="75288" bIns="37643" numCol="1" anchor="t" anchorCtr="0" compatLnSpc="1">
              <a:prstTxWarp prst="textNoShape">
                <a:avLst/>
              </a:prstTxWarp>
            </a:bodyPr>
            <a:lstStyle/>
            <a:p>
              <a:pPr defTabSz="866943" fontAlgn="base">
                <a:lnSpc>
                  <a:spcPct val="120000"/>
                </a:lnSpc>
                <a:spcBef>
                  <a:spcPct val="0"/>
                </a:spcBef>
                <a:spcAft>
                  <a:spcPct val="0"/>
                </a:spcAft>
              </a:pPr>
              <a:endParaRPr lang="zh-CN" altLang="en-US" sz="1517">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16" name="组合 15"/>
            <p:cNvGrpSpPr/>
            <p:nvPr/>
          </p:nvGrpSpPr>
          <p:grpSpPr>
            <a:xfrm>
              <a:off x="2462290" y="2482548"/>
              <a:ext cx="165477" cy="344888"/>
              <a:chOff x="3505027" y="3162328"/>
              <a:chExt cx="165477" cy="344888"/>
            </a:xfrm>
            <a:grpFill/>
          </p:grpSpPr>
          <p:sp>
            <p:nvSpPr>
              <p:cNvPr id="17" name="Freeform 157"/>
              <p:cNvSpPr>
                <a:spLocks/>
              </p:cNvSpPr>
              <p:nvPr/>
            </p:nvSpPr>
            <p:spPr bwMode="auto">
              <a:xfrm>
                <a:off x="3557283" y="3162328"/>
                <a:ext cx="62707" cy="62707"/>
              </a:xfrm>
              <a:custGeom>
                <a:avLst/>
                <a:gdLst>
                  <a:gd name="T0" fmla="*/ 19 w 36"/>
                  <a:gd name="T1" fmla="*/ 0 h 36"/>
                  <a:gd name="T2" fmla="*/ 27 w 36"/>
                  <a:gd name="T3" fmla="*/ 3 h 36"/>
                  <a:gd name="T4" fmla="*/ 34 w 36"/>
                  <a:gd name="T5" fmla="*/ 9 h 36"/>
                  <a:gd name="T6" fmla="*/ 36 w 36"/>
                  <a:gd name="T7" fmla="*/ 18 h 36"/>
                  <a:gd name="T8" fmla="*/ 34 w 36"/>
                  <a:gd name="T9" fmla="*/ 28 h 36"/>
                  <a:gd name="T10" fmla="*/ 27 w 36"/>
                  <a:gd name="T11" fmla="*/ 34 h 36"/>
                  <a:gd name="T12" fmla="*/ 19 w 36"/>
                  <a:gd name="T13" fmla="*/ 36 h 36"/>
                  <a:gd name="T14" fmla="*/ 9 w 36"/>
                  <a:gd name="T15" fmla="*/ 34 h 36"/>
                  <a:gd name="T16" fmla="*/ 2 w 36"/>
                  <a:gd name="T17" fmla="*/ 28 h 36"/>
                  <a:gd name="T18" fmla="*/ 0 w 36"/>
                  <a:gd name="T19" fmla="*/ 18 h 36"/>
                  <a:gd name="T20" fmla="*/ 2 w 36"/>
                  <a:gd name="T21" fmla="*/ 9 h 36"/>
                  <a:gd name="T22" fmla="*/ 9 w 36"/>
                  <a:gd name="T23" fmla="*/ 3 h 36"/>
                  <a:gd name="T24" fmla="*/ 19 w 36"/>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36">
                    <a:moveTo>
                      <a:pt x="19" y="0"/>
                    </a:moveTo>
                    <a:lnTo>
                      <a:pt x="27" y="3"/>
                    </a:lnTo>
                    <a:lnTo>
                      <a:pt x="34" y="9"/>
                    </a:lnTo>
                    <a:lnTo>
                      <a:pt x="36" y="18"/>
                    </a:lnTo>
                    <a:lnTo>
                      <a:pt x="34" y="28"/>
                    </a:lnTo>
                    <a:lnTo>
                      <a:pt x="27" y="34"/>
                    </a:lnTo>
                    <a:lnTo>
                      <a:pt x="19" y="36"/>
                    </a:lnTo>
                    <a:lnTo>
                      <a:pt x="9" y="34"/>
                    </a:lnTo>
                    <a:lnTo>
                      <a:pt x="2" y="28"/>
                    </a:lnTo>
                    <a:lnTo>
                      <a:pt x="0" y="18"/>
                    </a:lnTo>
                    <a:lnTo>
                      <a:pt x="2" y="9"/>
                    </a:lnTo>
                    <a:lnTo>
                      <a:pt x="9" y="3"/>
                    </a:lnTo>
                    <a:lnTo>
                      <a:pt x="19" y="0"/>
                    </a:lnTo>
                    <a:close/>
                  </a:path>
                </a:pathLst>
              </a:custGeom>
              <a:grpFill/>
              <a:ln w="0">
                <a:noFill/>
                <a:prstDash val="solid"/>
                <a:round/>
                <a:headEnd/>
                <a:tailEnd/>
              </a:ln>
            </p:spPr>
            <p:txBody>
              <a:bodyPr vert="horz" wrap="square" lIns="75288" tIns="37643" rIns="75288" bIns="37643" numCol="1" anchor="t" anchorCtr="0" compatLnSpc="1">
                <a:prstTxWarp prst="textNoShape">
                  <a:avLst/>
                </a:prstTxWarp>
              </a:bodyPr>
              <a:lstStyle/>
              <a:p>
                <a:pPr defTabSz="866943" fontAlgn="base">
                  <a:lnSpc>
                    <a:spcPct val="120000"/>
                  </a:lnSpc>
                  <a:spcBef>
                    <a:spcPct val="0"/>
                  </a:spcBef>
                  <a:spcAft>
                    <a:spcPct val="0"/>
                  </a:spcAft>
                </a:pPr>
                <a:endParaRPr lang="zh-CN" altLang="en-US" sz="1517">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 name="Freeform 158"/>
              <p:cNvSpPr>
                <a:spLocks noEditPoints="1"/>
              </p:cNvSpPr>
              <p:nvPr/>
            </p:nvSpPr>
            <p:spPr bwMode="auto">
              <a:xfrm>
                <a:off x="3505027" y="3176263"/>
                <a:ext cx="165477" cy="330953"/>
              </a:xfrm>
              <a:custGeom>
                <a:avLst/>
                <a:gdLst>
                  <a:gd name="T0" fmla="*/ 71 w 95"/>
                  <a:gd name="T1" fmla="*/ 21 h 190"/>
                  <a:gd name="T2" fmla="*/ 73 w 95"/>
                  <a:gd name="T3" fmla="*/ 23 h 190"/>
                  <a:gd name="T4" fmla="*/ 77 w 95"/>
                  <a:gd name="T5" fmla="*/ 23 h 190"/>
                  <a:gd name="T6" fmla="*/ 77 w 95"/>
                  <a:gd name="T7" fmla="*/ 21 h 190"/>
                  <a:gd name="T8" fmla="*/ 70 w 95"/>
                  <a:gd name="T9" fmla="*/ 3 h 190"/>
                  <a:gd name="T10" fmla="*/ 69 w 95"/>
                  <a:gd name="T11" fmla="*/ 15 h 190"/>
                  <a:gd name="T12" fmla="*/ 73 w 95"/>
                  <a:gd name="T13" fmla="*/ 17 h 190"/>
                  <a:gd name="T14" fmla="*/ 79 w 95"/>
                  <a:gd name="T15" fmla="*/ 16 h 190"/>
                  <a:gd name="T16" fmla="*/ 79 w 95"/>
                  <a:gd name="T17" fmla="*/ 4 h 190"/>
                  <a:gd name="T18" fmla="*/ 73 w 95"/>
                  <a:gd name="T19" fmla="*/ 2 h 190"/>
                  <a:gd name="T20" fmla="*/ 76 w 95"/>
                  <a:gd name="T21" fmla="*/ 1 h 190"/>
                  <a:gd name="T22" fmla="*/ 75 w 95"/>
                  <a:gd name="T23" fmla="*/ 0 h 190"/>
                  <a:gd name="T24" fmla="*/ 75 w 95"/>
                  <a:gd name="T25" fmla="*/ 1 h 190"/>
                  <a:gd name="T26" fmla="*/ 73 w 95"/>
                  <a:gd name="T27" fmla="*/ 1 h 190"/>
                  <a:gd name="T28" fmla="*/ 74 w 95"/>
                  <a:gd name="T29" fmla="*/ 0 h 190"/>
                  <a:gd name="T30" fmla="*/ 79 w 95"/>
                  <a:gd name="T31" fmla="*/ 1 h 190"/>
                  <a:gd name="T32" fmla="*/ 81 w 95"/>
                  <a:gd name="T33" fmla="*/ 21 h 190"/>
                  <a:gd name="T34" fmla="*/ 82 w 95"/>
                  <a:gd name="T35" fmla="*/ 22 h 190"/>
                  <a:gd name="T36" fmla="*/ 90 w 95"/>
                  <a:gd name="T37" fmla="*/ 25 h 190"/>
                  <a:gd name="T38" fmla="*/ 95 w 95"/>
                  <a:gd name="T39" fmla="*/ 60 h 190"/>
                  <a:gd name="T40" fmla="*/ 89 w 95"/>
                  <a:gd name="T41" fmla="*/ 65 h 190"/>
                  <a:gd name="T42" fmla="*/ 82 w 95"/>
                  <a:gd name="T43" fmla="*/ 63 h 190"/>
                  <a:gd name="T44" fmla="*/ 70 w 95"/>
                  <a:gd name="T45" fmla="*/ 101 h 190"/>
                  <a:gd name="T46" fmla="*/ 68 w 95"/>
                  <a:gd name="T47" fmla="*/ 185 h 190"/>
                  <a:gd name="T48" fmla="*/ 61 w 95"/>
                  <a:gd name="T49" fmla="*/ 190 h 190"/>
                  <a:gd name="T50" fmla="*/ 52 w 95"/>
                  <a:gd name="T51" fmla="*/ 185 h 190"/>
                  <a:gd name="T52" fmla="*/ 45 w 95"/>
                  <a:gd name="T53" fmla="*/ 108 h 190"/>
                  <a:gd name="T54" fmla="*/ 42 w 95"/>
                  <a:gd name="T55" fmla="*/ 187 h 190"/>
                  <a:gd name="T56" fmla="*/ 33 w 95"/>
                  <a:gd name="T57" fmla="*/ 189 h 190"/>
                  <a:gd name="T58" fmla="*/ 28 w 95"/>
                  <a:gd name="T59" fmla="*/ 181 h 190"/>
                  <a:gd name="T60" fmla="*/ 26 w 95"/>
                  <a:gd name="T61" fmla="*/ 98 h 190"/>
                  <a:gd name="T62" fmla="*/ 12 w 95"/>
                  <a:gd name="T63" fmla="*/ 110 h 190"/>
                  <a:gd name="T64" fmla="*/ 4 w 95"/>
                  <a:gd name="T65" fmla="*/ 112 h 190"/>
                  <a:gd name="T66" fmla="*/ 0 w 95"/>
                  <a:gd name="T67" fmla="*/ 104 h 190"/>
                  <a:gd name="T68" fmla="*/ 25 w 95"/>
                  <a:gd name="T69" fmla="*/ 37 h 190"/>
                  <a:gd name="T70" fmla="*/ 29 w 95"/>
                  <a:gd name="T71" fmla="*/ 32 h 190"/>
                  <a:gd name="T72" fmla="*/ 64 w 95"/>
                  <a:gd name="T73" fmla="*/ 30 h 190"/>
                  <a:gd name="T74" fmla="*/ 70 w 95"/>
                  <a:gd name="T75" fmla="*/ 33 h 190"/>
                  <a:gd name="T76" fmla="*/ 76 w 95"/>
                  <a:gd name="T77" fmla="*/ 27 h 190"/>
                  <a:gd name="T78" fmla="*/ 77 w 95"/>
                  <a:gd name="T79" fmla="*/ 25 h 190"/>
                  <a:gd name="T80" fmla="*/ 68 w 95"/>
                  <a:gd name="T81" fmla="*/ 23 h 190"/>
                  <a:gd name="T82" fmla="*/ 68 w 95"/>
                  <a:gd name="T83" fmla="*/ 2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5" h="190">
                    <a:moveTo>
                      <a:pt x="73" y="21"/>
                    </a:moveTo>
                    <a:lnTo>
                      <a:pt x="71" y="21"/>
                    </a:lnTo>
                    <a:lnTo>
                      <a:pt x="71" y="21"/>
                    </a:lnTo>
                    <a:lnTo>
                      <a:pt x="71" y="23"/>
                    </a:lnTo>
                    <a:lnTo>
                      <a:pt x="71" y="23"/>
                    </a:lnTo>
                    <a:lnTo>
                      <a:pt x="73" y="23"/>
                    </a:lnTo>
                    <a:lnTo>
                      <a:pt x="77" y="23"/>
                    </a:lnTo>
                    <a:lnTo>
                      <a:pt x="77" y="23"/>
                    </a:lnTo>
                    <a:lnTo>
                      <a:pt x="77" y="23"/>
                    </a:lnTo>
                    <a:lnTo>
                      <a:pt x="77" y="21"/>
                    </a:lnTo>
                    <a:lnTo>
                      <a:pt x="77" y="21"/>
                    </a:lnTo>
                    <a:lnTo>
                      <a:pt x="77" y="21"/>
                    </a:lnTo>
                    <a:lnTo>
                      <a:pt x="73" y="21"/>
                    </a:lnTo>
                    <a:close/>
                    <a:moveTo>
                      <a:pt x="73" y="2"/>
                    </a:moveTo>
                    <a:lnTo>
                      <a:pt x="70" y="3"/>
                    </a:lnTo>
                    <a:lnTo>
                      <a:pt x="69" y="4"/>
                    </a:lnTo>
                    <a:lnTo>
                      <a:pt x="69" y="5"/>
                    </a:lnTo>
                    <a:lnTo>
                      <a:pt x="69" y="15"/>
                    </a:lnTo>
                    <a:lnTo>
                      <a:pt x="69" y="16"/>
                    </a:lnTo>
                    <a:lnTo>
                      <a:pt x="70" y="17"/>
                    </a:lnTo>
                    <a:lnTo>
                      <a:pt x="73" y="17"/>
                    </a:lnTo>
                    <a:lnTo>
                      <a:pt x="76" y="17"/>
                    </a:lnTo>
                    <a:lnTo>
                      <a:pt x="78" y="17"/>
                    </a:lnTo>
                    <a:lnTo>
                      <a:pt x="79" y="16"/>
                    </a:lnTo>
                    <a:lnTo>
                      <a:pt x="79" y="15"/>
                    </a:lnTo>
                    <a:lnTo>
                      <a:pt x="79" y="5"/>
                    </a:lnTo>
                    <a:lnTo>
                      <a:pt x="79" y="4"/>
                    </a:lnTo>
                    <a:lnTo>
                      <a:pt x="78" y="3"/>
                    </a:lnTo>
                    <a:lnTo>
                      <a:pt x="76" y="2"/>
                    </a:lnTo>
                    <a:lnTo>
                      <a:pt x="73" y="2"/>
                    </a:lnTo>
                    <a:close/>
                    <a:moveTo>
                      <a:pt x="76" y="0"/>
                    </a:moveTo>
                    <a:lnTo>
                      <a:pt x="75" y="1"/>
                    </a:lnTo>
                    <a:lnTo>
                      <a:pt x="76" y="1"/>
                    </a:lnTo>
                    <a:lnTo>
                      <a:pt x="76" y="1"/>
                    </a:lnTo>
                    <a:lnTo>
                      <a:pt x="76" y="0"/>
                    </a:lnTo>
                    <a:close/>
                    <a:moveTo>
                      <a:pt x="75" y="0"/>
                    </a:moveTo>
                    <a:lnTo>
                      <a:pt x="74" y="1"/>
                    </a:lnTo>
                    <a:lnTo>
                      <a:pt x="75" y="1"/>
                    </a:lnTo>
                    <a:lnTo>
                      <a:pt x="75" y="1"/>
                    </a:lnTo>
                    <a:lnTo>
                      <a:pt x="75" y="0"/>
                    </a:lnTo>
                    <a:close/>
                    <a:moveTo>
                      <a:pt x="74" y="0"/>
                    </a:moveTo>
                    <a:lnTo>
                      <a:pt x="73" y="1"/>
                    </a:lnTo>
                    <a:lnTo>
                      <a:pt x="74" y="1"/>
                    </a:lnTo>
                    <a:lnTo>
                      <a:pt x="74" y="1"/>
                    </a:lnTo>
                    <a:lnTo>
                      <a:pt x="74" y="0"/>
                    </a:lnTo>
                    <a:close/>
                    <a:moveTo>
                      <a:pt x="71" y="0"/>
                    </a:moveTo>
                    <a:lnTo>
                      <a:pt x="77" y="0"/>
                    </a:lnTo>
                    <a:lnTo>
                      <a:pt x="79" y="1"/>
                    </a:lnTo>
                    <a:lnTo>
                      <a:pt x="80" y="2"/>
                    </a:lnTo>
                    <a:lnTo>
                      <a:pt x="81" y="4"/>
                    </a:lnTo>
                    <a:lnTo>
                      <a:pt x="81" y="21"/>
                    </a:lnTo>
                    <a:lnTo>
                      <a:pt x="81" y="22"/>
                    </a:lnTo>
                    <a:lnTo>
                      <a:pt x="81" y="22"/>
                    </a:lnTo>
                    <a:lnTo>
                      <a:pt x="82" y="22"/>
                    </a:lnTo>
                    <a:lnTo>
                      <a:pt x="86" y="22"/>
                    </a:lnTo>
                    <a:lnTo>
                      <a:pt x="88" y="23"/>
                    </a:lnTo>
                    <a:lnTo>
                      <a:pt x="90" y="25"/>
                    </a:lnTo>
                    <a:lnTo>
                      <a:pt x="91" y="28"/>
                    </a:lnTo>
                    <a:lnTo>
                      <a:pt x="95" y="57"/>
                    </a:lnTo>
                    <a:lnTo>
                      <a:pt x="95" y="60"/>
                    </a:lnTo>
                    <a:lnTo>
                      <a:pt x="94" y="63"/>
                    </a:lnTo>
                    <a:lnTo>
                      <a:pt x="92" y="64"/>
                    </a:lnTo>
                    <a:lnTo>
                      <a:pt x="89" y="65"/>
                    </a:lnTo>
                    <a:lnTo>
                      <a:pt x="87" y="65"/>
                    </a:lnTo>
                    <a:lnTo>
                      <a:pt x="84" y="64"/>
                    </a:lnTo>
                    <a:lnTo>
                      <a:pt x="82" y="63"/>
                    </a:lnTo>
                    <a:lnTo>
                      <a:pt x="73" y="54"/>
                    </a:lnTo>
                    <a:lnTo>
                      <a:pt x="70" y="98"/>
                    </a:lnTo>
                    <a:lnTo>
                      <a:pt x="70" y="101"/>
                    </a:lnTo>
                    <a:lnTo>
                      <a:pt x="69" y="103"/>
                    </a:lnTo>
                    <a:lnTo>
                      <a:pt x="69" y="181"/>
                    </a:lnTo>
                    <a:lnTo>
                      <a:pt x="68" y="185"/>
                    </a:lnTo>
                    <a:lnTo>
                      <a:pt x="66" y="187"/>
                    </a:lnTo>
                    <a:lnTo>
                      <a:pt x="64" y="189"/>
                    </a:lnTo>
                    <a:lnTo>
                      <a:pt x="61" y="190"/>
                    </a:lnTo>
                    <a:lnTo>
                      <a:pt x="57" y="189"/>
                    </a:lnTo>
                    <a:lnTo>
                      <a:pt x="54" y="187"/>
                    </a:lnTo>
                    <a:lnTo>
                      <a:pt x="52" y="185"/>
                    </a:lnTo>
                    <a:lnTo>
                      <a:pt x="52" y="181"/>
                    </a:lnTo>
                    <a:lnTo>
                      <a:pt x="52" y="108"/>
                    </a:lnTo>
                    <a:lnTo>
                      <a:pt x="45" y="108"/>
                    </a:lnTo>
                    <a:lnTo>
                      <a:pt x="45" y="181"/>
                    </a:lnTo>
                    <a:lnTo>
                      <a:pt x="44" y="185"/>
                    </a:lnTo>
                    <a:lnTo>
                      <a:pt x="42" y="187"/>
                    </a:lnTo>
                    <a:lnTo>
                      <a:pt x="40" y="189"/>
                    </a:lnTo>
                    <a:lnTo>
                      <a:pt x="37" y="190"/>
                    </a:lnTo>
                    <a:lnTo>
                      <a:pt x="33" y="189"/>
                    </a:lnTo>
                    <a:lnTo>
                      <a:pt x="30" y="187"/>
                    </a:lnTo>
                    <a:lnTo>
                      <a:pt x="28" y="185"/>
                    </a:lnTo>
                    <a:lnTo>
                      <a:pt x="28" y="181"/>
                    </a:lnTo>
                    <a:lnTo>
                      <a:pt x="28" y="103"/>
                    </a:lnTo>
                    <a:lnTo>
                      <a:pt x="26" y="101"/>
                    </a:lnTo>
                    <a:lnTo>
                      <a:pt x="26" y="98"/>
                    </a:lnTo>
                    <a:lnTo>
                      <a:pt x="25" y="77"/>
                    </a:lnTo>
                    <a:lnTo>
                      <a:pt x="14" y="108"/>
                    </a:lnTo>
                    <a:lnTo>
                      <a:pt x="12" y="110"/>
                    </a:lnTo>
                    <a:lnTo>
                      <a:pt x="10" y="112"/>
                    </a:lnTo>
                    <a:lnTo>
                      <a:pt x="7" y="112"/>
                    </a:lnTo>
                    <a:lnTo>
                      <a:pt x="4" y="112"/>
                    </a:lnTo>
                    <a:lnTo>
                      <a:pt x="2" y="110"/>
                    </a:lnTo>
                    <a:lnTo>
                      <a:pt x="0" y="108"/>
                    </a:lnTo>
                    <a:lnTo>
                      <a:pt x="0" y="104"/>
                    </a:lnTo>
                    <a:lnTo>
                      <a:pt x="0" y="102"/>
                    </a:lnTo>
                    <a:lnTo>
                      <a:pt x="24" y="38"/>
                    </a:lnTo>
                    <a:lnTo>
                      <a:pt x="25" y="37"/>
                    </a:lnTo>
                    <a:lnTo>
                      <a:pt x="26" y="35"/>
                    </a:lnTo>
                    <a:lnTo>
                      <a:pt x="27" y="33"/>
                    </a:lnTo>
                    <a:lnTo>
                      <a:pt x="29" y="32"/>
                    </a:lnTo>
                    <a:lnTo>
                      <a:pt x="31" y="32"/>
                    </a:lnTo>
                    <a:lnTo>
                      <a:pt x="33" y="30"/>
                    </a:lnTo>
                    <a:lnTo>
                      <a:pt x="64" y="30"/>
                    </a:lnTo>
                    <a:lnTo>
                      <a:pt x="65" y="30"/>
                    </a:lnTo>
                    <a:lnTo>
                      <a:pt x="68" y="32"/>
                    </a:lnTo>
                    <a:lnTo>
                      <a:pt x="70" y="33"/>
                    </a:lnTo>
                    <a:lnTo>
                      <a:pt x="78" y="39"/>
                    </a:lnTo>
                    <a:lnTo>
                      <a:pt x="76" y="30"/>
                    </a:lnTo>
                    <a:lnTo>
                      <a:pt x="76" y="27"/>
                    </a:lnTo>
                    <a:lnTo>
                      <a:pt x="77" y="25"/>
                    </a:lnTo>
                    <a:lnTo>
                      <a:pt x="77" y="25"/>
                    </a:lnTo>
                    <a:lnTo>
                      <a:pt x="77" y="25"/>
                    </a:lnTo>
                    <a:lnTo>
                      <a:pt x="71" y="25"/>
                    </a:lnTo>
                    <a:lnTo>
                      <a:pt x="69" y="25"/>
                    </a:lnTo>
                    <a:lnTo>
                      <a:pt x="68" y="23"/>
                    </a:lnTo>
                    <a:lnTo>
                      <a:pt x="67" y="21"/>
                    </a:lnTo>
                    <a:lnTo>
                      <a:pt x="67" y="4"/>
                    </a:lnTo>
                    <a:lnTo>
                      <a:pt x="68" y="2"/>
                    </a:lnTo>
                    <a:lnTo>
                      <a:pt x="69" y="1"/>
                    </a:lnTo>
                    <a:lnTo>
                      <a:pt x="71" y="0"/>
                    </a:lnTo>
                    <a:close/>
                  </a:path>
                </a:pathLst>
              </a:custGeom>
              <a:grpFill/>
              <a:ln w="0">
                <a:noFill/>
                <a:prstDash val="solid"/>
                <a:round/>
                <a:headEnd/>
                <a:tailEnd/>
              </a:ln>
            </p:spPr>
            <p:txBody>
              <a:bodyPr vert="horz" wrap="square" lIns="75288" tIns="37643" rIns="75288" bIns="37643" numCol="1" anchor="t" anchorCtr="0" compatLnSpc="1">
                <a:prstTxWarp prst="textNoShape">
                  <a:avLst/>
                </a:prstTxWarp>
              </a:bodyPr>
              <a:lstStyle/>
              <a:p>
                <a:pPr defTabSz="866943" fontAlgn="base">
                  <a:lnSpc>
                    <a:spcPct val="120000"/>
                  </a:lnSpc>
                  <a:spcBef>
                    <a:spcPct val="0"/>
                  </a:spcBef>
                  <a:spcAft>
                    <a:spcPct val="0"/>
                  </a:spcAft>
                </a:pPr>
                <a:endParaRPr lang="zh-CN" altLang="en-US" sz="1517">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grpSp>
        <p:nvGrpSpPr>
          <p:cNvPr id="19" name="组合 18"/>
          <p:cNvGrpSpPr/>
          <p:nvPr/>
        </p:nvGrpSpPr>
        <p:grpSpPr>
          <a:xfrm>
            <a:off x="4577956" y="1835061"/>
            <a:ext cx="540683" cy="1604839"/>
            <a:chOff x="4585650" y="1680422"/>
            <a:chExt cx="656681" cy="1949140"/>
          </a:xfrm>
          <a:solidFill>
            <a:srgbClr val="FFFFFF"/>
          </a:solidFill>
        </p:grpSpPr>
        <p:sp>
          <p:nvSpPr>
            <p:cNvPr id="20" name="Freeform 72"/>
            <p:cNvSpPr>
              <a:spLocks/>
            </p:cNvSpPr>
            <p:nvPr/>
          </p:nvSpPr>
          <p:spPr bwMode="auto">
            <a:xfrm>
              <a:off x="4585650" y="1680422"/>
              <a:ext cx="656681" cy="1949140"/>
            </a:xfrm>
            <a:custGeom>
              <a:avLst/>
              <a:gdLst>
                <a:gd name="T0" fmla="*/ 0 w 377"/>
                <a:gd name="T1" fmla="*/ 0 h 1119"/>
                <a:gd name="T2" fmla="*/ 259 w 377"/>
                <a:gd name="T3" fmla="*/ 37 h 1119"/>
                <a:gd name="T4" fmla="*/ 283 w 377"/>
                <a:gd name="T5" fmla="*/ 42 h 1119"/>
                <a:gd name="T6" fmla="*/ 306 w 377"/>
                <a:gd name="T7" fmla="*/ 50 h 1119"/>
                <a:gd name="T8" fmla="*/ 326 w 377"/>
                <a:gd name="T9" fmla="*/ 60 h 1119"/>
                <a:gd name="T10" fmla="*/ 344 w 377"/>
                <a:gd name="T11" fmla="*/ 72 h 1119"/>
                <a:gd name="T12" fmla="*/ 358 w 377"/>
                <a:gd name="T13" fmla="*/ 86 h 1119"/>
                <a:gd name="T14" fmla="*/ 369 w 377"/>
                <a:gd name="T15" fmla="*/ 101 h 1119"/>
                <a:gd name="T16" fmla="*/ 375 w 377"/>
                <a:gd name="T17" fmla="*/ 119 h 1119"/>
                <a:gd name="T18" fmla="*/ 377 w 377"/>
                <a:gd name="T19" fmla="*/ 140 h 1119"/>
                <a:gd name="T20" fmla="*/ 377 w 377"/>
                <a:gd name="T21" fmla="*/ 968 h 1119"/>
                <a:gd name="T22" fmla="*/ 375 w 377"/>
                <a:gd name="T23" fmla="*/ 988 h 1119"/>
                <a:gd name="T24" fmla="*/ 369 w 377"/>
                <a:gd name="T25" fmla="*/ 1007 h 1119"/>
                <a:gd name="T26" fmla="*/ 358 w 377"/>
                <a:gd name="T27" fmla="*/ 1022 h 1119"/>
                <a:gd name="T28" fmla="*/ 344 w 377"/>
                <a:gd name="T29" fmla="*/ 1036 h 1119"/>
                <a:gd name="T30" fmla="*/ 327 w 377"/>
                <a:gd name="T31" fmla="*/ 1048 h 1119"/>
                <a:gd name="T32" fmla="*/ 307 w 377"/>
                <a:gd name="T33" fmla="*/ 1058 h 1119"/>
                <a:gd name="T34" fmla="*/ 284 w 377"/>
                <a:gd name="T35" fmla="*/ 1066 h 1119"/>
                <a:gd name="T36" fmla="*/ 259 w 377"/>
                <a:gd name="T37" fmla="*/ 1071 h 1119"/>
                <a:gd name="T38" fmla="*/ 0 w 377"/>
                <a:gd name="T39" fmla="*/ 1119 h 1119"/>
                <a:gd name="T40" fmla="*/ 0 w 377"/>
                <a:gd name="T41" fmla="*/ 0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7" h="1119">
                  <a:moveTo>
                    <a:pt x="0" y="0"/>
                  </a:moveTo>
                  <a:lnTo>
                    <a:pt x="259" y="37"/>
                  </a:lnTo>
                  <a:lnTo>
                    <a:pt x="283" y="42"/>
                  </a:lnTo>
                  <a:lnTo>
                    <a:pt x="306" y="50"/>
                  </a:lnTo>
                  <a:lnTo>
                    <a:pt x="326" y="60"/>
                  </a:lnTo>
                  <a:lnTo>
                    <a:pt x="344" y="72"/>
                  </a:lnTo>
                  <a:lnTo>
                    <a:pt x="358" y="86"/>
                  </a:lnTo>
                  <a:lnTo>
                    <a:pt x="369" y="101"/>
                  </a:lnTo>
                  <a:lnTo>
                    <a:pt x="375" y="119"/>
                  </a:lnTo>
                  <a:lnTo>
                    <a:pt x="377" y="140"/>
                  </a:lnTo>
                  <a:lnTo>
                    <a:pt x="377" y="968"/>
                  </a:lnTo>
                  <a:lnTo>
                    <a:pt x="375" y="988"/>
                  </a:lnTo>
                  <a:lnTo>
                    <a:pt x="369" y="1007"/>
                  </a:lnTo>
                  <a:lnTo>
                    <a:pt x="358" y="1022"/>
                  </a:lnTo>
                  <a:lnTo>
                    <a:pt x="344" y="1036"/>
                  </a:lnTo>
                  <a:lnTo>
                    <a:pt x="327" y="1048"/>
                  </a:lnTo>
                  <a:lnTo>
                    <a:pt x="307" y="1058"/>
                  </a:lnTo>
                  <a:lnTo>
                    <a:pt x="284" y="1066"/>
                  </a:lnTo>
                  <a:lnTo>
                    <a:pt x="259" y="1071"/>
                  </a:lnTo>
                  <a:lnTo>
                    <a:pt x="0" y="1119"/>
                  </a:lnTo>
                  <a:lnTo>
                    <a:pt x="0" y="0"/>
                  </a:lnTo>
                  <a:close/>
                </a:path>
              </a:pathLst>
            </a:custGeom>
            <a:solidFill>
              <a:srgbClr val="FFFFFF">
                <a:alpha val="10196"/>
              </a:srgbClr>
            </a:solidFill>
            <a:ln w="0">
              <a:noFill/>
              <a:prstDash val="solid"/>
              <a:round/>
              <a:headEnd/>
              <a:tailEnd/>
            </a:ln>
            <a:effectLst>
              <a:outerShdw blurRad="254000" dist="38100" algn="l" rotWithShape="0">
                <a:prstClr val="black">
                  <a:alpha val="40000"/>
                </a:prstClr>
              </a:outerShdw>
            </a:effectLst>
          </p:spPr>
          <p:txBody>
            <a:bodyPr vert="horz" wrap="square" lIns="75288" tIns="37643" rIns="75288" bIns="37643" numCol="1" anchor="t" anchorCtr="0" compatLnSpc="1">
              <a:prstTxWarp prst="textNoShape">
                <a:avLst/>
              </a:prstTxWarp>
            </a:bodyPr>
            <a:lstStyle/>
            <a:p>
              <a:pPr defTabSz="866943" fontAlgn="base">
                <a:lnSpc>
                  <a:spcPct val="120000"/>
                </a:lnSpc>
                <a:spcBef>
                  <a:spcPct val="0"/>
                </a:spcBef>
                <a:spcAft>
                  <a:spcPct val="0"/>
                </a:spcAft>
              </a:pPr>
              <a:endParaRPr lang="zh-CN" altLang="en-US" sz="1517">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21" name="组合 20"/>
            <p:cNvGrpSpPr/>
            <p:nvPr/>
          </p:nvGrpSpPr>
          <p:grpSpPr>
            <a:xfrm>
              <a:off x="4745901" y="2482548"/>
              <a:ext cx="224700" cy="344888"/>
              <a:chOff x="5098828" y="3162328"/>
              <a:chExt cx="224700" cy="344888"/>
            </a:xfrm>
            <a:grpFill/>
          </p:grpSpPr>
          <p:sp>
            <p:nvSpPr>
              <p:cNvPr id="22" name="Freeform 164"/>
              <p:cNvSpPr>
                <a:spLocks/>
              </p:cNvSpPr>
              <p:nvPr/>
            </p:nvSpPr>
            <p:spPr bwMode="auto">
              <a:xfrm>
                <a:off x="5152825" y="3162328"/>
                <a:ext cx="62707" cy="62707"/>
              </a:xfrm>
              <a:custGeom>
                <a:avLst/>
                <a:gdLst>
                  <a:gd name="T0" fmla="*/ 18 w 36"/>
                  <a:gd name="T1" fmla="*/ 0 h 36"/>
                  <a:gd name="T2" fmla="*/ 27 w 36"/>
                  <a:gd name="T3" fmla="*/ 3 h 36"/>
                  <a:gd name="T4" fmla="*/ 34 w 36"/>
                  <a:gd name="T5" fmla="*/ 9 h 36"/>
                  <a:gd name="T6" fmla="*/ 36 w 36"/>
                  <a:gd name="T7" fmla="*/ 18 h 36"/>
                  <a:gd name="T8" fmla="*/ 34 w 36"/>
                  <a:gd name="T9" fmla="*/ 28 h 36"/>
                  <a:gd name="T10" fmla="*/ 27 w 36"/>
                  <a:gd name="T11" fmla="*/ 34 h 36"/>
                  <a:gd name="T12" fmla="*/ 18 w 36"/>
                  <a:gd name="T13" fmla="*/ 36 h 36"/>
                  <a:gd name="T14" fmla="*/ 9 w 36"/>
                  <a:gd name="T15" fmla="*/ 34 h 36"/>
                  <a:gd name="T16" fmla="*/ 2 w 36"/>
                  <a:gd name="T17" fmla="*/ 28 h 36"/>
                  <a:gd name="T18" fmla="*/ 0 w 36"/>
                  <a:gd name="T19" fmla="*/ 18 h 36"/>
                  <a:gd name="T20" fmla="*/ 2 w 36"/>
                  <a:gd name="T21" fmla="*/ 9 h 36"/>
                  <a:gd name="T22" fmla="*/ 9 w 36"/>
                  <a:gd name="T23" fmla="*/ 3 h 36"/>
                  <a:gd name="T24" fmla="*/ 18 w 36"/>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36">
                    <a:moveTo>
                      <a:pt x="18" y="0"/>
                    </a:moveTo>
                    <a:lnTo>
                      <a:pt x="27" y="3"/>
                    </a:lnTo>
                    <a:lnTo>
                      <a:pt x="34" y="9"/>
                    </a:lnTo>
                    <a:lnTo>
                      <a:pt x="36" y="18"/>
                    </a:lnTo>
                    <a:lnTo>
                      <a:pt x="34" y="28"/>
                    </a:lnTo>
                    <a:lnTo>
                      <a:pt x="27" y="34"/>
                    </a:lnTo>
                    <a:lnTo>
                      <a:pt x="18" y="36"/>
                    </a:lnTo>
                    <a:lnTo>
                      <a:pt x="9" y="34"/>
                    </a:lnTo>
                    <a:lnTo>
                      <a:pt x="2" y="28"/>
                    </a:lnTo>
                    <a:lnTo>
                      <a:pt x="0" y="18"/>
                    </a:lnTo>
                    <a:lnTo>
                      <a:pt x="2" y="9"/>
                    </a:lnTo>
                    <a:lnTo>
                      <a:pt x="9" y="3"/>
                    </a:lnTo>
                    <a:lnTo>
                      <a:pt x="18" y="0"/>
                    </a:lnTo>
                    <a:close/>
                  </a:path>
                </a:pathLst>
              </a:custGeom>
              <a:grpFill/>
              <a:ln w="0">
                <a:noFill/>
                <a:prstDash val="solid"/>
                <a:round/>
                <a:headEnd/>
                <a:tailEnd/>
              </a:ln>
            </p:spPr>
            <p:txBody>
              <a:bodyPr vert="horz" wrap="square" lIns="75288" tIns="37643" rIns="75288" bIns="37643" numCol="1" anchor="t" anchorCtr="0" compatLnSpc="1">
                <a:prstTxWarp prst="textNoShape">
                  <a:avLst/>
                </a:prstTxWarp>
              </a:bodyPr>
              <a:lstStyle/>
              <a:p>
                <a:pPr defTabSz="866943" fontAlgn="base">
                  <a:lnSpc>
                    <a:spcPct val="120000"/>
                  </a:lnSpc>
                  <a:spcBef>
                    <a:spcPct val="0"/>
                  </a:spcBef>
                  <a:spcAft>
                    <a:spcPct val="0"/>
                  </a:spcAft>
                </a:pPr>
                <a:endParaRPr lang="zh-CN" altLang="en-US" sz="1517">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 name="Freeform 165"/>
              <p:cNvSpPr>
                <a:spLocks noEditPoints="1"/>
              </p:cNvSpPr>
              <p:nvPr/>
            </p:nvSpPr>
            <p:spPr bwMode="auto">
              <a:xfrm>
                <a:off x="5257337" y="3211100"/>
                <a:ext cx="59223" cy="41805"/>
              </a:xfrm>
              <a:custGeom>
                <a:avLst/>
                <a:gdLst>
                  <a:gd name="T0" fmla="*/ 4 w 34"/>
                  <a:gd name="T1" fmla="*/ 3 h 24"/>
                  <a:gd name="T2" fmla="*/ 4 w 34"/>
                  <a:gd name="T3" fmla="*/ 19 h 24"/>
                  <a:gd name="T4" fmla="*/ 28 w 34"/>
                  <a:gd name="T5" fmla="*/ 19 h 24"/>
                  <a:gd name="T6" fmla="*/ 28 w 34"/>
                  <a:gd name="T7" fmla="*/ 3 h 24"/>
                  <a:gd name="T8" fmla="*/ 4 w 34"/>
                  <a:gd name="T9" fmla="*/ 3 h 24"/>
                  <a:gd name="T10" fmla="*/ 2 w 34"/>
                  <a:gd name="T11" fmla="*/ 0 h 24"/>
                  <a:gd name="T12" fmla="*/ 30 w 34"/>
                  <a:gd name="T13" fmla="*/ 0 h 24"/>
                  <a:gd name="T14" fmla="*/ 33 w 34"/>
                  <a:gd name="T15" fmla="*/ 0 h 24"/>
                  <a:gd name="T16" fmla="*/ 34 w 34"/>
                  <a:gd name="T17" fmla="*/ 2 h 24"/>
                  <a:gd name="T18" fmla="*/ 34 w 34"/>
                  <a:gd name="T19" fmla="*/ 20 h 24"/>
                  <a:gd name="T20" fmla="*/ 33 w 34"/>
                  <a:gd name="T21" fmla="*/ 22 h 24"/>
                  <a:gd name="T22" fmla="*/ 30 w 34"/>
                  <a:gd name="T23" fmla="*/ 24 h 24"/>
                  <a:gd name="T24" fmla="*/ 2 w 34"/>
                  <a:gd name="T25" fmla="*/ 24 h 24"/>
                  <a:gd name="T26" fmla="*/ 0 w 34"/>
                  <a:gd name="T27" fmla="*/ 22 h 24"/>
                  <a:gd name="T28" fmla="*/ 0 w 34"/>
                  <a:gd name="T29" fmla="*/ 20 h 24"/>
                  <a:gd name="T30" fmla="*/ 0 w 34"/>
                  <a:gd name="T31" fmla="*/ 2 h 24"/>
                  <a:gd name="T32" fmla="*/ 0 w 34"/>
                  <a:gd name="T33" fmla="*/ 0 h 24"/>
                  <a:gd name="T34" fmla="*/ 2 w 34"/>
                  <a:gd name="T3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24">
                    <a:moveTo>
                      <a:pt x="4" y="3"/>
                    </a:moveTo>
                    <a:lnTo>
                      <a:pt x="4" y="19"/>
                    </a:lnTo>
                    <a:lnTo>
                      <a:pt x="28" y="19"/>
                    </a:lnTo>
                    <a:lnTo>
                      <a:pt x="28" y="3"/>
                    </a:lnTo>
                    <a:lnTo>
                      <a:pt x="4" y="3"/>
                    </a:lnTo>
                    <a:close/>
                    <a:moveTo>
                      <a:pt x="2" y="0"/>
                    </a:moveTo>
                    <a:lnTo>
                      <a:pt x="30" y="0"/>
                    </a:lnTo>
                    <a:lnTo>
                      <a:pt x="33" y="0"/>
                    </a:lnTo>
                    <a:lnTo>
                      <a:pt x="34" y="2"/>
                    </a:lnTo>
                    <a:lnTo>
                      <a:pt x="34" y="20"/>
                    </a:lnTo>
                    <a:lnTo>
                      <a:pt x="33" y="22"/>
                    </a:lnTo>
                    <a:lnTo>
                      <a:pt x="30" y="24"/>
                    </a:lnTo>
                    <a:lnTo>
                      <a:pt x="2" y="24"/>
                    </a:lnTo>
                    <a:lnTo>
                      <a:pt x="0" y="22"/>
                    </a:lnTo>
                    <a:lnTo>
                      <a:pt x="0" y="20"/>
                    </a:lnTo>
                    <a:lnTo>
                      <a:pt x="0" y="2"/>
                    </a:lnTo>
                    <a:lnTo>
                      <a:pt x="0" y="0"/>
                    </a:lnTo>
                    <a:lnTo>
                      <a:pt x="2" y="0"/>
                    </a:lnTo>
                    <a:close/>
                  </a:path>
                </a:pathLst>
              </a:custGeom>
              <a:grpFill/>
              <a:ln w="0">
                <a:noFill/>
                <a:prstDash val="solid"/>
                <a:round/>
                <a:headEnd/>
                <a:tailEnd/>
              </a:ln>
            </p:spPr>
            <p:txBody>
              <a:bodyPr vert="horz" wrap="square" lIns="75288" tIns="37643" rIns="75288" bIns="37643" numCol="1" anchor="t" anchorCtr="0" compatLnSpc="1">
                <a:prstTxWarp prst="textNoShape">
                  <a:avLst/>
                </a:prstTxWarp>
              </a:bodyPr>
              <a:lstStyle/>
              <a:p>
                <a:pPr defTabSz="866943" fontAlgn="base">
                  <a:lnSpc>
                    <a:spcPct val="120000"/>
                  </a:lnSpc>
                  <a:spcBef>
                    <a:spcPct val="0"/>
                  </a:spcBef>
                  <a:spcAft>
                    <a:spcPct val="0"/>
                  </a:spcAft>
                </a:pPr>
                <a:endParaRPr lang="zh-CN" altLang="en-US" sz="1517">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 name="Freeform 166"/>
              <p:cNvSpPr>
                <a:spLocks/>
              </p:cNvSpPr>
              <p:nvPr/>
            </p:nvSpPr>
            <p:spPr bwMode="auto">
              <a:xfrm>
                <a:off x="5098828" y="3228519"/>
                <a:ext cx="224700" cy="278697"/>
              </a:xfrm>
              <a:custGeom>
                <a:avLst/>
                <a:gdLst>
                  <a:gd name="T0" fmla="*/ 64 w 129"/>
                  <a:gd name="T1" fmla="*/ 0 h 160"/>
                  <a:gd name="T2" fmla="*/ 70 w 129"/>
                  <a:gd name="T3" fmla="*/ 4 h 160"/>
                  <a:gd name="T4" fmla="*/ 73 w 129"/>
                  <a:gd name="T5" fmla="*/ 5 h 160"/>
                  <a:gd name="T6" fmla="*/ 98 w 129"/>
                  <a:gd name="T7" fmla="*/ 20 h 160"/>
                  <a:gd name="T8" fmla="*/ 87 w 129"/>
                  <a:gd name="T9" fmla="*/ 20 h 160"/>
                  <a:gd name="T10" fmla="*/ 86 w 129"/>
                  <a:gd name="T11" fmla="*/ 18 h 160"/>
                  <a:gd name="T12" fmla="*/ 87 w 129"/>
                  <a:gd name="T13" fmla="*/ 17 h 160"/>
                  <a:gd name="T14" fmla="*/ 92 w 129"/>
                  <a:gd name="T15" fmla="*/ 14 h 160"/>
                  <a:gd name="T16" fmla="*/ 124 w 129"/>
                  <a:gd name="T17" fmla="*/ 15 h 160"/>
                  <a:gd name="T18" fmla="*/ 129 w 129"/>
                  <a:gd name="T19" fmla="*/ 18 h 160"/>
                  <a:gd name="T20" fmla="*/ 128 w 129"/>
                  <a:gd name="T21" fmla="*/ 20 h 160"/>
                  <a:gd name="T22" fmla="*/ 114 w 129"/>
                  <a:gd name="T23" fmla="*/ 20 h 160"/>
                  <a:gd name="T24" fmla="*/ 114 w 129"/>
                  <a:gd name="T25" fmla="*/ 25 h 160"/>
                  <a:gd name="T26" fmla="*/ 93 w 129"/>
                  <a:gd name="T27" fmla="*/ 46 h 160"/>
                  <a:gd name="T28" fmla="*/ 92 w 129"/>
                  <a:gd name="T29" fmla="*/ 46 h 160"/>
                  <a:gd name="T30" fmla="*/ 89 w 129"/>
                  <a:gd name="T31" fmla="*/ 47 h 160"/>
                  <a:gd name="T32" fmla="*/ 83 w 129"/>
                  <a:gd name="T33" fmla="*/ 46 h 160"/>
                  <a:gd name="T34" fmla="*/ 73 w 129"/>
                  <a:gd name="T35" fmla="*/ 32 h 160"/>
                  <a:gd name="T36" fmla="*/ 71 w 129"/>
                  <a:gd name="T37" fmla="*/ 71 h 160"/>
                  <a:gd name="T38" fmla="*/ 69 w 129"/>
                  <a:gd name="T39" fmla="*/ 151 h 160"/>
                  <a:gd name="T40" fmla="*/ 67 w 129"/>
                  <a:gd name="T41" fmla="*/ 157 h 160"/>
                  <a:gd name="T42" fmla="*/ 61 w 129"/>
                  <a:gd name="T43" fmla="*/ 160 h 160"/>
                  <a:gd name="T44" fmla="*/ 55 w 129"/>
                  <a:gd name="T45" fmla="*/ 157 h 160"/>
                  <a:gd name="T46" fmla="*/ 52 w 129"/>
                  <a:gd name="T47" fmla="*/ 151 h 160"/>
                  <a:gd name="T48" fmla="*/ 45 w 129"/>
                  <a:gd name="T49" fmla="*/ 78 h 160"/>
                  <a:gd name="T50" fmla="*/ 45 w 129"/>
                  <a:gd name="T51" fmla="*/ 155 h 160"/>
                  <a:gd name="T52" fmla="*/ 41 w 129"/>
                  <a:gd name="T53" fmla="*/ 159 h 160"/>
                  <a:gd name="T54" fmla="*/ 33 w 129"/>
                  <a:gd name="T55" fmla="*/ 159 h 160"/>
                  <a:gd name="T56" fmla="*/ 29 w 129"/>
                  <a:gd name="T57" fmla="*/ 155 h 160"/>
                  <a:gd name="T58" fmla="*/ 28 w 129"/>
                  <a:gd name="T59" fmla="*/ 73 h 160"/>
                  <a:gd name="T60" fmla="*/ 27 w 129"/>
                  <a:gd name="T61" fmla="*/ 68 h 160"/>
                  <a:gd name="T62" fmla="*/ 15 w 129"/>
                  <a:gd name="T63" fmla="*/ 78 h 160"/>
                  <a:gd name="T64" fmla="*/ 11 w 129"/>
                  <a:gd name="T65" fmla="*/ 82 h 160"/>
                  <a:gd name="T66" fmla="*/ 5 w 129"/>
                  <a:gd name="T67" fmla="*/ 82 h 160"/>
                  <a:gd name="T68" fmla="*/ 1 w 129"/>
                  <a:gd name="T69" fmla="*/ 78 h 160"/>
                  <a:gd name="T70" fmla="*/ 1 w 129"/>
                  <a:gd name="T71" fmla="*/ 72 h 160"/>
                  <a:gd name="T72" fmla="*/ 26 w 129"/>
                  <a:gd name="T73" fmla="*/ 7 h 160"/>
                  <a:gd name="T74" fmla="*/ 28 w 129"/>
                  <a:gd name="T75" fmla="*/ 3 h 160"/>
                  <a:gd name="T76" fmla="*/ 31 w 129"/>
                  <a:gd name="T77" fmla="*/ 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9" h="160">
                    <a:moveTo>
                      <a:pt x="35" y="0"/>
                    </a:moveTo>
                    <a:lnTo>
                      <a:pt x="64" y="0"/>
                    </a:lnTo>
                    <a:lnTo>
                      <a:pt x="67" y="2"/>
                    </a:lnTo>
                    <a:lnTo>
                      <a:pt x="70" y="4"/>
                    </a:lnTo>
                    <a:lnTo>
                      <a:pt x="70" y="4"/>
                    </a:lnTo>
                    <a:lnTo>
                      <a:pt x="73" y="5"/>
                    </a:lnTo>
                    <a:lnTo>
                      <a:pt x="89" y="29"/>
                    </a:lnTo>
                    <a:lnTo>
                      <a:pt x="98" y="20"/>
                    </a:lnTo>
                    <a:lnTo>
                      <a:pt x="88" y="20"/>
                    </a:lnTo>
                    <a:lnTo>
                      <a:pt x="87" y="20"/>
                    </a:lnTo>
                    <a:lnTo>
                      <a:pt x="86" y="18"/>
                    </a:lnTo>
                    <a:lnTo>
                      <a:pt x="86" y="18"/>
                    </a:lnTo>
                    <a:lnTo>
                      <a:pt x="87" y="17"/>
                    </a:lnTo>
                    <a:lnTo>
                      <a:pt x="87" y="17"/>
                    </a:lnTo>
                    <a:lnTo>
                      <a:pt x="91" y="15"/>
                    </a:lnTo>
                    <a:lnTo>
                      <a:pt x="92" y="14"/>
                    </a:lnTo>
                    <a:lnTo>
                      <a:pt x="122" y="14"/>
                    </a:lnTo>
                    <a:lnTo>
                      <a:pt x="124" y="15"/>
                    </a:lnTo>
                    <a:lnTo>
                      <a:pt x="128" y="17"/>
                    </a:lnTo>
                    <a:lnTo>
                      <a:pt x="129" y="18"/>
                    </a:lnTo>
                    <a:lnTo>
                      <a:pt x="129" y="18"/>
                    </a:lnTo>
                    <a:lnTo>
                      <a:pt x="128" y="20"/>
                    </a:lnTo>
                    <a:lnTo>
                      <a:pt x="127" y="20"/>
                    </a:lnTo>
                    <a:lnTo>
                      <a:pt x="114" y="20"/>
                    </a:lnTo>
                    <a:lnTo>
                      <a:pt x="114" y="23"/>
                    </a:lnTo>
                    <a:lnTo>
                      <a:pt x="114" y="25"/>
                    </a:lnTo>
                    <a:lnTo>
                      <a:pt x="112" y="27"/>
                    </a:lnTo>
                    <a:lnTo>
                      <a:pt x="93" y="46"/>
                    </a:lnTo>
                    <a:lnTo>
                      <a:pt x="92" y="46"/>
                    </a:lnTo>
                    <a:lnTo>
                      <a:pt x="92" y="46"/>
                    </a:lnTo>
                    <a:lnTo>
                      <a:pt x="91" y="47"/>
                    </a:lnTo>
                    <a:lnTo>
                      <a:pt x="89" y="47"/>
                    </a:lnTo>
                    <a:lnTo>
                      <a:pt x="86" y="47"/>
                    </a:lnTo>
                    <a:lnTo>
                      <a:pt x="83" y="46"/>
                    </a:lnTo>
                    <a:lnTo>
                      <a:pt x="81" y="45"/>
                    </a:lnTo>
                    <a:lnTo>
                      <a:pt x="73" y="32"/>
                    </a:lnTo>
                    <a:lnTo>
                      <a:pt x="71" y="68"/>
                    </a:lnTo>
                    <a:lnTo>
                      <a:pt x="71" y="71"/>
                    </a:lnTo>
                    <a:lnTo>
                      <a:pt x="69" y="73"/>
                    </a:lnTo>
                    <a:lnTo>
                      <a:pt x="69" y="151"/>
                    </a:lnTo>
                    <a:lnTo>
                      <a:pt x="69" y="155"/>
                    </a:lnTo>
                    <a:lnTo>
                      <a:pt x="67" y="157"/>
                    </a:lnTo>
                    <a:lnTo>
                      <a:pt x="65" y="159"/>
                    </a:lnTo>
                    <a:lnTo>
                      <a:pt x="61" y="160"/>
                    </a:lnTo>
                    <a:lnTo>
                      <a:pt x="57" y="159"/>
                    </a:lnTo>
                    <a:lnTo>
                      <a:pt x="55" y="157"/>
                    </a:lnTo>
                    <a:lnTo>
                      <a:pt x="53" y="155"/>
                    </a:lnTo>
                    <a:lnTo>
                      <a:pt x="52" y="151"/>
                    </a:lnTo>
                    <a:lnTo>
                      <a:pt x="52" y="78"/>
                    </a:lnTo>
                    <a:lnTo>
                      <a:pt x="45" y="78"/>
                    </a:lnTo>
                    <a:lnTo>
                      <a:pt x="45" y="151"/>
                    </a:lnTo>
                    <a:lnTo>
                      <a:pt x="45" y="155"/>
                    </a:lnTo>
                    <a:lnTo>
                      <a:pt x="43" y="157"/>
                    </a:lnTo>
                    <a:lnTo>
                      <a:pt x="41" y="159"/>
                    </a:lnTo>
                    <a:lnTo>
                      <a:pt x="37" y="160"/>
                    </a:lnTo>
                    <a:lnTo>
                      <a:pt x="33" y="159"/>
                    </a:lnTo>
                    <a:lnTo>
                      <a:pt x="31" y="157"/>
                    </a:lnTo>
                    <a:lnTo>
                      <a:pt x="29" y="155"/>
                    </a:lnTo>
                    <a:lnTo>
                      <a:pt x="28" y="151"/>
                    </a:lnTo>
                    <a:lnTo>
                      <a:pt x="28" y="73"/>
                    </a:lnTo>
                    <a:lnTo>
                      <a:pt x="27" y="71"/>
                    </a:lnTo>
                    <a:lnTo>
                      <a:pt x="27" y="68"/>
                    </a:lnTo>
                    <a:lnTo>
                      <a:pt x="26" y="47"/>
                    </a:lnTo>
                    <a:lnTo>
                      <a:pt x="15" y="78"/>
                    </a:lnTo>
                    <a:lnTo>
                      <a:pt x="13" y="80"/>
                    </a:lnTo>
                    <a:lnTo>
                      <a:pt x="11" y="82"/>
                    </a:lnTo>
                    <a:lnTo>
                      <a:pt x="7" y="82"/>
                    </a:lnTo>
                    <a:lnTo>
                      <a:pt x="5" y="82"/>
                    </a:lnTo>
                    <a:lnTo>
                      <a:pt x="2" y="80"/>
                    </a:lnTo>
                    <a:lnTo>
                      <a:pt x="1" y="78"/>
                    </a:lnTo>
                    <a:lnTo>
                      <a:pt x="0" y="74"/>
                    </a:lnTo>
                    <a:lnTo>
                      <a:pt x="1" y="72"/>
                    </a:lnTo>
                    <a:lnTo>
                      <a:pt x="25" y="8"/>
                    </a:lnTo>
                    <a:lnTo>
                      <a:pt x="26" y="7"/>
                    </a:lnTo>
                    <a:lnTo>
                      <a:pt x="26" y="5"/>
                    </a:lnTo>
                    <a:lnTo>
                      <a:pt x="28" y="3"/>
                    </a:lnTo>
                    <a:lnTo>
                      <a:pt x="29" y="2"/>
                    </a:lnTo>
                    <a:lnTo>
                      <a:pt x="31" y="2"/>
                    </a:lnTo>
                    <a:lnTo>
                      <a:pt x="35" y="0"/>
                    </a:lnTo>
                    <a:close/>
                  </a:path>
                </a:pathLst>
              </a:custGeom>
              <a:grpFill/>
              <a:ln w="0">
                <a:noFill/>
                <a:prstDash val="solid"/>
                <a:round/>
                <a:headEnd/>
                <a:tailEnd/>
              </a:ln>
            </p:spPr>
            <p:txBody>
              <a:bodyPr vert="horz" wrap="square" lIns="75288" tIns="37643" rIns="75288" bIns="37643" numCol="1" anchor="t" anchorCtr="0" compatLnSpc="1">
                <a:prstTxWarp prst="textNoShape">
                  <a:avLst/>
                </a:prstTxWarp>
              </a:bodyPr>
              <a:lstStyle/>
              <a:p>
                <a:pPr defTabSz="866943" fontAlgn="base">
                  <a:lnSpc>
                    <a:spcPct val="120000"/>
                  </a:lnSpc>
                  <a:spcBef>
                    <a:spcPct val="0"/>
                  </a:spcBef>
                  <a:spcAft>
                    <a:spcPct val="0"/>
                  </a:spcAft>
                </a:pPr>
                <a:endParaRPr lang="zh-CN" altLang="en-US" sz="1517">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grpSp>
        <p:nvGrpSpPr>
          <p:cNvPr id="25" name="组合 24"/>
          <p:cNvGrpSpPr/>
          <p:nvPr/>
        </p:nvGrpSpPr>
        <p:grpSpPr>
          <a:xfrm>
            <a:off x="3019582" y="3824259"/>
            <a:ext cx="6208078" cy="540683"/>
            <a:chOff x="2692946" y="4096380"/>
            <a:chExt cx="7539950" cy="656681"/>
          </a:xfrm>
          <a:solidFill>
            <a:srgbClr val="FFFFFF"/>
          </a:solidFill>
        </p:grpSpPr>
        <p:grpSp>
          <p:nvGrpSpPr>
            <p:cNvPr id="26" name="组合 25"/>
            <p:cNvGrpSpPr/>
            <p:nvPr/>
          </p:nvGrpSpPr>
          <p:grpSpPr>
            <a:xfrm>
              <a:off x="9717306" y="4108573"/>
              <a:ext cx="515590" cy="606167"/>
              <a:chOff x="8418513" y="4619626"/>
              <a:chExt cx="469900" cy="552450"/>
            </a:xfrm>
            <a:grpFill/>
          </p:grpSpPr>
          <p:sp>
            <p:nvSpPr>
              <p:cNvPr id="44" name="Freeform 152"/>
              <p:cNvSpPr>
                <a:spLocks noEditPoints="1"/>
              </p:cNvSpPr>
              <p:nvPr/>
            </p:nvSpPr>
            <p:spPr bwMode="auto">
              <a:xfrm>
                <a:off x="8520113" y="4921251"/>
                <a:ext cx="52388" cy="85725"/>
              </a:xfrm>
              <a:custGeom>
                <a:avLst/>
                <a:gdLst>
                  <a:gd name="T0" fmla="*/ 15 w 33"/>
                  <a:gd name="T1" fmla="*/ 5 h 54"/>
                  <a:gd name="T2" fmla="*/ 12 w 33"/>
                  <a:gd name="T3" fmla="*/ 6 h 54"/>
                  <a:gd name="T4" fmla="*/ 8 w 33"/>
                  <a:gd name="T5" fmla="*/ 8 h 54"/>
                  <a:gd name="T6" fmla="*/ 6 w 33"/>
                  <a:gd name="T7" fmla="*/ 12 h 54"/>
                  <a:gd name="T8" fmla="*/ 5 w 33"/>
                  <a:gd name="T9" fmla="*/ 16 h 54"/>
                  <a:gd name="T10" fmla="*/ 5 w 33"/>
                  <a:gd name="T11" fmla="*/ 48 h 54"/>
                  <a:gd name="T12" fmla="*/ 28 w 33"/>
                  <a:gd name="T13" fmla="*/ 48 h 54"/>
                  <a:gd name="T14" fmla="*/ 28 w 33"/>
                  <a:gd name="T15" fmla="*/ 16 h 54"/>
                  <a:gd name="T16" fmla="*/ 27 w 33"/>
                  <a:gd name="T17" fmla="*/ 12 h 54"/>
                  <a:gd name="T18" fmla="*/ 25 w 33"/>
                  <a:gd name="T19" fmla="*/ 8 h 54"/>
                  <a:gd name="T20" fmla="*/ 21 w 33"/>
                  <a:gd name="T21" fmla="*/ 6 h 54"/>
                  <a:gd name="T22" fmla="*/ 17 w 33"/>
                  <a:gd name="T23" fmla="*/ 5 h 54"/>
                  <a:gd name="T24" fmla="*/ 15 w 33"/>
                  <a:gd name="T25" fmla="*/ 5 h 54"/>
                  <a:gd name="T26" fmla="*/ 15 w 33"/>
                  <a:gd name="T27" fmla="*/ 0 h 54"/>
                  <a:gd name="T28" fmla="*/ 17 w 33"/>
                  <a:gd name="T29" fmla="*/ 0 h 54"/>
                  <a:gd name="T30" fmla="*/ 22 w 33"/>
                  <a:gd name="T31" fmla="*/ 0 h 54"/>
                  <a:gd name="T32" fmla="*/ 27 w 33"/>
                  <a:gd name="T33" fmla="*/ 2 h 54"/>
                  <a:gd name="T34" fmla="*/ 30 w 33"/>
                  <a:gd name="T35" fmla="*/ 6 h 54"/>
                  <a:gd name="T36" fmla="*/ 32 w 33"/>
                  <a:gd name="T37" fmla="*/ 11 h 54"/>
                  <a:gd name="T38" fmla="*/ 33 w 33"/>
                  <a:gd name="T39" fmla="*/ 16 h 54"/>
                  <a:gd name="T40" fmla="*/ 33 w 33"/>
                  <a:gd name="T41" fmla="*/ 54 h 54"/>
                  <a:gd name="T42" fmla="*/ 0 w 33"/>
                  <a:gd name="T43" fmla="*/ 54 h 54"/>
                  <a:gd name="T44" fmla="*/ 0 w 33"/>
                  <a:gd name="T45" fmla="*/ 16 h 54"/>
                  <a:gd name="T46" fmla="*/ 0 w 33"/>
                  <a:gd name="T47" fmla="*/ 11 h 54"/>
                  <a:gd name="T48" fmla="*/ 2 w 33"/>
                  <a:gd name="T49" fmla="*/ 6 h 54"/>
                  <a:gd name="T50" fmla="*/ 6 w 33"/>
                  <a:gd name="T51" fmla="*/ 2 h 54"/>
                  <a:gd name="T52" fmla="*/ 11 w 33"/>
                  <a:gd name="T53" fmla="*/ 0 h 54"/>
                  <a:gd name="T54" fmla="*/ 15 w 33"/>
                  <a:gd name="T55"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 h="54">
                    <a:moveTo>
                      <a:pt x="15" y="5"/>
                    </a:moveTo>
                    <a:lnTo>
                      <a:pt x="12" y="6"/>
                    </a:lnTo>
                    <a:lnTo>
                      <a:pt x="8" y="8"/>
                    </a:lnTo>
                    <a:lnTo>
                      <a:pt x="6" y="12"/>
                    </a:lnTo>
                    <a:lnTo>
                      <a:pt x="5" y="16"/>
                    </a:lnTo>
                    <a:lnTo>
                      <a:pt x="5" y="48"/>
                    </a:lnTo>
                    <a:lnTo>
                      <a:pt x="28" y="48"/>
                    </a:lnTo>
                    <a:lnTo>
                      <a:pt x="28" y="16"/>
                    </a:lnTo>
                    <a:lnTo>
                      <a:pt x="27" y="12"/>
                    </a:lnTo>
                    <a:lnTo>
                      <a:pt x="25" y="8"/>
                    </a:lnTo>
                    <a:lnTo>
                      <a:pt x="21" y="6"/>
                    </a:lnTo>
                    <a:lnTo>
                      <a:pt x="17" y="5"/>
                    </a:lnTo>
                    <a:lnTo>
                      <a:pt x="15" y="5"/>
                    </a:lnTo>
                    <a:close/>
                    <a:moveTo>
                      <a:pt x="15" y="0"/>
                    </a:moveTo>
                    <a:lnTo>
                      <a:pt x="17" y="0"/>
                    </a:lnTo>
                    <a:lnTo>
                      <a:pt x="22" y="0"/>
                    </a:lnTo>
                    <a:lnTo>
                      <a:pt x="27" y="2"/>
                    </a:lnTo>
                    <a:lnTo>
                      <a:pt x="30" y="6"/>
                    </a:lnTo>
                    <a:lnTo>
                      <a:pt x="32" y="11"/>
                    </a:lnTo>
                    <a:lnTo>
                      <a:pt x="33" y="16"/>
                    </a:lnTo>
                    <a:lnTo>
                      <a:pt x="33" y="54"/>
                    </a:lnTo>
                    <a:lnTo>
                      <a:pt x="0" y="54"/>
                    </a:lnTo>
                    <a:lnTo>
                      <a:pt x="0" y="16"/>
                    </a:lnTo>
                    <a:lnTo>
                      <a:pt x="0" y="11"/>
                    </a:lnTo>
                    <a:lnTo>
                      <a:pt x="2" y="6"/>
                    </a:lnTo>
                    <a:lnTo>
                      <a:pt x="6" y="2"/>
                    </a:lnTo>
                    <a:lnTo>
                      <a:pt x="11" y="0"/>
                    </a:lnTo>
                    <a:lnTo>
                      <a:pt x="15" y="0"/>
                    </a:lnTo>
                    <a:close/>
                  </a:path>
                </a:pathLst>
              </a:custGeom>
              <a:grpFill/>
              <a:ln w="0">
                <a:noFill/>
                <a:prstDash val="solid"/>
                <a:round/>
                <a:headEnd/>
                <a:tailEnd/>
              </a:ln>
            </p:spPr>
            <p:txBody>
              <a:bodyPr vert="horz" wrap="square" lIns="75288" tIns="37643" rIns="75288" bIns="37643" numCol="1" anchor="t" anchorCtr="0" compatLnSpc="1">
                <a:prstTxWarp prst="textNoShape">
                  <a:avLst/>
                </a:prstTxWarp>
              </a:bodyPr>
              <a:lstStyle/>
              <a:p>
                <a:pPr defTabSz="866943" fontAlgn="base">
                  <a:lnSpc>
                    <a:spcPct val="120000"/>
                  </a:lnSpc>
                  <a:spcBef>
                    <a:spcPct val="0"/>
                  </a:spcBef>
                  <a:spcAft>
                    <a:spcPct val="0"/>
                  </a:spcAft>
                </a:pPr>
                <a:endParaRPr lang="zh-CN" altLang="en-US" sz="1517">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5" name="Freeform 153"/>
              <p:cNvSpPr>
                <a:spLocks noEditPoints="1"/>
              </p:cNvSpPr>
              <p:nvPr/>
            </p:nvSpPr>
            <p:spPr bwMode="auto">
              <a:xfrm>
                <a:off x="8589963" y="4883151"/>
                <a:ext cx="55563" cy="123825"/>
              </a:xfrm>
              <a:custGeom>
                <a:avLst/>
                <a:gdLst>
                  <a:gd name="T0" fmla="*/ 16 w 35"/>
                  <a:gd name="T1" fmla="*/ 6 h 78"/>
                  <a:gd name="T2" fmla="*/ 12 w 35"/>
                  <a:gd name="T3" fmla="*/ 7 h 78"/>
                  <a:gd name="T4" fmla="*/ 9 w 35"/>
                  <a:gd name="T5" fmla="*/ 10 h 78"/>
                  <a:gd name="T6" fmla="*/ 7 w 35"/>
                  <a:gd name="T7" fmla="*/ 13 h 78"/>
                  <a:gd name="T8" fmla="*/ 7 w 35"/>
                  <a:gd name="T9" fmla="*/ 16 h 78"/>
                  <a:gd name="T10" fmla="*/ 7 w 35"/>
                  <a:gd name="T11" fmla="*/ 72 h 78"/>
                  <a:gd name="T12" fmla="*/ 28 w 35"/>
                  <a:gd name="T13" fmla="*/ 72 h 78"/>
                  <a:gd name="T14" fmla="*/ 28 w 35"/>
                  <a:gd name="T15" fmla="*/ 16 h 78"/>
                  <a:gd name="T16" fmla="*/ 27 w 35"/>
                  <a:gd name="T17" fmla="*/ 13 h 78"/>
                  <a:gd name="T18" fmla="*/ 25 w 35"/>
                  <a:gd name="T19" fmla="*/ 10 h 78"/>
                  <a:gd name="T20" fmla="*/ 22 w 35"/>
                  <a:gd name="T21" fmla="*/ 7 h 78"/>
                  <a:gd name="T22" fmla="*/ 19 w 35"/>
                  <a:gd name="T23" fmla="*/ 6 h 78"/>
                  <a:gd name="T24" fmla="*/ 16 w 35"/>
                  <a:gd name="T25" fmla="*/ 6 h 78"/>
                  <a:gd name="T26" fmla="*/ 16 w 35"/>
                  <a:gd name="T27" fmla="*/ 0 h 78"/>
                  <a:gd name="T28" fmla="*/ 19 w 35"/>
                  <a:gd name="T29" fmla="*/ 0 h 78"/>
                  <a:gd name="T30" fmla="*/ 23 w 35"/>
                  <a:gd name="T31" fmla="*/ 1 h 78"/>
                  <a:gd name="T32" fmla="*/ 28 w 35"/>
                  <a:gd name="T33" fmla="*/ 3 h 78"/>
                  <a:gd name="T34" fmla="*/ 32 w 35"/>
                  <a:gd name="T35" fmla="*/ 7 h 78"/>
                  <a:gd name="T36" fmla="*/ 34 w 35"/>
                  <a:gd name="T37" fmla="*/ 12 h 78"/>
                  <a:gd name="T38" fmla="*/ 35 w 35"/>
                  <a:gd name="T39" fmla="*/ 16 h 78"/>
                  <a:gd name="T40" fmla="*/ 35 w 35"/>
                  <a:gd name="T41" fmla="*/ 78 h 78"/>
                  <a:gd name="T42" fmla="*/ 0 w 35"/>
                  <a:gd name="T43" fmla="*/ 78 h 78"/>
                  <a:gd name="T44" fmla="*/ 0 w 35"/>
                  <a:gd name="T45" fmla="*/ 16 h 78"/>
                  <a:gd name="T46" fmla="*/ 1 w 35"/>
                  <a:gd name="T47" fmla="*/ 12 h 78"/>
                  <a:gd name="T48" fmla="*/ 3 w 35"/>
                  <a:gd name="T49" fmla="*/ 7 h 78"/>
                  <a:gd name="T50" fmla="*/ 7 w 35"/>
                  <a:gd name="T51" fmla="*/ 3 h 78"/>
                  <a:gd name="T52" fmla="*/ 11 w 35"/>
                  <a:gd name="T53" fmla="*/ 1 h 78"/>
                  <a:gd name="T54" fmla="*/ 16 w 35"/>
                  <a:gd name="T55"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78">
                    <a:moveTo>
                      <a:pt x="16" y="6"/>
                    </a:moveTo>
                    <a:lnTo>
                      <a:pt x="12" y="7"/>
                    </a:lnTo>
                    <a:lnTo>
                      <a:pt x="9" y="10"/>
                    </a:lnTo>
                    <a:lnTo>
                      <a:pt x="7" y="13"/>
                    </a:lnTo>
                    <a:lnTo>
                      <a:pt x="7" y="16"/>
                    </a:lnTo>
                    <a:lnTo>
                      <a:pt x="7" y="72"/>
                    </a:lnTo>
                    <a:lnTo>
                      <a:pt x="28" y="72"/>
                    </a:lnTo>
                    <a:lnTo>
                      <a:pt x="28" y="16"/>
                    </a:lnTo>
                    <a:lnTo>
                      <a:pt x="27" y="13"/>
                    </a:lnTo>
                    <a:lnTo>
                      <a:pt x="25" y="10"/>
                    </a:lnTo>
                    <a:lnTo>
                      <a:pt x="22" y="7"/>
                    </a:lnTo>
                    <a:lnTo>
                      <a:pt x="19" y="6"/>
                    </a:lnTo>
                    <a:lnTo>
                      <a:pt x="16" y="6"/>
                    </a:lnTo>
                    <a:close/>
                    <a:moveTo>
                      <a:pt x="16" y="0"/>
                    </a:moveTo>
                    <a:lnTo>
                      <a:pt x="19" y="0"/>
                    </a:lnTo>
                    <a:lnTo>
                      <a:pt x="23" y="1"/>
                    </a:lnTo>
                    <a:lnTo>
                      <a:pt x="28" y="3"/>
                    </a:lnTo>
                    <a:lnTo>
                      <a:pt x="32" y="7"/>
                    </a:lnTo>
                    <a:lnTo>
                      <a:pt x="34" y="12"/>
                    </a:lnTo>
                    <a:lnTo>
                      <a:pt x="35" y="16"/>
                    </a:lnTo>
                    <a:lnTo>
                      <a:pt x="35" y="78"/>
                    </a:lnTo>
                    <a:lnTo>
                      <a:pt x="0" y="78"/>
                    </a:lnTo>
                    <a:lnTo>
                      <a:pt x="0" y="16"/>
                    </a:lnTo>
                    <a:lnTo>
                      <a:pt x="1" y="12"/>
                    </a:lnTo>
                    <a:lnTo>
                      <a:pt x="3" y="7"/>
                    </a:lnTo>
                    <a:lnTo>
                      <a:pt x="7" y="3"/>
                    </a:lnTo>
                    <a:lnTo>
                      <a:pt x="11" y="1"/>
                    </a:lnTo>
                    <a:lnTo>
                      <a:pt x="16" y="0"/>
                    </a:lnTo>
                    <a:close/>
                  </a:path>
                </a:pathLst>
              </a:custGeom>
              <a:grpFill/>
              <a:ln w="0">
                <a:noFill/>
                <a:prstDash val="solid"/>
                <a:round/>
                <a:headEnd/>
                <a:tailEnd/>
              </a:ln>
            </p:spPr>
            <p:txBody>
              <a:bodyPr vert="horz" wrap="square" lIns="75288" tIns="37643" rIns="75288" bIns="37643" numCol="1" anchor="t" anchorCtr="0" compatLnSpc="1">
                <a:prstTxWarp prst="textNoShape">
                  <a:avLst/>
                </a:prstTxWarp>
              </a:bodyPr>
              <a:lstStyle/>
              <a:p>
                <a:pPr defTabSz="866943" fontAlgn="base">
                  <a:lnSpc>
                    <a:spcPct val="120000"/>
                  </a:lnSpc>
                  <a:spcBef>
                    <a:spcPct val="0"/>
                  </a:spcBef>
                  <a:spcAft>
                    <a:spcPct val="0"/>
                  </a:spcAft>
                </a:pPr>
                <a:endParaRPr lang="zh-CN" altLang="en-US" sz="1517">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6" name="Freeform 154"/>
              <p:cNvSpPr>
                <a:spLocks noEditPoints="1"/>
              </p:cNvSpPr>
              <p:nvPr/>
            </p:nvSpPr>
            <p:spPr bwMode="auto">
              <a:xfrm>
                <a:off x="8662988" y="4846638"/>
                <a:ext cx="52388" cy="160338"/>
              </a:xfrm>
              <a:custGeom>
                <a:avLst/>
                <a:gdLst>
                  <a:gd name="T0" fmla="*/ 16 w 33"/>
                  <a:gd name="T1" fmla="*/ 7 h 101"/>
                  <a:gd name="T2" fmla="*/ 12 w 33"/>
                  <a:gd name="T3" fmla="*/ 8 h 101"/>
                  <a:gd name="T4" fmla="*/ 8 w 33"/>
                  <a:gd name="T5" fmla="*/ 10 h 101"/>
                  <a:gd name="T6" fmla="*/ 6 w 33"/>
                  <a:gd name="T7" fmla="*/ 13 h 101"/>
                  <a:gd name="T8" fmla="*/ 5 w 33"/>
                  <a:gd name="T9" fmla="*/ 16 h 101"/>
                  <a:gd name="T10" fmla="*/ 5 w 33"/>
                  <a:gd name="T11" fmla="*/ 95 h 101"/>
                  <a:gd name="T12" fmla="*/ 28 w 33"/>
                  <a:gd name="T13" fmla="*/ 95 h 101"/>
                  <a:gd name="T14" fmla="*/ 28 w 33"/>
                  <a:gd name="T15" fmla="*/ 16 h 101"/>
                  <a:gd name="T16" fmla="*/ 27 w 33"/>
                  <a:gd name="T17" fmla="*/ 13 h 101"/>
                  <a:gd name="T18" fmla="*/ 25 w 33"/>
                  <a:gd name="T19" fmla="*/ 10 h 101"/>
                  <a:gd name="T20" fmla="*/ 21 w 33"/>
                  <a:gd name="T21" fmla="*/ 8 h 101"/>
                  <a:gd name="T22" fmla="*/ 17 w 33"/>
                  <a:gd name="T23" fmla="*/ 7 h 101"/>
                  <a:gd name="T24" fmla="*/ 16 w 33"/>
                  <a:gd name="T25" fmla="*/ 7 h 101"/>
                  <a:gd name="T26" fmla="*/ 16 w 33"/>
                  <a:gd name="T27" fmla="*/ 0 h 101"/>
                  <a:gd name="T28" fmla="*/ 17 w 33"/>
                  <a:gd name="T29" fmla="*/ 0 h 101"/>
                  <a:gd name="T30" fmla="*/ 23 w 33"/>
                  <a:gd name="T31" fmla="*/ 1 h 101"/>
                  <a:gd name="T32" fmla="*/ 27 w 33"/>
                  <a:gd name="T33" fmla="*/ 3 h 101"/>
                  <a:gd name="T34" fmla="*/ 30 w 33"/>
                  <a:gd name="T35" fmla="*/ 8 h 101"/>
                  <a:gd name="T36" fmla="*/ 32 w 33"/>
                  <a:gd name="T37" fmla="*/ 12 h 101"/>
                  <a:gd name="T38" fmla="*/ 33 w 33"/>
                  <a:gd name="T39" fmla="*/ 16 h 101"/>
                  <a:gd name="T40" fmla="*/ 33 w 33"/>
                  <a:gd name="T41" fmla="*/ 101 h 101"/>
                  <a:gd name="T42" fmla="*/ 0 w 33"/>
                  <a:gd name="T43" fmla="*/ 101 h 101"/>
                  <a:gd name="T44" fmla="*/ 0 w 33"/>
                  <a:gd name="T45" fmla="*/ 16 h 101"/>
                  <a:gd name="T46" fmla="*/ 0 w 33"/>
                  <a:gd name="T47" fmla="*/ 12 h 101"/>
                  <a:gd name="T48" fmla="*/ 2 w 33"/>
                  <a:gd name="T49" fmla="*/ 8 h 101"/>
                  <a:gd name="T50" fmla="*/ 6 w 33"/>
                  <a:gd name="T51" fmla="*/ 3 h 101"/>
                  <a:gd name="T52" fmla="*/ 11 w 33"/>
                  <a:gd name="T53" fmla="*/ 1 h 101"/>
                  <a:gd name="T54" fmla="*/ 16 w 33"/>
                  <a:gd name="T55"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 h="101">
                    <a:moveTo>
                      <a:pt x="16" y="7"/>
                    </a:moveTo>
                    <a:lnTo>
                      <a:pt x="12" y="8"/>
                    </a:lnTo>
                    <a:lnTo>
                      <a:pt x="8" y="10"/>
                    </a:lnTo>
                    <a:lnTo>
                      <a:pt x="6" y="13"/>
                    </a:lnTo>
                    <a:lnTo>
                      <a:pt x="5" y="16"/>
                    </a:lnTo>
                    <a:lnTo>
                      <a:pt x="5" y="95"/>
                    </a:lnTo>
                    <a:lnTo>
                      <a:pt x="28" y="95"/>
                    </a:lnTo>
                    <a:lnTo>
                      <a:pt x="28" y="16"/>
                    </a:lnTo>
                    <a:lnTo>
                      <a:pt x="27" y="13"/>
                    </a:lnTo>
                    <a:lnTo>
                      <a:pt x="25" y="10"/>
                    </a:lnTo>
                    <a:lnTo>
                      <a:pt x="21" y="8"/>
                    </a:lnTo>
                    <a:lnTo>
                      <a:pt x="17" y="7"/>
                    </a:lnTo>
                    <a:lnTo>
                      <a:pt x="16" y="7"/>
                    </a:lnTo>
                    <a:close/>
                    <a:moveTo>
                      <a:pt x="16" y="0"/>
                    </a:moveTo>
                    <a:lnTo>
                      <a:pt x="17" y="0"/>
                    </a:lnTo>
                    <a:lnTo>
                      <a:pt x="23" y="1"/>
                    </a:lnTo>
                    <a:lnTo>
                      <a:pt x="27" y="3"/>
                    </a:lnTo>
                    <a:lnTo>
                      <a:pt x="30" y="8"/>
                    </a:lnTo>
                    <a:lnTo>
                      <a:pt x="32" y="12"/>
                    </a:lnTo>
                    <a:lnTo>
                      <a:pt x="33" y="16"/>
                    </a:lnTo>
                    <a:lnTo>
                      <a:pt x="33" y="101"/>
                    </a:lnTo>
                    <a:lnTo>
                      <a:pt x="0" y="101"/>
                    </a:lnTo>
                    <a:lnTo>
                      <a:pt x="0" y="16"/>
                    </a:lnTo>
                    <a:lnTo>
                      <a:pt x="0" y="12"/>
                    </a:lnTo>
                    <a:lnTo>
                      <a:pt x="2" y="8"/>
                    </a:lnTo>
                    <a:lnTo>
                      <a:pt x="6" y="3"/>
                    </a:lnTo>
                    <a:lnTo>
                      <a:pt x="11" y="1"/>
                    </a:lnTo>
                    <a:lnTo>
                      <a:pt x="16" y="0"/>
                    </a:lnTo>
                    <a:close/>
                  </a:path>
                </a:pathLst>
              </a:custGeom>
              <a:grpFill/>
              <a:ln w="0">
                <a:noFill/>
                <a:prstDash val="solid"/>
                <a:round/>
                <a:headEnd/>
                <a:tailEnd/>
              </a:ln>
            </p:spPr>
            <p:txBody>
              <a:bodyPr vert="horz" wrap="square" lIns="75288" tIns="37643" rIns="75288" bIns="37643" numCol="1" anchor="t" anchorCtr="0" compatLnSpc="1">
                <a:prstTxWarp prst="textNoShape">
                  <a:avLst/>
                </a:prstTxWarp>
              </a:bodyPr>
              <a:lstStyle/>
              <a:p>
                <a:pPr defTabSz="866943" fontAlgn="base">
                  <a:lnSpc>
                    <a:spcPct val="120000"/>
                  </a:lnSpc>
                  <a:spcBef>
                    <a:spcPct val="0"/>
                  </a:spcBef>
                  <a:spcAft>
                    <a:spcPct val="0"/>
                  </a:spcAft>
                </a:pPr>
                <a:endParaRPr lang="zh-CN" altLang="en-US" sz="1517">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7" name="Freeform 155"/>
              <p:cNvSpPr>
                <a:spLocks noEditPoints="1"/>
              </p:cNvSpPr>
              <p:nvPr/>
            </p:nvSpPr>
            <p:spPr bwMode="auto">
              <a:xfrm>
                <a:off x="8732838" y="4810126"/>
                <a:ext cx="55563" cy="196850"/>
              </a:xfrm>
              <a:custGeom>
                <a:avLst/>
                <a:gdLst>
                  <a:gd name="T0" fmla="*/ 17 w 35"/>
                  <a:gd name="T1" fmla="*/ 6 h 124"/>
                  <a:gd name="T2" fmla="*/ 12 w 35"/>
                  <a:gd name="T3" fmla="*/ 7 h 124"/>
                  <a:gd name="T4" fmla="*/ 9 w 35"/>
                  <a:gd name="T5" fmla="*/ 9 h 124"/>
                  <a:gd name="T6" fmla="*/ 7 w 35"/>
                  <a:gd name="T7" fmla="*/ 12 h 124"/>
                  <a:gd name="T8" fmla="*/ 7 w 35"/>
                  <a:gd name="T9" fmla="*/ 17 h 124"/>
                  <a:gd name="T10" fmla="*/ 7 w 35"/>
                  <a:gd name="T11" fmla="*/ 118 h 124"/>
                  <a:gd name="T12" fmla="*/ 28 w 35"/>
                  <a:gd name="T13" fmla="*/ 118 h 124"/>
                  <a:gd name="T14" fmla="*/ 28 w 35"/>
                  <a:gd name="T15" fmla="*/ 17 h 124"/>
                  <a:gd name="T16" fmla="*/ 27 w 35"/>
                  <a:gd name="T17" fmla="*/ 12 h 124"/>
                  <a:gd name="T18" fmla="*/ 25 w 35"/>
                  <a:gd name="T19" fmla="*/ 9 h 124"/>
                  <a:gd name="T20" fmla="*/ 22 w 35"/>
                  <a:gd name="T21" fmla="*/ 7 h 124"/>
                  <a:gd name="T22" fmla="*/ 19 w 35"/>
                  <a:gd name="T23" fmla="*/ 6 h 124"/>
                  <a:gd name="T24" fmla="*/ 17 w 35"/>
                  <a:gd name="T25" fmla="*/ 6 h 124"/>
                  <a:gd name="T26" fmla="*/ 17 w 35"/>
                  <a:gd name="T27" fmla="*/ 0 h 124"/>
                  <a:gd name="T28" fmla="*/ 19 w 35"/>
                  <a:gd name="T29" fmla="*/ 0 h 124"/>
                  <a:gd name="T30" fmla="*/ 24 w 35"/>
                  <a:gd name="T31" fmla="*/ 0 h 124"/>
                  <a:gd name="T32" fmla="*/ 28 w 35"/>
                  <a:gd name="T33" fmla="*/ 2 h 124"/>
                  <a:gd name="T34" fmla="*/ 32 w 35"/>
                  <a:gd name="T35" fmla="*/ 7 h 124"/>
                  <a:gd name="T36" fmla="*/ 34 w 35"/>
                  <a:gd name="T37" fmla="*/ 11 h 124"/>
                  <a:gd name="T38" fmla="*/ 35 w 35"/>
                  <a:gd name="T39" fmla="*/ 17 h 124"/>
                  <a:gd name="T40" fmla="*/ 35 w 35"/>
                  <a:gd name="T41" fmla="*/ 124 h 124"/>
                  <a:gd name="T42" fmla="*/ 0 w 35"/>
                  <a:gd name="T43" fmla="*/ 124 h 124"/>
                  <a:gd name="T44" fmla="*/ 0 w 35"/>
                  <a:gd name="T45" fmla="*/ 17 h 124"/>
                  <a:gd name="T46" fmla="*/ 1 w 35"/>
                  <a:gd name="T47" fmla="*/ 11 h 124"/>
                  <a:gd name="T48" fmla="*/ 4 w 35"/>
                  <a:gd name="T49" fmla="*/ 7 h 124"/>
                  <a:gd name="T50" fmla="*/ 7 w 35"/>
                  <a:gd name="T51" fmla="*/ 2 h 124"/>
                  <a:gd name="T52" fmla="*/ 11 w 35"/>
                  <a:gd name="T53" fmla="*/ 0 h 124"/>
                  <a:gd name="T54" fmla="*/ 17 w 35"/>
                  <a:gd name="T5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124">
                    <a:moveTo>
                      <a:pt x="17" y="6"/>
                    </a:moveTo>
                    <a:lnTo>
                      <a:pt x="12" y="7"/>
                    </a:lnTo>
                    <a:lnTo>
                      <a:pt x="9" y="9"/>
                    </a:lnTo>
                    <a:lnTo>
                      <a:pt x="7" y="12"/>
                    </a:lnTo>
                    <a:lnTo>
                      <a:pt x="7" y="17"/>
                    </a:lnTo>
                    <a:lnTo>
                      <a:pt x="7" y="118"/>
                    </a:lnTo>
                    <a:lnTo>
                      <a:pt x="28" y="118"/>
                    </a:lnTo>
                    <a:lnTo>
                      <a:pt x="28" y="17"/>
                    </a:lnTo>
                    <a:lnTo>
                      <a:pt x="27" y="12"/>
                    </a:lnTo>
                    <a:lnTo>
                      <a:pt x="25" y="9"/>
                    </a:lnTo>
                    <a:lnTo>
                      <a:pt x="22" y="7"/>
                    </a:lnTo>
                    <a:lnTo>
                      <a:pt x="19" y="6"/>
                    </a:lnTo>
                    <a:lnTo>
                      <a:pt x="17" y="6"/>
                    </a:lnTo>
                    <a:close/>
                    <a:moveTo>
                      <a:pt x="17" y="0"/>
                    </a:moveTo>
                    <a:lnTo>
                      <a:pt x="19" y="0"/>
                    </a:lnTo>
                    <a:lnTo>
                      <a:pt x="24" y="0"/>
                    </a:lnTo>
                    <a:lnTo>
                      <a:pt x="28" y="2"/>
                    </a:lnTo>
                    <a:lnTo>
                      <a:pt x="32" y="7"/>
                    </a:lnTo>
                    <a:lnTo>
                      <a:pt x="34" y="11"/>
                    </a:lnTo>
                    <a:lnTo>
                      <a:pt x="35" y="17"/>
                    </a:lnTo>
                    <a:lnTo>
                      <a:pt x="35" y="124"/>
                    </a:lnTo>
                    <a:lnTo>
                      <a:pt x="0" y="124"/>
                    </a:lnTo>
                    <a:lnTo>
                      <a:pt x="0" y="17"/>
                    </a:lnTo>
                    <a:lnTo>
                      <a:pt x="1" y="11"/>
                    </a:lnTo>
                    <a:lnTo>
                      <a:pt x="4" y="7"/>
                    </a:lnTo>
                    <a:lnTo>
                      <a:pt x="7" y="2"/>
                    </a:lnTo>
                    <a:lnTo>
                      <a:pt x="11" y="0"/>
                    </a:lnTo>
                    <a:lnTo>
                      <a:pt x="17" y="0"/>
                    </a:lnTo>
                    <a:close/>
                  </a:path>
                </a:pathLst>
              </a:custGeom>
              <a:grpFill/>
              <a:ln w="0">
                <a:noFill/>
                <a:prstDash val="solid"/>
                <a:round/>
                <a:headEnd/>
                <a:tailEnd/>
              </a:ln>
            </p:spPr>
            <p:txBody>
              <a:bodyPr vert="horz" wrap="square" lIns="75288" tIns="37643" rIns="75288" bIns="37643" numCol="1" anchor="t" anchorCtr="0" compatLnSpc="1">
                <a:prstTxWarp prst="textNoShape">
                  <a:avLst/>
                </a:prstTxWarp>
              </a:bodyPr>
              <a:lstStyle/>
              <a:p>
                <a:pPr defTabSz="866943" fontAlgn="base">
                  <a:lnSpc>
                    <a:spcPct val="120000"/>
                  </a:lnSpc>
                  <a:spcBef>
                    <a:spcPct val="0"/>
                  </a:spcBef>
                  <a:spcAft>
                    <a:spcPct val="0"/>
                  </a:spcAft>
                </a:pPr>
                <a:endParaRPr lang="zh-CN" altLang="en-US" sz="1517">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8" name="Freeform 156"/>
              <p:cNvSpPr>
                <a:spLocks noEditPoints="1"/>
              </p:cNvSpPr>
              <p:nvPr/>
            </p:nvSpPr>
            <p:spPr bwMode="auto">
              <a:xfrm>
                <a:off x="8418513" y="4619626"/>
                <a:ext cx="469900" cy="552450"/>
              </a:xfrm>
              <a:custGeom>
                <a:avLst/>
                <a:gdLst>
                  <a:gd name="T0" fmla="*/ 82 w 296"/>
                  <a:gd name="T1" fmla="*/ 330 h 348"/>
                  <a:gd name="T2" fmla="*/ 80 w 296"/>
                  <a:gd name="T3" fmla="*/ 335 h 348"/>
                  <a:gd name="T4" fmla="*/ 84 w 296"/>
                  <a:gd name="T5" fmla="*/ 342 h 348"/>
                  <a:gd name="T6" fmla="*/ 211 w 296"/>
                  <a:gd name="T7" fmla="*/ 342 h 348"/>
                  <a:gd name="T8" fmla="*/ 216 w 296"/>
                  <a:gd name="T9" fmla="*/ 335 h 348"/>
                  <a:gd name="T10" fmla="*/ 213 w 296"/>
                  <a:gd name="T11" fmla="*/ 330 h 348"/>
                  <a:gd name="T12" fmla="*/ 86 w 296"/>
                  <a:gd name="T13" fmla="*/ 328 h 348"/>
                  <a:gd name="T14" fmla="*/ 183 w 296"/>
                  <a:gd name="T15" fmla="*/ 321 h 348"/>
                  <a:gd name="T16" fmla="*/ 29 w 296"/>
                  <a:gd name="T17" fmla="*/ 109 h 348"/>
                  <a:gd name="T18" fmla="*/ 267 w 296"/>
                  <a:gd name="T19" fmla="*/ 109 h 348"/>
                  <a:gd name="T20" fmla="*/ 137 w 296"/>
                  <a:gd name="T21" fmla="*/ 143 h 348"/>
                  <a:gd name="T22" fmla="*/ 88 w 296"/>
                  <a:gd name="T23" fmla="*/ 121 h 348"/>
                  <a:gd name="T24" fmla="*/ 39 w 296"/>
                  <a:gd name="T25" fmla="*/ 109 h 348"/>
                  <a:gd name="T26" fmla="*/ 10 w 296"/>
                  <a:gd name="T27" fmla="*/ 92 h 348"/>
                  <a:gd name="T28" fmla="*/ 6 w 296"/>
                  <a:gd name="T29" fmla="*/ 99 h 348"/>
                  <a:gd name="T30" fmla="*/ 7 w 296"/>
                  <a:gd name="T31" fmla="*/ 271 h 348"/>
                  <a:gd name="T32" fmla="*/ 283 w 296"/>
                  <a:gd name="T33" fmla="*/ 273 h 348"/>
                  <a:gd name="T34" fmla="*/ 289 w 296"/>
                  <a:gd name="T35" fmla="*/ 269 h 348"/>
                  <a:gd name="T36" fmla="*/ 289 w 296"/>
                  <a:gd name="T37" fmla="*/ 95 h 348"/>
                  <a:gd name="T38" fmla="*/ 283 w 296"/>
                  <a:gd name="T39" fmla="*/ 91 h 348"/>
                  <a:gd name="T40" fmla="*/ 147 w 296"/>
                  <a:gd name="T41" fmla="*/ 104 h 348"/>
                  <a:gd name="T42" fmla="*/ 23 w 296"/>
                  <a:gd name="T43" fmla="*/ 261 h 348"/>
                  <a:gd name="T44" fmla="*/ 22 w 296"/>
                  <a:gd name="T45" fmla="*/ 97 h 348"/>
                  <a:gd name="T46" fmla="*/ 88 w 296"/>
                  <a:gd name="T47" fmla="*/ 5 h 348"/>
                  <a:gd name="T48" fmla="*/ 33 w 296"/>
                  <a:gd name="T49" fmla="*/ 21 h 348"/>
                  <a:gd name="T50" fmla="*/ 10 w 296"/>
                  <a:gd name="T51" fmla="*/ 60 h 348"/>
                  <a:gd name="T52" fmla="*/ 33 w 296"/>
                  <a:gd name="T53" fmla="*/ 99 h 348"/>
                  <a:gd name="T54" fmla="*/ 88 w 296"/>
                  <a:gd name="T55" fmla="*/ 115 h 348"/>
                  <a:gd name="T56" fmla="*/ 105 w 296"/>
                  <a:gd name="T57" fmla="*/ 114 h 348"/>
                  <a:gd name="T58" fmla="*/ 129 w 296"/>
                  <a:gd name="T59" fmla="*/ 107 h 348"/>
                  <a:gd name="T60" fmla="*/ 164 w 296"/>
                  <a:gd name="T61" fmla="*/ 75 h 348"/>
                  <a:gd name="T62" fmla="*/ 155 w 296"/>
                  <a:gd name="T63" fmla="*/ 32 h 348"/>
                  <a:gd name="T64" fmla="*/ 108 w 296"/>
                  <a:gd name="T65" fmla="*/ 7 h 348"/>
                  <a:gd name="T66" fmla="*/ 110 w 296"/>
                  <a:gd name="T67" fmla="*/ 2 h 348"/>
                  <a:gd name="T68" fmla="*/ 160 w 296"/>
                  <a:gd name="T69" fmla="*/ 29 h 348"/>
                  <a:gd name="T70" fmla="*/ 170 w 296"/>
                  <a:gd name="T71" fmla="*/ 74 h 348"/>
                  <a:gd name="T72" fmla="*/ 287 w 296"/>
                  <a:gd name="T73" fmla="*/ 85 h 348"/>
                  <a:gd name="T74" fmla="*/ 295 w 296"/>
                  <a:gd name="T75" fmla="*/ 94 h 348"/>
                  <a:gd name="T76" fmla="*/ 295 w 296"/>
                  <a:gd name="T77" fmla="*/ 270 h 348"/>
                  <a:gd name="T78" fmla="*/ 287 w 296"/>
                  <a:gd name="T79" fmla="*/ 279 h 348"/>
                  <a:gd name="T80" fmla="*/ 190 w 296"/>
                  <a:gd name="T81" fmla="*/ 321 h 348"/>
                  <a:gd name="T82" fmla="*/ 217 w 296"/>
                  <a:gd name="T83" fmla="*/ 323 h 348"/>
                  <a:gd name="T84" fmla="*/ 222 w 296"/>
                  <a:gd name="T85" fmla="*/ 334 h 348"/>
                  <a:gd name="T86" fmla="*/ 219 w 296"/>
                  <a:gd name="T87" fmla="*/ 343 h 348"/>
                  <a:gd name="T88" fmla="*/ 209 w 296"/>
                  <a:gd name="T89" fmla="*/ 348 h 348"/>
                  <a:gd name="T90" fmla="*/ 79 w 296"/>
                  <a:gd name="T91" fmla="*/ 346 h 348"/>
                  <a:gd name="T92" fmla="*/ 73 w 296"/>
                  <a:gd name="T93" fmla="*/ 335 h 348"/>
                  <a:gd name="T94" fmla="*/ 77 w 296"/>
                  <a:gd name="T95" fmla="*/ 327 h 348"/>
                  <a:gd name="T96" fmla="*/ 86 w 296"/>
                  <a:gd name="T97" fmla="*/ 321 h 348"/>
                  <a:gd name="T98" fmla="*/ 13 w 296"/>
                  <a:gd name="T99" fmla="*/ 279 h 348"/>
                  <a:gd name="T100" fmla="*/ 2 w 296"/>
                  <a:gd name="T101" fmla="*/ 274 h 348"/>
                  <a:gd name="T102" fmla="*/ 0 w 296"/>
                  <a:gd name="T103" fmla="*/ 99 h 348"/>
                  <a:gd name="T104" fmla="*/ 5 w 296"/>
                  <a:gd name="T105" fmla="*/ 88 h 348"/>
                  <a:gd name="T106" fmla="*/ 6 w 296"/>
                  <a:gd name="T107" fmla="*/ 74 h 348"/>
                  <a:gd name="T108" fmla="*/ 16 w 296"/>
                  <a:gd name="T109" fmla="*/ 29 h 348"/>
                  <a:gd name="T110" fmla="*/ 66 w 296"/>
                  <a:gd name="T111" fmla="*/ 2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96" h="348">
                    <a:moveTo>
                      <a:pt x="86" y="328"/>
                    </a:moveTo>
                    <a:lnTo>
                      <a:pt x="84" y="328"/>
                    </a:lnTo>
                    <a:lnTo>
                      <a:pt x="82" y="330"/>
                    </a:lnTo>
                    <a:lnTo>
                      <a:pt x="80" y="332"/>
                    </a:lnTo>
                    <a:lnTo>
                      <a:pt x="80" y="334"/>
                    </a:lnTo>
                    <a:lnTo>
                      <a:pt x="80" y="335"/>
                    </a:lnTo>
                    <a:lnTo>
                      <a:pt x="80" y="339"/>
                    </a:lnTo>
                    <a:lnTo>
                      <a:pt x="82" y="341"/>
                    </a:lnTo>
                    <a:lnTo>
                      <a:pt x="84" y="342"/>
                    </a:lnTo>
                    <a:lnTo>
                      <a:pt x="86" y="343"/>
                    </a:lnTo>
                    <a:lnTo>
                      <a:pt x="209" y="343"/>
                    </a:lnTo>
                    <a:lnTo>
                      <a:pt x="211" y="342"/>
                    </a:lnTo>
                    <a:lnTo>
                      <a:pt x="213" y="341"/>
                    </a:lnTo>
                    <a:lnTo>
                      <a:pt x="216" y="339"/>
                    </a:lnTo>
                    <a:lnTo>
                      <a:pt x="216" y="335"/>
                    </a:lnTo>
                    <a:lnTo>
                      <a:pt x="216" y="334"/>
                    </a:lnTo>
                    <a:lnTo>
                      <a:pt x="216" y="332"/>
                    </a:lnTo>
                    <a:lnTo>
                      <a:pt x="213" y="330"/>
                    </a:lnTo>
                    <a:lnTo>
                      <a:pt x="211" y="328"/>
                    </a:lnTo>
                    <a:lnTo>
                      <a:pt x="209" y="328"/>
                    </a:lnTo>
                    <a:lnTo>
                      <a:pt x="86" y="328"/>
                    </a:lnTo>
                    <a:close/>
                    <a:moveTo>
                      <a:pt x="113" y="279"/>
                    </a:moveTo>
                    <a:lnTo>
                      <a:pt x="113" y="321"/>
                    </a:lnTo>
                    <a:lnTo>
                      <a:pt x="183" y="321"/>
                    </a:lnTo>
                    <a:lnTo>
                      <a:pt x="183" y="279"/>
                    </a:lnTo>
                    <a:lnTo>
                      <a:pt x="113" y="279"/>
                    </a:lnTo>
                    <a:close/>
                    <a:moveTo>
                      <a:pt x="29" y="109"/>
                    </a:moveTo>
                    <a:lnTo>
                      <a:pt x="29" y="255"/>
                    </a:lnTo>
                    <a:lnTo>
                      <a:pt x="267" y="255"/>
                    </a:lnTo>
                    <a:lnTo>
                      <a:pt x="267" y="109"/>
                    </a:lnTo>
                    <a:lnTo>
                      <a:pt x="137" y="109"/>
                    </a:lnTo>
                    <a:lnTo>
                      <a:pt x="133" y="112"/>
                    </a:lnTo>
                    <a:lnTo>
                      <a:pt x="137" y="143"/>
                    </a:lnTo>
                    <a:lnTo>
                      <a:pt x="104" y="120"/>
                    </a:lnTo>
                    <a:lnTo>
                      <a:pt x="95" y="121"/>
                    </a:lnTo>
                    <a:lnTo>
                      <a:pt x="88" y="121"/>
                    </a:lnTo>
                    <a:lnTo>
                      <a:pt x="70" y="120"/>
                    </a:lnTo>
                    <a:lnTo>
                      <a:pt x="54" y="116"/>
                    </a:lnTo>
                    <a:lnTo>
                      <a:pt x="39" y="109"/>
                    </a:lnTo>
                    <a:lnTo>
                      <a:pt x="29" y="109"/>
                    </a:lnTo>
                    <a:close/>
                    <a:moveTo>
                      <a:pt x="13" y="91"/>
                    </a:moveTo>
                    <a:lnTo>
                      <a:pt x="10" y="92"/>
                    </a:lnTo>
                    <a:lnTo>
                      <a:pt x="7" y="93"/>
                    </a:lnTo>
                    <a:lnTo>
                      <a:pt x="6" y="95"/>
                    </a:lnTo>
                    <a:lnTo>
                      <a:pt x="6" y="99"/>
                    </a:lnTo>
                    <a:lnTo>
                      <a:pt x="6" y="266"/>
                    </a:lnTo>
                    <a:lnTo>
                      <a:pt x="6" y="269"/>
                    </a:lnTo>
                    <a:lnTo>
                      <a:pt x="7" y="271"/>
                    </a:lnTo>
                    <a:lnTo>
                      <a:pt x="10" y="272"/>
                    </a:lnTo>
                    <a:lnTo>
                      <a:pt x="13" y="273"/>
                    </a:lnTo>
                    <a:lnTo>
                      <a:pt x="283" y="273"/>
                    </a:lnTo>
                    <a:lnTo>
                      <a:pt x="285" y="272"/>
                    </a:lnTo>
                    <a:lnTo>
                      <a:pt x="287" y="271"/>
                    </a:lnTo>
                    <a:lnTo>
                      <a:pt x="289" y="269"/>
                    </a:lnTo>
                    <a:lnTo>
                      <a:pt x="289" y="266"/>
                    </a:lnTo>
                    <a:lnTo>
                      <a:pt x="289" y="99"/>
                    </a:lnTo>
                    <a:lnTo>
                      <a:pt x="289" y="95"/>
                    </a:lnTo>
                    <a:lnTo>
                      <a:pt x="287" y="93"/>
                    </a:lnTo>
                    <a:lnTo>
                      <a:pt x="285" y="92"/>
                    </a:lnTo>
                    <a:lnTo>
                      <a:pt x="283" y="91"/>
                    </a:lnTo>
                    <a:lnTo>
                      <a:pt x="160" y="91"/>
                    </a:lnTo>
                    <a:lnTo>
                      <a:pt x="154" y="97"/>
                    </a:lnTo>
                    <a:lnTo>
                      <a:pt x="147" y="104"/>
                    </a:lnTo>
                    <a:lnTo>
                      <a:pt x="272" y="104"/>
                    </a:lnTo>
                    <a:lnTo>
                      <a:pt x="272" y="261"/>
                    </a:lnTo>
                    <a:lnTo>
                      <a:pt x="23" y="261"/>
                    </a:lnTo>
                    <a:lnTo>
                      <a:pt x="23" y="104"/>
                    </a:lnTo>
                    <a:lnTo>
                      <a:pt x="29" y="104"/>
                    </a:lnTo>
                    <a:lnTo>
                      <a:pt x="22" y="97"/>
                    </a:lnTo>
                    <a:lnTo>
                      <a:pt x="16" y="91"/>
                    </a:lnTo>
                    <a:lnTo>
                      <a:pt x="13" y="91"/>
                    </a:lnTo>
                    <a:close/>
                    <a:moveTo>
                      <a:pt x="88" y="5"/>
                    </a:moveTo>
                    <a:lnTo>
                      <a:pt x="67" y="7"/>
                    </a:lnTo>
                    <a:lnTo>
                      <a:pt x="48" y="13"/>
                    </a:lnTo>
                    <a:lnTo>
                      <a:pt x="33" y="21"/>
                    </a:lnTo>
                    <a:lnTo>
                      <a:pt x="21" y="32"/>
                    </a:lnTo>
                    <a:lnTo>
                      <a:pt x="13" y="45"/>
                    </a:lnTo>
                    <a:lnTo>
                      <a:pt x="10" y="60"/>
                    </a:lnTo>
                    <a:lnTo>
                      <a:pt x="13" y="75"/>
                    </a:lnTo>
                    <a:lnTo>
                      <a:pt x="21" y="88"/>
                    </a:lnTo>
                    <a:lnTo>
                      <a:pt x="33" y="99"/>
                    </a:lnTo>
                    <a:lnTo>
                      <a:pt x="48" y="107"/>
                    </a:lnTo>
                    <a:lnTo>
                      <a:pt x="67" y="113"/>
                    </a:lnTo>
                    <a:lnTo>
                      <a:pt x="88" y="115"/>
                    </a:lnTo>
                    <a:lnTo>
                      <a:pt x="96" y="115"/>
                    </a:lnTo>
                    <a:lnTo>
                      <a:pt x="104" y="114"/>
                    </a:lnTo>
                    <a:lnTo>
                      <a:pt x="105" y="114"/>
                    </a:lnTo>
                    <a:lnTo>
                      <a:pt x="130" y="131"/>
                    </a:lnTo>
                    <a:lnTo>
                      <a:pt x="127" y="108"/>
                    </a:lnTo>
                    <a:lnTo>
                      <a:pt x="129" y="107"/>
                    </a:lnTo>
                    <a:lnTo>
                      <a:pt x="144" y="99"/>
                    </a:lnTo>
                    <a:lnTo>
                      <a:pt x="156" y="87"/>
                    </a:lnTo>
                    <a:lnTo>
                      <a:pt x="164" y="75"/>
                    </a:lnTo>
                    <a:lnTo>
                      <a:pt x="166" y="60"/>
                    </a:lnTo>
                    <a:lnTo>
                      <a:pt x="162" y="45"/>
                    </a:lnTo>
                    <a:lnTo>
                      <a:pt x="155" y="32"/>
                    </a:lnTo>
                    <a:lnTo>
                      <a:pt x="143" y="21"/>
                    </a:lnTo>
                    <a:lnTo>
                      <a:pt x="127" y="13"/>
                    </a:lnTo>
                    <a:lnTo>
                      <a:pt x="108" y="7"/>
                    </a:lnTo>
                    <a:lnTo>
                      <a:pt x="88" y="5"/>
                    </a:lnTo>
                    <a:close/>
                    <a:moveTo>
                      <a:pt x="88" y="0"/>
                    </a:moveTo>
                    <a:lnTo>
                      <a:pt x="110" y="2"/>
                    </a:lnTo>
                    <a:lnTo>
                      <a:pt x="130" y="7"/>
                    </a:lnTo>
                    <a:lnTo>
                      <a:pt x="147" y="17"/>
                    </a:lnTo>
                    <a:lnTo>
                      <a:pt x="160" y="29"/>
                    </a:lnTo>
                    <a:lnTo>
                      <a:pt x="169" y="44"/>
                    </a:lnTo>
                    <a:lnTo>
                      <a:pt x="171" y="60"/>
                    </a:lnTo>
                    <a:lnTo>
                      <a:pt x="170" y="74"/>
                    </a:lnTo>
                    <a:lnTo>
                      <a:pt x="165" y="85"/>
                    </a:lnTo>
                    <a:lnTo>
                      <a:pt x="283" y="85"/>
                    </a:lnTo>
                    <a:lnTo>
                      <a:pt x="287" y="85"/>
                    </a:lnTo>
                    <a:lnTo>
                      <a:pt x="291" y="88"/>
                    </a:lnTo>
                    <a:lnTo>
                      <a:pt x="294" y="91"/>
                    </a:lnTo>
                    <a:lnTo>
                      <a:pt x="295" y="94"/>
                    </a:lnTo>
                    <a:lnTo>
                      <a:pt x="296" y="99"/>
                    </a:lnTo>
                    <a:lnTo>
                      <a:pt x="296" y="266"/>
                    </a:lnTo>
                    <a:lnTo>
                      <a:pt x="295" y="270"/>
                    </a:lnTo>
                    <a:lnTo>
                      <a:pt x="294" y="274"/>
                    </a:lnTo>
                    <a:lnTo>
                      <a:pt x="291" y="277"/>
                    </a:lnTo>
                    <a:lnTo>
                      <a:pt x="287" y="279"/>
                    </a:lnTo>
                    <a:lnTo>
                      <a:pt x="283" y="279"/>
                    </a:lnTo>
                    <a:lnTo>
                      <a:pt x="190" y="279"/>
                    </a:lnTo>
                    <a:lnTo>
                      <a:pt x="190" y="321"/>
                    </a:lnTo>
                    <a:lnTo>
                      <a:pt x="209" y="321"/>
                    </a:lnTo>
                    <a:lnTo>
                      <a:pt x="212" y="322"/>
                    </a:lnTo>
                    <a:lnTo>
                      <a:pt x="217" y="323"/>
                    </a:lnTo>
                    <a:lnTo>
                      <a:pt x="219" y="327"/>
                    </a:lnTo>
                    <a:lnTo>
                      <a:pt x="221" y="330"/>
                    </a:lnTo>
                    <a:lnTo>
                      <a:pt x="222" y="334"/>
                    </a:lnTo>
                    <a:lnTo>
                      <a:pt x="222" y="335"/>
                    </a:lnTo>
                    <a:lnTo>
                      <a:pt x="221" y="340"/>
                    </a:lnTo>
                    <a:lnTo>
                      <a:pt x="219" y="343"/>
                    </a:lnTo>
                    <a:lnTo>
                      <a:pt x="217" y="346"/>
                    </a:lnTo>
                    <a:lnTo>
                      <a:pt x="212" y="348"/>
                    </a:lnTo>
                    <a:lnTo>
                      <a:pt x="209" y="348"/>
                    </a:lnTo>
                    <a:lnTo>
                      <a:pt x="86" y="348"/>
                    </a:lnTo>
                    <a:lnTo>
                      <a:pt x="82" y="348"/>
                    </a:lnTo>
                    <a:lnTo>
                      <a:pt x="79" y="346"/>
                    </a:lnTo>
                    <a:lnTo>
                      <a:pt x="77" y="343"/>
                    </a:lnTo>
                    <a:lnTo>
                      <a:pt x="75" y="340"/>
                    </a:lnTo>
                    <a:lnTo>
                      <a:pt x="73" y="335"/>
                    </a:lnTo>
                    <a:lnTo>
                      <a:pt x="73" y="334"/>
                    </a:lnTo>
                    <a:lnTo>
                      <a:pt x="75" y="330"/>
                    </a:lnTo>
                    <a:lnTo>
                      <a:pt x="77" y="327"/>
                    </a:lnTo>
                    <a:lnTo>
                      <a:pt x="79" y="323"/>
                    </a:lnTo>
                    <a:lnTo>
                      <a:pt x="82" y="322"/>
                    </a:lnTo>
                    <a:lnTo>
                      <a:pt x="86" y="321"/>
                    </a:lnTo>
                    <a:lnTo>
                      <a:pt x="106" y="321"/>
                    </a:lnTo>
                    <a:lnTo>
                      <a:pt x="106" y="279"/>
                    </a:lnTo>
                    <a:lnTo>
                      <a:pt x="13" y="279"/>
                    </a:lnTo>
                    <a:lnTo>
                      <a:pt x="8" y="279"/>
                    </a:lnTo>
                    <a:lnTo>
                      <a:pt x="5" y="277"/>
                    </a:lnTo>
                    <a:lnTo>
                      <a:pt x="2" y="274"/>
                    </a:lnTo>
                    <a:lnTo>
                      <a:pt x="1" y="270"/>
                    </a:lnTo>
                    <a:lnTo>
                      <a:pt x="0" y="266"/>
                    </a:lnTo>
                    <a:lnTo>
                      <a:pt x="0" y="99"/>
                    </a:lnTo>
                    <a:lnTo>
                      <a:pt x="1" y="94"/>
                    </a:lnTo>
                    <a:lnTo>
                      <a:pt x="2" y="91"/>
                    </a:lnTo>
                    <a:lnTo>
                      <a:pt x="5" y="88"/>
                    </a:lnTo>
                    <a:lnTo>
                      <a:pt x="8" y="87"/>
                    </a:lnTo>
                    <a:lnTo>
                      <a:pt x="12" y="85"/>
                    </a:lnTo>
                    <a:lnTo>
                      <a:pt x="6" y="74"/>
                    </a:lnTo>
                    <a:lnTo>
                      <a:pt x="4" y="60"/>
                    </a:lnTo>
                    <a:lnTo>
                      <a:pt x="7" y="44"/>
                    </a:lnTo>
                    <a:lnTo>
                      <a:pt x="16" y="29"/>
                    </a:lnTo>
                    <a:lnTo>
                      <a:pt x="29" y="17"/>
                    </a:lnTo>
                    <a:lnTo>
                      <a:pt x="45" y="7"/>
                    </a:lnTo>
                    <a:lnTo>
                      <a:pt x="66" y="2"/>
                    </a:lnTo>
                    <a:lnTo>
                      <a:pt x="88" y="0"/>
                    </a:lnTo>
                    <a:close/>
                  </a:path>
                </a:pathLst>
              </a:custGeom>
              <a:grpFill/>
              <a:ln w="0">
                <a:noFill/>
                <a:prstDash val="solid"/>
                <a:round/>
                <a:headEnd/>
                <a:tailEnd/>
              </a:ln>
            </p:spPr>
            <p:txBody>
              <a:bodyPr vert="horz" wrap="square" lIns="75288" tIns="37643" rIns="75288" bIns="37643" numCol="1" anchor="t" anchorCtr="0" compatLnSpc="1">
                <a:prstTxWarp prst="textNoShape">
                  <a:avLst/>
                </a:prstTxWarp>
              </a:bodyPr>
              <a:lstStyle/>
              <a:p>
                <a:pPr defTabSz="866943" fontAlgn="base">
                  <a:lnSpc>
                    <a:spcPct val="120000"/>
                  </a:lnSpc>
                  <a:spcBef>
                    <a:spcPct val="0"/>
                  </a:spcBef>
                  <a:spcAft>
                    <a:spcPct val="0"/>
                  </a:spcAft>
                </a:pPr>
                <a:endParaRPr lang="zh-CN" altLang="en-US" sz="1517">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7" name="组合 26"/>
            <p:cNvGrpSpPr/>
            <p:nvPr/>
          </p:nvGrpSpPr>
          <p:grpSpPr>
            <a:xfrm>
              <a:off x="2692946" y="4096380"/>
              <a:ext cx="496430" cy="656681"/>
              <a:chOff x="3883026" y="4608513"/>
              <a:chExt cx="452438" cy="598488"/>
            </a:xfrm>
            <a:grpFill/>
          </p:grpSpPr>
          <p:sp>
            <p:nvSpPr>
              <p:cNvPr id="39" name="Freeform 138"/>
              <p:cNvSpPr>
                <a:spLocks noEditPoints="1"/>
              </p:cNvSpPr>
              <p:nvPr/>
            </p:nvSpPr>
            <p:spPr bwMode="auto">
              <a:xfrm>
                <a:off x="3883026" y="4760913"/>
                <a:ext cx="354013" cy="446088"/>
              </a:xfrm>
              <a:custGeom>
                <a:avLst/>
                <a:gdLst>
                  <a:gd name="T0" fmla="*/ 103 w 223"/>
                  <a:gd name="T1" fmla="*/ 10 h 281"/>
                  <a:gd name="T2" fmla="*/ 64 w 223"/>
                  <a:gd name="T3" fmla="*/ 32 h 281"/>
                  <a:gd name="T4" fmla="*/ 41 w 223"/>
                  <a:gd name="T5" fmla="*/ 71 h 281"/>
                  <a:gd name="T6" fmla="*/ 37 w 223"/>
                  <a:gd name="T7" fmla="*/ 120 h 281"/>
                  <a:gd name="T8" fmla="*/ 37 w 223"/>
                  <a:gd name="T9" fmla="*/ 169 h 281"/>
                  <a:gd name="T10" fmla="*/ 43 w 223"/>
                  <a:gd name="T11" fmla="*/ 228 h 281"/>
                  <a:gd name="T12" fmla="*/ 72 w 223"/>
                  <a:gd name="T13" fmla="*/ 228 h 281"/>
                  <a:gd name="T14" fmla="*/ 92 w 223"/>
                  <a:gd name="T15" fmla="*/ 227 h 281"/>
                  <a:gd name="T16" fmla="*/ 216 w 223"/>
                  <a:gd name="T17" fmla="*/ 276 h 281"/>
                  <a:gd name="T18" fmla="*/ 190 w 223"/>
                  <a:gd name="T19" fmla="*/ 174 h 281"/>
                  <a:gd name="T20" fmla="*/ 198 w 223"/>
                  <a:gd name="T21" fmla="*/ 159 h 281"/>
                  <a:gd name="T22" fmla="*/ 210 w 223"/>
                  <a:gd name="T23" fmla="*/ 132 h 281"/>
                  <a:gd name="T24" fmla="*/ 216 w 223"/>
                  <a:gd name="T25" fmla="*/ 95 h 281"/>
                  <a:gd name="T26" fmla="*/ 204 w 223"/>
                  <a:gd name="T27" fmla="*/ 50 h 281"/>
                  <a:gd name="T28" fmla="*/ 171 w 223"/>
                  <a:gd name="T29" fmla="*/ 18 h 281"/>
                  <a:gd name="T30" fmla="*/ 127 w 223"/>
                  <a:gd name="T31" fmla="*/ 6 h 281"/>
                  <a:gd name="T32" fmla="*/ 148 w 223"/>
                  <a:gd name="T33" fmla="*/ 2 h 281"/>
                  <a:gd name="T34" fmla="*/ 186 w 223"/>
                  <a:gd name="T35" fmla="*/ 20 h 281"/>
                  <a:gd name="T36" fmla="*/ 212 w 223"/>
                  <a:gd name="T37" fmla="*/ 53 h 281"/>
                  <a:gd name="T38" fmla="*/ 222 w 223"/>
                  <a:gd name="T39" fmla="*/ 95 h 281"/>
                  <a:gd name="T40" fmla="*/ 216 w 223"/>
                  <a:gd name="T41" fmla="*/ 133 h 281"/>
                  <a:gd name="T42" fmla="*/ 204 w 223"/>
                  <a:gd name="T43" fmla="*/ 162 h 281"/>
                  <a:gd name="T44" fmla="*/ 195 w 223"/>
                  <a:gd name="T45" fmla="*/ 176 h 281"/>
                  <a:gd name="T46" fmla="*/ 96 w 223"/>
                  <a:gd name="T47" fmla="*/ 281 h 281"/>
                  <a:gd name="T48" fmla="*/ 54 w 223"/>
                  <a:gd name="T49" fmla="*/ 234 h 281"/>
                  <a:gd name="T50" fmla="*/ 36 w 223"/>
                  <a:gd name="T51" fmla="*/ 233 h 281"/>
                  <a:gd name="T52" fmla="*/ 30 w 223"/>
                  <a:gd name="T53" fmla="*/ 233 h 281"/>
                  <a:gd name="T54" fmla="*/ 0 w 223"/>
                  <a:gd name="T55" fmla="*/ 176 h 281"/>
                  <a:gd name="T56" fmla="*/ 31 w 223"/>
                  <a:gd name="T57" fmla="*/ 95 h 281"/>
                  <a:gd name="T58" fmla="*/ 41 w 223"/>
                  <a:gd name="T59" fmla="*/ 53 h 281"/>
                  <a:gd name="T60" fmla="*/ 67 w 223"/>
                  <a:gd name="T61" fmla="*/ 20 h 281"/>
                  <a:gd name="T62" fmla="*/ 105 w 223"/>
                  <a:gd name="T63" fmla="*/ 2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3" h="281">
                    <a:moveTo>
                      <a:pt x="127" y="6"/>
                    </a:moveTo>
                    <a:lnTo>
                      <a:pt x="103" y="10"/>
                    </a:lnTo>
                    <a:lnTo>
                      <a:pt x="81" y="18"/>
                    </a:lnTo>
                    <a:lnTo>
                      <a:pt x="64" y="32"/>
                    </a:lnTo>
                    <a:lnTo>
                      <a:pt x="50" y="50"/>
                    </a:lnTo>
                    <a:lnTo>
                      <a:pt x="41" y="71"/>
                    </a:lnTo>
                    <a:lnTo>
                      <a:pt x="38" y="95"/>
                    </a:lnTo>
                    <a:lnTo>
                      <a:pt x="37" y="120"/>
                    </a:lnTo>
                    <a:lnTo>
                      <a:pt x="9" y="169"/>
                    </a:lnTo>
                    <a:lnTo>
                      <a:pt x="37" y="169"/>
                    </a:lnTo>
                    <a:lnTo>
                      <a:pt x="36" y="228"/>
                    </a:lnTo>
                    <a:lnTo>
                      <a:pt x="43" y="228"/>
                    </a:lnTo>
                    <a:lnTo>
                      <a:pt x="54" y="228"/>
                    </a:lnTo>
                    <a:lnTo>
                      <a:pt x="72" y="228"/>
                    </a:lnTo>
                    <a:lnTo>
                      <a:pt x="90" y="227"/>
                    </a:lnTo>
                    <a:lnTo>
                      <a:pt x="92" y="227"/>
                    </a:lnTo>
                    <a:lnTo>
                      <a:pt x="101" y="276"/>
                    </a:lnTo>
                    <a:lnTo>
                      <a:pt x="216" y="276"/>
                    </a:lnTo>
                    <a:lnTo>
                      <a:pt x="189" y="175"/>
                    </a:lnTo>
                    <a:lnTo>
                      <a:pt x="190" y="174"/>
                    </a:lnTo>
                    <a:lnTo>
                      <a:pt x="192" y="169"/>
                    </a:lnTo>
                    <a:lnTo>
                      <a:pt x="198" y="159"/>
                    </a:lnTo>
                    <a:lnTo>
                      <a:pt x="204" y="146"/>
                    </a:lnTo>
                    <a:lnTo>
                      <a:pt x="210" y="132"/>
                    </a:lnTo>
                    <a:lnTo>
                      <a:pt x="215" y="115"/>
                    </a:lnTo>
                    <a:lnTo>
                      <a:pt x="216" y="95"/>
                    </a:lnTo>
                    <a:lnTo>
                      <a:pt x="212" y="71"/>
                    </a:lnTo>
                    <a:lnTo>
                      <a:pt x="204" y="50"/>
                    </a:lnTo>
                    <a:lnTo>
                      <a:pt x="190" y="32"/>
                    </a:lnTo>
                    <a:lnTo>
                      <a:pt x="171" y="18"/>
                    </a:lnTo>
                    <a:lnTo>
                      <a:pt x="151" y="10"/>
                    </a:lnTo>
                    <a:lnTo>
                      <a:pt x="127" y="6"/>
                    </a:lnTo>
                    <a:close/>
                    <a:moveTo>
                      <a:pt x="127" y="0"/>
                    </a:moveTo>
                    <a:lnTo>
                      <a:pt x="148" y="2"/>
                    </a:lnTo>
                    <a:lnTo>
                      <a:pt x="168" y="10"/>
                    </a:lnTo>
                    <a:lnTo>
                      <a:pt x="186" y="20"/>
                    </a:lnTo>
                    <a:lnTo>
                      <a:pt x="201" y="36"/>
                    </a:lnTo>
                    <a:lnTo>
                      <a:pt x="212" y="53"/>
                    </a:lnTo>
                    <a:lnTo>
                      <a:pt x="219" y="74"/>
                    </a:lnTo>
                    <a:lnTo>
                      <a:pt x="222" y="95"/>
                    </a:lnTo>
                    <a:lnTo>
                      <a:pt x="220" y="116"/>
                    </a:lnTo>
                    <a:lnTo>
                      <a:pt x="216" y="133"/>
                    </a:lnTo>
                    <a:lnTo>
                      <a:pt x="210" y="149"/>
                    </a:lnTo>
                    <a:lnTo>
                      <a:pt x="204" y="162"/>
                    </a:lnTo>
                    <a:lnTo>
                      <a:pt x="197" y="172"/>
                    </a:lnTo>
                    <a:lnTo>
                      <a:pt x="195" y="176"/>
                    </a:lnTo>
                    <a:lnTo>
                      <a:pt x="223" y="281"/>
                    </a:lnTo>
                    <a:lnTo>
                      <a:pt x="96" y="281"/>
                    </a:lnTo>
                    <a:lnTo>
                      <a:pt x="87" y="233"/>
                    </a:lnTo>
                    <a:lnTo>
                      <a:pt x="54" y="234"/>
                    </a:lnTo>
                    <a:lnTo>
                      <a:pt x="43" y="233"/>
                    </a:lnTo>
                    <a:lnTo>
                      <a:pt x="36" y="233"/>
                    </a:lnTo>
                    <a:lnTo>
                      <a:pt x="33" y="233"/>
                    </a:lnTo>
                    <a:lnTo>
                      <a:pt x="30" y="233"/>
                    </a:lnTo>
                    <a:lnTo>
                      <a:pt x="30" y="176"/>
                    </a:lnTo>
                    <a:lnTo>
                      <a:pt x="0" y="176"/>
                    </a:lnTo>
                    <a:lnTo>
                      <a:pt x="31" y="118"/>
                    </a:lnTo>
                    <a:lnTo>
                      <a:pt x="31" y="95"/>
                    </a:lnTo>
                    <a:lnTo>
                      <a:pt x="33" y="74"/>
                    </a:lnTo>
                    <a:lnTo>
                      <a:pt x="41" y="53"/>
                    </a:lnTo>
                    <a:lnTo>
                      <a:pt x="52" y="36"/>
                    </a:lnTo>
                    <a:lnTo>
                      <a:pt x="67" y="20"/>
                    </a:lnTo>
                    <a:lnTo>
                      <a:pt x="84" y="10"/>
                    </a:lnTo>
                    <a:lnTo>
                      <a:pt x="105" y="2"/>
                    </a:lnTo>
                    <a:lnTo>
                      <a:pt x="127" y="0"/>
                    </a:lnTo>
                    <a:close/>
                  </a:path>
                </a:pathLst>
              </a:custGeom>
              <a:grpFill/>
              <a:ln w="0">
                <a:noFill/>
                <a:prstDash val="solid"/>
                <a:round/>
                <a:headEnd/>
                <a:tailEnd/>
              </a:ln>
            </p:spPr>
            <p:txBody>
              <a:bodyPr vert="horz" wrap="square" lIns="75288" tIns="37643" rIns="75288" bIns="37643" numCol="1" anchor="t" anchorCtr="0" compatLnSpc="1">
                <a:prstTxWarp prst="textNoShape">
                  <a:avLst/>
                </a:prstTxWarp>
              </a:bodyPr>
              <a:lstStyle/>
              <a:p>
                <a:pPr defTabSz="866943" fontAlgn="base">
                  <a:lnSpc>
                    <a:spcPct val="120000"/>
                  </a:lnSpc>
                  <a:spcBef>
                    <a:spcPct val="0"/>
                  </a:spcBef>
                  <a:spcAft>
                    <a:spcPct val="0"/>
                  </a:spcAft>
                </a:pPr>
                <a:endParaRPr lang="zh-CN" altLang="en-US" sz="1517">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0" name="Freeform 139"/>
              <p:cNvSpPr>
                <a:spLocks noEditPoints="1"/>
              </p:cNvSpPr>
              <p:nvPr/>
            </p:nvSpPr>
            <p:spPr bwMode="auto">
              <a:xfrm>
                <a:off x="3973513" y="4791076"/>
                <a:ext cx="219075" cy="214313"/>
              </a:xfrm>
              <a:custGeom>
                <a:avLst/>
                <a:gdLst>
                  <a:gd name="T0" fmla="*/ 70 w 138"/>
                  <a:gd name="T1" fmla="*/ 6 h 135"/>
                  <a:gd name="T2" fmla="*/ 50 w 138"/>
                  <a:gd name="T3" fmla="*/ 9 h 135"/>
                  <a:gd name="T4" fmla="*/ 33 w 138"/>
                  <a:gd name="T5" fmla="*/ 18 h 135"/>
                  <a:gd name="T6" fmla="*/ 19 w 138"/>
                  <a:gd name="T7" fmla="*/ 32 h 135"/>
                  <a:gd name="T8" fmla="*/ 10 w 138"/>
                  <a:gd name="T9" fmla="*/ 48 h 135"/>
                  <a:gd name="T10" fmla="*/ 7 w 138"/>
                  <a:gd name="T11" fmla="*/ 68 h 135"/>
                  <a:gd name="T12" fmla="*/ 10 w 138"/>
                  <a:gd name="T13" fmla="*/ 87 h 135"/>
                  <a:gd name="T14" fmla="*/ 19 w 138"/>
                  <a:gd name="T15" fmla="*/ 103 h 135"/>
                  <a:gd name="T16" fmla="*/ 33 w 138"/>
                  <a:gd name="T17" fmla="*/ 117 h 135"/>
                  <a:gd name="T18" fmla="*/ 50 w 138"/>
                  <a:gd name="T19" fmla="*/ 125 h 135"/>
                  <a:gd name="T20" fmla="*/ 70 w 138"/>
                  <a:gd name="T21" fmla="*/ 128 h 135"/>
                  <a:gd name="T22" fmla="*/ 89 w 138"/>
                  <a:gd name="T23" fmla="*/ 125 h 135"/>
                  <a:gd name="T24" fmla="*/ 107 w 138"/>
                  <a:gd name="T25" fmla="*/ 117 h 135"/>
                  <a:gd name="T26" fmla="*/ 121 w 138"/>
                  <a:gd name="T27" fmla="*/ 103 h 135"/>
                  <a:gd name="T28" fmla="*/ 129 w 138"/>
                  <a:gd name="T29" fmla="*/ 87 h 135"/>
                  <a:gd name="T30" fmla="*/ 133 w 138"/>
                  <a:gd name="T31" fmla="*/ 68 h 135"/>
                  <a:gd name="T32" fmla="*/ 129 w 138"/>
                  <a:gd name="T33" fmla="*/ 48 h 135"/>
                  <a:gd name="T34" fmla="*/ 121 w 138"/>
                  <a:gd name="T35" fmla="*/ 32 h 135"/>
                  <a:gd name="T36" fmla="*/ 107 w 138"/>
                  <a:gd name="T37" fmla="*/ 18 h 135"/>
                  <a:gd name="T38" fmla="*/ 89 w 138"/>
                  <a:gd name="T39" fmla="*/ 9 h 135"/>
                  <a:gd name="T40" fmla="*/ 70 w 138"/>
                  <a:gd name="T41" fmla="*/ 6 h 135"/>
                  <a:gd name="T42" fmla="*/ 70 w 138"/>
                  <a:gd name="T43" fmla="*/ 0 h 135"/>
                  <a:gd name="T44" fmla="*/ 88 w 138"/>
                  <a:gd name="T45" fmla="*/ 2 h 135"/>
                  <a:gd name="T46" fmla="*/ 104 w 138"/>
                  <a:gd name="T47" fmla="*/ 9 h 135"/>
                  <a:gd name="T48" fmla="*/ 119 w 138"/>
                  <a:gd name="T49" fmla="*/ 20 h 135"/>
                  <a:gd name="T50" fmla="*/ 129 w 138"/>
                  <a:gd name="T51" fmla="*/ 34 h 135"/>
                  <a:gd name="T52" fmla="*/ 136 w 138"/>
                  <a:gd name="T53" fmla="*/ 49 h 135"/>
                  <a:gd name="T54" fmla="*/ 138 w 138"/>
                  <a:gd name="T55" fmla="*/ 68 h 135"/>
                  <a:gd name="T56" fmla="*/ 136 w 138"/>
                  <a:gd name="T57" fmla="*/ 85 h 135"/>
                  <a:gd name="T58" fmla="*/ 129 w 138"/>
                  <a:gd name="T59" fmla="*/ 101 h 135"/>
                  <a:gd name="T60" fmla="*/ 119 w 138"/>
                  <a:gd name="T61" fmla="*/ 115 h 135"/>
                  <a:gd name="T62" fmla="*/ 104 w 138"/>
                  <a:gd name="T63" fmla="*/ 125 h 135"/>
                  <a:gd name="T64" fmla="*/ 88 w 138"/>
                  <a:gd name="T65" fmla="*/ 133 h 135"/>
                  <a:gd name="T66" fmla="*/ 70 w 138"/>
                  <a:gd name="T67" fmla="*/ 135 h 135"/>
                  <a:gd name="T68" fmla="*/ 51 w 138"/>
                  <a:gd name="T69" fmla="*/ 133 h 135"/>
                  <a:gd name="T70" fmla="*/ 35 w 138"/>
                  <a:gd name="T71" fmla="*/ 125 h 135"/>
                  <a:gd name="T72" fmla="*/ 21 w 138"/>
                  <a:gd name="T73" fmla="*/ 115 h 135"/>
                  <a:gd name="T74" fmla="*/ 10 w 138"/>
                  <a:gd name="T75" fmla="*/ 101 h 135"/>
                  <a:gd name="T76" fmla="*/ 3 w 138"/>
                  <a:gd name="T77" fmla="*/ 85 h 135"/>
                  <a:gd name="T78" fmla="*/ 0 w 138"/>
                  <a:gd name="T79" fmla="*/ 68 h 135"/>
                  <a:gd name="T80" fmla="*/ 3 w 138"/>
                  <a:gd name="T81" fmla="*/ 49 h 135"/>
                  <a:gd name="T82" fmla="*/ 10 w 138"/>
                  <a:gd name="T83" fmla="*/ 34 h 135"/>
                  <a:gd name="T84" fmla="*/ 21 w 138"/>
                  <a:gd name="T85" fmla="*/ 20 h 135"/>
                  <a:gd name="T86" fmla="*/ 35 w 138"/>
                  <a:gd name="T87" fmla="*/ 9 h 135"/>
                  <a:gd name="T88" fmla="*/ 51 w 138"/>
                  <a:gd name="T89" fmla="*/ 2 h 135"/>
                  <a:gd name="T90" fmla="*/ 70 w 138"/>
                  <a:gd name="T91" fmla="*/ 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8" h="135">
                    <a:moveTo>
                      <a:pt x="70" y="6"/>
                    </a:moveTo>
                    <a:lnTo>
                      <a:pt x="50" y="9"/>
                    </a:lnTo>
                    <a:lnTo>
                      <a:pt x="33" y="18"/>
                    </a:lnTo>
                    <a:lnTo>
                      <a:pt x="19" y="32"/>
                    </a:lnTo>
                    <a:lnTo>
                      <a:pt x="10" y="48"/>
                    </a:lnTo>
                    <a:lnTo>
                      <a:pt x="7" y="68"/>
                    </a:lnTo>
                    <a:lnTo>
                      <a:pt x="10" y="87"/>
                    </a:lnTo>
                    <a:lnTo>
                      <a:pt x="19" y="103"/>
                    </a:lnTo>
                    <a:lnTo>
                      <a:pt x="33" y="117"/>
                    </a:lnTo>
                    <a:lnTo>
                      <a:pt x="50" y="125"/>
                    </a:lnTo>
                    <a:lnTo>
                      <a:pt x="70" y="128"/>
                    </a:lnTo>
                    <a:lnTo>
                      <a:pt x="89" y="125"/>
                    </a:lnTo>
                    <a:lnTo>
                      <a:pt x="107" y="117"/>
                    </a:lnTo>
                    <a:lnTo>
                      <a:pt x="121" y="103"/>
                    </a:lnTo>
                    <a:lnTo>
                      <a:pt x="129" y="87"/>
                    </a:lnTo>
                    <a:lnTo>
                      <a:pt x="133" y="68"/>
                    </a:lnTo>
                    <a:lnTo>
                      <a:pt x="129" y="48"/>
                    </a:lnTo>
                    <a:lnTo>
                      <a:pt x="121" y="32"/>
                    </a:lnTo>
                    <a:lnTo>
                      <a:pt x="107" y="18"/>
                    </a:lnTo>
                    <a:lnTo>
                      <a:pt x="89" y="9"/>
                    </a:lnTo>
                    <a:lnTo>
                      <a:pt x="70" y="6"/>
                    </a:lnTo>
                    <a:close/>
                    <a:moveTo>
                      <a:pt x="70" y="0"/>
                    </a:moveTo>
                    <a:lnTo>
                      <a:pt x="88" y="2"/>
                    </a:lnTo>
                    <a:lnTo>
                      <a:pt x="104" y="9"/>
                    </a:lnTo>
                    <a:lnTo>
                      <a:pt x="119" y="20"/>
                    </a:lnTo>
                    <a:lnTo>
                      <a:pt x="129" y="34"/>
                    </a:lnTo>
                    <a:lnTo>
                      <a:pt x="136" y="49"/>
                    </a:lnTo>
                    <a:lnTo>
                      <a:pt x="138" y="68"/>
                    </a:lnTo>
                    <a:lnTo>
                      <a:pt x="136" y="85"/>
                    </a:lnTo>
                    <a:lnTo>
                      <a:pt x="129" y="101"/>
                    </a:lnTo>
                    <a:lnTo>
                      <a:pt x="119" y="115"/>
                    </a:lnTo>
                    <a:lnTo>
                      <a:pt x="104" y="125"/>
                    </a:lnTo>
                    <a:lnTo>
                      <a:pt x="88" y="133"/>
                    </a:lnTo>
                    <a:lnTo>
                      <a:pt x="70" y="135"/>
                    </a:lnTo>
                    <a:lnTo>
                      <a:pt x="51" y="133"/>
                    </a:lnTo>
                    <a:lnTo>
                      <a:pt x="35" y="125"/>
                    </a:lnTo>
                    <a:lnTo>
                      <a:pt x="21" y="115"/>
                    </a:lnTo>
                    <a:lnTo>
                      <a:pt x="10" y="101"/>
                    </a:lnTo>
                    <a:lnTo>
                      <a:pt x="3" y="85"/>
                    </a:lnTo>
                    <a:lnTo>
                      <a:pt x="0" y="68"/>
                    </a:lnTo>
                    <a:lnTo>
                      <a:pt x="3" y="49"/>
                    </a:lnTo>
                    <a:lnTo>
                      <a:pt x="10" y="34"/>
                    </a:lnTo>
                    <a:lnTo>
                      <a:pt x="21" y="20"/>
                    </a:lnTo>
                    <a:lnTo>
                      <a:pt x="35" y="9"/>
                    </a:lnTo>
                    <a:lnTo>
                      <a:pt x="51" y="2"/>
                    </a:lnTo>
                    <a:lnTo>
                      <a:pt x="70" y="0"/>
                    </a:lnTo>
                    <a:close/>
                  </a:path>
                </a:pathLst>
              </a:custGeom>
              <a:grpFill/>
              <a:ln w="0">
                <a:noFill/>
                <a:prstDash val="solid"/>
                <a:round/>
                <a:headEnd/>
                <a:tailEnd/>
              </a:ln>
            </p:spPr>
            <p:txBody>
              <a:bodyPr vert="horz" wrap="square" lIns="75288" tIns="37643" rIns="75288" bIns="37643" numCol="1" anchor="t" anchorCtr="0" compatLnSpc="1">
                <a:prstTxWarp prst="textNoShape">
                  <a:avLst/>
                </a:prstTxWarp>
              </a:bodyPr>
              <a:lstStyle/>
              <a:p>
                <a:pPr defTabSz="866943" fontAlgn="base">
                  <a:lnSpc>
                    <a:spcPct val="120000"/>
                  </a:lnSpc>
                  <a:spcBef>
                    <a:spcPct val="0"/>
                  </a:spcBef>
                  <a:spcAft>
                    <a:spcPct val="0"/>
                  </a:spcAft>
                </a:pPr>
                <a:endParaRPr lang="zh-CN" altLang="en-US" sz="1517">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1" name="Freeform 140"/>
              <p:cNvSpPr>
                <a:spLocks noEditPoints="1"/>
              </p:cNvSpPr>
              <p:nvPr/>
            </p:nvSpPr>
            <p:spPr bwMode="auto">
              <a:xfrm>
                <a:off x="4102101" y="4608513"/>
                <a:ext cx="233363" cy="204788"/>
              </a:xfrm>
              <a:custGeom>
                <a:avLst/>
                <a:gdLst>
                  <a:gd name="T0" fmla="*/ 52 w 147"/>
                  <a:gd name="T1" fmla="*/ 8 h 129"/>
                  <a:gd name="T2" fmla="*/ 18 w 147"/>
                  <a:gd name="T3" fmla="*/ 24 h 129"/>
                  <a:gd name="T4" fmla="*/ 5 w 147"/>
                  <a:gd name="T5" fmla="*/ 50 h 129"/>
                  <a:gd name="T6" fmla="*/ 18 w 147"/>
                  <a:gd name="T7" fmla="*/ 76 h 129"/>
                  <a:gd name="T8" fmla="*/ 52 w 147"/>
                  <a:gd name="T9" fmla="*/ 92 h 129"/>
                  <a:gd name="T10" fmla="*/ 80 w 147"/>
                  <a:gd name="T11" fmla="*/ 95 h 129"/>
                  <a:gd name="T12" fmla="*/ 89 w 147"/>
                  <a:gd name="T13" fmla="*/ 94 h 129"/>
                  <a:gd name="T14" fmla="*/ 90 w 147"/>
                  <a:gd name="T15" fmla="*/ 108 h 129"/>
                  <a:gd name="T16" fmla="*/ 94 w 147"/>
                  <a:gd name="T17" fmla="*/ 115 h 129"/>
                  <a:gd name="T18" fmla="*/ 105 w 147"/>
                  <a:gd name="T19" fmla="*/ 100 h 129"/>
                  <a:gd name="T20" fmla="*/ 109 w 147"/>
                  <a:gd name="T21" fmla="*/ 88 h 129"/>
                  <a:gd name="T22" fmla="*/ 123 w 147"/>
                  <a:gd name="T23" fmla="*/ 81 h 129"/>
                  <a:gd name="T24" fmla="*/ 138 w 147"/>
                  <a:gd name="T25" fmla="*/ 61 h 129"/>
                  <a:gd name="T26" fmla="*/ 137 w 147"/>
                  <a:gd name="T27" fmla="*/ 36 h 129"/>
                  <a:gd name="T28" fmla="*/ 114 w 147"/>
                  <a:gd name="T29" fmla="*/ 14 h 129"/>
                  <a:gd name="T30" fmla="*/ 73 w 147"/>
                  <a:gd name="T31" fmla="*/ 6 h 129"/>
                  <a:gd name="T32" fmla="*/ 93 w 147"/>
                  <a:gd name="T33" fmla="*/ 1 h 129"/>
                  <a:gd name="T34" fmla="*/ 125 w 147"/>
                  <a:gd name="T35" fmla="*/ 14 h 129"/>
                  <a:gd name="T36" fmla="*/ 144 w 147"/>
                  <a:gd name="T37" fmla="*/ 37 h 129"/>
                  <a:gd name="T38" fmla="*/ 145 w 147"/>
                  <a:gd name="T39" fmla="*/ 63 h 129"/>
                  <a:gd name="T40" fmla="*/ 129 w 147"/>
                  <a:gd name="T41" fmla="*/ 84 h 129"/>
                  <a:gd name="T42" fmla="*/ 109 w 147"/>
                  <a:gd name="T43" fmla="*/ 106 h 129"/>
                  <a:gd name="T44" fmla="*/ 94 w 147"/>
                  <a:gd name="T45" fmla="*/ 123 h 129"/>
                  <a:gd name="T46" fmla="*/ 85 w 147"/>
                  <a:gd name="T47" fmla="*/ 127 h 129"/>
                  <a:gd name="T48" fmla="*/ 81 w 147"/>
                  <a:gd name="T49" fmla="*/ 124 h 129"/>
                  <a:gd name="T50" fmla="*/ 83 w 147"/>
                  <a:gd name="T51" fmla="*/ 100 h 129"/>
                  <a:gd name="T52" fmla="*/ 54 w 147"/>
                  <a:gd name="T53" fmla="*/ 99 h 129"/>
                  <a:gd name="T54" fmla="*/ 21 w 147"/>
                  <a:gd name="T55" fmla="*/ 86 h 129"/>
                  <a:gd name="T56" fmla="*/ 2 w 147"/>
                  <a:gd name="T57" fmla="*/ 64 h 129"/>
                  <a:gd name="T58" fmla="*/ 2 w 147"/>
                  <a:gd name="T59" fmla="*/ 37 h 129"/>
                  <a:gd name="T60" fmla="*/ 21 w 147"/>
                  <a:gd name="T61" fmla="*/ 14 h 129"/>
                  <a:gd name="T62" fmla="*/ 54 w 147"/>
                  <a:gd name="T63" fmla="*/ 1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7" h="129">
                    <a:moveTo>
                      <a:pt x="73" y="6"/>
                    </a:moveTo>
                    <a:lnTo>
                      <a:pt x="52" y="8"/>
                    </a:lnTo>
                    <a:lnTo>
                      <a:pt x="33" y="14"/>
                    </a:lnTo>
                    <a:lnTo>
                      <a:pt x="18" y="24"/>
                    </a:lnTo>
                    <a:lnTo>
                      <a:pt x="9" y="36"/>
                    </a:lnTo>
                    <a:lnTo>
                      <a:pt x="5" y="50"/>
                    </a:lnTo>
                    <a:lnTo>
                      <a:pt x="9" y="64"/>
                    </a:lnTo>
                    <a:lnTo>
                      <a:pt x="18" y="76"/>
                    </a:lnTo>
                    <a:lnTo>
                      <a:pt x="33" y="86"/>
                    </a:lnTo>
                    <a:lnTo>
                      <a:pt x="52" y="92"/>
                    </a:lnTo>
                    <a:lnTo>
                      <a:pt x="73" y="95"/>
                    </a:lnTo>
                    <a:lnTo>
                      <a:pt x="80" y="95"/>
                    </a:lnTo>
                    <a:lnTo>
                      <a:pt x="85" y="95"/>
                    </a:lnTo>
                    <a:lnTo>
                      <a:pt x="89" y="94"/>
                    </a:lnTo>
                    <a:lnTo>
                      <a:pt x="89" y="97"/>
                    </a:lnTo>
                    <a:lnTo>
                      <a:pt x="90" y="108"/>
                    </a:lnTo>
                    <a:lnTo>
                      <a:pt x="89" y="119"/>
                    </a:lnTo>
                    <a:lnTo>
                      <a:pt x="94" y="115"/>
                    </a:lnTo>
                    <a:lnTo>
                      <a:pt x="99" y="109"/>
                    </a:lnTo>
                    <a:lnTo>
                      <a:pt x="105" y="100"/>
                    </a:lnTo>
                    <a:lnTo>
                      <a:pt x="109" y="89"/>
                    </a:lnTo>
                    <a:lnTo>
                      <a:pt x="109" y="88"/>
                    </a:lnTo>
                    <a:lnTo>
                      <a:pt x="111" y="87"/>
                    </a:lnTo>
                    <a:lnTo>
                      <a:pt x="123" y="81"/>
                    </a:lnTo>
                    <a:lnTo>
                      <a:pt x="133" y="72"/>
                    </a:lnTo>
                    <a:lnTo>
                      <a:pt x="138" y="61"/>
                    </a:lnTo>
                    <a:lnTo>
                      <a:pt x="141" y="50"/>
                    </a:lnTo>
                    <a:lnTo>
                      <a:pt x="137" y="36"/>
                    </a:lnTo>
                    <a:lnTo>
                      <a:pt x="128" y="24"/>
                    </a:lnTo>
                    <a:lnTo>
                      <a:pt x="114" y="14"/>
                    </a:lnTo>
                    <a:lnTo>
                      <a:pt x="95" y="8"/>
                    </a:lnTo>
                    <a:lnTo>
                      <a:pt x="73" y="6"/>
                    </a:lnTo>
                    <a:close/>
                    <a:moveTo>
                      <a:pt x="73" y="0"/>
                    </a:moveTo>
                    <a:lnTo>
                      <a:pt x="93" y="1"/>
                    </a:lnTo>
                    <a:lnTo>
                      <a:pt x="110" y="7"/>
                    </a:lnTo>
                    <a:lnTo>
                      <a:pt x="125" y="14"/>
                    </a:lnTo>
                    <a:lnTo>
                      <a:pt x="137" y="25"/>
                    </a:lnTo>
                    <a:lnTo>
                      <a:pt x="144" y="37"/>
                    </a:lnTo>
                    <a:lnTo>
                      <a:pt x="147" y="50"/>
                    </a:lnTo>
                    <a:lnTo>
                      <a:pt x="145" y="63"/>
                    </a:lnTo>
                    <a:lnTo>
                      <a:pt x="138" y="74"/>
                    </a:lnTo>
                    <a:lnTo>
                      <a:pt x="129" y="84"/>
                    </a:lnTo>
                    <a:lnTo>
                      <a:pt x="115" y="92"/>
                    </a:lnTo>
                    <a:lnTo>
                      <a:pt x="109" y="106"/>
                    </a:lnTo>
                    <a:lnTo>
                      <a:pt x="102" y="116"/>
                    </a:lnTo>
                    <a:lnTo>
                      <a:pt x="94" y="123"/>
                    </a:lnTo>
                    <a:lnTo>
                      <a:pt x="89" y="126"/>
                    </a:lnTo>
                    <a:lnTo>
                      <a:pt x="85" y="127"/>
                    </a:lnTo>
                    <a:lnTo>
                      <a:pt x="80" y="129"/>
                    </a:lnTo>
                    <a:lnTo>
                      <a:pt x="81" y="124"/>
                    </a:lnTo>
                    <a:lnTo>
                      <a:pt x="83" y="112"/>
                    </a:lnTo>
                    <a:lnTo>
                      <a:pt x="83" y="100"/>
                    </a:lnTo>
                    <a:lnTo>
                      <a:pt x="73" y="101"/>
                    </a:lnTo>
                    <a:lnTo>
                      <a:pt x="54" y="99"/>
                    </a:lnTo>
                    <a:lnTo>
                      <a:pt x="36" y="94"/>
                    </a:lnTo>
                    <a:lnTo>
                      <a:pt x="21" y="86"/>
                    </a:lnTo>
                    <a:lnTo>
                      <a:pt x="9" y="76"/>
                    </a:lnTo>
                    <a:lnTo>
                      <a:pt x="2" y="64"/>
                    </a:lnTo>
                    <a:lnTo>
                      <a:pt x="0" y="50"/>
                    </a:lnTo>
                    <a:lnTo>
                      <a:pt x="2" y="37"/>
                    </a:lnTo>
                    <a:lnTo>
                      <a:pt x="9" y="25"/>
                    </a:lnTo>
                    <a:lnTo>
                      <a:pt x="21" y="14"/>
                    </a:lnTo>
                    <a:lnTo>
                      <a:pt x="36" y="7"/>
                    </a:lnTo>
                    <a:lnTo>
                      <a:pt x="54" y="1"/>
                    </a:lnTo>
                    <a:lnTo>
                      <a:pt x="73" y="0"/>
                    </a:lnTo>
                    <a:close/>
                  </a:path>
                </a:pathLst>
              </a:custGeom>
              <a:grpFill/>
              <a:ln w="0">
                <a:noFill/>
                <a:prstDash val="solid"/>
                <a:round/>
                <a:headEnd/>
                <a:tailEnd/>
              </a:ln>
            </p:spPr>
            <p:txBody>
              <a:bodyPr vert="horz" wrap="square" lIns="75288" tIns="37643" rIns="75288" bIns="37643" numCol="1" anchor="t" anchorCtr="0" compatLnSpc="1">
                <a:prstTxWarp prst="textNoShape">
                  <a:avLst/>
                </a:prstTxWarp>
              </a:bodyPr>
              <a:lstStyle/>
              <a:p>
                <a:pPr defTabSz="866943" fontAlgn="base">
                  <a:lnSpc>
                    <a:spcPct val="120000"/>
                  </a:lnSpc>
                  <a:spcBef>
                    <a:spcPct val="0"/>
                  </a:spcBef>
                  <a:spcAft>
                    <a:spcPct val="0"/>
                  </a:spcAft>
                </a:pPr>
                <a:endParaRPr lang="zh-CN" altLang="en-US" sz="1517">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2" name="Rectangle 141"/>
              <p:cNvSpPr>
                <a:spLocks noChangeArrowheads="1"/>
              </p:cNvSpPr>
              <p:nvPr/>
            </p:nvSpPr>
            <p:spPr bwMode="auto">
              <a:xfrm>
                <a:off x="4156076" y="4664076"/>
                <a:ext cx="120650" cy="9525"/>
              </a:xfrm>
              <a:prstGeom prst="rect">
                <a:avLst/>
              </a:prstGeom>
              <a:grpFill/>
              <a:ln w="0">
                <a:noFill/>
                <a:prstDash val="solid"/>
                <a:miter lim="800000"/>
                <a:headEnd/>
                <a:tailEnd/>
              </a:ln>
            </p:spPr>
            <p:txBody>
              <a:bodyPr vert="horz" wrap="square" lIns="75288" tIns="37643" rIns="75288" bIns="37643" numCol="1" anchor="t" anchorCtr="0" compatLnSpc="1">
                <a:prstTxWarp prst="textNoShape">
                  <a:avLst/>
                </a:prstTxWarp>
              </a:bodyPr>
              <a:lstStyle/>
              <a:p>
                <a:pPr defTabSz="866943" fontAlgn="base">
                  <a:lnSpc>
                    <a:spcPct val="120000"/>
                  </a:lnSpc>
                  <a:spcBef>
                    <a:spcPct val="0"/>
                  </a:spcBef>
                  <a:spcAft>
                    <a:spcPct val="0"/>
                  </a:spcAft>
                </a:pPr>
                <a:endParaRPr lang="zh-CN" altLang="en-US" sz="1517">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3" name="Rectangle 142"/>
              <p:cNvSpPr>
                <a:spLocks noChangeArrowheads="1"/>
              </p:cNvSpPr>
              <p:nvPr/>
            </p:nvSpPr>
            <p:spPr bwMode="auto">
              <a:xfrm>
                <a:off x="4156076" y="4705351"/>
                <a:ext cx="120650" cy="9525"/>
              </a:xfrm>
              <a:prstGeom prst="rect">
                <a:avLst/>
              </a:prstGeom>
              <a:grpFill/>
              <a:ln w="0">
                <a:noFill/>
                <a:prstDash val="solid"/>
                <a:miter lim="800000"/>
                <a:headEnd/>
                <a:tailEnd/>
              </a:ln>
            </p:spPr>
            <p:txBody>
              <a:bodyPr vert="horz" wrap="square" lIns="75288" tIns="37643" rIns="75288" bIns="37643" numCol="1" anchor="t" anchorCtr="0" compatLnSpc="1">
                <a:prstTxWarp prst="textNoShape">
                  <a:avLst/>
                </a:prstTxWarp>
              </a:bodyPr>
              <a:lstStyle/>
              <a:p>
                <a:pPr defTabSz="866943" fontAlgn="base">
                  <a:lnSpc>
                    <a:spcPct val="120000"/>
                  </a:lnSpc>
                  <a:spcBef>
                    <a:spcPct val="0"/>
                  </a:spcBef>
                  <a:spcAft>
                    <a:spcPct val="0"/>
                  </a:spcAft>
                </a:pPr>
                <a:endParaRPr lang="zh-CN" altLang="en-US" sz="1517">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8" name="组合 27"/>
            <p:cNvGrpSpPr/>
            <p:nvPr/>
          </p:nvGrpSpPr>
          <p:grpSpPr>
            <a:xfrm>
              <a:off x="4969565" y="4232245"/>
              <a:ext cx="531267" cy="400627"/>
              <a:chOff x="5394326" y="4732338"/>
              <a:chExt cx="484188" cy="365125"/>
            </a:xfrm>
            <a:grpFill/>
          </p:grpSpPr>
          <p:sp>
            <p:nvSpPr>
              <p:cNvPr id="33" name="Freeform 143"/>
              <p:cNvSpPr>
                <a:spLocks/>
              </p:cNvSpPr>
              <p:nvPr/>
            </p:nvSpPr>
            <p:spPr bwMode="auto">
              <a:xfrm>
                <a:off x="5394326" y="4760913"/>
                <a:ext cx="484188" cy="336550"/>
              </a:xfrm>
              <a:custGeom>
                <a:avLst/>
                <a:gdLst>
                  <a:gd name="T0" fmla="*/ 0 w 305"/>
                  <a:gd name="T1" fmla="*/ 0 h 212"/>
                  <a:gd name="T2" fmla="*/ 6 w 305"/>
                  <a:gd name="T3" fmla="*/ 0 h 212"/>
                  <a:gd name="T4" fmla="*/ 6 w 305"/>
                  <a:gd name="T5" fmla="*/ 206 h 212"/>
                  <a:gd name="T6" fmla="*/ 305 w 305"/>
                  <a:gd name="T7" fmla="*/ 206 h 212"/>
                  <a:gd name="T8" fmla="*/ 305 w 305"/>
                  <a:gd name="T9" fmla="*/ 212 h 212"/>
                  <a:gd name="T10" fmla="*/ 0 w 305"/>
                  <a:gd name="T11" fmla="*/ 212 h 212"/>
                  <a:gd name="T12" fmla="*/ 0 w 305"/>
                  <a:gd name="T13" fmla="*/ 0 h 212"/>
                </a:gdLst>
                <a:ahLst/>
                <a:cxnLst>
                  <a:cxn ang="0">
                    <a:pos x="T0" y="T1"/>
                  </a:cxn>
                  <a:cxn ang="0">
                    <a:pos x="T2" y="T3"/>
                  </a:cxn>
                  <a:cxn ang="0">
                    <a:pos x="T4" y="T5"/>
                  </a:cxn>
                  <a:cxn ang="0">
                    <a:pos x="T6" y="T7"/>
                  </a:cxn>
                  <a:cxn ang="0">
                    <a:pos x="T8" y="T9"/>
                  </a:cxn>
                  <a:cxn ang="0">
                    <a:pos x="T10" y="T11"/>
                  </a:cxn>
                  <a:cxn ang="0">
                    <a:pos x="T12" y="T13"/>
                  </a:cxn>
                </a:cxnLst>
                <a:rect l="0" t="0" r="r" b="b"/>
                <a:pathLst>
                  <a:path w="305" h="212">
                    <a:moveTo>
                      <a:pt x="0" y="0"/>
                    </a:moveTo>
                    <a:lnTo>
                      <a:pt x="6" y="0"/>
                    </a:lnTo>
                    <a:lnTo>
                      <a:pt x="6" y="206"/>
                    </a:lnTo>
                    <a:lnTo>
                      <a:pt x="305" y="206"/>
                    </a:lnTo>
                    <a:lnTo>
                      <a:pt x="305" y="212"/>
                    </a:lnTo>
                    <a:lnTo>
                      <a:pt x="0" y="212"/>
                    </a:lnTo>
                    <a:lnTo>
                      <a:pt x="0" y="0"/>
                    </a:lnTo>
                    <a:close/>
                  </a:path>
                </a:pathLst>
              </a:custGeom>
              <a:grpFill/>
              <a:ln w="0">
                <a:noFill/>
                <a:prstDash val="solid"/>
                <a:round/>
                <a:headEnd/>
                <a:tailEnd/>
              </a:ln>
            </p:spPr>
            <p:txBody>
              <a:bodyPr vert="horz" wrap="square" lIns="75288" tIns="37643" rIns="75288" bIns="37643" numCol="1" anchor="t" anchorCtr="0" compatLnSpc="1">
                <a:prstTxWarp prst="textNoShape">
                  <a:avLst/>
                </a:prstTxWarp>
              </a:bodyPr>
              <a:lstStyle/>
              <a:p>
                <a:pPr defTabSz="866943" fontAlgn="base">
                  <a:lnSpc>
                    <a:spcPct val="120000"/>
                  </a:lnSpc>
                  <a:spcBef>
                    <a:spcPct val="0"/>
                  </a:spcBef>
                  <a:spcAft>
                    <a:spcPct val="0"/>
                  </a:spcAft>
                </a:pPr>
                <a:endParaRPr lang="zh-CN" altLang="en-US" sz="1517">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4" name="Freeform 144"/>
              <p:cNvSpPr>
                <a:spLocks noEditPoints="1"/>
              </p:cNvSpPr>
              <p:nvPr/>
            </p:nvSpPr>
            <p:spPr bwMode="auto">
              <a:xfrm>
                <a:off x="5449888" y="4946651"/>
                <a:ext cx="76200" cy="123825"/>
              </a:xfrm>
              <a:custGeom>
                <a:avLst/>
                <a:gdLst>
                  <a:gd name="T0" fmla="*/ 23 w 48"/>
                  <a:gd name="T1" fmla="*/ 7 h 78"/>
                  <a:gd name="T2" fmla="*/ 19 w 48"/>
                  <a:gd name="T3" fmla="*/ 8 h 78"/>
                  <a:gd name="T4" fmla="*/ 15 w 48"/>
                  <a:gd name="T5" fmla="*/ 9 h 78"/>
                  <a:gd name="T6" fmla="*/ 11 w 48"/>
                  <a:gd name="T7" fmla="*/ 11 h 78"/>
                  <a:gd name="T8" fmla="*/ 8 w 48"/>
                  <a:gd name="T9" fmla="*/ 15 h 78"/>
                  <a:gd name="T10" fmla="*/ 7 w 48"/>
                  <a:gd name="T11" fmla="*/ 19 h 78"/>
                  <a:gd name="T12" fmla="*/ 6 w 48"/>
                  <a:gd name="T13" fmla="*/ 23 h 78"/>
                  <a:gd name="T14" fmla="*/ 6 w 48"/>
                  <a:gd name="T15" fmla="*/ 73 h 78"/>
                  <a:gd name="T16" fmla="*/ 42 w 48"/>
                  <a:gd name="T17" fmla="*/ 73 h 78"/>
                  <a:gd name="T18" fmla="*/ 42 w 48"/>
                  <a:gd name="T19" fmla="*/ 23 h 78"/>
                  <a:gd name="T20" fmla="*/ 42 w 48"/>
                  <a:gd name="T21" fmla="*/ 19 h 78"/>
                  <a:gd name="T22" fmla="*/ 40 w 48"/>
                  <a:gd name="T23" fmla="*/ 15 h 78"/>
                  <a:gd name="T24" fmla="*/ 37 w 48"/>
                  <a:gd name="T25" fmla="*/ 11 h 78"/>
                  <a:gd name="T26" fmla="*/ 34 w 48"/>
                  <a:gd name="T27" fmla="*/ 9 h 78"/>
                  <a:gd name="T28" fmla="*/ 30 w 48"/>
                  <a:gd name="T29" fmla="*/ 8 h 78"/>
                  <a:gd name="T30" fmla="*/ 25 w 48"/>
                  <a:gd name="T31" fmla="*/ 7 h 78"/>
                  <a:gd name="T32" fmla="*/ 23 w 48"/>
                  <a:gd name="T33" fmla="*/ 7 h 78"/>
                  <a:gd name="T34" fmla="*/ 23 w 48"/>
                  <a:gd name="T35" fmla="*/ 0 h 78"/>
                  <a:gd name="T36" fmla="*/ 25 w 48"/>
                  <a:gd name="T37" fmla="*/ 0 h 78"/>
                  <a:gd name="T38" fmla="*/ 37 w 48"/>
                  <a:gd name="T39" fmla="*/ 3 h 78"/>
                  <a:gd name="T40" fmla="*/ 45 w 48"/>
                  <a:gd name="T41" fmla="*/ 12 h 78"/>
                  <a:gd name="T42" fmla="*/ 48 w 48"/>
                  <a:gd name="T43" fmla="*/ 23 h 78"/>
                  <a:gd name="T44" fmla="*/ 48 w 48"/>
                  <a:gd name="T45" fmla="*/ 78 h 78"/>
                  <a:gd name="T46" fmla="*/ 0 w 48"/>
                  <a:gd name="T47" fmla="*/ 78 h 78"/>
                  <a:gd name="T48" fmla="*/ 0 w 48"/>
                  <a:gd name="T49" fmla="*/ 23 h 78"/>
                  <a:gd name="T50" fmla="*/ 4 w 48"/>
                  <a:gd name="T51" fmla="*/ 12 h 78"/>
                  <a:gd name="T52" fmla="*/ 11 w 48"/>
                  <a:gd name="T53" fmla="*/ 3 h 78"/>
                  <a:gd name="T54" fmla="*/ 23 w 48"/>
                  <a:gd name="T55"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8" h="78">
                    <a:moveTo>
                      <a:pt x="23" y="7"/>
                    </a:moveTo>
                    <a:lnTo>
                      <a:pt x="19" y="8"/>
                    </a:lnTo>
                    <a:lnTo>
                      <a:pt x="15" y="9"/>
                    </a:lnTo>
                    <a:lnTo>
                      <a:pt x="11" y="11"/>
                    </a:lnTo>
                    <a:lnTo>
                      <a:pt x="8" y="15"/>
                    </a:lnTo>
                    <a:lnTo>
                      <a:pt x="7" y="19"/>
                    </a:lnTo>
                    <a:lnTo>
                      <a:pt x="6" y="23"/>
                    </a:lnTo>
                    <a:lnTo>
                      <a:pt x="6" y="73"/>
                    </a:lnTo>
                    <a:lnTo>
                      <a:pt x="42" y="73"/>
                    </a:lnTo>
                    <a:lnTo>
                      <a:pt x="42" y="23"/>
                    </a:lnTo>
                    <a:lnTo>
                      <a:pt x="42" y="19"/>
                    </a:lnTo>
                    <a:lnTo>
                      <a:pt x="40" y="15"/>
                    </a:lnTo>
                    <a:lnTo>
                      <a:pt x="37" y="11"/>
                    </a:lnTo>
                    <a:lnTo>
                      <a:pt x="34" y="9"/>
                    </a:lnTo>
                    <a:lnTo>
                      <a:pt x="30" y="8"/>
                    </a:lnTo>
                    <a:lnTo>
                      <a:pt x="25" y="7"/>
                    </a:lnTo>
                    <a:lnTo>
                      <a:pt x="23" y="7"/>
                    </a:lnTo>
                    <a:close/>
                    <a:moveTo>
                      <a:pt x="23" y="0"/>
                    </a:moveTo>
                    <a:lnTo>
                      <a:pt x="25" y="0"/>
                    </a:lnTo>
                    <a:lnTo>
                      <a:pt x="37" y="3"/>
                    </a:lnTo>
                    <a:lnTo>
                      <a:pt x="45" y="12"/>
                    </a:lnTo>
                    <a:lnTo>
                      <a:pt x="48" y="23"/>
                    </a:lnTo>
                    <a:lnTo>
                      <a:pt x="48" y="78"/>
                    </a:lnTo>
                    <a:lnTo>
                      <a:pt x="0" y="78"/>
                    </a:lnTo>
                    <a:lnTo>
                      <a:pt x="0" y="23"/>
                    </a:lnTo>
                    <a:lnTo>
                      <a:pt x="4" y="12"/>
                    </a:lnTo>
                    <a:lnTo>
                      <a:pt x="11" y="3"/>
                    </a:lnTo>
                    <a:lnTo>
                      <a:pt x="23" y="0"/>
                    </a:lnTo>
                    <a:close/>
                  </a:path>
                </a:pathLst>
              </a:custGeom>
              <a:grpFill/>
              <a:ln w="0">
                <a:noFill/>
                <a:prstDash val="solid"/>
                <a:round/>
                <a:headEnd/>
                <a:tailEnd/>
              </a:ln>
            </p:spPr>
            <p:txBody>
              <a:bodyPr vert="horz" wrap="square" lIns="75288" tIns="37643" rIns="75288" bIns="37643" numCol="1" anchor="t" anchorCtr="0" compatLnSpc="1">
                <a:prstTxWarp prst="textNoShape">
                  <a:avLst/>
                </a:prstTxWarp>
              </a:bodyPr>
              <a:lstStyle/>
              <a:p>
                <a:pPr defTabSz="866943" fontAlgn="base">
                  <a:lnSpc>
                    <a:spcPct val="120000"/>
                  </a:lnSpc>
                  <a:spcBef>
                    <a:spcPct val="0"/>
                  </a:spcBef>
                  <a:spcAft>
                    <a:spcPct val="0"/>
                  </a:spcAft>
                </a:pPr>
                <a:endParaRPr lang="zh-CN" altLang="en-US" sz="1517">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5" name="Freeform 145"/>
              <p:cNvSpPr>
                <a:spLocks noEditPoints="1"/>
              </p:cNvSpPr>
              <p:nvPr/>
            </p:nvSpPr>
            <p:spPr bwMode="auto">
              <a:xfrm>
                <a:off x="5556251" y="4892676"/>
                <a:ext cx="74613" cy="177800"/>
              </a:xfrm>
              <a:custGeom>
                <a:avLst/>
                <a:gdLst>
                  <a:gd name="T0" fmla="*/ 22 w 47"/>
                  <a:gd name="T1" fmla="*/ 7 h 112"/>
                  <a:gd name="T2" fmla="*/ 18 w 47"/>
                  <a:gd name="T3" fmla="*/ 7 h 112"/>
                  <a:gd name="T4" fmla="*/ 14 w 47"/>
                  <a:gd name="T5" fmla="*/ 9 h 112"/>
                  <a:gd name="T6" fmla="*/ 11 w 47"/>
                  <a:gd name="T7" fmla="*/ 11 h 112"/>
                  <a:gd name="T8" fmla="*/ 8 w 47"/>
                  <a:gd name="T9" fmla="*/ 15 h 112"/>
                  <a:gd name="T10" fmla="*/ 6 w 47"/>
                  <a:gd name="T11" fmla="*/ 19 h 112"/>
                  <a:gd name="T12" fmla="*/ 6 w 47"/>
                  <a:gd name="T13" fmla="*/ 23 h 112"/>
                  <a:gd name="T14" fmla="*/ 6 w 47"/>
                  <a:gd name="T15" fmla="*/ 107 h 112"/>
                  <a:gd name="T16" fmla="*/ 42 w 47"/>
                  <a:gd name="T17" fmla="*/ 107 h 112"/>
                  <a:gd name="T18" fmla="*/ 42 w 47"/>
                  <a:gd name="T19" fmla="*/ 23 h 112"/>
                  <a:gd name="T20" fmla="*/ 41 w 47"/>
                  <a:gd name="T21" fmla="*/ 19 h 112"/>
                  <a:gd name="T22" fmla="*/ 40 w 47"/>
                  <a:gd name="T23" fmla="*/ 15 h 112"/>
                  <a:gd name="T24" fmla="*/ 37 w 47"/>
                  <a:gd name="T25" fmla="*/ 11 h 112"/>
                  <a:gd name="T26" fmla="*/ 33 w 47"/>
                  <a:gd name="T27" fmla="*/ 9 h 112"/>
                  <a:gd name="T28" fmla="*/ 29 w 47"/>
                  <a:gd name="T29" fmla="*/ 7 h 112"/>
                  <a:gd name="T30" fmla="*/ 25 w 47"/>
                  <a:gd name="T31" fmla="*/ 7 h 112"/>
                  <a:gd name="T32" fmla="*/ 22 w 47"/>
                  <a:gd name="T33" fmla="*/ 7 h 112"/>
                  <a:gd name="T34" fmla="*/ 22 w 47"/>
                  <a:gd name="T35" fmla="*/ 0 h 112"/>
                  <a:gd name="T36" fmla="*/ 25 w 47"/>
                  <a:gd name="T37" fmla="*/ 0 h 112"/>
                  <a:gd name="T38" fmla="*/ 37 w 47"/>
                  <a:gd name="T39" fmla="*/ 4 h 112"/>
                  <a:gd name="T40" fmla="*/ 44 w 47"/>
                  <a:gd name="T41" fmla="*/ 12 h 112"/>
                  <a:gd name="T42" fmla="*/ 47 w 47"/>
                  <a:gd name="T43" fmla="*/ 23 h 112"/>
                  <a:gd name="T44" fmla="*/ 47 w 47"/>
                  <a:gd name="T45" fmla="*/ 112 h 112"/>
                  <a:gd name="T46" fmla="*/ 0 w 47"/>
                  <a:gd name="T47" fmla="*/ 112 h 112"/>
                  <a:gd name="T48" fmla="*/ 0 w 47"/>
                  <a:gd name="T49" fmla="*/ 23 h 112"/>
                  <a:gd name="T50" fmla="*/ 3 w 47"/>
                  <a:gd name="T51" fmla="*/ 12 h 112"/>
                  <a:gd name="T52" fmla="*/ 11 w 47"/>
                  <a:gd name="T53" fmla="*/ 4 h 112"/>
                  <a:gd name="T54" fmla="*/ 22 w 47"/>
                  <a:gd name="T5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7" h="112">
                    <a:moveTo>
                      <a:pt x="22" y="7"/>
                    </a:moveTo>
                    <a:lnTo>
                      <a:pt x="18" y="7"/>
                    </a:lnTo>
                    <a:lnTo>
                      <a:pt x="14" y="9"/>
                    </a:lnTo>
                    <a:lnTo>
                      <a:pt x="11" y="11"/>
                    </a:lnTo>
                    <a:lnTo>
                      <a:pt x="8" y="15"/>
                    </a:lnTo>
                    <a:lnTo>
                      <a:pt x="6" y="19"/>
                    </a:lnTo>
                    <a:lnTo>
                      <a:pt x="6" y="23"/>
                    </a:lnTo>
                    <a:lnTo>
                      <a:pt x="6" y="107"/>
                    </a:lnTo>
                    <a:lnTo>
                      <a:pt x="42" y="107"/>
                    </a:lnTo>
                    <a:lnTo>
                      <a:pt x="42" y="23"/>
                    </a:lnTo>
                    <a:lnTo>
                      <a:pt x="41" y="19"/>
                    </a:lnTo>
                    <a:lnTo>
                      <a:pt x="40" y="15"/>
                    </a:lnTo>
                    <a:lnTo>
                      <a:pt x="37" y="11"/>
                    </a:lnTo>
                    <a:lnTo>
                      <a:pt x="33" y="9"/>
                    </a:lnTo>
                    <a:lnTo>
                      <a:pt x="29" y="7"/>
                    </a:lnTo>
                    <a:lnTo>
                      <a:pt x="25" y="7"/>
                    </a:lnTo>
                    <a:lnTo>
                      <a:pt x="22" y="7"/>
                    </a:lnTo>
                    <a:close/>
                    <a:moveTo>
                      <a:pt x="22" y="0"/>
                    </a:moveTo>
                    <a:lnTo>
                      <a:pt x="25" y="0"/>
                    </a:lnTo>
                    <a:lnTo>
                      <a:pt x="37" y="4"/>
                    </a:lnTo>
                    <a:lnTo>
                      <a:pt x="44" y="12"/>
                    </a:lnTo>
                    <a:lnTo>
                      <a:pt x="47" y="23"/>
                    </a:lnTo>
                    <a:lnTo>
                      <a:pt x="47" y="112"/>
                    </a:lnTo>
                    <a:lnTo>
                      <a:pt x="0" y="112"/>
                    </a:lnTo>
                    <a:lnTo>
                      <a:pt x="0" y="23"/>
                    </a:lnTo>
                    <a:lnTo>
                      <a:pt x="3" y="12"/>
                    </a:lnTo>
                    <a:lnTo>
                      <a:pt x="11" y="4"/>
                    </a:lnTo>
                    <a:lnTo>
                      <a:pt x="22" y="0"/>
                    </a:lnTo>
                    <a:close/>
                  </a:path>
                </a:pathLst>
              </a:custGeom>
              <a:grpFill/>
              <a:ln w="0">
                <a:noFill/>
                <a:prstDash val="solid"/>
                <a:round/>
                <a:headEnd/>
                <a:tailEnd/>
              </a:ln>
            </p:spPr>
            <p:txBody>
              <a:bodyPr vert="horz" wrap="square" lIns="75288" tIns="37643" rIns="75288" bIns="37643" numCol="1" anchor="t" anchorCtr="0" compatLnSpc="1">
                <a:prstTxWarp prst="textNoShape">
                  <a:avLst/>
                </a:prstTxWarp>
              </a:bodyPr>
              <a:lstStyle/>
              <a:p>
                <a:pPr defTabSz="866943" fontAlgn="base">
                  <a:lnSpc>
                    <a:spcPct val="120000"/>
                  </a:lnSpc>
                  <a:spcBef>
                    <a:spcPct val="0"/>
                  </a:spcBef>
                  <a:spcAft>
                    <a:spcPct val="0"/>
                  </a:spcAft>
                </a:pPr>
                <a:endParaRPr lang="zh-CN" altLang="en-US" sz="1517">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6" name="Freeform 146"/>
              <p:cNvSpPr>
                <a:spLocks noEditPoints="1"/>
              </p:cNvSpPr>
              <p:nvPr/>
            </p:nvSpPr>
            <p:spPr bwMode="auto">
              <a:xfrm>
                <a:off x="5662613" y="4840288"/>
                <a:ext cx="76200" cy="230188"/>
              </a:xfrm>
              <a:custGeom>
                <a:avLst/>
                <a:gdLst>
                  <a:gd name="T0" fmla="*/ 22 w 48"/>
                  <a:gd name="T1" fmla="*/ 6 h 145"/>
                  <a:gd name="T2" fmla="*/ 17 w 48"/>
                  <a:gd name="T3" fmla="*/ 6 h 145"/>
                  <a:gd name="T4" fmla="*/ 14 w 48"/>
                  <a:gd name="T5" fmla="*/ 8 h 145"/>
                  <a:gd name="T6" fmla="*/ 11 w 48"/>
                  <a:gd name="T7" fmla="*/ 11 h 145"/>
                  <a:gd name="T8" fmla="*/ 8 w 48"/>
                  <a:gd name="T9" fmla="*/ 14 h 145"/>
                  <a:gd name="T10" fmla="*/ 6 w 48"/>
                  <a:gd name="T11" fmla="*/ 18 h 145"/>
                  <a:gd name="T12" fmla="*/ 5 w 48"/>
                  <a:gd name="T13" fmla="*/ 23 h 145"/>
                  <a:gd name="T14" fmla="*/ 5 w 48"/>
                  <a:gd name="T15" fmla="*/ 140 h 145"/>
                  <a:gd name="T16" fmla="*/ 41 w 48"/>
                  <a:gd name="T17" fmla="*/ 140 h 145"/>
                  <a:gd name="T18" fmla="*/ 41 w 48"/>
                  <a:gd name="T19" fmla="*/ 23 h 145"/>
                  <a:gd name="T20" fmla="*/ 40 w 48"/>
                  <a:gd name="T21" fmla="*/ 18 h 145"/>
                  <a:gd name="T22" fmla="*/ 39 w 48"/>
                  <a:gd name="T23" fmla="*/ 14 h 145"/>
                  <a:gd name="T24" fmla="*/ 36 w 48"/>
                  <a:gd name="T25" fmla="*/ 11 h 145"/>
                  <a:gd name="T26" fmla="*/ 33 w 48"/>
                  <a:gd name="T27" fmla="*/ 8 h 145"/>
                  <a:gd name="T28" fmla="*/ 29 w 48"/>
                  <a:gd name="T29" fmla="*/ 6 h 145"/>
                  <a:gd name="T30" fmla="*/ 25 w 48"/>
                  <a:gd name="T31" fmla="*/ 6 h 145"/>
                  <a:gd name="T32" fmla="*/ 22 w 48"/>
                  <a:gd name="T33" fmla="*/ 6 h 145"/>
                  <a:gd name="T34" fmla="*/ 22 w 48"/>
                  <a:gd name="T35" fmla="*/ 0 h 145"/>
                  <a:gd name="T36" fmla="*/ 25 w 48"/>
                  <a:gd name="T37" fmla="*/ 0 h 145"/>
                  <a:gd name="T38" fmla="*/ 36 w 48"/>
                  <a:gd name="T39" fmla="*/ 3 h 145"/>
                  <a:gd name="T40" fmla="*/ 44 w 48"/>
                  <a:gd name="T41" fmla="*/ 12 h 145"/>
                  <a:gd name="T42" fmla="*/ 48 w 48"/>
                  <a:gd name="T43" fmla="*/ 23 h 145"/>
                  <a:gd name="T44" fmla="*/ 48 w 48"/>
                  <a:gd name="T45" fmla="*/ 145 h 145"/>
                  <a:gd name="T46" fmla="*/ 0 w 48"/>
                  <a:gd name="T47" fmla="*/ 145 h 145"/>
                  <a:gd name="T48" fmla="*/ 0 w 48"/>
                  <a:gd name="T49" fmla="*/ 23 h 145"/>
                  <a:gd name="T50" fmla="*/ 2 w 48"/>
                  <a:gd name="T51" fmla="*/ 12 h 145"/>
                  <a:gd name="T52" fmla="*/ 11 w 48"/>
                  <a:gd name="T53" fmla="*/ 3 h 145"/>
                  <a:gd name="T54" fmla="*/ 22 w 48"/>
                  <a:gd name="T55"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8" h="145">
                    <a:moveTo>
                      <a:pt x="22" y="6"/>
                    </a:moveTo>
                    <a:lnTo>
                      <a:pt x="17" y="6"/>
                    </a:lnTo>
                    <a:lnTo>
                      <a:pt x="14" y="8"/>
                    </a:lnTo>
                    <a:lnTo>
                      <a:pt x="11" y="11"/>
                    </a:lnTo>
                    <a:lnTo>
                      <a:pt x="8" y="14"/>
                    </a:lnTo>
                    <a:lnTo>
                      <a:pt x="6" y="18"/>
                    </a:lnTo>
                    <a:lnTo>
                      <a:pt x="5" y="23"/>
                    </a:lnTo>
                    <a:lnTo>
                      <a:pt x="5" y="140"/>
                    </a:lnTo>
                    <a:lnTo>
                      <a:pt x="41" y="140"/>
                    </a:lnTo>
                    <a:lnTo>
                      <a:pt x="41" y="23"/>
                    </a:lnTo>
                    <a:lnTo>
                      <a:pt x="40" y="18"/>
                    </a:lnTo>
                    <a:lnTo>
                      <a:pt x="39" y="14"/>
                    </a:lnTo>
                    <a:lnTo>
                      <a:pt x="36" y="11"/>
                    </a:lnTo>
                    <a:lnTo>
                      <a:pt x="33" y="8"/>
                    </a:lnTo>
                    <a:lnTo>
                      <a:pt x="29" y="6"/>
                    </a:lnTo>
                    <a:lnTo>
                      <a:pt x="25" y="6"/>
                    </a:lnTo>
                    <a:lnTo>
                      <a:pt x="22" y="6"/>
                    </a:lnTo>
                    <a:close/>
                    <a:moveTo>
                      <a:pt x="22" y="0"/>
                    </a:moveTo>
                    <a:lnTo>
                      <a:pt x="25" y="0"/>
                    </a:lnTo>
                    <a:lnTo>
                      <a:pt x="36" y="3"/>
                    </a:lnTo>
                    <a:lnTo>
                      <a:pt x="44" y="12"/>
                    </a:lnTo>
                    <a:lnTo>
                      <a:pt x="48" y="23"/>
                    </a:lnTo>
                    <a:lnTo>
                      <a:pt x="48" y="145"/>
                    </a:lnTo>
                    <a:lnTo>
                      <a:pt x="0" y="145"/>
                    </a:lnTo>
                    <a:lnTo>
                      <a:pt x="0" y="23"/>
                    </a:lnTo>
                    <a:lnTo>
                      <a:pt x="2" y="12"/>
                    </a:lnTo>
                    <a:lnTo>
                      <a:pt x="11" y="3"/>
                    </a:lnTo>
                    <a:lnTo>
                      <a:pt x="22" y="0"/>
                    </a:lnTo>
                    <a:close/>
                  </a:path>
                </a:pathLst>
              </a:custGeom>
              <a:grpFill/>
              <a:ln w="0">
                <a:noFill/>
                <a:prstDash val="solid"/>
                <a:round/>
                <a:headEnd/>
                <a:tailEnd/>
              </a:ln>
            </p:spPr>
            <p:txBody>
              <a:bodyPr vert="horz" wrap="square" lIns="75288" tIns="37643" rIns="75288" bIns="37643" numCol="1" anchor="t" anchorCtr="0" compatLnSpc="1">
                <a:prstTxWarp prst="textNoShape">
                  <a:avLst/>
                </a:prstTxWarp>
              </a:bodyPr>
              <a:lstStyle/>
              <a:p>
                <a:pPr defTabSz="866943" fontAlgn="base">
                  <a:lnSpc>
                    <a:spcPct val="120000"/>
                  </a:lnSpc>
                  <a:spcBef>
                    <a:spcPct val="0"/>
                  </a:spcBef>
                  <a:spcAft>
                    <a:spcPct val="0"/>
                  </a:spcAft>
                </a:pPr>
                <a:endParaRPr lang="zh-CN" altLang="en-US" sz="1517">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7" name="Freeform 147"/>
              <p:cNvSpPr>
                <a:spLocks noEditPoints="1"/>
              </p:cNvSpPr>
              <p:nvPr/>
            </p:nvSpPr>
            <p:spPr bwMode="auto">
              <a:xfrm>
                <a:off x="5767388" y="4784726"/>
                <a:ext cx="76200" cy="285750"/>
              </a:xfrm>
              <a:custGeom>
                <a:avLst/>
                <a:gdLst>
                  <a:gd name="T0" fmla="*/ 23 w 48"/>
                  <a:gd name="T1" fmla="*/ 5 h 180"/>
                  <a:gd name="T2" fmla="*/ 19 w 48"/>
                  <a:gd name="T3" fmla="*/ 6 h 180"/>
                  <a:gd name="T4" fmla="*/ 14 w 48"/>
                  <a:gd name="T5" fmla="*/ 9 h 180"/>
                  <a:gd name="T6" fmla="*/ 11 w 48"/>
                  <a:gd name="T7" fmla="*/ 11 h 180"/>
                  <a:gd name="T8" fmla="*/ 8 w 48"/>
                  <a:gd name="T9" fmla="*/ 14 h 180"/>
                  <a:gd name="T10" fmla="*/ 7 w 48"/>
                  <a:gd name="T11" fmla="*/ 18 h 180"/>
                  <a:gd name="T12" fmla="*/ 6 w 48"/>
                  <a:gd name="T13" fmla="*/ 23 h 180"/>
                  <a:gd name="T14" fmla="*/ 6 w 48"/>
                  <a:gd name="T15" fmla="*/ 175 h 180"/>
                  <a:gd name="T16" fmla="*/ 41 w 48"/>
                  <a:gd name="T17" fmla="*/ 175 h 180"/>
                  <a:gd name="T18" fmla="*/ 41 w 48"/>
                  <a:gd name="T19" fmla="*/ 23 h 180"/>
                  <a:gd name="T20" fmla="*/ 41 w 48"/>
                  <a:gd name="T21" fmla="*/ 18 h 180"/>
                  <a:gd name="T22" fmla="*/ 39 w 48"/>
                  <a:gd name="T23" fmla="*/ 14 h 180"/>
                  <a:gd name="T24" fmla="*/ 37 w 48"/>
                  <a:gd name="T25" fmla="*/ 11 h 180"/>
                  <a:gd name="T26" fmla="*/ 34 w 48"/>
                  <a:gd name="T27" fmla="*/ 9 h 180"/>
                  <a:gd name="T28" fmla="*/ 29 w 48"/>
                  <a:gd name="T29" fmla="*/ 6 h 180"/>
                  <a:gd name="T30" fmla="*/ 25 w 48"/>
                  <a:gd name="T31" fmla="*/ 5 h 180"/>
                  <a:gd name="T32" fmla="*/ 23 w 48"/>
                  <a:gd name="T33" fmla="*/ 5 h 180"/>
                  <a:gd name="T34" fmla="*/ 23 w 48"/>
                  <a:gd name="T35" fmla="*/ 0 h 180"/>
                  <a:gd name="T36" fmla="*/ 25 w 48"/>
                  <a:gd name="T37" fmla="*/ 0 h 180"/>
                  <a:gd name="T38" fmla="*/ 37 w 48"/>
                  <a:gd name="T39" fmla="*/ 3 h 180"/>
                  <a:gd name="T40" fmla="*/ 45 w 48"/>
                  <a:gd name="T41" fmla="*/ 11 h 180"/>
                  <a:gd name="T42" fmla="*/ 48 w 48"/>
                  <a:gd name="T43" fmla="*/ 23 h 180"/>
                  <a:gd name="T44" fmla="*/ 48 w 48"/>
                  <a:gd name="T45" fmla="*/ 180 h 180"/>
                  <a:gd name="T46" fmla="*/ 0 w 48"/>
                  <a:gd name="T47" fmla="*/ 180 h 180"/>
                  <a:gd name="T48" fmla="*/ 0 w 48"/>
                  <a:gd name="T49" fmla="*/ 23 h 180"/>
                  <a:gd name="T50" fmla="*/ 3 w 48"/>
                  <a:gd name="T51" fmla="*/ 11 h 180"/>
                  <a:gd name="T52" fmla="*/ 11 w 48"/>
                  <a:gd name="T53" fmla="*/ 3 h 180"/>
                  <a:gd name="T54" fmla="*/ 23 w 48"/>
                  <a:gd name="T55"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8" h="180">
                    <a:moveTo>
                      <a:pt x="23" y="5"/>
                    </a:moveTo>
                    <a:lnTo>
                      <a:pt x="19" y="6"/>
                    </a:lnTo>
                    <a:lnTo>
                      <a:pt x="14" y="9"/>
                    </a:lnTo>
                    <a:lnTo>
                      <a:pt x="11" y="11"/>
                    </a:lnTo>
                    <a:lnTo>
                      <a:pt x="8" y="14"/>
                    </a:lnTo>
                    <a:lnTo>
                      <a:pt x="7" y="18"/>
                    </a:lnTo>
                    <a:lnTo>
                      <a:pt x="6" y="23"/>
                    </a:lnTo>
                    <a:lnTo>
                      <a:pt x="6" y="175"/>
                    </a:lnTo>
                    <a:lnTo>
                      <a:pt x="41" y="175"/>
                    </a:lnTo>
                    <a:lnTo>
                      <a:pt x="41" y="23"/>
                    </a:lnTo>
                    <a:lnTo>
                      <a:pt x="41" y="18"/>
                    </a:lnTo>
                    <a:lnTo>
                      <a:pt x="39" y="14"/>
                    </a:lnTo>
                    <a:lnTo>
                      <a:pt x="37" y="11"/>
                    </a:lnTo>
                    <a:lnTo>
                      <a:pt x="34" y="9"/>
                    </a:lnTo>
                    <a:lnTo>
                      <a:pt x="29" y="6"/>
                    </a:lnTo>
                    <a:lnTo>
                      <a:pt x="25" y="5"/>
                    </a:lnTo>
                    <a:lnTo>
                      <a:pt x="23" y="5"/>
                    </a:lnTo>
                    <a:close/>
                    <a:moveTo>
                      <a:pt x="23" y="0"/>
                    </a:moveTo>
                    <a:lnTo>
                      <a:pt x="25" y="0"/>
                    </a:lnTo>
                    <a:lnTo>
                      <a:pt x="37" y="3"/>
                    </a:lnTo>
                    <a:lnTo>
                      <a:pt x="45" y="11"/>
                    </a:lnTo>
                    <a:lnTo>
                      <a:pt x="48" y="23"/>
                    </a:lnTo>
                    <a:lnTo>
                      <a:pt x="48" y="180"/>
                    </a:lnTo>
                    <a:lnTo>
                      <a:pt x="0" y="180"/>
                    </a:lnTo>
                    <a:lnTo>
                      <a:pt x="0" y="23"/>
                    </a:lnTo>
                    <a:lnTo>
                      <a:pt x="3" y="11"/>
                    </a:lnTo>
                    <a:lnTo>
                      <a:pt x="11" y="3"/>
                    </a:lnTo>
                    <a:lnTo>
                      <a:pt x="23" y="0"/>
                    </a:lnTo>
                    <a:close/>
                  </a:path>
                </a:pathLst>
              </a:custGeom>
              <a:grpFill/>
              <a:ln w="0">
                <a:noFill/>
                <a:prstDash val="solid"/>
                <a:round/>
                <a:headEnd/>
                <a:tailEnd/>
              </a:ln>
            </p:spPr>
            <p:txBody>
              <a:bodyPr vert="horz" wrap="square" lIns="75288" tIns="37643" rIns="75288" bIns="37643" numCol="1" anchor="t" anchorCtr="0" compatLnSpc="1">
                <a:prstTxWarp prst="textNoShape">
                  <a:avLst/>
                </a:prstTxWarp>
              </a:bodyPr>
              <a:lstStyle/>
              <a:p>
                <a:pPr defTabSz="866943" fontAlgn="base">
                  <a:lnSpc>
                    <a:spcPct val="120000"/>
                  </a:lnSpc>
                  <a:spcBef>
                    <a:spcPct val="0"/>
                  </a:spcBef>
                  <a:spcAft>
                    <a:spcPct val="0"/>
                  </a:spcAft>
                </a:pPr>
                <a:endParaRPr lang="zh-CN" altLang="en-US" sz="1517">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8" name="Freeform 148"/>
              <p:cNvSpPr>
                <a:spLocks/>
              </p:cNvSpPr>
              <p:nvPr/>
            </p:nvSpPr>
            <p:spPr bwMode="auto">
              <a:xfrm>
                <a:off x="5453063" y="4732338"/>
                <a:ext cx="293688" cy="153988"/>
              </a:xfrm>
              <a:custGeom>
                <a:avLst/>
                <a:gdLst>
                  <a:gd name="T0" fmla="*/ 134 w 185"/>
                  <a:gd name="T1" fmla="*/ 0 h 97"/>
                  <a:gd name="T2" fmla="*/ 185 w 185"/>
                  <a:gd name="T3" fmla="*/ 13 h 97"/>
                  <a:gd name="T4" fmla="*/ 160 w 185"/>
                  <a:gd name="T5" fmla="*/ 59 h 97"/>
                  <a:gd name="T6" fmla="*/ 155 w 185"/>
                  <a:gd name="T7" fmla="*/ 57 h 97"/>
                  <a:gd name="T8" fmla="*/ 173 w 185"/>
                  <a:gd name="T9" fmla="*/ 21 h 97"/>
                  <a:gd name="T10" fmla="*/ 2 w 185"/>
                  <a:gd name="T11" fmla="*/ 97 h 97"/>
                  <a:gd name="T12" fmla="*/ 0 w 185"/>
                  <a:gd name="T13" fmla="*/ 92 h 97"/>
                  <a:gd name="T14" fmla="*/ 171 w 185"/>
                  <a:gd name="T15" fmla="*/ 16 h 97"/>
                  <a:gd name="T16" fmla="*/ 133 w 185"/>
                  <a:gd name="T17" fmla="*/ 6 h 97"/>
                  <a:gd name="T18" fmla="*/ 134 w 185"/>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 h="97">
                    <a:moveTo>
                      <a:pt x="134" y="0"/>
                    </a:moveTo>
                    <a:lnTo>
                      <a:pt x="185" y="13"/>
                    </a:lnTo>
                    <a:lnTo>
                      <a:pt x="160" y="59"/>
                    </a:lnTo>
                    <a:lnTo>
                      <a:pt x="155" y="57"/>
                    </a:lnTo>
                    <a:lnTo>
                      <a:pt x="173" y="21"/>
                    </a:lnTo>
                    <a:lnTo>
                      <a:pt x="2" y="97"/>
                    </a:lnTo>
                    <a:lnTo>
                      <a:pt x="0" y="92"/>
                    </a:lnTo>
                    <a:lnTo>
                      <a:pt x="171" y="16"/>
                    </a:lnTo>
                    <a:lnTo>
                      <a:pt x="133" y="6"/>
                    </a:lnTo>
                    <a:lnTo>
                      <a:pt x="134" y="0"/>
                    </a:lnTo>
                    <a:close/>
                  </a:path>
                </a:pathLst>
              </a:custGeom>
              <a:grpFill/>
              <a:ln w="0">
                <a:noFill/>
                <a:prstDash val="solid"/>
                <a:round/>
                <a:headEnd/>
                <a:tailEnd/>
              </a:ln>
            </p:spPr>
            <p:txBody>
              <a:bodyPr vert="horz" wrap="square" lIns="75288" tIns="37643" rIns="75288" bIns="37643" numCol="1" anchor="t" anchorCtr="0" compatLnSpc="1">
                <a:prstTxWarp prst="textNoShape">
                  <a:avLst/>
                </a:prstTxWarp>
              </a:bodyPr>
              <a:lstStyle/>
              <a:p>
                <a:pPr defTabSz="866943" fontAlgn="base">
                  <a:lnSpc>
                    <a:spcPct val="120000"/>
                  </a:lnSpc>
                  <a:spcBef>
                    <a:spcPct val="0"/>
                  </a:spcBef>
                  <a:spcAft>
                    <a:spcPct val="0"/>
                  </a:spcAft>
                </a:pPr>
                <a:endParaRPr lang="zh-CN" altLang="en-US" sz="1517">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9" name="组合 28"/>
            <p:cNvGrpSpPr/>
            <p:nvPr/>
          </p:nvGrpSpPr>
          <p:grpSpPr>
            <a:xfrm>
              <a:off x="7326383" y="4173021"/>
              <a:ext cx="607909" cy="538235"/>
              <a:chOff x="6907213" y="4678363"/>
              <a:chExt cx="554038" cy="490538"/>
            </a:xfrm>
            <a:grpFill/>
          </p:grpSpPr>
          <p:sp>
            <p:nvSpPr>
              <p:cNvPr id="30" name="Freeform 149"/>
              <p:cNvSpPr>
                <a:spLocks noEditPoints="1"/>
              </p:cNvSpPr>
              <p:nvPr/>
            </p:nvSpPr>
            <p:spPr bwMode="auto">
              <a:xfrm>
                <a:off x="6907213" y="4678363"/>
                <a:ext cx="554038" cy="490538"/>
              </a:xfrm>
              <a:custGeom>
                <a:avLst/>
                <a:gdLst>
                  <a:gd name="T0" fmla="*/ 13 w 349"/>
                  <a:gd name="T1" fmla="*/ 182 h 309"/>
                  <a:gd name="T2" fmla="*/ 193 w 349"/>
                  <a:gd name="T3" fmla="*/ 154 h 309"/>
                  <a:gd name="T4" fmla="*/ 292 w 349"/>
                  <a:gd name="T5" fmla="*/ 118 h 309"/>
                  <a:gd name="T6" fmla="*/ 338 w 349"/>
                  <a:gd name="T7" fmla="*/ 166 h 309"/>
                  <a:gd name="T8" fmla="*/ 198 w 349"/>
                  <a:gd name="T9" fmla="*/ 114 h 309"/>
                  <a:gd name="T10" fmla="*/ 343 w 349"/>
                  <a:gd name="T11" fmla="*/ 303 h 309"/>
                  <a:gd name="T12" fmla="*/ 286 w 349"/>
                  <a:gd name="T13" fmla="*/ 171 h 309"/>
                  <a:gd name="T14" fmla="*/ 198 w 349"/>
                  <a:gd name="T15" fmla="*/ 114 h 309"/>
                  <a:gd name="T16" fmla="*/ 57 w 349"/>
                  <a:gd name="T17" fmla="*/ 120 h 309"/>
                  <a:gd name="T18" fmla="*/ 193 w 349"/>
                  <a:gd name="T19" fmla="*/ 108 h 309"/>
                  <a:gd name="T20" fmla="*/ 207 w 349"/>
                  <a:gd name="T21" fmla="*/ 21 h 309"/>
                  <a:gd name="T22" fmla="*/ 54 w 349"/>
                  <a:gd name="T23" fmla="*/ 5 h 309"/>
                  <a:gd name="T24" fmla="*/ 46 w 349"/>
                  <a:gd name="T25" fmla="*/ 7 h 309"/>
                  <a:gd name="T26" fmla="*/ 42 w 349"/>
                  <a:gd name="T27" fmla="*/ 14 h 309"/>
                  <a:gd name="T28" fmla="*/ 41 w 349"/>
                  <a:gd name="T29" fmla="*/ 123 h 309"/>
                  <a:gd name="T30" fmla="*/ 44 w 349"/>
                  <a:gd name="T31" fmla="*/ 131 h 309"/>
                  <a:gd name="T32" fmla="*/ 50 w 349"/>
                  <a:gd name="T33" fmla="*/ 135 h 309"/>
                  <a:gd name="T34" fmla="*/ 193 w 349"/>
                  <a:gd name="T35" fmla="*/ 136 h 309"/>
                  <a:gd name="T36" fmla="*/ 51 w 349"/>
                  <a:gd name="T37" fmla="*/ 127 h 309"/>
                  <a:gd name="T38" fmla="*/ 212 w 349"/>
                  <a:gd name="T39" fmla="*/ 15 h 309"/>
                  <a:gd name="T40" fmla="*/ 222 w 349"/>
                  <a:gd name="T41" fmla="*/ 108 h 309"/>
                  <a:gd name="T42" fmla="*/ 222 w 349"/>
                  <a:gd name="T43" fmla="*/ 14 h 309"/>
                  <a:gd name="T44" fmla="*/ 218 w 349"/>
                  <a:gd name="T45" fmla="*/ 7 h 309"/>
                  <a:gd name="T46" fmla="*/ 210 w 349"/>
                  <a:gd name="T47" fmla="*/ 5 h 309"/>
                  <a:gd name="T48" fmla="*/ 54 w 349"/>
                  <a:gd name="T49" fmla="*/ 0 h 309"/>
                  <a:gd name="T50" fmla="*/ 219 w 349"/>
                  <a:gd name="T51" fmla="*/ 2 h 309"/>
                  <a:gd name="T52" fmla="*/ 229 w 349"/>
                  <a:gd name="T53" fmla="*/ 18 h 309"/>
                  <a:gd name="T54" fmla="*/ 291 w 349"/>
                  <a:gd name="T55" fmla="*/ 108 h 309"/>
                  <a:gd name="T56" fmla="*/ 349 w 349"/>
                  <a:gd name="T57" fmla="*/ 309 h 309"/>
                  <a:gd name="T58" fmla="*/ 193 w 349"/>
                  <a:gd name="T59" fmla="*/ 188 h 309"/>
                  <a:gd name="T60" fmla="*/ 37 w 349"/>
                  <a:gd name="T61" fmla="*/ 148 h 309"/>
                  <a:gd name="T62" fmla="*/ 193 w 349"/>
                  <a:gd name="T63" fmla="*/ 142 h 309"/>
                  <a:gd name="T64" fmla="*/ 44 w 349"/>
                  <a:gd name="T65" fmla="*/ 140 h 309"/>
                  <a:gd name="T66" fmla="*/ 35 w 349"/>
                  <a:gd name="T67" fmla="*/ 123 h 309"/>
                  <a:gd name="T68" fmla="*/ 38 w 349"/>
                  <a:gd name="T69" fmla="*/ 8 h 309"/>
                  <a:gd name="T70" fmla="*/ 54 w 349"/>
                  <a:gd name="T71"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49" h="309">
                    <a:moveTo>
                      <a:pt x="40" y="154"/>
                    </a:moveTo>
                    <a:lnTo>
                      <a:pt x="13" y="182"/>
                    </a:lnTo>
                    <a:lnTo>
                      <a:pt x="193" y="182"/>
                    </a:lnTo>
                    <a:lnTo>
                      <a:pt x="193" y="154"/>
                    </a:lnTo>
                    <a:lnTo>
                      <a:pt x="40" y="154"/>
                    </a:lnTo>
                    <a:close/>
                    <a:moveTo>
                      <a:pt x="292" y="118"/>
                    </a:moveTo>
                    <a:lnTo>
                      <a:pt x="292" y="166"/>
                    </a:lnTo>
                    <a:lnTo>
                      <a:pt x="338" y="166"/>
                    </a:lnTo>
                    <a:lnTo>
                      <a:pt x="292" y="118"/>
                    </a:lnTo>
                    <a:close/>
                    <a:moveTo>
                      <a:pt x="198" y="114"/>
                    </a:moveTo>
                    <a:lnTo>
                      <a:pt x="198" y="303"/>
                    </a:lnTo>
                    <a:lnTo>
                      <a:pt x="343" y="303"/>
                    </a:lnTo>
                    <a:lnTo>
                      <a:pt x="343" y="171"/>
                    </a:lnTo>
                    <a:lnTo>
                      <a:pt x="286" y="171"/>
                    </a:lnTo>
                    <a:lnTo>
                      <a:pt x="286" y="114"/>
                    </a:lnTo>
                    <a:lnTo>
                      <a:pt x="198" y="114"/>
                    </a:lnTo>
                    <a:close/>
                    <a:moveTo>
                      <a:pt x="57" y="21"/>
                    </a:moveTo>
                    <a:lnTo>
                      <a:pt x="57" y="120"/>
                    </a:lnTo>
                    <a:lnTo>
                      <a:pt x="193" y="120"/>
                    </a:lnTo>
                    <a:lnTo>
                      <a:pt x="193" y="108"/>
                    </a:lnTo>
                    <a:lnTo>
                      <a:pt x="207" y="108"/>
                    </a:lnTo>
                    <a:lnTo>
                      <a:pt x="207" y="21"/>
                    </a:lnTo>
                    <a:lnTo>
                      <a:pt x="57" y="21"/>
                    </a:lnTo>
                    <a:close/>
                    <a:moveTo>
                      <a:pt x="54" y="5"/>
                    </a:moveTo>
                    <a:lnTo>
                      <a:pt x="50" y="6"/>
                    </a:lnTo>
                    <a:lnTo>
                      <a:pt x="46" y="7"/>
                    </a:lnTo>
                    <a:lnTo>
                      <a:pt x="44" y="10"/>
                    </a:lnTo>
                    <a:lnTo>
                      <a:pt x="42" y="14"/>
                    </a:lnTo>
                    <a:lnTo>
                      <a:pt x="41" y="18"/>
                    </a:lnTo>
                    <a:lnTo>
                      <a:pt x="41" y="123"/>
                    </a:lnTo>
                    <a:lnTo>
                      <a:pt x="42" y="128"/>
                    </a:lnTo>
                    <a:lnTo>
                      <a:pt x="44" y="131"/>
                    </a:lnTo>
                    <a:lnTo>
                      <a:pt x="46" y="133"/>
                    </a:lnTo>
                    <a:lnTo>
                      <a:pt x="50" y="135"/>
                    </a:lnTo>
                    <a:lnTo>
                      <a:pt x="54" y="136"/>
                    </a:lnTo>
                    <a:lnTo>
                      <a:pt x="193" y="136"/>
                    </a:lnTo>
                    <a:lnTo>
                      <a:pt x="193" y="127"/>
                    </a:lnTo>
                    <a:lnTo>
                      <a:pt x="51" y="127"/>
                    </a:lnTo>
                    <a:lnTo>
                      <a:pt x="51" y="15"/>
                    </a:lnTo>
                    <a:lnTo>
                      <a:pt x="212" y="15"/>
                    </a:lnTo>
                    <a:lnTo>
                      <a:pt x="212" y="108"/>
                    </a:lnTo>
                    <a:lnTo>
                      <a:pt x="222" y="108"/>
                    </a:lnTo>
                    <a:lnTo>
                      <a:pt x="222" y="18"/>
                    </a:lnTo>
                    <a:lnTo>
                      <a:pt x="222" y="14"/>
                    </a:lnTo>
                    <a:lnTo>
                      <a:pt x="220" y="10"/>
                    </a:lnTo>
                    <a:lnTo>
                      <a:pt x="218" y="7"/>
                    </a:lnTo>
                    <a:lnTo>
                      <a:pt x="214" y="6"/>
                    </a:lnTo>
                    <a:lnTo>
                      <a:pt x="210" y="5"/>
                    </a:lnTo>
                    <a:lnTo>
                      <a:pt x="54" y="5"/>
                    </a:lnTo>
                    <a:close/>
                    <a:moveTo>
                      <a:pt x="54" y="0"/>
                    </a:moveTo>
                    <a:lnTo>
                      <a:pt x="210" y="0"/>
                    </a:lnTo>
                    <a:lnTo>
                      <a:pt x="219" y="2"/>
                    </a:lnTo>
                    <a:lnTo>
                      <a:pt x="227" y="8"/>
                    </a:lnTo>
                    <a:lnTo>
                      <a:pt x="229" y="18"/>
                    </a:lnTo>
                    <a:lnTo>
                      <a:pt x="229" y="108"/>
                    </a:lnTo>
                    <a:lnTo>
                      <a:pt x="291" y="108"/>
                    </a:lnTo>
                    <a:lnTo>
                      <a:pt x="349" y="167"/>
                    </a:lnTo>
                    <a:lnTo>
                      <a:pt x="349" y="309"/>
                    </a:lnTo>
                    <a:lnTo>
                      <a:pt x="193" y="309"/>
                    </a:lnTo>
                    <a:lnTo>
                      <a:pt x="193" y="188"/>
                    </a:lnTo>
                    <a:lnTo>
                      <a:pt x="0" y="188"/>
                    </a:lnTo>
                    <a:lnTo>
                      <a:pt x="37" y="148"/>
                    </a:lnTo>
                    <a:lnTo>
                      <a:pt x="193" y="148"/>
                    </a:lnTo>
                    <a:lnTo>
                      <a:pt x="193" y="142"/>
                    </a:lnTo>
                    <a:lnTo>
                      <a:pt x="54" y="142"/>
                    </a:lnTo>
                    <a:lnTo>
                      <a:pt x="44" y="140"/>
                    </a:lnTo>
                    <a:lnTo>
                      <a:pt x="38" y="133"/>
                    </a:lnTo>
                    <a:lnTo>
                      <a:pt x="35" y="123"/>
                    </a:lnTo>
                    <a:lnTo>
                      <a:pt x="35" y="18"/>
                    </a:lnTo>
                    <a:lnTo>
                      <a:pt x="38" y="8"/>
                    </a:lnTo>
                    <a:lnTo>
                      <a:pt x="44" y="2"/>
                    </a:lnTo>
                    <a:lnTo>
                      <a:pt x="54" y="0"/>
                    </a:lnTo>
                    <a:close/>
                  </a:path>
                </a:pathLst>
              </a:custGeom>
              <a:grpFill/>
              <a:ln w="0">
                <a:noFill/>
                <a:prstDash val="solid"/>
                <a:round/>
                <a:headEnd/>
                <a:tailEnd/>
              </a:ln>
            </p:spPr>
            <p:txBody>
              <a:bodyPr vert="horz" wrap="square" lIns="75288" tIns="37643" rIns="75288" bIns="37643" numCol="1" anchor="t" anchorCtr="0" compatLnSpc="1">
                <a:prstTxWarp prst="textNoShape">
                  <a:avLst/>
                </a:prstTxWarp>
              </a:bodyPr>
              <a:lstStyle/>
              <a:p>
                <a:pPr defTabSz="866943" fontAlgn="base">
                  <a:lnSpc>
                    <a:spcPct val="120000"/>
                  </a:lnSpc>
                  <a:spcBef>
                    <a:spcPct val="0"/>
                  </a:spcBef>
                  <a:spcAft>
                    <a:spcPct val="0"/>
                  </a:spcAft>
                </a:pPr>
                <a:endParaRPr lang="zh-CN" altLang="en-US" sz="1517">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1" name="Freeform 150"/>
              <p:cNvSpPr>
                <a:spLocks/>
              </p:cNvSpPr>
              <p:nvPr/>
            </p:nvSpPr>
            <p:spPr bwMode="auto">
              <a:xfrm>
                <a:off x="7296151" y="4713288"/>
                <a:ext cx="161925" cy="138113"/>
              </a:xfrm>
              <a:custGeom>
                <a:avLst/>
                <a:gdLst>
                  <a:gd name="T0" fmla="*/ 1 w 102"/>
                  <a:gd name="T1" fmla="*/ 0 h 87"/>
                  <a:gd name="T2" fmla="*/ 24 w 102"/>
                  <a:gd name="T3" fmla="*/ 8 h 87"/>
                  <a:gd name="T4" fmla="*/ 44 w 102"/>
                  <a:gd name="T5" fmla="*/ 19 h 87"/>
                  <a:gd name="T6" fmla="*/ 63 w 102"/>
                  <a:gd name="T7" fmla="*/ 34 h 87"/>
                  <a:gd name="T8" fmla="*/ 78 w 102"/>
                  <a:gd name="T9" fmla="*/ 51 h 87"/>
                  <a:gd name="T10" fmla="*/ 90 w 102"/>
                  <a:gd name="T11" fmla="*/ 73 h 87"/>
                  <a:gd name="T12" fmla="*/ 97 w 102"/>
                  <a:gd name="T13" fmla="*/ 37 h 87"/>
                  <a:gd name="T14" fmla="*/ 102 w 102"/>
                  <a:gd name="T15" fmla="*/ 38 h 87"/>
                  <a:gd name="T16" fmla="*/ 93 w 102"/>
                  <a:gd name="T17" fmla="*/ 87 h 87"/>
                  <a:gd name="T18" fmla="*/ 47 w 102"/>
                  <a:gd name="T19" fmla="*/ 67 h 87"/>
                  <a:gd name="T20" fmla="*/ 50 w 102"/>
                  <a:gd name="T21" fmla="*/ 61 h 87"/>
                  <a:gd name="T22" fmla="*/ 86 w 102"/>
                  <a:gd name="T23" fmla="*/ 78 h 87"/>
                  <a:gd name="T24" fmla="*/ 74 w 102"/>
                  <a:gd name="T25" fmla="*/ 57 h 87"/>
                  <a:gd name="T26" fmla="*/ 60 w 102"/>
                  <a:gd name="T27" fmla="*/ 40 h 87"/>
                  <a:gd name="T28" fmla="*/ 42 w 102"/>
                  <a:gd name="T29" fmla="*/ 24 h 87"/>
                  <a:gd name="T30" fmla="*/ 23 w 102"/>
                  <a:gd name="T31" fmla="*/ 13 h 87"/>
                  <a:gd name="T32" fmla="*/ 0 w 102"/>
                  <a:gd name="T33" fmla="*/ 6 h 87"/>
                  <a:gd name="T34" fmla="*/ 1 w 102"/>
                  <a:gd name="T3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2" h="87">
                    <a:moveTo>
                      <a:pt x="1" y="0"/>
                    </a:moveTo>
                    <a:lnTo>
                      <a:pt x="24" y="8"/>
                    </a:lnTo>
                    <a:lnTo>
                      <a:pt x="44" y="19"/>
                    </a:lnTo>
                    <a:lnTo>
                      <a:pt x="63" y="34"/>
                    </a:lnTo>
                    <a:lnTo>
                      <a:pt x="78" y="51"/>
                    </a:lnTo>
                    <a:lnTo>
                      <a:pt x="90" y="73"/>
                    </a:lnTo>
                    <a:lnTo>
                      <a:pt x="97" y="37"/>
                    </a:lnTo>
                    <a:lnTo>
                      <a:pt x="102" y="38"/>
                    </a:lnTo>
                    <a:lnTo>
                      <a:pt x="93" y="87"/>
                    </a:lnTo>
                    <a:lnTo>
                      <a:pt x="47" y="67"/>
                    </a:lnTo>
                    <a:lnTo>
                      <a:pt x="50" y="61"/>
                    </a:lnTo>
                    <a:lnTo>
                      <a:pt x="86" y="78"/>
                    </a:lnTo>
                    <a:lnTo>
                      <a:pt x="74" y="57"/>
                    </a:lnTo>
                    <a:lnTo>
                      <a:pt x="60" y="40"/>
                    </a:lnTo>
                    <a:lnTo>
                      <a:pt x="42" y="24"/>
                    </a:lnTo>
                    <a:lnTo>
                      <a:pt x="23" y="13"/>
                    </a:lnTo>
                    <a:lnTo>
                      <a:pt x="0" y="6"/>
                    </a:lnTo>
                    <a:lnTo>
                      <a:pt x="1" y="0"/>
                    </a:lnTo>
                    <a:close/>
                  </a:path>
                </a:pathLst>
              </a:custGeom>
              <a:grpFill/>
              <a:ln w="0">
                <a:noFill/>
                <a:prstDash val="solid"/>
                <a:round/>
                <a:headEnd/>
                <a:tailEnd/>
              </a:ln>
            </p:spPr>
            <p:txBody>
              <a:bodyPr vert="horz" wrap="square" lIns="75288" tIns="37643" rIns="75288" bIns="37643" numCol="1" anchor="t" anchorCtr="0" compatLnSpc="1">
                <a:prstTxWarp prst="textNoShape">
                  <a:avLst/>
                </a:prstTxWarp>
              </a:bodyPr>
              <a:lstStyle/>
              <a:p>
                <a:pPr defTabSz="866943" fontAlgn="base">
                  <a:lnSpc>
                    <a:spcPct val="120000"/>
                  </a:lnSpc>
                  <a:spcBef>
                    <a:spcPct val="0"/>
                  </a:spcBef>
                  <a:spcAft>
                    <a:spcPct val="0"/>
                  </a:spcAft>
                </a:pPr>
                <a:endParaRPr lang="zh-CN" altLang="en-US" sz="1517">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2" name="Freeform 151"/>
              <p:cNvSpPr>
                <a:spLocks/>
              </p:cNvSpPr>
              <p:nvPr/>
            </p:nvSpPr>
            <p:spPr bwMode="auto">
              <a:xfrm>
                <a:off x="7050088" y="5016501"/>
                <a:ext cx="133350" cy="114300"/>
              </a:xfrm>
              <a:custGeom>
                <a:avLst/>
                <a:gdLst>
                  <a:gd name="T0" fmla="*/ 2 w 84"/>
                  <a:gd name="T1" fmla="*/ 0 h 72"/>
                  <a:gd name="T2" fmla="*/ 50 w 84"/>
                  <a:gd name="T3" fmla="*/ 14 h 72"/>
                  <a:gd name="T4" fmla="*/ 49 w 84"/>
                  <a:gd name="T5" fmla="*/ 19 h 72"/>
                  <a:gd name="T6" fmla="*/ 11 w 84"/>
                  <a:gd name="T7" fmla="*/ 8 h 72"/>
                  <a:gd name="T8" fmla="*/ 25 w 84"/>
                  <a:gd name="T9" fmla="*/ 28 h 72"/>
                  <a:gd name="T10" fmla="*/ 42 w 84"/>
                  <a:gd name="T11" fmla="*/ 45 h 72"/>
                  <a:gd name="T12" fmla="*/ 62 w 84"/>
                  <a:gd name="T13" fmla="*/ 57 h 72"/>
                  <a:gd name="T14" fmla="*/ 84 w 84"/>
                  <a:gd name="T15" fmla="*/ 66 h 72"/>
                  <a:gd name="T16" fmla="*/ 82 w 84"/>
                  <a:gd name="T17" fmla="*/ 72 h 72"/>
                  <a:gd name="T18" fmla="*/ 59 w 84"/>
                  <a:gd name="T19" fmla="*/ 64 h 72"/>
                  <a:gd name="T20" fmla="*/ 39 w 84"/>
                  <a:gd name="T21" fmla="*/ 51 h 72"/>
                  <a:gd name="T22" fmla="*/ 21 w 84"/>
                  <a:gd name="T23" fmla="*/ 34 h 72"/>
                  <a:gd name="T24" fmla="*/ 7 w 84"/>
                  <a:gd name="T25" fmla="*/ 15 h 72"/>
                  <a:gd name="T26" fmla="*/ 5 w 84"/>
                  <a:gd name="T27" fmla="*/ 51 h 72"/>
                  <a:gd name="T28" fmla="*/ 0 w 84"/>
                  <a:gd name="T29" fmla="*/ 51 h 72"/>
                  <a:gd name="T30" fmla="*/ 2 w 84"/>
                  <a:gd name="T31"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4" h="72">
                    <a:moveTo>
                      <a:pt x="2" y="0"/>
                    </a:moveTo>
                    <a:lnTo>
                      <a:pt x="50" y="14"/>
                    </a:lnTo>
                    <a:lnTo>
                      <a:pt x="49" y="19"/>
                    </a:lnTo>
                    <a:lnTo>
                      <a:pt x="11" y="8"/>
                    </a:lnTo>
                    <a:lnTo>
                      <a:pt x="25" y="28"/>
                    </a:lnTo>
                    <a:lnTo>
                      <a:pt x="42" y="45"/>
                    </a:lnTo>
                    <a:lnTo>
                      <a:pt x="62" y="57"/>
                    </a:lnTo>
                    <a:lnTo>
                      <a:pt x="84" y="66"/>
                    </a:lnTo>
                    <a:lnTo>
                      <a:pt x="82" y="72"/>
                    </a:lnTo>
                    <a:lnTo>
                      <a:pt x="59" y="64"/>
                    </a:lnTo>
                    <a:lnTo>
                      <a:pt x="39" y="51"/>
                    </a:lnTo>
                    <a:lnTo>
                      <a:pt x="21" y="34"/>
                    </a:lnTo>
                    <a:lnTo>
                      <a:pt x="7" y="15"/>
                    </a:lnTo>
                    <a:lnTo>
                      <a:pt x="5" y="51"/>
                    </a:lnTo>
                    <a:lnTo>
                      <a:pt x="0" y="51"/>
                    </a:lnTo>
                    <a:lnTo>
                      <a:pt x="2" y="0"/>
                    </a:lnTo>
                    <a:close/>
                  </a:path>
                </a:pathLst>
              </a:custGeom>
              <a:grpFill/>
              <a:ln w="0">
                <a:noFill/>
                <a:prstDash val="solid"/>
                <a:round/>
                <a:headEnd/>
                <a:tailEnd/>
              </a:ln>
            </p:spPr>
            <p:txBody>
              <a:bodyPr vert="horz" wrap="square" lIns="75288" tIns="37643" rIns="75288" bIns="37643" numCol="1" anchor="t" anchorCtr="0" compatLnSpc="1">
                <a:prstTxWarp prst="textNoShape">
                  <a:avLst/>
                </a:prstTxWarp>
              </a:bodyPr>
              <a:lstStyle/>
              <a:p>
                <a:pPr defTabSz="866943" fontAlgn="base">
                  <a:lnSpc>
                    <a:spcPct val="120000"/>
                  </a:lnSpc>
                  <a:spcBef>
                    <a:spcPct val="0"/>
                  </a:spcBef>
                  <a:spcAft>
                    <a:spcPct val="0"/>
                  </a:spcAft>
                </a:pPr>
                <a:endParaRPr lang="zh-CN" altLang="en-US" sz="1517">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grpSp>
        <p:nvGrpSpPr>
          <p:cNvPr id="49" name="组合 48"/>
          <p:cNvGrpSpPr/>
          <p:nvPr/>
        </p:nvGrpSpPr>
        <p:grpSpPr>
          <a:xfrm>
            <a:off x="6538269" y="1835061"/>
            <a:ext cx="542118" cy="1604839"/>
            <a:chOff x="6966525" y="1680422"/>
            <a:chExt cx="658423" cy="1949140"/>
          </a:xfrm>
          <a:solidFill>
            <a:srgbClr val="FFFFFF"/>
          </a:solidFill>
        </p:grpSpPr>
        <p:sp>
          <p:nvSpPr>
            <p:cNvPr id="50" name="Freeform 107"/>
            <p:cNvSpPr>
              <a:spLocks/>
            </p:cNvSpPr>
            <p:nvPr/>
          </p:nvSpPr>
          <p:spPr bwMode="auto">
            <a:xfrm>
              <a:off x="6966525" y="1680422"/>
              <a:ext cx="658423" cy="1949140"/>
            </a:xfrm>
            <a:custGeom>
              <a:avLst/>
              <a:gdLst>
                <a:gd name="T0" fmla="*/ 0 w 378"/>
                <a:gd name="T1" fmla="*/ 0 h 1119"/>
                <a:gd name="T2" fmla="*/ 260 w 378"/>
                <a:gd name="T3" fmla="*/ 37 h 1119"/>
                <a:gd name="T4" fmla="*/ 285 w 378"/>
                <a:gd name="T5" fmla="*/ 42 h 1119"/>
                <a:gd name="T6" fmla="*/ 306 w 378"/>
                <a:gd name="T7" fmla="*/ 50 h 1119"/>
                <a:gd name="T8" fmla="*/ 327 w 378"/>
                <a:gd name="T9" fmla="*/ 60 h 1119"/>
                <a:gd name="T10" fmla="*/ 344 w 378"/>
                <a:gd name="T11" fmla="*/ 72 h 1119"/>
                <a:gd name="T12" fmla="*/ 358 w 378"/>
                <a:gd name="T13" fmla="*/ 86 h 1119"/>
                <a:gd name="T14" fmla="*/ 369 w 378"/>
                <a:gd name="T15" fmla="*/ 101 h 1119"/>
                <a:gd name="T16" fmla="*/ 376 w 378"/>
                <a:gd name="T17" fmla="*/ 119 h 1119"/>
                <a:gd name="T18" fmla="*/ 378 w 378"/>
                <a:gd name="T19" fmla="*/ 140 h 1119"/>
                <a:gd name="T20" fmla="*/ 378 w 378"/>
                <a:gd name="T21" fmla="*/ 968 h 1119"/>
                <a:gd name="T22" fmla="*/ 376 w 378"/>
                <a:gd name="T23" fmla="*/ 988 h 1119"/>
                <a:gd name="T24" fmla="*/ 369 w 378"/>
                <a:gd name="T25" fmla="*/ 1007 h 1119"/>
                <a:gd name="T26" fmla="*/ 359 w 378"/>
                <a:gd name="T27" fmla="*/ 1022 h 1119"/>
                <a:gd name="T28" fmla="*/ 345 w 378"/>
                <a:gd name="T29" fmla="*/ 1036 h 1119"/>
                <a:gd name="T30" fmla="*/ 328 w 378"/>
                <a:gd name="T31" fmla="*/ 1048 h 1119"/>
                <a:gd name="T32" fmla="*/ 307 w 378"/>
                <a:gd name="T33" fmla="*/ 1058 h 1119"/>
                <a:gd name="T34" fmla="*/ 285 w 378"/>
                <a:gd name="T35" fmla="*/ 1066 h 1119"/>
                <a:gd name="T36" fmla="*/ 260 w 378"/>
                <a:gd name="T37" fmla="*/ 1071 h 1119"/>
                <a:gd name="T38" fmla="*/ 0 w 378"/>
                <a:gd name="T39" fmla="*/ 1119 h 1119"/>
                <a:gd name="T40" fmla="*/ 0 w 378"/>
                <a:gd name="T41" fmla="*/ 0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8" h="1119">
                  <a:moveTo>
                    <a:pt x="0" y="0"/>
                  </a:moveTo>
                  <a:lnTo>
                    <a:pt x="260" y="37"/>
                  </a:lnTo>
                  <a:lnTo>
                    <a:pt x="285" y="42"/>
                  </a:lnTo>
                  <a:lnTo>
                    <a:pt x="306" y="50"/>
                  </a:lnTo>
                  <a:lnTo>
                    <a:pt x="327" y="60"/>
                  </a:lnTo>
                  <a:lnTo>
                    <a:pt x="344" y="72"/>
                  </a:lnTo>
                  <a:lnTo>
                    <a:pt x="358" y="86"/>
                  </a:lnTo>
                  <a:lnTo>
                    <a:pt x="369" y="101"/>
                  </a:lnTo>
                  <a:lnTo>
                    <a:pt x="376" y="119"/>
                  </a:lnTo>
                  <a:lnTo>
                    <a:pt x="378" y="140"/>
                  </a:lnTo>
                  <a:lnTo>
                    <a:pt x="378" y="968"/>
                  </a:lnTo>
                  <a:lnTo>
                    <a:pt x="376" y="988"/>
                  </a:lnTo>
                  <a:lnTo>
                    <a:pt x="369" y="1007"/>
                  </a:lnTo>
                  <a:lnTo>
                    <a:pt x="359" y="1022"/>
                  </a:lnTo>
                  <a:lnTo>
                    <a:pt x="345" y="1036"/>
                  </a:lnTo>
                  <a:lnTo>
                    <a:pt x="328" y="1048"/>
                  </a:lnTo>
                  <a:lnTo>
                    <a:pt x="307" y="1058"/>
                  </a:lnTo>
                  <a:lnTo>
                    <a:pt x="285" y="1066"/>
                  </a:lnTo>
                  <a:lnTo>
                    <a:pt x="260" y="1071"/>
                  </a:lnTo>
                  <a:lnTo>
                    <a:pt x="0" y="1119"/>
                  </a:lnTo>
                  <a:lnTo>
                    <a:pt x="0" y="0"/>
                  </a:lnTo>
                  <a:close/>
                </a:path>
              </a:pathLst>
            </a:custGeom>
            <a:solidFill>
              <a:srgbClr val="FFFFFF">
                <a:alpha val="10196"/>
              </a:srgbClr>
            </a:solidFill>
            <a:ln w="0">
              <a:noFill/>
              <a:prstDash val="solid"/>
              <a:round/>
              <a:headEnd/>
              <a:tailEnd/>
            </a:ln>
            <a:effectLst>
              <a:outerShdw blurRad="254000" dist="38100" algn="l" rotWithShape="0">
                <a:prstClr val="black">
                  <a:alpha val="40000"/>
                </a:prstClr>
              </a:outerShdw>
            </a:effectLst>
          </p:spPr>
          <p:txBody>
            <a:bodyPr vert="horz" wrap="square" lIns="75288" tIns="37643" rIns="75288" bIns="37643" numCol="1" anchor="t" anchorCtr="0" compatLnSpc="1">
              <a:prstTxWarp prst="textNoShape">
                <a:avLst/>
              </a:prstTxWarp>
            </a:bodyPr>
            <a:lstStyle/>
            <a:p>
              <a:pPr defTabSz="866943" fontAlgn="base">
                <a:lnSpc>
                  <a:spcPct val="120000"/>
                </a:lnSpc>
                <a:spcBef>
                  <a:spcPct val="0"/>
                </a:spcBef>
                <a:spcAft>
                  <a:spcPct val="0"/>
                </a:spcAft>
              </a:pPr>
              <a:endParaRPr lang="zh-CN" altLang="en-US" sz="1517">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51" name="组合 50"/>
            <p:cNvGrpSpPr/>
            <p:nvPr/>
          </p:nvGrpSpPr>
          <p:grpSpPr>
            <a:xfrm>
              <a:off x="7095423" y="2482548"/>
              <a:ext cx="214247" cy="344888"/>
              <a:chOff x="6694371" y="3162328"/>
              <a:chExt cx="214247" cy="344888"/>
            </a:xfrm>
            <a:grpFill/>
          </p:grpSpPr>
          <p:sp>
            <p:nvSpPr>
              <p:cNvPr id="52" name="Freeform 159"/>
              <p:cNvSpPr>
                <a:spLocks/>
              </p:cNvSpPr>
              <p:nvPr/>
            </p:nvSpPr>
            <p:spPr bwMode="auto">
              <a:xfrm>
                <a:off x="6694371" y="3228519"/>
                <a:ext cx="198572" cy="278697"/>
              </a:xfrm>
              <a:custGeom>
                <a:avLst/>
                <a:gdLst>
                  <a:gd name="T0" fmla="*/ 64 w 114"/>
                  <a:gd name="T1" fmla="*/ 0 h 160"/>
                  <a:gd name="T2" fmla="*/ 71 w 114"/>
                  <a:gd name="T3" fmla="*/ 4 h 160"/>
                  <a:gd name="T4" fmla="*/ 89 w 114"/>
                  <a:gd name="T5" fmla="*/ 29 h 160"/>
                  <a:gd name="T6" fmla="*/ 103 w 114"/>
                  <a:gd name="T7" fmla="*/ 15 h 160"/>
                  <a:gd name="T8" fmla="*/ 105 w 114"/>
                  <a:gd name="T9" fmla="*/ 15 h 160"/>
                  <a:gd name="T10" fmla="*/ 109 w 114"/>
                  <a:gd name="T11" fmla="*/ 15 h 160"/>
                  <a:gd name="T12" fmla="*/ 112 w 114"/>
                  <a:gd name="T13" fmla="*/ 17 h 160"/>
                  <a:gd name="T14" fmla="*/ 114 w 114"/>
                  <a:gd name="T15" fmla="*/ 22 h 160"/>
                  <a:gd name="T16" fmla="*/ 112 w 114"/>
                  <a:gd name="T17" fmla="*/ 27 h 160"/>
                  <a:gd name="T18" fmla="*/ 92 w 114"/>
                  <a:gd name="T19" fmla="*/ 46 h 160"/>
                  <a:gd name="T20" fmla="*/ 91 w 114"/>
                  <a:gd name="T21" fmla="*/ 47 h 160"/>
                  <a:gd name="T22" fmla="*/ 86 w 114"/>
                  <a:gd name="T23" fmla="*/ 47 h 160"/>
                  <a:gd name="T24" fmla="*/ 81 w 114"/>
                  <a:gd name="T25" fmla="*/ 45 h 160"/>
                  <a:gd name="T26" fmla="*/ 72 w 114"/>
                  <a:gd name="T27" fmla="*/ 68 h 160"/>
                  <a:gd name="T28" fmla="*/ 69 w 114"/>
                  <a:gd name="T29" fmla="*/ 73 h 160"/>
                  <a:gd name="T30" fmla="*/ 68 w 114"/>
                  <a:gd name="T31" fmla="*/ 155 h 160"/>
                  <a:gd name="T32" fmla="*/ 64 w 114"/>
                  <a:gd name="T33" fmla="*/ 159 h 160"/>
                  <a:gd name="T34" fmla="*/ 57 w 114"/>
                  <a:gd name="T35" fmla="*/ 159 h 160"/>
                  <a:gd name="T36" fmla="*/ 53 w 114"/>
                  <a:gd name="T37" fmla="*/ 155 h 160"/>
                  <a:gd name="T38" fmla="*/ 52 w 114"/>
                  <a:gd name="T39" fmla="*/ 78 h 160"/>
                  <a:gd name="T40" fmla="*/ 46 w 114"/>
                  <a:gd name="T41" fmla="*/ 151 h 160"/>
                  <a:gd name="T42" fmla="*/ 43 w 114"/>
                  <a:gd name="T43" fmla="*/ 157 h 160"/>
                  <a:gd name="T44" fmla="*/ 37 w 114"/>
                  <a:gd name="T45" fmla="*/ 160 h 160"/>
                  <a:gd name="T46" fmla="*/ 31 w 114"/>
                  <a:gd name="T47" fmla="*/ 157 h 160"/>
                  <a:gd name="T48" fmla="*/ 28 w 114"/>
                  <a:gd name="T49" fmla="*/ 151 h 160"/>
                  <a:gd name="T50" fmla="*/ 27 w 114"/>
                  <a:gd name="T51" fmla="*/ 71 h 160"/>
                  <a:gd name="T52" fmla="*/ 26 w 114"/>
                  <a:gd name="T53" fmla="*/ 47 h 160"/>
                  <a:gd name="T54" fmla="*/ 13 w 114"/>
                  <a:gd name="T55" fmla="*/ 80 h 160"/>
                  <a:gd name="T56" fmla="*/ 8 w 114"/>
                  <a:gd name="T57" fmla="*/ 82 h 160"/>
                  <a:gd name="T58" fmla="*/ 2 w 114"/>
                  <a:gd name="T59" fmla="*/ 80 h 160"/>
                  <a:gd name="T60" fmla="*/ 0 w 114"/>
                  <a:gd name="T61" fmla="*/ 74 h 160"/>
                  <a:gd name="T62" fmla="*/ 25 w 114"/>
                  <a:gd name="T63" fmla="*/ 8 h 160"/>
                  <a:gd name="T64" fmla="*/ 26 w 114"/>
                  <a:gd name="T65" fmla="*/ 5 h 160"/>
                  <a:gd name="T66" fmla="*/ 29 w 114"/>
                  <a:gd name="T67" fmla="*/ 2 h 160"/>
                  <a:gd name="T68" fmla="*/ 34 w 114"/>
                  <a:gd name="T69"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4" h="160">
                    <a:moveTo>
                      <a:pt x="34" y="0"/>
                    </a:moveTo>
                    <a:lnTo>
                      <a:pt x="64" y="0"/>
                    </a:lnTo>
                    <a:lnTo>
                      <a:pt x="67" y="2"/>
                    </a:lnTo>
                    <a:lnTo>
                      <a:pt x="71" y="4"/>
                    </a:lnTo>
                    <a:lnTo>
                      <a:pt x="72" y="5"/>
                    </a:lnTo>
                    <a:lnTo>
                      <a:pt x="89" y="29"/>
                    </a:lnTo>
                    <a:lnTo>
                      <a:pt x="101" y="16"/>
                    </a:lnTo>
                    <a:lnTo>
                      <a:pt x="103" y="15"/>
                    </a:lnTo>
                    <a:lnTo>
                      <a:pt x="104" y="15"/>
                    </a:lnTo>
                    <a:lnTo>
                      <a:pt x="105" y="15"/>
                    </a:lnTo>
                    <a:lnTo>
                      <a:pt x="106" y="14"/>
                    </a:lnTo>
                    <a:lnTo>
                      <a:pt x="109" y="15"/>
                    </a:lnTo>
                    <a:lnTo>
                      <a:pt x="111" y="15"/>
                    </a:lnTo>
                    <a:lnTo>
                      <a:pt x="112" y="17"/>
                    </a:lnTo>
                    <a:lnTo>
                      <a:pt x="114" y="19"/>
                    </a:lnTo>
                    <a:lnTo>
                      <a:pt x="114" y="22"/>
                    </a:lnTo>
                    <a:lnTo>
                      <a:pt x="113" y="24"/>
                    </a:lnTo>
                    <a:lnTo>
                      <a:pt x="112" y="27"/>
                    </a:lnTo>
                    <a:lnTo>
                      <a:pt x="92" y="46"/>
                    </a:lnTo>
                    <a:lnTo>
                      <a:pt x="92" y="46"/>
                    </a:lnTo>
                    <a:lnTo>
                      <a:pt x="92" y="46"/>
                    </a:lnTo>
                    <a:lnTo>
                      <a:pt x="91" y="47"/>
                    </a:lnTo>
                    <a:lnTo>
                      <a:pt x="89" y="47"/>
                    </a:lnTo>
                    <a:lnTo>
                      <a:pt x="86" y="47"/>
                    </a:lnTo>
                    <a:lnTo>
                      <a:pt x="84" y="46"/>
                    </a:lnTo>
                    <a:lnTo>
                      <a:pt x="81" y="45"/>
                    </a:lnTo>
                    <a:lnTo>
                      <a:pt x="73" y="32"/>
                    </a:lnTo>
                    <a:lnTo>
                      <a:pt x="72" y="68"/>
                    </a:lnTo>
                    <a:lnTo>
                      <a:pt x="71" y="71"/>
                    </a:lnTo>
                    <a:lnTo>
                      <a:pt x="69" y="73"/>
                    </a:lnTo>
                    <a:lnTo>
                      <a:pt x="69" y="151"/>
                    </a:lnTo>
                    <a:lnTo>
                      <a:pt x="68" y="155"/>
                    </a:lnTo>
                    <a:lnTo>
                      <a:pt x="67" y="157"/>
                    </a:lnTo>
                    <a:lnTo>
                      <a:pt x="64" y="159"/>
                    </a:lnTo>
                    <a:lnTo>
                      <a:pt x="61" y="160"/>
                    </a:lnTo>
                    <a:lnTo>
                      <a:pt x="57" y="159"/>
                    </a:lnTo>
                    <a:lnTo>
                      <a:pt x="55" y="157"/>
                    </a:lnTo>
                    <a:lnTo>
                      <a:pt x="53" y="155"/>
                    </a:lnTo>
                    <a:lnTo>
                      <a:pt x="52" y="151"/>
                    </a:lnTo>
                    <a:lnTo>
                      <a:pt x="52" y="78"/>
                    </a:lnTo>
                    <a:lnTo>
                      <a:pt x="46" y="78"/>
                    </a:lnTo>
                    <a:lnTo>
                      <a:pt x="46" y="151"/>
                    </a:lnTo>
                    <a:lnTo>
                      <a:pt x="44" y="155"/>
                    </a:lnTo>
                    <a:lnTo>
                      <a:pt x="43" y="157"/>
                    </a:lnTo>
                    <a:lnTo>
                      <a:pt x="40" y="159"/>
                    </a:lnTo>
                    <a:lnTo>
                      <a:pt x="37" y="160"/>
                    </a:lnTo>
                    <a:lnTo>
                      <a:pt x="34" y="159"/>
                    </a:lnTo>
                    <a:lnTo>
                      <a:pt x="31" y="157"/>
                    </a:lnTo>
                    <a:lnTo>
                      <a:pt x="29" y="155"/>
                    </a:lnTo>
                    <a:lnTo>
                      <a:pt x="28" y="151"/>
                    </a:lnTo>
                    <a:lnTo>
                      <a:pt x="28" y="73"/>
                    </a:lnTo>
                    <a:lnTo>
                      <a:pt x="27" y="71"/>
                    </a:lnTo>
                    <a:lnTo>
                      <a:pt x="26" y="68"/>
                    </a:lnTo>
                    <a:lnTo>
                      <a:pt x="26" y="47"/>
                    </a:lnTo>
                    <a:lnTo>
                      <a:pt x="14" y="78"/>
                    </a:lnTo>
                    <a:lnTo>
                      <a:pt x="13" y="80"/>
                    </a:lnTo>
                    <a:lnTo>
                      <a:pt x="11" y="82"/>
                    </a:lnTo>
                    <a:lnTo>
                      <a:pt x="8" y="82"/>
                    </a:lnTo>
                    <a:lnTo>
                      <a:pt x="4" y="82"/>
                    </a:lnTo>
                    <a:lnTo>
                      <a:pt x="2" y="80"/>
                    </a:lnTo>
                    <a:lnTo>
                      <a:pt x="1" y="78"/>
                    </a:lnTo>
                    <a:lnTo>
                      <a:pt x="0" y="74"/>
                    </a:lnTo>
                    <a:lnTo>
                      <a:pt x="0" y="72"/>
                    </a:lnTo>
                    <a:lnTo>
                      <a:pt x="25" y="8"/>
                    </a:lnTo>
                    <a:lnTo>
                      <a:pt x="25" y="7"/>
                    </a:lnTo>
                    <a:lnTo>
                      <a:pt x="26" y="5"/>
                    </a:lnTo>
                    <a:lnTo>
                      <a:pt x="27" y="3"/>
                    </a:lnTo>
                    <a:lnTo>
                      <a:pt x="29" y="2"/>
                    </a:lnTo>
                    <a:lnTo>
                      <a:pt x="31" y="2"/>
                    </a:lnTo>
                    <a:lnTo>
                      <a:pt x="34" y="0"/>
                    </a:lnTo>
                    <a:close/>
                  </a:path>
                </a:pathLst>
              </a:custGeom>
              <a:grpFill/>
              <a:ln w="0">
                <a:noFill/>
                <a:prstDash val="solid"/>
                <a:round/>
                <a:headEnd/>
                <a:tailEnd/>
              </a:ln>
            </p:spPr>
            <p:txBody>
              <a:bodyPr vert="horz" wrap="square" lIns="75288" tIns="37643" rIns="75288" bIns="37643" numCol="1" anchor="t" anchorCtr="0" compatLnSpc="1">
                <a:prstTxWarp prst="textNoShape">
                  <a:avLst/>
                </a:prstTxWarp>
              </a:bodyPr>
              <a:lstStyle/>
              <a:p>
                <a:pPr defTabSz="866943" fontAlgn="base">
                  <a:lnSpc>
                    <a:spcPct val="120000"/>
                  </a:lnSpc>
                  <a:spcBef>
                    <a:spcPct val="0"/>
                  </a:spcBef>
                  <a:spcAft>
                    <a:spcPct val="0"/>
                  </a:spcAft>
                </a:pPr>
                <a:endParaRPr lang="zh-CN" altLang="en-US" sz="1517">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3" name="Freeform 160"/>
              <p:cNvSpPr>
                <a:spLocks/>
              </p:cNvSpPr>
              <p:nvPr/>
            </p:nvSpPr>
            <p:spPr bwMode="auto">
              <a:xfrm>
                <a:off x="6746626" y="3162328"/>
                <a:ext cx="64449" cy="62707"/>
              </a:xfrm>
              <a:custGeom>
                <a:avLst/>
                <a:gdLst>
                  <a:gd name="T0" fmla="*/ 19 w 37"/>
                  <a:gd name="T1" fmla="*/ 0 h 36"/>
                  <a:gd name="T2" fmla="*/ 29 w 37"/>
                  <a:gd name="T3" fmla="*/ 3 h 36"/>
                  <a:gd name="T4" fmla="*/ 35 w 37"/>
                  <a:gd name="T5" fmla="*/ 9 h 36"/>
                  <a:gd name="T6" fmla="*/ 37 w 37"/>
                  <a:gd name="T7" fmla="*/ 18 h 36"/>
                  <a:gd name="T8" fmla="*/ 35 w 37"/>
                  <a:gd name="T9" fmla="*/ 28 h 36"/>
                  <a:gd name="T10" fmla="*/ 29 w 37"/>
                  <a:gd name="T11" fmla="*/ 34 h 36"/>
                  <a:gd name="T12" fmla="*/ 19 w 37"/>
                  <a:gd name="T13" fmla="*/ 36 h 36"/>
                  <a:gd name="T14" fmla="*/ 10 w 37"/>
                  <a:gd name="T15" fmla="*/ 34 h 36"/>
                  <a:gd name="T16" fmla="*/ 4 w 37"/>
                  <a:gd name="T17" fmla="*/ 28 h 36"/>
                  <a:gd name="T18" fmla="*/ 0 w 37"/>
                  <a:gd name="T19" fmla="*/ 18 h 36"/>
                  <a:gd name="T20" fmla="*/ 4 w 37"/>
                  <a:gd name="T21" fmla="*/ 9 h 36"/>
                  <a:gd name="T22" fmla="*/ 10 w 37"/>
                  <a:gd name="T23" fmla="*/ 3 h 36"/>
                  <a:gd name="T24" fmla="*/ 19 w 37"/>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6">
                    <a:moveTo>
                      <a:pt x="19" y="0"/>
                    </a:moveTo>
                    <a:lnTo>
                      <a:pt x="29" y="3"/>
                    </a:lnTo>
                    <a:lnTo>
                      <a:pt x="35" y="9"/>
                    </a:lnTo>
                    <a:lnTo>
                      <a:pt x="37" y="18"/>
                    </a:lnTo>
                    <a:lnTo>
                      <a:pt x="35" y="28"/>
                    </a:lnTo>
                    <a:lnTo>
                      <a:pt x="29" y="34"/>
                    </a:lnTo>
                    <a:lnTo>
                      <a:pt x="19" y="36"/>
                    </a:lnTo>
                    <a:lnTo>
                      <a:pt x="10" y="34"/>
                    </a:lnTo>
                    <a:lnTo>
                      <a:pt x="4" y="28"/>
                    </a:lnTo>
                    <a:lnTo>
                      <a:pt x="0" y="18"/>
                    </a:lnTo>
                    <a:lnTo>
                      <a:pt x="4" y="9"/>
                    </a:lnTo>
                    <a:lnTo>
                      <a:pt x="10" y="3"/>
                    </a:lnTo>
                    <a:lnTo>
                      <a:pt x="19" y="0"/>
                    </a:lnTo>
                    <a:close/>
                  </a:path>
                </a:pathLst>
              </a:custGeom>
              <a:grpFill/>
              <a:ln w="0">
                <a:noFill/>
                <a:prstDash val="solid"/>
                <a:round/>
                <a:headEnd/>
                <a:tailEnd/>
              </a:ln>
            </p:spPr>
            <p:txBody>
              <a:bodyPr vert="horz" wrap="square" lIns="75288" tIns="37643" rIns="75288" bIns="37643" numCol="1" anchor="t" anchorCtr="0" compatLnSpc="1">
                <a:prstTxWarp prst="textNoShape">
                  <a:avLst/>
                </a:prstTxWarp>
              </a:bodyPr>
              <a:lstStyle/>
              <a:p>
                <a:pPr defTabSz="866943" fontAlgn="base">
                  <a:lnSpc>
                    <a:spcPct val="120000"/>
                  </a:lnSpc>
                  <a:spcBef>
                    <a:spcPct val="0"/>
                  </a:spcBef>
                  <a:spcAft>
                    <a:spcPct val="0"/>
                  </a:spcAft>
                </a:pPr>
                <a:endParaRPr lang="zh-CN" altLang="en-US" sz="1517">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4" name="Freeform 161"/>
              <p:cNvSpPr>
                <a:spLocks noEditPoints="1"/>
              </p:cNvSpPr>
              <p:nvPr/>
            </p:nvSpPr>
            <p:spPr bwMode="auto">
              <a:xfrm>
                <a:off x="6852879" y="3169296"/>
                <a:ext cx="55739" cy="76642"/>
              </a:xfrm>
              <a:custGeom>
                <a:avLst/>
                <a:gdLst>
                  <a:gd name="T0" fmla="*/ 12 w 32"/>
                  <a:gd name="T1" fmla="*/ 4 h 44"/>
                  <a:gd name="T2" fmla="*/ 7 w 32"/>
                  <a:gd name="T3" fmla="*/ 8 h 44"/>
                  <a:gd name="T4" fmla="*/ 6 w 32"/>
                  <a:gd name="T5" fmla="*/ 15 h 44"/>
                  <a:gd name="T6" fmla="*/ 8 w 32"/>
                  <a:gd name="T7" fmla="*/ 21 h 44"/>
                  <a:gd name="T8" fmla="*/ 11 w 32"/>
                  <a:gd name="T9" fmla="*/ 27 h 44"/>
                  <a:gd name="T10" fmla="*/ 14 w 32"/>
                  <a:gd name="T11" fmla="*/ 30 h 44"/>
                  <a:gd name="T12" fmla="*/ 13 w 32"/>
                  <a:gd name="T13" fmla="*/ 24 h 44"/>
                  <a:gd name="T14" fmla="*/ 13 w 32"/>
                  <a:gd name="T15" fmla="*/ 19 h 44"/>
                  <a:gd name="T16" fmla="*/ 15 w 32"/>
                  <a:gd name="T17" fmla="*/ 19 h 44"/>
                  <a:gd name="T18" fmla="*/ 18 w 32"/>
                  <a:gd name="T19" fmla="*/ 19 h 44"/>
                  <a:gd name="T20" fmla="*/ 20 w 32"/>
                  <a:gd name="T21" fmla="*/ 20 h 44"/>
                  <a:gd name="T22" fmla="*/ 18 w 32"/>
                  <a:gd name="T23" fmla="*/ 27 h 44"/>
                  <a:gd name="T24" fmla="*/ 21 w 32"/>
                  <a:gd name="T25" fmla="*/ 30 h 44"/>
                  <a:gd name="T26" fmla="*/ 23 w 32"/>
                  <a:gd name="T27" fmla="*/ 24 h 44"/>
                  <a:gd name="T28" fmla="*/ 26 w 32"/>
                  <a:gd name="T29" fmla="*/ 18 h 44"/>
                  <a:gd name="T30" fmla="*/ 26 w 32"/>
                  <a:gd name="T31" fmla="*/ 11 h 44"/>
                  <a:gd name="T32" fmla="*/ 22 w 32"/>
                  <a:gd name="T33" fmla="*/ 6 h 44"/>
                  <a:gd name="T34" fmla="*/ 16 w 32"/>
                  <a:gd name="T35" fmla="*/ 4 h 44"/>
                  <a:gd name="T36" fmla="*/ 21 w 32"/>
                  <a:gd name="T37" fmla="*/ 0 h 44"/>
                  <a:gd name="T38" fmla="*/ 28 w 32"/>
                  <a:gd name="T39" fmla="*/ 5 h 44"/>
                  <a:gd name="T40" fmla="*/ 32 w 32"/>
                  <a:gd name="T41" fmla="*/ 15 h 44"/>
                  <a:gd name="T42" fmla="*/ 27 w 32"/>
                  <a:gd name="T43" fmla="*/ 25 h 44"/>
                  <a:gd name="T44" fmla="*/ 25 w 32"/>
                  <a:gd name="T45" fmla="*/ 29 h 44"/>
                  <a:gd name="T46" fmla="*/ 24 w 32"/>
                  <a:gd name="T47" fmla="*/ 40 h 44"/>
                  <a:gd name="T48" fmla="*/ 23 w 32"/>
                  <a:gd name="T49" fmla="*/ 43 h 44"/>
                  <a:gd name="T50" fmla="*/ 19 w 32"/>
                  <a:gd name="T51" fmla="*/ 43 h 44"/>
                  <a:gd name="T52" fmla="*/ 16 w 32"/>
                  <a:gd name="T53" fmla="*/ 44 h 44"/>
                  <a:gd name="T54" fmla="*/ 13 w 32"/>
                  <a:gd name="T55" fmla="*/ 43 h 44"/>
                  <a:gd name="T56" fmla="*/ 9 w 32"/>
                  <a:gd name="T57" fmla="*/ 43 h 44"/>
                  <a:gd name="T58" fmla="*/ 8 w 32"/>
                  <a:gd name="T59" fmla="*/ 40 h 44"/>
                  <a:gd name="T60" fmla="*/ 7 w 32"/>
                  <a:gd name="T61" fmla="*/ 29 h 44"/>
                  <a:gd name="T62" fmla="*/ 4 w 32"/>
                  <a:gd name="T63" fmla="*/ 25 h 44"/>
                  <a:gd name="T64" fmla="*/ 0 w 32"/>
                  <a:gd name="T65" fmla="*/ 15 h 44"/>
                  <a:gd name="T66" fmla="*/ 3 w 32"/>
                  <a:gd name="T67" fmla="*/ 5 h 44"/>
                  <a:gd name="T68" fmla="*/ 11 w 32"/>
                  <a:gd name="T6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 h="44">
                    <a:moveTo>
                      <a:pt x="16" y="4"/>
                    </a:moveTo>
                    <a:lnTo>
                      <a:pt x="12" y="4"/>
                    </a:lnTo>
                    <a:lnTo>
                      <a:pt x="10" y="6"/>
                    </a:lnTo>
                    <a:lnTo>
                      <a:pt x="7" y="8"/>
                    </a:lnTo>
                    <a:lnTo>
                      <a:pt x="6" y="11"/>
                    </a:lnTo>
                    <a:lnTo>
                      <a:pt x="6" y="15"/>
                    </a:lnTo>
                    <a:lnTo>
                      <a:pt x="6" y="18"/>
                    </a:lnTo>
                    <a:lnTo>
                      <a:pt x="8" y="21"/>
                    </a:lnTo>
                    <a:lnTo>
                      <a:pt x="9" y="24"/>
                    </a:lnTo>
                    <a:lnTo>
                      <a:pt x="11" y="27"/>
                    </a:lnTo>
                    <a:lnTo>
                      <a:pt x="12" y="30"/>
                    </a:lnTo>
                    <a:lnTo>
                      <a:pt x="14" y="30"/>
                    </a:lnTo>
                    <a:lnTo>
                      <a:pt x="14" y="27"/>
                    </a:lnTo>
                    <a:lnTo>
                      <a:pt x="13" y="24"/>
                    </a:lnTo>
                    <a:lnTo>
                      <a:pt x="12" y="20"/>
                    </a:lnTo>
                    <a:lnTo>
                      <a:pt x="13" y="19"/>
                    </a:lnTo>
                    <a:lnTo>
                      <a:pt x="14" y="19"/>
                    </a:lnTo>
                    <a:lnTo>
                      <a:pt x="15" y="19"/>
                    </a:lnTo>
                    <a:lnTo>
                      <a:pt x="16" y="19"/>
                    </a:lnTo>
                    <a:lnTo>
                      <a:pt x="18" y="19"/>
                    </a:lnTo>
                    <a:lnTo>
                      <a:pt x="19" y="19"/>
                    </a:lnTo>
                    <a:lnTo>
                      <a:pt x="20" y="20"/>
                    </a:lnTo>
                    <a:lnTo>
                      <a:pt x="19" y="24"/>
                    </a:lnTo>
                    <a:lnTo>
                      <a:pt x="18" y="27"/>
                    </a:lnTo>
                    <a:lnTo>
                      <a:pt x="18" y="30"/>
                    </a:lnTo>
                    <a:lnTo>
                      <a:pt x="21" y="30"/>
                    </a:lnTo>
                    <a:lnTo>
                      <a:pt x="21" y="27"/>
                    </a:lnTo>
                    <a:lnTo>
                      <a:pt x="23" y="24"/>
                    </a:lnTo>
                    <a:lnTo>
                      <a:pt x="24" y="21"/>
                    </a:lnTo>
                    <a:lnTo>
                      <a:pt x="26" y="18"/>
                    </a:lnTo>
                    <a:lnTo>
                      <a:pt x="27" y="15"/>
                    </a:lnTo>
                    <a:lnTo>
                      <a:pt x="26" y="11"/>
                    </a:lnTo>
                    <a:lnTo>
                      <a:pt x="25" y="8"/>
                    </a:lnTo>
                    <a:lnTo>
                      <a:pt x="22" y="6"/>
                    </a:lnTo>
                    <a:lnTo>
                      <a:pt x="20" y="4"/>
                    </a:lnTo>
                    <a:lnTo>
                      <a:pt x="16" y="4"/>
                    </a:lnTo>
                    <a:close/>
                    <a:moveTo>
                      <a:pt x="16" y="0"/>
                    </a:moveTo>
                    <a:lnTo>
                      <a:pt x="21" y="0"/>
                    </a:lnTo>
                    <a:lnTo>
                      <a:pt x="25" y="2"/>
                    </a:lnTo>
                    <a:lnTo>
                      <a:pt x="28" y="5"/>
                    </a:lnTo>
                    <a:lnTo>
                      <a:pt x="31" y="9"/>
                    </a:lnTo>
                    <a:lnTo>
                      <a:pt x="32" y="15"/>
                    </a:lnTo>
                    <a:lnTo>
                      <a:pt x="31" y="19"/>
                    </a:lnTo>
                    <a:lnTo>
                      <a:pt x="27" y="25"/>
                    </a:lnTo>
                    <a:lnTo>
                      <a:pt x="26" y="27"/>
                    </a:lnTo>
                    <a:lnTo>
                      <a:pt x="25" y="29"/>
                    </a:lnTo>
                    <a:lnTo>
                      <a:pt x="24" y="31"/>
                    </a:lnTo>
                    <a:lnTo>
                      <a:pt x="24" y="40"/>
                    </a:lnTo>
                    <a:lnTo>
                      <a:pt x="24" y="42"/>
                    </a:lnTo>
                    <a:lnTo>
                      <a:pt x="23" y="43"/>
                    </a:lnTo>
                    <a:lnTo>
                      <a:pt x="21" y="43"/>
                    </a:lnTo>
                    <a:lnTo>
                      <a:pt x="19" y="43"/>
                    </a:lnTo>
                    <a:lnTo>
                      <a:pt x="18" y="44"/>
                    </a:lnTo>
                    <a:lnTo>
                      <a:pt x="16" y="44"/>
                    </a:lnTo>
                    <a:lnTo>
                      <a:pt x="14" y="44"/>
                    </a:lnTo>
                    <a:lnTo>
                      <a:pt x="13" y="43"/>
                    </a:lnTo>
                    <a:lnTo>
                      <a:pt x="11" y="43"/>
                    </a:lnTo>
                    <a:lnTo>
                      <a:pt x="9" y="43"/>
                    </a:lnTo>
                    <a:lnTo>
                      <a:pt x="8" y="42"/>
                    </a:lnTo>
                    <a:lnTo>
                      <a:pt x="8" y="40"/>
                    </a:lnTo>
                    <a:lnTo>
                      <a:pt x="8" y="31"/>
                    </a:lnTo>
                    <a:lnTo>
                      <a:pt x="7" y="29"/>
                    </a:lnTo>
                    <a:lnTo>
                      <a:pt x="6" y="27"/>
                    </a:lnTo>
                    <a:lnTo>
                      <a:pt x="4" y="25"/>
                    </a:lnTo>
                    <a:lnTo>
                      <a:pt x="1" y="19"/>
                    </a:lnTo>
                    <a:lnTo>
                      <a:pt x="0" y="15"/>
                    </a:lnTo>
                    <a:lnTo>
                      <a:pt x="1" y="9"/>
                    </a:lnTo>
                    <a:lnTo>
                      <a:pt x="3" y="5"/>
                    </a:lnTo>
                    <a:lnTo>
                      <a:pt x="7" y="2"/>
                    </a:lnTo>
                    <a:lnTo>
                      <a:pt x="11" y="0"/>
                    </a:lnTo>
                    <a:lnTo>
                      <a:pt x="16" y="0"/>
                    </a:lnTo>
                    <a:close/>
                  </a:path>
                </a:pathLst>
              </a:custGeom>
              <a:grpFill/>
              <a:ln w="0">
                <a:noFill/>
                <a:prstDash val="solid"/>
                <a:round/>
                <a:headEnd/>
                <a:tailEnd/>
              </a:ln>
            </p:spPr>
            <p:txBody>
              <a:bodyPr vert="horz" wrap="square" lIns="75288" tIns="37643" rIns="75288" bIns="37643" numCol="1" anchor="t" anchorCtr="0" compatLnSpc="1">
                <a:prstTxWarp prst="textNoShape">
                  <a:avLst/>
                </a:prstTxWarp>
              </a:bodyPr>
              <a:lstStyle/>
              <a:p>
                <a:pPr defTabSz="866943" fontAlgn="base">
                  <a:lnSpc>
                    <a:spcPct val="120000"/>
                  </a:lnSpc>
                  <a:spcBef>
                    <a:spcPct val="0"/>
                  </a:spcBef>
                  <a:spcAft>
                    <a:spcPct val="0"/>
                  </a:spcAft>
                </a:pPr>
                <a:endParaRPr lang="zh-CN" altLang="en-US" sz="1517">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sp>
        <p:nvSpPr>
          <p:cNvPr id="55" name="TextBox 23"/>
          <p:cNvSpPr txBox="1"/>
          <p:nvPr/>
        </p:nvSpPr>
        <p:spPr>
          <a:xfrm>
            <a:off x="1888243" y="5226244"/>
            <a:ext cx="2024828" cy="953274"/>
          </a:xfrm>
          <a:prstGeom prst="rect">
            <a:avLst/>
          </a:prstGeom>
          <a:noFill/>
        </p:spPr>
        <p:txBody>
          <a:bodyPr wrap="square" rtlCol="0">
            <a:spAutoFit/>
          </a:bodyPr>
          <a:lstStyle/>
          <a:p>
            <a:pPr algn="just" defTabSz="650207" fontAlgn="base">
              <a:lnSpc>
                <a:spcPct val="120000"/>
              </a:lnSpc>
              <a:spcAft>
                <a:spcPct val="0"/>
              </a:spcAft>
            </a:pPr>
            <a:r>
              <a:rPr lang="zh-CN" altLang="en-US" sz="1600" dirty="0">
                <a:solidFill>
                  <a:prstClr val="white"/>
                </a:solidFill>
                <a:latin typeface="Arial" panose="020B0604020202020204" pitchFamily="34" charset="0"/>
                <a:ea typeface="微软雅黑" panose="020B0503020204020204" pitchFamily="34" charset="-122"/>
                <a:sym typeface="Arial" panose="020B0604020202020204" pitchFamily="34" charset="0"/>
              </a:rPr>
              <a:t>请替换文字内容，修改文字内容，也</a:t>
            </a:r>
            <a:r>
              <a:rPr lang="zh-CN" altLang="en-US" sz="1600" dirty="0" smtClean="0">
                <a:solidFill>
                  <a:prstClr val="white"/>
                </a:solidFill>
                <a:latin typeface="Arial" panose="020B0604020202020204" pitchFamily="34" charset="0"/>
                <a:ea typeface="微软雅黑" panose="020B0503020204020204" pitchFamily="34" charset="-122"/>
                <a:sym typeface="Arial" panose="020B0604020202020204" pitchFamily="34" charset="0"/>
              </a:rPr>
              <a:t>可直接</a:t>
            </a:r>
            <a:r>
              <a:rPr lang="zh-CN" altLang="en-US" sz="1600" dirty="0">
                <a:solidFill>
                  <a:prstClr val="white"/>
                </a:solidFill>
                <a:latin typeface="Arial" panose="020B0604020202020204" pitchFamily="34" charset="0"/>
                <a:ea typeface="微软雅黑" panose="020B0503020204020204" pitchFamily="34" charset="-122"/>
                <a:sym typeface="Arial" panose="020B0604020202020204" pitchFamily="34" charset="0"/>
              </a:rPr>
              <a:t>复制你的内容到此</a:t>
            </a:r>
            <a:endParaRPr lang="en-US" altLang="zh-CN" sz="1600"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56" name="TextBox 24"/>
          <p:cNvSpPr txBox="1"/>
          <p:nvPr/>
        </p:nvSpPr>
        <p:spPr>
          <a:xfrm>
            <a:off x="1888245" y="4804583"/>
            <a:ext cx="1980029" cy="461665"/>
          </a:xfrm>
          <a:prstGeom prst="rect">
            <a:avLst/>
          </a:prstGeom>
          <a:noFill/>
        </p:spPr>
        <p:txBody>
          <a:bodyPr wrap="none" rtlCol="0">
            <a:spAutoFit/>
          </a:bodyPr>
          <a:lstStyle/>
          <a:p>
            <a:pPr defTabSz="866943" fontAlgn="base">
              <a:lnSpc>
                <a:spcPct val="120000"/>
              </a:lnSpc>
              <a:spcBef>
                <a:spcPct val="0"/>
              </a:spcBef>
              <a:spcAft>
                <a:spcPct val="0"/>
              </a:spcAft>
            </a:pPr>
            <a:r>
              <a:rPr lang="zh-CN" altLang="en-US" sz="2000" b="1" dirty="0">
                <a:solidFill>
                  <a:prstClr val="white">
                    <a:alpha val="80000"/>
                  </a:prst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p>
        </p:txBody>
      </p:sp>
      <p:sp>
        <p:nvSpPr>
          <p:cNvPr id="57" name="TextBox 23"/>
          <p:cNvSpPr txBox="1"/>
          <p:nvPr/>
        </p:nvSpPr>
        <p:spPr>
          <a:xfrm>
            <a:off x="4013558" y="5226244"/>
            <a:ext cx="2024828" cy="953274"/>
          </a:xfrm>
          <a:prstGeom prst="rect">
            <a:avLst/>
          </a:prstGeom>
          <a:noFill/>
        </p:spPr>
        <p:txBody>
          <a:bodyPr wrap="square" rtlCol="0">
            <a:spAutoFit/>
          </a:bodyPr>
          <a:lstStyle/>
          <a:p>
            <a:pPr algn="just" defTabSz="650207" fontAlgn="base">
              <a:lnSpc>
                <a:spcPct val="120000"/>
              </a:lnSpc>
              <a:spcAft>
                <a:spcPct val="0"/>
              </a:spcAft>
            </a:pPr>
            <a:r>
              <a:rPr lang="zh-CN" altLang="en-US" sz="1600" dirty="0">
                <a:solidFill>
                  <a:prstClr val="white"/>
                </a:solidFill>
                <a:latin typeface="Arial" panose="020B0604020202020204" pitchFamily="34" charset="0"/>
                <a:ea typeface="微软雅黑" panose="020B0503020204020204" pitchFamily="34" charset="-122"/>
                <a:sym typeface="Arial" panose="020B0604020202020204" pitchFamily="34" charset="0"/>
              </a:rPr>
              <a:t>请替换文字内容，修改文字内容，也可直接复制你的内容到此</a:t>
            </a:r>
            <a:endParaRPr lang="en-US" altLang="zh-CN" sz="1600"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58" name="TextBox 24"/>
          <p:cNvSpPr txBox="1"/>
          <p:nvPr/>
        </p:nvSpPr>
        <p:spPr>
          <a:xfrm>
            <a:off x="4013557" y="4804583"/>
            <a:ext cx="1980029" cy="429861"/>
          </a:xfrm>
          <a:prstGeom prst="rect">
            <a:avLst/>
          </a:prstGeom>
          <a:noFill/>
        </p:spPr>
        <p:txBody>
          <a:bodyPr wrap="none" rtlCol="0">
            <a:spAutoFit/>
          </a:bodyPr>
          <a:lstStyle/>
          <a:p>
            <a:pPr defTabSz="866943" fontAlgn="base">
              <a:lnSpc>
                <a:spcPct val="120000"/>
              </a:lnSpc>
              <a:spcBef>
                <a:spcPct val="0"/>
              </a:spcBef>
              <a:spcAft>
                <a:spcPct val="0"/>
              </a:spcAft>
            </a:pPr>
            <a:r>
              <a:rPr lang="zh-CN" altLang="en-US" sz="2000" b="1">
                <a:solidFill>
                  <a:prstClr val="white">
                    <a:alpha val="80000"/>
                  </a:prst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zh-CN" altLang="en-US" sz="2000" b="1" dirty="0">
              <a:solidFill>
                <a:prstClr val="white">
                  <a:alpha val="80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9" name="TextBox 23"/>
          <p:cNvSpPr txBox="1"/>
          <p:nvPr/>
        </p:nvSpPr>
        <p:spPr>
          <a:xfrm>
            <a:off x="6146712" y="5226244"/>
            <a:ext cx="2024828" cy="953274"/>
          </a:xfrm>
          <a:prstGeom prst="rect">
            <a:avLst/>
          </a:prstGeom>
          <a:noFill/>
        </p:spPr>
        <p:txBody>
          <a:bodyPr wrap="square" rtlCol="0">
            <a:spAutoFit/>
          </a:bodyPr>
          <a:lstStyle/>
          <a:p>
            <a:pPr algn="just" defTabSz="650207" fontAlgn="base">
              <a:lnSpc>
                <a:spcPct val="120000"/>
              </a:lnSpc>
              <a:spcAft>
                <a:spcPct val="0"/>
              </a:spcAft>
            </a:pPr>
            <a:r>
              <a:rPr lang="zh-CN" altLang="en-US" sz="1600" dirty="0">
                <a:solidFill>
                  <a:prstClr val="white"/>
                </a:solidFill>
                <a:latin typeface="Arial" panose="020B0604020202020204" pitchFamily="34" charset="0"/>
                <a:ea typeface="微软雅黑" panose="020B0503020204020204" pitchFamily="34" charset="-122"/>
                <a:sym typeface="Arial" panose="020B0604020202020204" pitchFamily="34" charset="0"/>
              </a:rPr>
              <a:t>请替换文字内容，修改文字内容，也可直接复制你的内容到此</a:t>
            </a:r>
            <a:endParaRPr lang="en-US" altLang="zh-CN" sz="1600"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60" name="TextBox 24"/>
          <p:cNvSpPr txBox="1"/>
          <p:nvPr/>
        </p:nvSpPr>
        <p:spPr>
          <a:xfrm>
            <a:off x="6146714" y="4804583"/>
            <a:ext cx="1980029" cy="429861"/>
          </a:xfrm>
          <a:prstGeom prst="rect">
            <a:avLst/>
          </a:prstGeom>
          <a:noFill/>
        </p:spPr>
        <p:txBody>
          <a:bodyPr wrap="none" rtlCol="0">
            <a:spAutoFit/>
          </a:bodyPr>
          <a:lstStyle/>
          <a:p>
            <a:pPr defTabSz="866943" fontAlgn="base">
              <a:lnSpc>
                <a:spcPct val="120000"/>
              </a:lnSpc>
              <a:spcBef>
                <a:spcPct val="0"/>
              </a:spcBef>
              <a:spcAft>
                <a:spcPct val="0"/>
              </a:spcAft>
            </a:pPr>
            <a:r>
              <a:rPr lang="zh-CN" altLang="en-US" sz="2000" b="1">
                <a:solidFill>
                  <a:prstClr val="white">
                    <a:alpha val="80000"/>
                  </a:prst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zh-CN" altLang="en-US" sz="2000" b="1" dirty="0">
              <a:solidFill>
                <a:prstClr val="white">
                  <a:alpha val="80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1" name="TextBox 23"/>
          <p:cNvSpPr txBox="1"/>
          <p:nvPr/>
        </p:nvSpPr>
        <p:spPr>
          <a:xfrm>
            <a:off x="8272026" y="5226244"/>
            <a:ext cx="2024828" cy="953274"/>
          </a:xfrm>
          <a:prstGeom prst="rect">
            <a:avLst/>
          </a:prstGeom>
          <a:noFill/>
        </p:spPr>
        <p:txBody>
          <a:bodyPr wrap="square" rtlCol="0">
            <a:spAutoFit/>
          </a:bodyPr>
          <a:lstStyle/>
          <a:p>
            <a:pPr algn="just" defTabSz="650207" fontAlgn="base">
              <a:lnSpc>
                <a:spcPct val="120000"/>
              </a:lnSpc>
              <a:spcAft>
                <a:spcPct val="0"/>
              </a:spcAft>
            </a:pPr>
            <a:r>
              <a:rPr lang="zh-CN" altLang="en-US" sz="1600" dirty="0">
                <a:solidFill>
                  <a:prstClr val="white"/>
                </a:solidFill>
                <a:latin typeface="Arial" panose="020B0604020202020204" pitchFamily="34" charset="0"/>
                <a:ea typeface="微软雅黑" panose="020B0503020204020204" pitchFamily="34" charset="-122"/>
                <a:sym typeface="Arial" panose="020B0604020202020204" pitchFamily="34" charset="0"/>
              </a:rPr>
              <a:t>请替换文字内容，修改文字内容，也可直接复制你的内容到此</a:t>
            </a:r>
            <a:endParaRPr lang="en-US" altLang="zh-CN" sz="1600"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62" name="TextBox 24"/>
          <p:cNvSpPr txBox="1"/>
          <p:nvPr/>
        </p:nvSpPr>
        <p:spPr>
          <a:xfrm>
            <a:off x="8272026" y="4804583"/>
            <a:ext cx="1980029" cy="429861"/>
          </a:xfrm>
          <a:prstGeom prst="rect">
            <a:avLst/>
          </a:prstGeom>
          <a:noFill/>
        </p:spPr>
        <p:txBody>
          <a:bodyPr wrap="none" rtlCol="0">
            <a:spAutoFit/>
          </a:bodyPr>
          <a:lstStyle/>
          <a:p>
            <a:pPr defTabSz="866943" fontAlgn="base">
              <a:lnSpc>
                <a:spcPct val="120000"/>
              </a:lnSpc>
              <a:spcBef>
                <a:spcPct val="0"/>
              </a:spcBef>
              <a:spcAft>
                <a:spcPct val="0"/>
              </a:spcAft>
            </a:pPr>
            <a:r>
              <a:rPr lang="zh-CN" altLang="en-US" sz="2000" b="1">
                <a:solidFill>
                  <a:prstClr val="white">
                    <a:alpha val="80000"/>
                  </a:prst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zh-CN" altLang="en-US" sz="2000" b="1" dirty="0">
              <a:solidFill>
                <a:prstClr val="white">
                  <a:alpha val="80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extLst>
      <p:ext uri="{BB962C8B-B14F-4D97-AF65-F5344CB8AC3E}">
        <p14:creationId xmlns:p14="http://schemas.microsoft.com/office/powerpoint/2010/main" val="49550618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anim calcmode="lin" valueType="num">
                                      <p:cBhvr>
                                        <p:cTn id="19" dur="500" fill="hold"/>
                                        <p:tgtEl>
                                          <p:spTgt spid="4"/>
                                        </p:tgtEl>
                                        <p:attrNameLst>
                                          <p:attrName>ppt_x</p:attrName>
                                        </p:attrNameLst>
                                      </p:cBhvr>
                                      <p:tavLst>
                                        <p:tav tm="0">
                                          <p:val>
                                            <p:strVal val="#ppt_x"/>
                                          </p:val>
                                        </p:tav>
                                        <p:tav tm="100000">
                                          <p:val>
                                            <p:strVal val="#ppt_x"/>
                                          </p:val>
                                        </p:tav>
                                      </p:tavLst>
                                    </p:anim>
                                    <p:anim calcmode="lin" valueType="num">
                                      <p:cBhvr>
                                        <p:cTn id="20" dur="5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1550"/>
                            </p:stCondLst>
                            <p:childTnLst>
                              <p:par>
                                <p:cTn id="22" presetID="12" presetClass="entr" presetSubtype="2"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p:tgtEl>
                                          <p:spTgt spid="5"/>
                                        </p:tgtEl>
                                        <p:attrNameLst>
                                          <p:attrName>ppt_x</p:attrName>
                                        </p:attrNameLst>
                                      </p:cBhvr>
                                      <p:tavLst>
                                        <p:tav tm="0">
                                          <p:val>
                                            <p:strVal val="#ppt_x+#ppt_w*1.125000"/>
                                          </p:val>
                                        </p:tav>
                                        <p:tav tm="100000">
                                          <p:val>
                                            <p:strVal val="#ppt_x"/>
                                          </p:val>
                                        </p:tav>
                                      </p:tavLst>
                                    </p:anim>
                                    <p:animEffect transition="in" filter="wipe(left)">
                                      <p:cBhvr>
                                        <p:cTn id="25" dur="500"/>
                                        <p:tgtEl>
                                          <p:spTgt spid="5"/>
                                        </p:tgtEl>
                                      </p:cBhvr>
                                    </p:animEffect>
                                  </p:childTnLst>
                                </p:cTn>
                              </p:par>
                              <p:par>
                                <p:cTn id="26" presetID="12" presetClass="entr" presetSubtype="2"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p:tgtEl>
                                          <p:spTgt spid="6"/>
                                        </p:tgtEl>
                                        <p:attrNameLst>
                                          <p:attrName>ppt_x</p:attrName>
                                        </p:attrNameLst>
                                      </p:cBhvr>
                                      <p:tavLst>
                                        <p:tav tm="0">
                                          <p:val>
                                            <p:strVal val="#ppt_x+#ppt_w*1.125000"/>
                                          </p:val>
                                        </p:tav>
                                        <p:tav tm="100000">
                                          <p:val>
                                            <p:strVal val="#ppt_x"/>
                                          </p:val>
                                        </p:tav>
                                      </p:tavLst>
                                    </p:anim>
                                    <p:animEffect transition="in" filter="wipe(left)">
                                      <p:cBhvr>
                                        <p:cTn id="29" dur="500"/>
                                        <p:tgtEl>
                                          <p:spTgt spid="6"/>
                                        </p:tgtEl>
                                      </p:cBhvr>
                                    </p:animEffect>
                                  </p:childTnLst>
                                </p:cTn>
                              </p:par>
                              <p:par>
                                <p:cTn id="30" presetID="12" presetClass="entr" presetSubtype="2"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p:tgtEl>
                                          <p:spTgt spid="8"/>
                                        </p:tgtEl>
                                        <p:attrNameLst>
                                          <p:attrName>ppt_x</p:attrName>
                                        </p:attrNameLst>
                                      </p:cBhvr>
                                      <p:tavLst>
                                        <p:tav tm="0">
                                          <p:val>
                                            <p:strVal val="#ppt_x+#ppt_w*1.125000"/>
                                          </p:val>
                                        </p:tav>
                                        <p:tav tm="100000">
                                          <p:val>
                                            <p:strVal val="#ppt_x"/>
                                          </p:val>
                                        </p:tav>
                                      </p:tavLst>
                                    </p:anim>
                                    <p:animEffect transition="in" filter="wipe(left)">
                                      <p:cBhvr>
                                        <p:cTn id="33" dur="500"/>
                                        <p:tgtEl>
                                          <p:spTgt spid="8"/>
                                        </p:tgtEl>
                                      </p:cBhvr>
                                    </p:animEffect>
                                  </p:childTnLst>
                                </p:cTn>
                              </p:par>
                              <p:par>
                                <p:cTn id="34" presetID="12" presetClass="entr" presetSubtype="2"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p:tgtEl>
                                          <p:spTgt spid="7"/>
                                        </p:tgtEl>
                                        <p:attrNameLst>
                                          <p:attrName>ppt_x</p:attrName>
                                        </p:attrNameLst>
                                      </p:cBhvr>
                                      <p:tavLst>
                                        <p:tav tm="0">
                                          <p:val>
                                            <p:strVal val="#ppt_x+#ppt_w*1.125000"/>
                                          </p:val>
                                        </p:tav>
                                        <p:tav tm="100000">
                                          <p:val>
                                            <p:strVal val="#ppt_x"/>
                                          </p:val>
                                        </p:tav>
                                      </p:tavLst>
                                    </p:anim>
                                    <p:animEffect transition="in" filter="wipe(left)">
                                      <p:cBhvr>
                                        <p:cTn id="37" dur="500"/>
                                        <p:tgtEl>
                                          <p:spTgt spid="7"/>
                                        </p:tgtEl>
                                      </p:cBhvr>
                                    </p:animEffect>
                                  </p:childTnLst>
                                </p:cTn>
                              </p:par>
                            </p:childTnLst>
                          </p:cTn>
                        </p:par>
                        <p:par>
                          <p:cTn id="38" fill="hold">
                            <p:stCondLst>
                              <p:cond delay="2050"/>
                            </p:stCondLst>
                            <p:childTnLst>
                              <p:par>
                                <p:cTn id="39" presetID="22" presetClass="entr" presetSubtype="8" fill="hold"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left)">
                                      <p:cBhvr>
                                        <p:cTn id="41" dur="500"/>
                                        <p:tgtEl>
                                          <p:spTgt spid="14"/>
                                        </p:tgtEl>
                                      </p:cBhvr>
                                    </p:animEffect>
                                  </p:childTnLst>
                                </p:cTn>
                              </p:par>
                              <p:par>
                                <p:cTn id="42" presetID="22" presetClass="entr" presetSubtype="8" fill="hold"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left)">
                                      <p:cBhvr>
                                        <p:cTn id="44" dur="500"/>
                                        <p:tgtEl>
                                          <p:spTgt spid="19"/>
                                        </p:tgtEl>
                                      </p:cBhvr>
                                    </p:animEffect>
                                  </p:childTnLst>
                                </p:cTn>
                              </p:par>
                              <p:par>
                                <p:cTn id="45" presetID="22" presetClass="entr" presetSubtype="8" fill="hold" nodeType="withEffect">
                                  <p:stCondLst>
                                    <p:cond delay="0"/>
                                  </p:stCondLst>
                                  <p:childTnLst>
                                    <p:set>
                                      <p:cBhvr>
                                        <p:cTn id="46" dur="1" fill="hold">
                                          <p:stCondLst>
                                            <p:cond delay="0"/>
                                          </p:stCondLst>
                                        </p:cTn>
                                        <p:tgtEl>
                                          <p:spTgt spid="49"/>
                                        </p:tgtEl>
                                        <p:attrNameLst>
                                          <p:attrName>style.visibility</p:attrName>
                                        </p:attrNameLst>
                                      </p:cBhvr>
                                      <p:to>
                                        <p:strVal val="visible"/>
                                      </p:to>
                                    </p:set>
                                    <p:animEffect transition="in" filter="wipe(left)">
                                      <p:cBhvr>
                                        <p:cTn id="47" dur="500"/>
                                        <p:tgtEl>
                                          <p:spTgt spid="49"/>
                                        </p:tgtEl>
                                      </p:cBhvr>
                                    </p:animEffect>
                                  </p:childTnLst>
                                </p:cTn>
                              </p:par>
                              <p:par>
                                <p:cTn id="48" presetID="22" presetClass="entr" presetSubtype="8" fill="hold"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ipe(left)">
                                      <p:cBhvr>
                                        <p:cTn id="50" dur="500"/>
                                        <p:tgtEl>
                                          <p:spTgt spid="9"/>
                                        </p:tgtEl>
                                      </p:cBhvr>
                                    </p:animEffect>
                                  </p:childTnLst>
                                </p:cTn>
                              </p:par>
                            </p:childTnLst>
                          </p:cTn>
                        </p:par>
                        <p:par>
                          <p:cTn id="51" fill="hold">
                            <p:stCondLst>
                              <p:cond delay="2550"/>
                            </p:stCondLst>
                            <p:childTnLst>
                              <p:par>
                                <p:cTn id="52" presetID="53" presetClass="entr" presetSubtype="16" fill="hold" nodeType="afterEffect">
                                  <p:stCondLst>
                                    <p:cond delay="0"/>
                                  </p:stCondLst>
                                  <p:childTnLst>
                                    <p:set>
                                      <p:cBhvr>
                                        <p:cTn id="53" dur="1" fill="hold">
                                          <p:stCondLst>
                                            <p:cond delay="0"/>
                                          </p:stCondLst>
                                        </p:cTn>
                                        <p:tgtEl>
                                          <p:spTgt spid="25"/>
                                        </p:tgtEl>
                                        <p:attrNameLst>
                                          <p:attrName>style.visibility</p:attrName>
                                        </p:attrNameLst>
                                      </p:cBhvr>
                                      <p:to>
                                        <p:strVal val="visible"/>
                                      </p:to>
                                    </p:set>
                                    <p:anim calcmode="lin" valueType="num">
                                      <p:cBhvr>
                                        <p:cTn id="54" dur="500" fill="hold"/>
                                        <p:tgtEl>
                                          <p:spTgt spid="25"/>
                                        </p:tgtEl>
                                        <p:attrNameLst>
                                          <p:attrName>ppt_w</p:attrName>
                                        </p:attrNameLst>
                                      </p:cBhvr>
                                      <p:tavLst>
                                        <p:tav tm="0">
                                          <p:val>
                                            <p:fltVal val="0"/>
                                          </p:val>
                                        </p:tav>
                                        <p:tav tm="100000">
                                          <p:val>
                                            <p:strVal val="#ppt_w"/>
                                          </p:val>
                                        </p:tav>
                                      </p:tavLst>
                                    </p:anim>
                                    <p:anim calcmode="lin" valueType="num">
                                      <p:cBhvr>
                                        <p:cTn id="55" dur="500" fill="hold"/>
                                        <p:tgtEl>
                                          <p:spTgt spid="25"/>
                                        </p:tgtEl>
                                        <p:attrNameLst>
                                          <p:attrName>ppt_h</p:attrName>
                                        </p:attrNameLst>
                                      </p:cBhvr>
                                      <p:tavLst>
                                        <p:tav tm="0">
                                          <p:val>
                                            <p:fltVal val="0"/>
                                          </p:val>
                                        </p:tav>
                                        <p:tav tm="100000">
                                          <p:val>
                                            <p:strVal val="#ppt_h"/>
                                          </p:val>
                                        </p:tav>
                                      </p:tavLst>
                                    </p:anim>
                                    <p:animEffect transition="in" filter="fade">
                                      <p:cBhvr>
                                        <p:cTn id="56" dur="500"/>
                                        <p:tgtEl>
                                          <p:spTgt spid="25"/>
                                        </p:tgtEl>
                                      </p:cBhvr>
                                    </p:animEffect>
                                  </p:childTnLst>
                                </p:cTn>
                              </p:par>
                            </p:childTnLst>
                          </p:cTn>
                        </p:par>
                        <p:par>
                          <p:cTn id="57" fill="hold">
                            <p:stCondLst>
                              <p:cond delay="3050"/>
                            </p:stCondLst>
                            <p:childTnLst>
                              <p:par>
                                <p:cTn id="58" presetID="12" presetClass="entr" presetSubtype="4" fill="hold" grpId="0" nodeType="afterEffect">
                                  <p:stCondLst>
                                    <p:cond delay="0"/>
                                  </p:stCondLst>
                                  <p:childTnLst>
                                    <p:set>
                                      <p:cBhvr>
                                        <p:cTn id="59" dur="1" fill="hold">
                                          <p:stCondLst>
                                            <p:cond delay="0"/>
                                          </p:stCondLst>
                                        </p:cTn>
                                        <p:tgtEl>
                                          <p:spTgt spid="55"/>
                                        </p:tgtEl>
                                        <p:attrNameLst>
                                          <p:attrName>style.visibility</p:attrName>
                                        </p:attrNameLst>
                                      </p:cBhvr>
                                      <p:to>
                                        <p:strVal val="visible"/>
                                      </p:to>
                                    </p:set>
                                    <p:anim calcmode="lin" valueType="num">
                                      <p:cBhvr additive="base">
                                        <p:cTn id="60" dur="500"/>
                                        <p:tgtEl>
                                          <p:spTgt spid="55"/>
                                        </p:tgtEl>
                                        <p:attrNameLst>
                                          <p:attrName>ppt_y</p:attrName>
                                        </p:attrNameLst>
                                      </p:cBhvr>
                                      <p:tavLst>
                                        <p:tav tm="0">
                                          <p:val>
                                            <p:strVal val="#ppt_y+#ppt_h*1.125000"/>
                                          </p:val>
                                        </p:tav>
                                        <p:tav tm="100000">
                                          <p:val>
                                            <p:strVal val="#ppt_y"/>
                                          </p:val>
                                        </p:tav>
                                      </p:tavLst>
                                    </p:anim>
                                    <p:animEffect transition="in" filter="wipe(up)">
                                      <p:cBhvr>
                                        <p:cTn id="61" dur="500"/>
                                        <p:tgtEl>
                                          <p:spTgt spid="55"/>
                                        </p:tgtEl>
                                      </p:cBhvr>
                                    </p:animEffect>
                                  </p:childTnLst>
                                </p:cTn>
                              </p:par>
                              <p:par>
                                <p:cTn id="62" presetID="12" presetClass="entr" presetSubtype="1" fill="hold" grpId="0" nodeType="withEffect">
                                  <p:stCondLst>
                                    <p:cond delay="0"/>
                                  </p:stCondLst>
                                  <p:childTnLst>
                                    <p:set>
                                      <p:cBhvr>
                                        <p:cTn id="63" dur="1" fill="hold">
                                          <p:stCondLst>
                                            <p:cond delay="0"/>
                                          </p:stCondLst>
                                        </p:cTn>
                                        <p:tgtEl>
                                          <p:spTgt spid="56"/>
                                        </p:tgtEl>
                                        <p:attrNameLst>
                                          <p:attrName>style.visibility</p:attrName>
                                        </p:attrNameLst>
                                      </p:cBhvr>
                                      <p:to>
                                        <p:strVal val="visible"/>
                                      </p:to>
                                    </p:set>
                                    <p:anim calcmode="lin" valueType="num">
                                      <p:cBhvr additive="base">
                                        <p:cTn id="64" dur="500"/>
                                        <p:tgtEl>
                                          <p:spTgt spid="56"/>
                                        </p:tgtEl>
                                        <p:attrNameLst>
                                          <p:attrName>ppt_y</p:attrName>
                                        </p:attrNameLst>
                                      </p:cBhvr>
                                      <p:tavLst>
                                        <p:tav tm="0">
                                          <p:val>
                                            <p:strVal val="#ppt_y-#ppt_h*1.125000"/>
                                          </p:val>
                                        </p:tav>
                                        <p:tav tm="100000">
                                          <p:val>
                                            <p:strVal val="#ppt_y"/>
                                          </p:val>
                                        </p:tav>
                                      </p:tavLst>
                                    </p:anim>
                                    <p:animEffect transition="in" filter="wipe(down)">
                                      <p:cBhvr>
                                        <p:cTn id="65" dur="500"/>
                                        <p:tgtEl>
                                          <p:spTgt spid="56"/>
                                        </p:tgtEl>
                                      </p:cBhvr>
                                    </p:animEffect>
                                  </p:childTnLst>
                                </p:cTn>
                              </p:par>
                            </p:childTnLst>
                          </p:cTn>
                        </p:par>
                        <p:par>
                          <p:cTn id="66" fill="hold">
                            <p:stCondLst>
                              <p:cond delay="3550"/>
                            </p:stCondLst>
                            <p:childTnLst>
                              <p:par>
                                <p:cTn id="67" presetID="12" presetClass="entr" presetSubtype="4" fill="hold" grpId="0" nodeType="afterEffect">
                                  <p:stCondLst>
                                    <p:cond delay="0"/>
                                  </p:stCondLst>
                                  <p:childTnLst>
                                    <p:set>
                                      <p:cBhvr>
                                        <p:cTn id="68" dur="1" fill="hold">
                                          <p:stCondLst>
                                            <p:cond delay="0"/>
                                          </p:stCondLst>
                                        </p:cTn>
                                        <p:tgtEl>
                                          <p:spTgt spid="57"/>
                                        </p:tgtEl>
                                        <p:attrNameLst>
                                          <p:attrName>style.visibility</p:attrName>
                                        </p:attrNameLst>
                                      </p:cBhvr>
                                      <p:to>
                                        <p:strVal val="visible"/>
                                      </p:to>
                                    </p:set>
                                    <p:anim calcmode="lin" valueType="num">
                                      <p:cBhvr additive="base">
                                        <p:cTn id="69" dur="500"/>
                                        <p:tgtEl>
                                          <p:spTgt spid="57"/>
                                        </p:tgtEl>
                                        <p:attrNameLst>
                                          <p:attrName>ppt_y</p:attrName>
                                        </p:attrNameLst>
                                      </p:cBhvr>
                                      <p:tavLst>
                                        <p:tav tm="0">
                                          <p:val>
                                            <p:strVal val="#ppt_y+#ppt_h*1.125000"/>
                                          </p:val>
                                        </p:tav>
                                        <p:tav tm="100000">
                                          <p:val>
                                            <p:strVal val="#ppt_y"/>
                                          </p:val>
                                        </p:tav>
                                      </p:tavLst>
                                    </p:anim>
                                    <p:animEffect transition="in" filter="wipe(up)">
                                      <p:cBhvr>
                                        <p:cTn id="70" dur="500"/>
                                        <p:tgtEl>
                                          <p:spTgt spid="57"/>
                                        </p:tgtEl>
                                      </p:cBhvr>
                                    </p:animEffect>
                                  </p:childTnLst>
                                </p:cTn>
                              </p:par>
                              <p:par>
                                <p:cTn id="71" presetID="12" presetClass="entr" presetSubtype="1" fill="hold" grpId="0" nodeType="withEffect">
                                  <p:stCondLst>
                                    <p:cond delay="0"/>
                                  </p:stCondLst>
                                  <p:childTnLst>
                                    <p:set>
                                      <p:cBhvr>
                                        <p:cTn id="72" dur="1" fill="hold">
                                          <p:stCondLst>
                                            <p:cond delay="0"/>
                                          </p:stCondLst>
                                        </p:cTn>
                                        <p:tgtEl>
                                          <p:spTgt spid="58"/>
                                        </p:tgtEl>
                                        <p:attrNameLst>
                                          <p:attrName>style.visibility</p:attrName>
                                        </p:attrNameLst>
                                      </p:cBhvr>
                                      <p:to>
                                        <p:strVal val="visible"/>
                                      </p:to>
                                    </p:set>
                                    <p:anim calcmode="lin" valueType="num">
                                      <p:cBhvr additive="base">
                                        <p:cTn id="73" dur="500"/>
                                        <p:tgtEl>
                                          <p:spTgt spid="58"/>
                                        </p:tgtEl>
                                        <p:attrNameLst>
                                          <p:attrName>ppt_y</p:attrName>
                                        </p:attrNameLst>
                                      </p:cBhvr>
                                      <p:tavLst>
                                        <p:tav tm="0">
                                          <p:val>
                                            <p:strVal val="#ppt_y-#ppt_h*1.125000"/>
                                          </p:val>
                                        </p:tav>
                                        <p:tav tm="100000">
                                          <p:val>
                                            <p:strVal val="#ppt_y"/>
                                          </p:val>
                                        </p:tav>
                                      </p:tavLst>
                                    </p:anim>
                                    <p:animEffect transition="in" filter="wipe(down)">
                                      <p:cBhvr>
                                        <p:cTn id="74" dur="500"/>
                                        <p:tgtEl>
                                          <p:spTgt spid="58"/>
                                        </p:tgtEl>
                                      </p:cBhvr>
                                    </p:animEffect>
                                  </p:childTnLst>
                                </p:cTn>
                              </p:par>
                            </p:childTnLst>
                          </p:cTn>
                        </p:par>
                        <p:par>
                          <p:cTn id="75" fill="hold">
                            <p:stCondLst>
                              <p:cond delay="4050"/>
                            </p:stCondLst>
                            <p:childTnLst>
                              <p:par>
                                <p:cTn id="76" presetID="12" presetClass="entr" presetSubtype="4" fill="hold" grpId="0" nodeType="afterEffect">
                                  <p:stCondLst>
                                    <p:cond delay="0"/>
                                  </p:stCondLst>
                                  <p:childTnLst>
                                    <p:set>
                                      <p:cBhvr>
                                        <p:cTn id="77" dur="1" fill="hold">
                                          <p:stCondLst>
                                            <p:cond delay="0"/>
                                          </p:stCondLst>
                                        </p:cTn>
                                        <p:tgtEl>
                                          <p:spTgt spid="59"/>
                                        </p:tgtEl>
                                        <p:attrNameLst>
                                          <p:attrName>style.visibility</p:attrName>
                                        </p:attrNameLst>
                                      </p:cBhvr>
                                      <p:to>
                                        <p:strVal val="visible"/>
                                      </p:to>
                                    </p:set>
                                    <p:anim calcmode="lin" valueType="num">
                                      <p:cBhvr additive="base">
                                        <p:cTn id="78" dur="500"/>
                                        <p:tgtEl>
                                          <p:spTgt spid="59"/>
                                        </p:tgtEl>
                                        <p:attrNameLst>
                                          <p:attrName>ppt_y</p:attrName>
                                        </p:attrNameLst>
                                      </p:cBhvr>
                                      <p:tavLst>
                                        <p:tav tm="0">
                                          <p:val>
                                            <p:strVal val="#ppt_y+#ppt_h*1.125000"/>
                                          </p:val>
                                        </p:tav>
                                        <p:tav tm="100000">
                                          <p:val>
                                            <p:strVal val="#ppt_y"/>
                                          </p:val>
                                        </p:tav>
                                      </p:tavLst>
                                    </p:anim>
                                    <p:animEffect transition="in" filter="wipe(up)">
                                      <p:cBhvr>
                                        <p:cTn id="79" dur="500"/>
                                        <p:tgtEl>
                                          <p:spTgt spid="59"/>
                                        </p:tgtEl>
                                      </p:cBhvr>
                                    </p:animEffect>
                                  </p:childTnLst>
                                </p:cTn>
                              </p:par>
                              <p:par>
                                <p:cTn id="80" presetID="12" presetClass="entr" presetSubtype="1" fill="hold" grpId="0" nodeType="withEffect">
                                  <p:stCondLst>
                                    <p:cond delay="0"/>
                                  </p:stCondLst>
                                  <p:childTnLst>
                                    <p:set>
                                      <p:cBhvr>
                                        <p:cTn id="81" dur="1" fill="hold">
                                          <p:stCondLst>
                                            <p:cond delay="0"/>
                                          </p:stCondLst>
                                        </p:cTn>
                                        <p:tgtEl>
                                          <p:spTgt spid="60"/>
                                        </p:tgtEl>
                                        <p:attrNameLst>
                                          <p:attrName>style.visibility</p:attrName>
                                        </p:attrNameLst>
                                      </p:cBhvr>
                                      <p:to>
                                        <p:strVal val="visible"/>
                                      </p:to>
                                    </p:set>
                                    <p:anim calcmode="lin" valueType="num">
                                      <p:cBhvr additive="base">
                                        <p:cTn id="82" dur="500"/>
                                        <p:tgtEl>
                                          <p:spTgt spid="60"/>
                                        </p:tgtEl>
                                        <p:attrNameLst>
                                          <p:attrName>ppt_y</p:attrName>
                                        </p:attrNameLst>
                                      </p:cBhvr>
                                      <p:tavLst>
                                        <p:tav tm="0">
                                          <p:val>
                                            <p:strVal val="#ppt_y-#ppt_h*1.125000"/>
                                          </p:val>
                                        </p:tav>
                                        <p:tav tm="100000">
                                          <p:val>
                                            <p:strVal val="#ppt_y"/>
                                          </p:val>
                                        </p:tav>
                                      </p:tavLst>
                                    </p:anim>
                                    <p:animEffect transition="in" filter="wipe(down)">
                                      <p:cBhvr>
                                        <p:cTn id="83" dur="500"/>
                                        <p:tgtEl>
                                          <p:spTgt spid="60"/>
                                        </p:tgtEl>
                                      </p:cBhvr>
                                    </p:animEffect>
                                  </p:childTnLst>
                                </p:cTn>
                              </p:par>
                            </p:childTnLst>
                          </p:cTn>
                        </p:par>
                        <p:par>
                          <p:cTn id="84" fill="hold">
                            <p:stCondLst>
                              <p:cond delay="4550"/>
                            </p:stCondLst>
                            <p:childTnLst>
                              <p:par>
                                <p:cTn id="85" presetID="12" presetClass="entr" presetSubtype="4" fill="hold" grpId="0" nodeType="afterEffect">
                                  <p:stCondLst>
                                    <p:cond delay="0"/>
                                  </p:stCondLst>
                                  <p:childTnLst>
                                    <p:set>
                                      <p:cBhvr>
                                        <p:cTn id="86" dur="1" fill="hold">
                                          <p:stCondLst>
                                            <p:cond delay="0"/>
                                          </p:stCondLst>
                                        </p:cTn>
                                        <p:tgtEl>
                                          <p:spTgt spid="61"/>
                                        </p:tgtEl>
                                        <p:attrNameLst>
                                          <p:attrName>style.visibility</p:attrName>
                                        </p:attrNameLst>
                                      </p:cBhvr>
                                      <p:to>
                                        <p:strVal val="visible"/>
                                      </p:to>
                                    </p:set>
                                    <p:anim calcmode="lin" valueType="num">
                                      <p:cBhvr additive="base">
                                        <p:cTn id="87" dur="500"/>
                                        <p:tgtEl>
                                          <p:spTgt spid="61"/>
                                        </p:tgtEl>
                                        <p:attrNameLst>
                                          <p:attrName>ppt_y</p:attrName>
                                        </p:attrNameLst>
                                      </p:cBhvr>
                                      <p:tavLst>
                                        <p:tav tm="0">
                                          <p:val>
                                            <p:strVal val="#ppt_y+#ppt_h*1.125000"/>
                                          </p:val>
                                        </p:tav>
                                        <p:tav tm="100000">
                                          <p:val>
                                            <p:strVal val="#ppt_y"/>
                                          </p:val>
                                        </p:tav>
                                      </p:tavLst>
                                    </p:anim>
                                    <p:animEffect transition="in" filter="wipe(up)">
                                      <p:cBhvr>
                                        <p:cTn id="88" dur="500"/>
                                        <p:tgtEl>
                                          <p:spTgt spid="61"/>
                                        </p:tgtEl>
                                      </p:cBhvr>
                                    </p:animEffect>
                                  </p:childTnLst>
                                </p:cTn>
                              </p:par>
                              <p:par>
                                <p:cTn id="89" presetID="12" presetClass="entr" presetSubtype="1" fill="hold" grpId="0" nodeType="withEffect">
                                  <p:stCondLst>
                                    <p:cond delay="0"/>
                                  </p:stCondLst>
                                  <p:childTnLst>
                                    <p:set>
                                      <p:cBhvr>
                                        <p:cTn id="90" dur="1" fill="hold">
                                          <p:stCondLst>
                                            <p:cond delay="0"/>
                                          </p:stCondLst>
                                        </p:cTn>
                                        <p:tgtEl>
                                          <p:spTgt spid="62"/>
                                        </p:tgtEl>
                                        <p:attrNameLst>
                                          <p:attrName>style.visibility</p:attrName>
                                        </p:attrNameLst>
                                      </p:cBhvr>
                                      <p:to>
                                        <p:strVal val="visible"/>
                                      </p:to>
                                    </p:set>
                                    <p:anim calcmode="lin" valueType="num">
                                      <p:cBhvr additive="base">
                                        <p:cTn id="91" dur="500"/>
                                        <p:tgtEl>
                                          <p:spTgt spid="62"/>
                                        </p:tgtEl>
                                        <p:attrNameLst>
                                          <p:attrName>ppt_y</p:attrName>
                                        </p:attrNameLst>
                                      </p:cBhvr>
                                      <p:tavLst>
                                        <p:tav tm="0">
                                          <p:val>
                                            <p:strVal val="#ppt_y-#ppt_h*1.125000"/>
                                          </p:val>
                                        </p:tav>
                                        <p:tav tm="100000">
                                          <p:val>
                                            <p:strVal val="#ppt_y"/>
                                          </p:val>
                                        </p:tav>
                                      </p:tavLst>
                                    </p:anim>
                                    <p:animEffect transition="in" filter="wipe(down)">
                                      <p:cBhvr>
                                        <p:cTn id="92"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animBg="1"/>
      <p:bldP spid="7" grpId="0" animBg="1"/>
      <p:bldP spid="8" grpId="0" animBg="1"/>
      <p:bldP spid="55" grpId="0"/>
      <p:bldP spid="56" grpId="0"/>
      <p:bldP spid="57" grpId="0"/>
      <p:bldP spid="58" grpId="0"/>
      <p:bldP spid="59" grpId="0"/>
      <p:bldP spid="60" grpId="0"/>
      <p:bldP spid="61" grpId="0"/>
      <p:bldP spid="6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500" y="104774"/>
            <a:ext cx="525938" cy="485775"/>
          </a:xfrm>
          <a:prstGeom prst="rect">
            <a:avLst/>
          </a:prstGeom>
        </p:spPr>
      </p:pic>
      <p:sp>
        <p:nvSpPr>
          <p:cNvPr id="3" name="文本框 37"/>
          <p:cNvSpPr txBox="1"/>
          <p:nvPr/>
        </p:nvSpPr>
        <p:spPr>
          <a:xfrm>
            <a:off x="681534" y="57440"/>
            <a:ext cx="4414572" cy="572863"/>
          </a:xfrm>
          <a:prstGeom prst="rect">
            <a:avLst/>
          </a:prstGeom>
          <a:noFill/>
        </p:spPr>
        <p:txBody>
          <a:bodyPr wrap="none" lIns="128539" tIns="64269" rIns="128539" bIns="64269" rtlCol="0">
            <a:spAutoFit/>
          </a:bodyPr>
          <a:lstStyle/>
          <a:p>
            <a:pPr defTabSz="1285286">
              <a:lnSpc>
                <a:spcPct val="120000"/>
              </a:lnSpc>
            </a:pPr>
            <a:r>
              <a:rPr lang="zh-CN" altLang="en-US" sz="2399" spc="300" dirty="0" smtClean="0">
                <a:solidFill>
                  <a:schemeClr val="bg1"/>
                </a:solidFill>
                <a:latin typeface="迷你简菱心" panose="02010609000101010101" pitchFamily="49" charset="-122"/>
                <a:ea typeface="迷你简菱心" panose="02010609000101010101" pitchFamily="49" charset="-122"/>
                <a:cs typeface="+mn-ea"/>
                <a:sym typeface="+mn-lt"/>
              </a:rPr>
              <a:t>三、请</a:t>
            </a:r>
            <a:r>
              <a:rPr lang="zh-CN" altLang="en-US" sz="2399" spc="300" dirty="0">
                <a:solidFill>
                  <a:schemeClr val="bg1"/>
                </a:solidFill>
                <a:latin typeface="迷你简菱心" panose="02010609000101010101" pitchFamily="49" charset="-122"/>
                <a:ea typeface="迷你简菱心" panose="02010609000101010101" pitchFamily="49" charset="-122"/>
                <a:cs typeface="+mn-ea"/>
                <a:sym typeface="+mn-lt"/>
              </a:rPr>
              <a:t>输入您的章节大标题</a:t>
            </a:r>
          </a:p>
        </p:txBody>
      </p:sp>
      <p:sp>
        <p:nvSpPr>
          <p:cNvPr id="4" name="文本框 38"/>
          <p:cNvSpPr txBox="1"/>
          <p:nvPr/>
        </p:nvSpPr>
        <p:spPr>
          <a:xfrm>
            <a:off x="623438" y="517959"/>
            <a:ext cx="6845494" cy="401727"/>
          </a:xfrm>
          <a:prstGeom prst="rect">
            <a:avLst/>
          </a:prstGeom>
          <a:noFill/>
        </p:spPr>
        <p:txBody>
          <a:bodyPr wrap="none" lIns="128539" tIns="64269" rIns="128539" bIns="64269" rtlCol="0">
            <a:spAutoFit/>
          </a:bodyPr>
          <a:lstStyle/>
          <a:p>
            <a:pPr defTabSz="1285286">
              <a:lnSpc>
                <a:spcPct val="120000"/>
              </a:lnSpc>
            </a:pPr>
            <a:r>
              <a:rPr lang="en-US" altLang="zh-CN" sz="1599" dirty="0">
                <a:solidFill>
                  <a:schemeClr val="bg1"/>
                </a:solidFill>
                <a:latin typeface="微软雅黑 Light" panose="020B0502040204020203" pitchFamily="34" charset="-122"/>
                <a:ea typeface="微软雅黑 Light" panose="020B0502040204020203" pitchFamily="34" charset="-122"/>
                <a:cs typeface="+mn-ea"/>
                <a:sym typeface="+mn-lt"/>
              </a:rPr>
              <a:t>Click here to edit the content you want to recommend that you use the</a:t>
            </a:r>
          </a:p>
        </p:txBody>
      </p:sp>
      <p:grpSp>
        <p:nvGrpSpPr>
          <p:cNvPr id="5" name="Group 39"/>
          <p:cNvGrpSpPr/>
          <p:nvPr/>
        </p:nvGrpSpPr>
        <p:grpSpPr>
          <a:xfrm>
            <a:off x="5737470" y="2244116"/>
            <a:ext cx="697627" cy="656206"/>
            <a:chOff x="6345460" y="2040370"/>
            <a:chExt cx="803404" cy="755703"/>
          </a:xfrm>
        </p:grpSpPr>
        <p:sp>
          <p:nvSpPr>
            <p:cNvPr id="6" name="Oval 7"/>
            <p:cNvSpPr/>
            <p:nvPr/>
          </p:nvSpPr>
          <p:spPr>
            <a:xfrm>
              <a:off x="6369311" y="2040370"/>
              <a:ext cx="755703" cy="755703"/>
            </a:xfrm>
            <a:prstGeom prst="ellipse">
              <a:avLst/>
            </a:pr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943" fontAlgn="base">
                <a:lnSpc>
                  <a:spcPct val="120000"/>
                </a:lnSpc>
                <a:spcBef>
                  <a:spcPct val="0"/>
                </a:spcBef>
                <a:spcAft>
                  <a:spcPct val="0"/>
                </a:spcAft>
              </a:pPr>
              <a:endParaRPr lang="en-GB" sz="2000" b="1">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7" name="TextBox 11"/>
            <p:cNvSpPr txBox="1"/>
            <p:nvPr/>
          </p:nvSpPr>
          <p:spPr>
            <a:xfrm>
              <a:off x="6345460" y="2208372"/>
              <a:ext cx="803404" cy="531665"/>
            </a:xfrm>
            <a:prstGeom prst="rect">
              <a:avLst/>
            </a:prstGeom>
            <a:noFill/>
          </p:spPr>
          <p:txBody>
            <a:bodyPr wrap="none" rtlCol="0">
              <a:spAutoFit/>
            </a:bodyPr>
            <a:lstStyle/>
            <a:p>
              <a:pPr algn="just" defTabSz="866943" fontAlgn="base">
                <a:lnSpc>
                  <a:spcPct val="120000"/>
                </a:lnSpc>
                <a:spcBef>
                  <a:spcPct val="0"/>
                </a:spcBef>
                <a:spcAft>
                  <a:spcPct val="0"/>
                </a:spcAft>
              </a:pPr>
              <a:r>
                <a:rPr lang="en-US" sz="2000" b="1" dirty="0">
                  <a:solidFill>
                    <a:prstClr val="white"/>
                  </a:solidFill>
                  <a:latin typeface="Arial" panose="020B0604020202020204" pitchFamily="34" charset="0"/>
                  <a:ea typeface="微软雅黑" panose="020B0503020204020204" pitchFamily="34" charset="-122"/>
                  <a:sym typeface="Arial" panose="020B0604020202020204" pitchFamily="34" charset="0"/>
                </a:rPr>
                <a:t>93%</a:t>
              </a:r>
              <a:endParaRPr lang="en-GB" sz="2000" b="1"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 name="Group 40"/>
          <p:cNvGrpSpPr/>
          <p:nvPr/>
        </p:nvGrpSpPr>
        <p:grpSpPr>
          <a:xfrm>
            <a:off x="5737470" y="3070845"/>
            <a:ext cx="697627" cy="656206"/>
            <a:chOff x="6345460" y="2992454"/>
            <a:chExt cx="803404" cy="755703"/>
          </a:xfrm>
        </p:grpSpPr>
        <p:sp>
          <p:nvSpPr>
            <p:cNvPr id="9" name="Oval 8"/>
            <p:cNvSpPr/>
            <p:nvPr/>
          </p:nvSpPr>
          <p:spPr>
            <a:xfrm>
              <a:off x="6369311" y="2992454"/>
              <a:ext cx="755703" cy="755703"/>
            </a:xfrm>
            <a:prstGeom prst="ellipse">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943" fontAlgn="base">
                <a:lnSpc>
                  <a:spcPct val="120000"/>
                </a:lnSpc>
                <a:spcBef>
                  <a:spcPct val="0"/>
                </a:spcBef>
                <a:spcAft>
                  <a:spcPct val="0"/>
                </a:spcAft>
              </a:pPr>
              <a:endParaRPr lang="en-GB" sz="20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TextBox 12"/>
            <p:cNvSpPr txBox="1"/>
            <p:nvPr/>
          </p:nvSpPr>
          <p:spPr>
            <a:xfrm>
              <a:off x="6345460" y="3160455"/>
              <a:ext cx="803404" cy="531665"/>
            </a:xfrm>
            <a:prstGeom prst="rect">
              <a:avLst/>
            </a:prstGeom>
            <a:noFill/>
          </p:spPr>
          <p:txBody>
            <a:bodyPr wrap="none" rtlCol="0">
              <a:spAutoFit/>
            </a:bodyPr>
            <a:lstStyle/>
            <a:p>
              <a:pPr algn="just" defTabSz="866943" fontAlgn="base">
                <a:lnSpc>
                  <a:spcPct val="120000"/>
                </a:lnSpc>
                <a:spcBef>
                  <a:spcPct val="0"/>
                </a:spcBef>
                <a:spcAft>
                  <a:spcPct val="0"/>
                </a:spcAft>
              </a:pPr>
              <a:r>
                <a:rPr lang="en-US" sz="2000" b="1">
                  <a:solidFill>
                    <a:prstClr val="white"/>
                  </a:solidFill>
                  <a:latin typeface="Arial" panose="020B0604020202020204" pitchFamily="34" charset="0"/>
                  <a:ea typeface="微软雅黑" panose="020B0503020204020204" pitchFamily="34" charset="-122"/>
                  <a:sym typeface="Arial" panose="020B0604020202020204" pitchFamily="34" charset="0"/>
                </a:rPr>
                <a:t>82%</a:t>
              </a:r>
              <a:endParaRPr lang="en-GB" sz="2000" b="1">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1" name="Group 41"/>
          <p:cNvGrpSpPr/>
          <p:nvPr/>
        </p:nvGrpSpPr>
        <p:grpSpPr>
          <a:xfrm>
            <a:off x="5737470" y="3897575"/>
            <a:ext cx="697627" cy="656206"/>
            <a:chOff x="6345459" y="3944537"/>
            <a:chExt cx="803404" cy="755703"/>
          </a:xfrm>
        </p:grpSpPr>
        <p:sp>
          <p:nvSpPr>
            <p:cNvPr id="12" name="Oval 10"/>
            <p:cNvSpPr/>
            <p:nvPr/>
          </p:nvSpPr>
          <p:spPr>
            <a:xfrm>
              <a:off x="6369310" y="3944537"/>
              <a:ext cx="755703" cy="755703"/>
            </a:xfrm>
            <a:prstGeom prst="ellipse">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943" fontAlgn="base">
                <a:lnSpc>
                  <a:spcPct val="120000"/>
                </a:lnSpc>
                <a:spcBef>
                  <a:spcPct val="0"/>
                </a:spcBef>
                <a:spcAft>
                  <a:spcPct val="0"/>
                </a:spcAft>
              </a:pPr>
              <a:endParaRPr lang="en-GB" sz="20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TextBox 13"/>
            <p:cNvSpPr txBox="1"/>
            <p:nvPr/>
          </p:nvSpPr>
          <p:spPr>
            <a:xfrm>
              <a:off x="6345459" y="4114593"/>
              <a:ext cx="803404" cy="531665"/>
            </a:xfrm>
            <a:prstGeom prst="rect">
              <a:avLst/>
            </a:prstGeom>
            <a:noFill/>
          </p:spPr>
          <p:txBody>
            <a:bodyPr wrap="none" rtlCol="0">
              <a:spAutoFit/>
            </a:bodyPr>
            <a:lstStyle/>
            <a:p>
              <a:pPr algn="just" defTabSz="866943" fontAlgn="base">
                <a:lnSpc>
                  <a:spcPct val="120000"/>
                </a:lnSpc>
                <a:spcBef>
                  <a:spcPct val="0"/>
                </a:spcBef>
                <a:spcAft>
                  <a:spcPct val="0"/>
                </a:spcAft>
              </a:pPr>
              <a:r>
                <a:rPr lang="en-US" sz="2000" b="1" dirty="0">
                  <a:solidFill>
                    <a:prstClr val="white"/>
                  </a:solidFill>
                  <a:latin typeface="Arial" panose="020B0604020202020204" pitchFamily="34" charset="0"/>
                  <a:ea typeface="微软雅黑" panose="020B0503020204020204" pitchFamily="34" charset="-122"/>
                  <a:sym typeface="Arial" panose="020B0604020202020204" pitchFamily="34" charset="0"/>
                </a:rPr>
                <a:t>70%</a:t>
              </a:r>
              <a:endParaRPr lang="en-GB" sz="2000" b="1"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4" name="Group 42"/>
          <p:cNvGrpSpPr/>
          <p:nvPr/>
        </p:nvGrpSpPr>
        <p:grpSpPr>
          <a:xfrm>
            <a:off x="5737470" y="4727869"/>
            <a:ext cx="697627" cy="656206"/>
            <a:chOff x="6345460" y="4900725"/>
            <a:chExt cx="803404" cy="755703"/>
          </a:xfrm>
        </p:grpSpPr>
        <p:sp>
          <p:nvSpPr>
            <p:cNvPr id="15" name="Oval 9"/>
            <p:cNvSpPr/>
            <p:nvPr/>
          </p:nvSpPr>
          <p:spPr>
            <a:xfrm>
              <a:off x="6369311" y="4900725"/>
              <a:ext cx="755703" cy="755703"/>
            </a:xfrm>
            <a:prstGeom prst="ellipse">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943" fontAlgn="base">
                <a:lnSpc>
                  <a:spcPct val="120000"/>
                </a:lnSpc>
                <a:spcBef>
                  <a:spcPct val="0"/>
                </a:spcBef>
                <a:spcAft>
                  <a:spcPct val="0"/>
                </a:spcAft>
              </a:pPr>
              <a:endParaRPr lang="en-GB" sz="20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TextBox 14"/>
            <p:cNvSpPr txBox="1"/>
            <p:nvPr/>
          </p:nvSpPr>
          <p:spPr>
            <a:xfrm>
              <a:off x="6345460" y="5068727"/>
              <a:ext cx="803404" cy="531665"/>
            </a:xfrm>
            <a:prstGeom prst="rect">
              <a:avLst/>
            </a:prstGeom>
            <a:noFill/>
          </p:spPr>
          <p:txBody>
            <a:bodyPr wrap="none" rtlCol="0">
              <a:spAutoFit/>
            </a:bodyPr>
            <a:lstStyle/>
            <a:p>
              <a:pPr algn="just" defTabSz="866943" fontAlgn="base">
                <a:lnSpc>
                  <a:spcPct val="120000"/>
                </a:lnSpc>
                <a:spcBef>
                  <a:spcPct val="0"/>
                </a:spcBef>
                <a:spcAft>
                  <a:spcPct val="0"/>
                </a:spcAft>
              </a:pPr>
              <a:r>
                <a:rPr lang="en-US" sz="2000" b="1">
                  <a:solidFill>
                    <a:prstClr val="white"/>
                  </a:solidFill>
                  <a:latin typeface="Arial" panose="020B0604020202020204" pitchFamily="34" charset="0"/>
                  <a:ea typeface="微软雅黑" panose="020B0503020204020204" pitchFamily="34" charset="-122"/>
                  <a:sym typeface="Arial" panose="020B0604020202020204" pitchFamily="34" charset="0"/>
                </a:rPr>
                <a:t>68%</a:t>
              </a:r>
              <a:endParaRPr lang="en-GB" sz="2000" b="1">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7" name="Group 36"/>
          <p:cNvGrpSpPr/>
          <p:nvPr/>
        </p:nvGrpSpPr>
        <p:grpSpPr>
          <a:xfrm>
            <a:off x="6606657" y="3078571"/>
            <a:ext cx="2887295" cy="3348875"/>
            <a:chOff x="7346437" y="3001349"/>
            <a:chExt cx="3325083" cy="3856651"/>
          </a:xfrm>
          <a:solidFill>
            <a:srgbClr val="FFFFFF">
              <a:alpha val="10196"/>
            </a:srgbClr>
          </a:solidFill>
        </p:grpSpPr>
        <p:sp>
          <p:nvSpPr>
            <p:cNvPr id="18" name="Freeform 5"/>
            <p:cNvSpPr/>
            <p:nvPr/>
          </p:nvSpPr>
          <p:spPr>
            <a:xfrm rot="16200000">
              <a:off x="7080653" y="3267133"/>
              <a:ext cx="3856651" cy="3325083"/>
            </a:xfrm>
            <a:custGeom>
              <a:avLst/>
              <a:gdLst>
                <a:gd name="connsiteX0" fmla="*/ 4242316 w 4242316"/>
                <a:gd name="connsiteY0" fmla="*/ 562708 h 3657591"/>
                <a:gd name="connsiteX1" fmla="*/ 4117817 w 4242316"/>
                <a:gd name="connsiteY1" fmla="*/ 562708 h 3657591"/>
                <a:gd name="connsiteX2" fmla="*/ 4117817 w 4242316"/>
                <a:gd name="connsiteY2" fmla="*/ 3094883 h 3657591"/>
                <a:gd name="connsiteX3" fmla="*/ 3555109 w 4242316"/>
                <a:gd name="connsiteY3" fmla="*/ 3657591 h 3657591"/>
                <a:gd name="connsiteX4" fmla="*/ 0 w 4242316"/>
                <a:gd name="connsiteY4" fmla="*/ 3657591 h 3657591"/>
                <a:gd name="connsiteX5" fmla="*/ 0 w 4242316"/>
                <a:gd name="connsiteY5" fmla="*/ 3094883 h 3657591"/>
                <a:gd name="connsiteX6" fmla="*/ 3555109 w 4242316"/>
                <a:gd name="connsiteY6" fmla="*/ 3094883 h 3657591"/>
                <a:gd name="connsiteX7" fmla="*/ 3555109 w 4242316"/>
                <a:gd name="connsiteY7" fmla="*/ 562708 h 3657591"/>
                <a:gd name="connsiteX8" fmla="*/ 3430609 w 4242316"/>
                <a:gd name="connsiteY8" fmla="*/ 562708 h 3657591"/>
                <a:gd name="connsiteX9" fmla="*/ 3836463 w 4242316"/>
                <a:gd name="connsiteY9" fmla="*/ 0 h 3657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42316" h="3657591">
                  <a:moveTo>
                    <a:pt x="4242316" y="562708"/>
                  </a:moveTo>
                  <a:lnTo>
                    <a:pt x="4117817" y="562708"/>
                  </a:lnTo>
                  <a:lnTo>
                    <a:pt x="4117817" y="3094883"/>
                  </a:lnTo>
                  <a:lnTo>
                    <a:pt x="3555109" y="3657591"/>
                  </a:lnTo>
                  <a:lnTo>
                    <a:pt x="0" y="3657591"/>
                  </a:lnTo>
                  <a:lnTo>
                    <a:pt x="0" y="3094883"/>
                  </a:lnTo>
                  <a:lnTo>
                    <a:pt x="3555109" y="3094883"/>
                  </a:lnTo>
                  <a:lnTo>
                    <a:pt x="3555109" y="562708"/>
                  </a:lnTo>
                  <a:lnTo>
                    <a:pt x="3430609" y="562708"/>
                  </a:lnTo>
                  <a:lnTo>
                    <a:pt x="383646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943" fontAlgn="base">
                <a:lnSpc>
                  <a:spcPct val="120000"/>
                </a:lnSpc>
                <a:spcBef>
                  <a:spcPct val="0"/>
                </a:spcBef>
                <a:spcAft>
                  <a:spcPct val="0"/>
                </a:spcAft>
              </a:pPr>
              <a:endParaRPr lang="en-GB" sz="853">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Freeform 15"/>
            <p:cNvSpPr>
              <a:spLocks noEditPoints="1"/>
            </p:cNvSpPr>
            <p:nvPr/>
          </p:nvSpPr>
          <p:spPr bwMode="auto">
            <a:xfrm>
              <a:off x="8114763" y="3219375"/>
              <a:ext cx="352166" cy="301858"/>
            </a:xfrm>
            <a:custGeom>
              <a:avLst/>
              <a:gdLst>
                <a:gd name="T0" fmla="*/ 4 w 94"/>
                <a:gd name="T1" fmla="*/ 19 h 81"/>
                <a:gd name="T2" fmla="*/ 46 w 94"/>
                <a:gd name="T3" fmla="*/ 19 h 81"/>
                <a:gd name="T4" fmla="*/ 50 w 94"/>
                <a:gd name="T5" fmla="*/ 16 h 81"/>
                <a:gd name="T6" fmla="*/ 73 w 94"/>
                <a:gd name="T7" fmla="*/ 0 h 81"/>
                <a:gd name="T8" fmla="*/ 73 w 94"/>
                <a:gd name="T9" fmla="*/ 33 h 81"/>
                <a:gd name="T10" fmla="*/ 73 w 94"/>
                <a:gd name="T11" fmla="*/ 66 h 81"/>
                <a:gd name="T12" fmla="*/ 50 w 94"/>
                <a:gd name="T13" fmla="*/ 49 h 81"/>
                <a:gd name="T14" fmla="*/ 46 w 94"/>
                <a:gd name="T15" fmla="*/ 47 h 81"/>
                <a:gd name="T16" fmla="*/ 33 w 94"/>
                <a:gd name="T17" fmla="*/ 47 h 81"/>
                <a:gd name="T18" fmla="*/ 40 w 94"/>
                <a:gd name="T19" fmla="*/ 70 h 81"/>
                <a:gd name="T20" fmla="*/ 45 w 94"/>
                <a:gd name="T21" fmla="*/ 70 h 81"/>
                <a:gd name="T22" fmla="*/ 45 w 94"/>
                <a:gd name="T23" fmla="*/ 81 h 81"/>
                <a:gd name="T24" fmla="*/ 43 w 94"/>
                <a:gd name="T25" fmla="*/ 81 h 81"/>
                <a:gd name="T26" fmla="*/ 21 w 94"/>
                <a:gd name="T27" fmla="*/ 81 h 81"/>
                <a:gd name="T28" fmla="*/ 11 w 94"/>
                <a:gd name="T29" fmla="*/ 47 h 81"/>
                <a:gd name="T30" fmla="*/ 4 w 94"/>
                <a:gd name="T31" fmla="*/ 47 h 81"/>
                <a:gd name="T32" fmla="*/ 4 w 94"/>
                <a:gd name="T33" fmla="*/ 19 h 81"/>
                <a:gd name="T34" fmla="*/ 87 w 94"/>
                <a:gd name="T35" fmla="*/ 23 h 81"/>
                <a:gd name="T36" fmla="*/ 94 w 94"/>
                <a:gd name="T37" fmla="*/ 33 h 81"/>
                <a:gd name="T38" fmla="*/ 87 w 94"/>
                <a:gd name="T39" fmla="*/ 43 h 81"/>
                <a:gd name="T40" fmla="*/ 87 w 94"/>
                <a:gd name="T41" fmla="*/ 66 h 81"/>
                <a:gd name="T42" fmla="*/ 78 w 94"/>
                <a:gd name="T43" fmla="*/ 66 h 81"/>
                <a:gd name="T44" fmla="*/ 78 w 94"/>
                <a:gd name="T45" fmla="*/ 0 h 81"/>
                <a:gd name="T46" fmla="*/ 87 w 94"/>
                <a:gd name="T47" fmla="*/ 0 h 81"/>
                <a:gd name="T48" fmla="*/ 87 w 94"/>
                <a:gd name="T49" fmla="*/ 23 h 81"/>
                <a:gd name="T50" fmla="*/ 46 w 94"/>
                <a:gd name="T51" fmla="*/ 49 h 81"/>
                <a:gd name="T52" fmla="*/ 37 w 94"/>
                <a:gd name="T53" fmla="*/ 49 h 81"/>
                <a:gd name="T54" fmla="*/ 40 w 94"/>
                <a:gd name="T55" fmla="*/ 61 h 81"/>
                <a:gd name="T56" fmla="*/ 43 w 94"/>
                <a:gd name="T57" fmla="*/ 61 h 81"/>
                <a:gd name="T58" fmla="*/ 43 w 94"/>
                <a:gd name="T59" fmla="*/ 57 h 81"/>
                <a:gd name="T60" fmla="*/ 46 w 94"/>
                <a:gd name="T61" fmla="*/ 4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4" h="81">
                  <a:moveTo>
                    <a:pt x="4" y="19"/>
                  </a:moveTo>
                  <a:cubicBezTo>
                    <a:pt x="46" y="19"/>
                    <a:pt x="46" y="19"/>
                    <a:pt x="46" y="19"/>
                  </a:cubicBezTo>
                  <a:cubicBezTo>
                    <a:pt x="50" y="16"/>
                    <a:pt x="50" y="16"/>
                    <a:pt x="50" y="16"/>
                  </a:cubicBezTo>
                  <a:cubicBezTo>
                    <a:pt x="73" y="0"/>
                    <a:pt x="73" y="0"/>
                    <a:pt x="73" y="0"/>
                  </a:cubicBezTo>
                  <a:cubicBezTo>
                    <a:pt x="73" y="33"/>
                    <a:pt x="73" y="33"/>
                    <a:pt x="73" y="33"/>
                  </a:cubicBezTo>
                  <a:cubicBezTo>
                    <a:pt x="73" y="66"/>
                    <a:pt x="73" y="66"/>
                    <a:pt x="73" y="66"/>
                  </a:cubicBezTo>
                  <a:cubicBezTo>
                    <a:pt x="50" y="49"/>
                    <a:pt x="50" y="49"/>
                    <a:pt x="50" y="49"/>
                  </a:cubicBezTo>
                  <a:cubicBezTo>
                    <a:pt x="46" y="47"/>
                    <a:pt x="46" y="47"/>
                    <a:pt x="46" y="47"/>
                  </a:cubicBezTo>
                  <a:cubicBezTo>
                    <a:pt x="33" y="47"/>
                    <a:pt x="33" y="47"/>
                    <a:pt x="33" y="47"/>
                  </a:cubicBezTo>
                  <a:cubicBezTo>
                    <a:pt x="40" y="70"/>
                    <a:pt x="40" y="70"/>
                    <a:pt x="40" y="70"/>
                  </a:cubicBezTo>
                  <a:cubicBezTo>
                    <a:pt x="45" y="70"/>
                    <a:pt x="45" y="70"/>
                    <a:pt x="45" y="70"/>
                  </a:cubicBezTo>
                  <a:cubicBezTo>
                    <a:pt x="45" y="81"/>
                    <a:pt x="45" y="81"/>
                    <a:pt x="45" y="81"/>
                  </a:cubicBezTo>
                  <a:cubicBezTo>
                    <a:pt x="43" y="81"/>
                    <a:pt x="43" y="81"/>
                    <a:pt x="43" y="81"/>
                  </a:cubicBezTo>
                  <a:cubicBezTo>
                    <a:pt x="21" y="81"/>
                    <a:pt x="21" y="81"/>
                    <a:pt x="21" y="81"/>
                  </a:cubicBezTo>
                  <a:cubicBezTo>
                    <a:pt x="11" y="47"/>
                    <a:pt x="11" y="47"/>
                    <a:pt x="11" y="47"/>
                  </a:cubicBezTo>
                  <a:cubicBezTo>
                    <a:pt x="4" y="47"/>
                    <a:pt x="4" y="47"/>
                    <a:pt x="4" y="47"/>
                  </a:cubicBezTo>
                  <a:cubicBezTo>
                    <a:pt x="0" y="37"/>
                    <a:pt x="0" y="28"/>
                    <a:pt x="4" y="19"/>
                  </a:cubicBezTo>
                  <a:close/>
                  <a:moveTo>
                    <a:pt x="87" y="23"/>
                  </a:moveTo>
                  <a:cubicBezTo>
                    <a:pt x="91" y="24"/>
                    <a:pt x="94" y="28"/>
                    <a:pt x="94" y="33"/>
                  </a:cubicBezTo>
                  <a:cubicBezTo>
                    <a:pt x="94" y="38"/>
                    <a:pt x="91" y="42"/>
                    <a:pt x="87" y="43"/>
                  </a:cubicBezTo>
                  <a:cubicBezTo>
                    <a:pt x="87" y="66"/>
                    <a:pt x="87" y="66"/>
                    <a:pt x="87" y="66"/>
                  </a:cubicBezTo>
                  <a:cubicBezTo>
                    <a:pt x="78" y="66"/>
                    <a:pt x="78" y="66"/>
                    <a:pt x="78" y="66"/>
                  </a:cubicBezTo>
                  <a:cubicBezTo>
                    <a:pt x="78" y="0"/>
                    <a:pt x="78" y="0"/>
                    <a:pt x="78" y="0"/>
                  </a:cubicBezTo>
                  <a:cubicBezTo>
                    <a:pt x="87" y="0"/>
                    <a:pt x="87" y="0"/>
                    <a:pt x="87" y="0"/>
                  </a:cubicBezTo>
                  <a:cubicBezTo>
                    <a:pt x="87" y="23"/>
                    <a:pt x="87" y="23"/>
                    <a:pt x="87" y="23"/>
                  </a:cubicBezTo>
                  <a:close/>
                  <a:moveTo>
                    <a:pt x="46" y="49"/>
                  </a:moveTo>
                  <a:cubicBezTo>
                    <a:pt x="37" y="49"/>
                    <a:pt x="37" y="49"/>
                    <a:pt x="37" y="49"/>
                  </a:cubicBezTo>
                  <a:cubicBezTo>
                    <a:pt x="40" y="61"/>
                    <a:pt x="40" y="61"/>
                    <a:pt x="40" y="61"/>
                  </a:cubicBezTo>
                  <a:cubicBezTo>
                    <a:pt x="43" y="61"/>
                    <a:pt x="43" y="61"/>
                    <a:pt x="43" y="61"/>
                  </a:cubicBezTo>
                  <a:cubicBezTo>
                    <a:pt x="43" y="57"/>
                    <a:pt x="43" y="57"/>
                    <a:pt x="43" y="57"/>
                  </a:cubicBezTo>
                  <a:lnTo>
                    <a:pt x="46" y="49"/>
                  </a:lnTo>
                  <a:close/>
                </a:path>
              </a:pathLst>
            </a:custGeom>
            <a:solidFill>
              <a:schemeClr val="bg1"/>
            </a:solidFill>
            <a:ln>
              <a:noFill/>
            </a:ln>
            <a:extLst/>
          </p:spPr>
          <p:txBody>
            <a:bodyPr vert="horz" wrap="square" lIns="79401" tIns="39701" rIns="79401" bIns="39701"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866943" fontAlgn="base">
                <a:lnSpc>
                  <a:spcPct val="120000"/>
                </a:lnSpc>
                <a:spcBef>
                  <a:spcPct val="0"/>
                </a:spcBef>
                <a:spcAft>
                  <a:spcPct val="0"/>
                </a:spcAft>
              </a:pPr>
              <a:endParaRPr lang="zh-CN" altLang="en-US" sz="853">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0" name="Group 37"/>
          <p:cNvGrpSpPr/>
          <p:nvPr/>
        </p:nvGrpSpPr>
        <p:grpSpPr>
          <a:xfrm>
            <a:off x="6606653" y="3909177"/>
            <a:ext cx="2276524" cy="2518266"/>
            <a:chOff x="7346434" y="3957897"/>
            <a:chExt cx="2621703" cy="2900101"/>
          </a:xfrm>
          <a:solidFill>
            <a:srgbClr val="FFFFFF">
              <a:alpha val="10196"/>
            </a:srgbClr>
          </a:solidFill>
        </p:grpSpPr>
        <p:sp>
          <p:nvSpPr>
            <p:cNvPr id="21" name="Freeform 4"/>
            <p:cNvSpPr/>
            <p:nvPr/>
          </p:nvSpPr>
          <p:spPr>
            <a:xfrm rot="16200000">
              <a:off x="7207235" y="4097096"/>
              <a:ext cx="2900101" cy="2621703"/>
            </a:xfrm>
            <a:custGeom>
              <a:avLst/>
              <a:gdLst>
                <a:gd name="connsiteX0" fmla="*/ 2496508 w 3190111"/>
                <a:gd name="connsiteY0" fmla="*/ 2321164 h 2883873"/>
                <a:gd name="connsiteX1" fmla="*/ 2496508 w 3190111"/>
                <a:gd name="connsiteY1" fmla="*/ 2883872 h 2883873"/>
                <a:gd name="connsiteX2" fmla="*/ 0 w 3190111"/>
                <a:gd name="connsiteY2" fmla="*/ 2883872 h 2883873"/>
                <a:gd name="connsiteX3" fmla="*/ 0 w 3190111"/>
                <a:gd name="connsiteY3" fmla="*/ 2321164 h 2883873"/>
                <a:gd name="connsiteX4" fmla="*/ 3190111 w 3190111"/>
                <a:gd name="connsiteY4" fmla="*/ 562708 h 2883873"/>
                <a:gd name="connsiteX5" fmla="*/ 3062414 w 3190111"/>
                <a:gd name="connsiteY5" fmla="*/ 562708 h 2883873"/>
                <a:gd name="connsiteX6" fmla="*/ 3062414 w 3190111"/>
                <a:gd name="connsiteY6" fmla="*/ 2321165 h 2883873"/>
                <a:gd name="connsiteX7" fmla="*/ 3065612 w 3190111"/>
                <a:gd name="connsiteY7" fmla="*/ 2321165 h 2883873"/>
                <a:gd name="connsiteX8" fmla="*/ 2499706 w 3190111"/>
                <a:gd name="connsiteY8" fmla="*/ 2883873 h 2883873"/>
                <a:gd name="connsiteX9" fmla="*/ 2499706 w 3190111"/>
                <a:gd name="connsiteY9" fmla="*/ 2321165 h 2883873"/>
                <a:gd name="connsiteX10" fmla="*/ 2499706 w 3190111"/>
                <a:gd name="connsiteY10" fmla="*/ 562708 h 2883873"/>
                <a:gd name="connsiteX11" fmla="*/ 2378404 w 3190111"/>
                <a:gd name="connsiteY11" fmla="*/ 562708 h 2883873"/>
                <a:gd name="connsiteX12" fmla="*/ 2784258 w 3190111"/>
                <a:gd name="connsiteY12" fmla="*/ 0 h 2883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0111" h="2883873">
                  <a:moveTo>
                    <a:pt x="2496508" y="2321164"/>
                  </a:moveTo>
                  <a:lnTo>
                    <a:pt x="2496508" y="2883872"/>
                  </a:lnTo>
                  <a:lnTo>
                    <a:pt x="0" y="2883872"/>
                  </a:lnTo>
                  <a:lnTo>
                    <a:pt x="0" y="2321164"/>
                  </a:lnTo>
                  <a:close/>
                  <a:moveTo>
                    <a:pt x="3190111" y="562708"/>
                  </a:moveTo>
                  <a:lnTo>
                    <a:pt x="3062414" y="562708"/>
                  </a:lnTo>
                  <a:lnTo>
                    <a:pt x="3062414" y="2321165"/>
                  </a:lnTo>
                  <a:lnTo>
                    <a:pt x="3065612" y="2321165"/>
                  </a:lnTo>
                  <a:lnTo>
                    <a:pt x="2499706" y="2883873"/>
                  </a:lnTo>
                  <a:lnTo>
                    <a:pt x="2499706" y="2321165"/>
                  </a:lnTo>
                  <a:lnTo>
                    <a:pt x="2499706" y="562708"/>
                  </a:lnTo>
                  <a:lnTo>
                    <a:pt x="2378404" y="562708"/>
                  </a:lnTo>
                  <a:lnTo>
                    <a:pt x="2784258"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943" fontAlgn="base">
                <a:lnSpc>
                  <a:spcPct val="120000"/>
                </a:lnSpc>
                <a:spcBef>
                  <a:spcPct val="0"/>
                </a:spcBef>
                <a:spcAft>
                  <a:spcPct val="0"/>
                </a:spcAft>
              </a:pPr>
              <a:endParaRPr lang="en-GB" sz="853">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Freeform 16"/>
            <p:cNvSpPr>
              <a:spLocks noEditPoints="1"/>
            </p:cNvSpPr>
            <p:nvPr/>
          </p:nvSpPr>
          <p:spPr bwMode="auto">
            <a:xfrm>
              <a:off x="8101752" y="4176428"/>
              <a:ext cx="378190" cy="338289"/>
            </a:xfrm>
            <a:custGeom>
              <a:avLst/>
              <a:gdLst>
                <a:gd name="T0" fmla="*/ 36 w 101"/>
                <a:gd name="T1" fmla="*/ 77 h 90"/>
                <a:gd name="T2" fmla="*/ 39 w 101"/>
                <a:gd name="T3" fmla="*/ 80 h 90"/>
                <a:gd name="T4" fmla="*/ 42 w 101"/>
                <a:gd name="T5" fmla="*/ 80 h 90"/>
                <a:gd name="T6" fmla="*/ 44 w 101"/>
                <a:gd name="T7" fmla="*/ 79 h 90"/>
                <a:gd name="T8" fmla="*/ 46 w 101"/>
                <a:gd name="T9" fmla="*/ 75 h 90"/>
                <a:gd name="T10" fmla="*/ 46 w 101"/>
                <a:gd name="T11" fmla="*/ 75 h 90"/>
                <a:gd name="T12" fmla="*/ 46 w 101"/>
                <a:gd name="T13" fmla="*/ 47 h 90"/>
                <a:gd name="T14" fmla="*/ 30 w 101"/>
                <a:gd name="T15" fmla="*/ 52 h 90"/>
                <a:gd name="T16" fmla="*/ 0 w 101"/>
                <a:gd name="T17" fmla="*/ 52 h 90"/>
                <a:gd name="T18" fmla="*/ 44 w 101"/>
                <a:gd name="T19" fmla="*/ 6 h 90"/>
                <a:gd name="T20" fmla="*/ 46 w 101"/>
                <a:gd name="T21" fmla="*/ 0 h 90"/>
                <a:gd name="T22" fmla="*/ 55 w 101"/>
                <a:gd name="T23" fmla="*/ 0 h 90"/>
                <a:gd name="T24" fmla="*/ 57 w 101"/>
                <a:gd name="T25" fmla="*/ 6 h 90"/>
                <a:gd name="T26" fmla="*/ 101 w 101"/>
                <a:gd name="T27" fmla="*/ 52 h 90"/>
                <a:gd name="T28" fmla="*/ 72 w 101"/>
                <a:gd name="T29" fmla="*/ 52 h 90"/>
                <a:gd name="T30" fmla="*/ 56 w 101"/>
                <a:gd name="T31" fmla="*/ 47 h 90"/>
                <a:gd name="T32" fmla="*/ 56 w 101"/>
                <a:gd name="T33" fmla="*/ 75 h 90"/>
                <a:gd name="T34" fmla="*/ 56 w 101"/>
                <a:gd name="T35" fmla="*/ 75 h 90"/>
                <a:gd name="T36" fmla="*/ 50 w 101"/>
                <a:gd name="T37" fmla="*/ 88 h 90"/>
                <a:gd name="T38" fmla="*/ 43 w 101"/>
                <a:gd name="T39" fmla="*/ 90 h 90"/>
                <a:gd name="T40" fmla="*/ 36 w 101"/>
                <a:gd name="T41" fmla="*/ 89 h 90"/>
                <a:gd name="T42" fmla="*/ 26 w 101"/>
                <a:gd name="T43" fmla="*/ 79 h 90"/>
                <a:gd name="T44" fmla="*/ 36 w 101"/>
                <a:gd name="T45" fmla="*/ 77 h 90"/>
                <a:gd name="T46" fmla="*/ 72 w 101"/>
                <a:gd name="T47" fmla="*/ 43 h 90"/>
                <a:gd name="T48" fmla="*/ 80 w 101"/>
                <a:gd name="T49" fmla="*/ 41 h 90"/>
                <a:gd name="T50" fmla="*/ 57 w 101"/>
                <a:gd name="T51" fmla="*/ 13 h 90"/>
                <a:gd name="T52" fmla="*/ 72 w 101"/>
                <a:gd name="T53" fmla="*/ 43 h 90"/>
                <a:gd name="T54" fmla="*/ 10 w 101"/>
                <a:gd name="T55" fmla="*/ 40 h 90"/>
                <a:gd name="T56" fmla="*/ 20 w 101"/>
                <a:gd name="T57" fmla="*/ 39 h 90"/>
                <a:gd name="T58" fmla="*/ 33 w 101"/>
                <a:gd name="T59" fmla="*/ 16 h 90"/>
                <a:gd name="T60" fmla="*/ 10 w 101"/>
                <a:gd name="T61" fmla="*/ 4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1" h="90">
                  <a:moveTo>
                    <a:pt x="36" y="77"/>
                  </a:moveTo>
                  <a:cubicBezTo>
                    <a:pt x="36" y="78"/>
                    <a:pt x="37" y="79"/>
                    <a:pt x="39" y="80"/>
                  </a:cubicBezTo>
                  <a:cubicBezTo>
                    <a:pt x="40" y="80"/>
                    <a:pt x="41" y="80"/>
                    <a:pt x="42" y="80"/>
                  </a:cubicBezTo>
                  <a:cubicBezTo>
                    <a:pt x="43" y="80"/>
                    <a:pt x="43" y="79"/>
                    <a:pt x="44" y="79"/>
                  </a:cubicBezTo>
                  <a:cubicBezTo>
                    <a:pt x="45" y="78"/>
                    <a:pt x="46" y="77"/>
                    <a:pt x="46" y="75"/>
                  </a:cubicBezTo>
                  <a:cubicBezTo>
                    <a:pt x="46" y="75"/>
                    <a:pt x="46" y="75"/>
                    <a:pt x="46" y="75"/>
                  </a:cubicBezTo>
                  <a:cubicBezTo>
                    <a:pt x="46" y="47"/>
                    <a:pt x="46" y="47"/>
                    <a:pt x="46" y="47"/>
                  </a:cubicBezTo>
                  <a:cubicBezTo>
                    <a:pt x="39" y="47"/>
                    <a:pt x="34" y="49"/>
                    <a:pt x="30" y="52"/>
                  </a:cubicBezTo>
                  <a:cubicBezTo>
                    <a:pt x="19" y="47"/>
                    <a:pt x="9" y="47"/>
                    <a:pt x="0" y="52"/>
                  </a:cubicBezTo>
                  <a:cubicBezTo>
                    <a:pt x="2" y="26"/>
                    <a:pt x="16" y="9"/>
                    <a:pt x="44" y="6"/>
                  </a:cubicBezTo>
                  <a:cubicBezTo>
                    <a:pt x="46" y="0"/>
                    <a:pt x="46" y="0"/>
                    <a:pt x="46" y="0"/>
                  </a:cubicBezTo>
                  <a:cubicBezTo>
                    <a:pt x="55" y="0"/>
                    <a:pt x="55" y="0"/>
                    <a:pt x="55" y="0"/>
                  </a:cubicBezTo>
                  <a:cubicBezTo>
                    <a:pt x="57" y="6"/>
                    <a:pt x="57" y="6"/>
                    <a:pt x="57" y="6"/>
                  </a:cubicBezTo>
                  <a:cubicBezTo>
                    <a:pt x="85" y="9"/>
                    <a:pt x="99" y="26"/>
                    <a:pt x="101" y="52"/>
                  </a:cubicBezTo>
                  <a:cubicBezTo>
                    <a:pt x="92" y="47"/>
                    <a:pt x="83" y="47"/>
                    <a:pt x="72" y="52"/>
                  </a:cubicBezTo>
                  <a:cubicBezTo>
                    <a:pt x="67" y="49"/>
                    <a:pt x="63" y="47"/>
                    <a:pt x="56" y="47"/>
                  </a:cubicBezTo>
                  <a:cubicBezTo>
                    <a:pt x="56" y="75"/>
                    <a:pt x="56" y="75"/>
                    <a:pt x="56" y="75"/>
                  </a:cubicBezTo>
                  <a:cubicBezTo>
                    <a:pt x="56" y="75"/>
                    <a:pt x="56" y="75"/>
                    <a:pt x="56" y="75"/>
                  </a:cubicBezTo>
                  <a:cubicBezTo>
                    <a:pt x="56" y="81"/>
                    <a:pt x="54" y="85"/>
                    <a:pt x="50" y="88"/>
                  </a:cubicBezTo>
                  <a:cubicBezTo>
                    <a:pt x="48" y="89"/>
                    <a:pt x="45" y="90"/>
                    <a:pt x="43" y="90"/>
                  </a:cubicBezTo>
                  <a:cubicBezTo>
                    <a:pt x="40" y="90"/>
                    <a:pt x="38" y="90"/>
                    <a:pt x="36" y="89"/>
                  </a:cubicBezTo>
                  <a:cubicBezTo>
                    <a:pt x="31" y="88"/>
                    <a:pt x="27" y="84"/>
                    <a:pt x="26" y="79"/>
                  </a:cubicBezTo>
                  <a:cubicBezTo>
                    <a:pt x="36" y="77"/>
                    <a:pt x="36" y="77"/>
                    <a:pt x="36" y="77"/>
                  </a:cubicBezTo>
                  <a:close/>
                  <a:moveTo>
                    <a:pt x="72" y="43"/>
                  </a:moveTo>
                  <a:cubicBezTo>
                    <a:pt x="75" y="42"/>
                    <a:pt x="77" y="41"/>
                    <a:pt x="80" y="41"/>
                  </a:cubicBezTo>
                  <a:cubicBezTo>
                    <a:pt x="78" y="23"/>
                    <a:pt x="69" y="16"/>
                    <a:pt x="57" y="13"/>
                  </a:cubicBezTo>
                  <a:cubicBezTo>
                    <a:pt x="67" y="20"/>
                    <a:pt x="73" y="29"/>
                    <a:pt x="72" y="43"/>
                  </a:cubicBezTo>
                  <a:close/>
                  <a:moveTo>
                    <a:pt x="10" y="40"/>
                  </a:moveTo>
                  <a:cubicBezTo>
                    <a:pt x="14" y="40"/>
                    <a:pt x="17" y="40"/>
                    <a:pt x="20" y="39"/>
                  </a:cubicBezTo>
                  <a:cubicBezTo>
                    <a:pt x="25" y="31"/>
                    <a:pt x="29" y="23"/>
                    <a:pt x="33" y="16"/>
                  </a:cubicBezTo>
                  <a:cubicBezTo>
                    <a:pt x="20" y="19"/>
                    <a:pt x="13" y="27"/>
                    <a:pt x="10" y="40"/>
                  </a:cubicBezTo>
                  <a:close/>
                </a:path>
              </a:pathLst>
            </a:custGeom>
            <a:solidFill>
              <a:schemeClr val="bg1"/>
            </a:solidFill>
            <a:ln>
              <a:noFill/>
            </a:ln>
            <a:extLst/>
          </p:spPr>
          <p:txBody>
            <a:bodyPr vert="horz" wrap="square" lIns="79401" tIns="39701" rIns="79401" bIns="39701"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866943" fontAlgn="base">
                <a:lnSpc>
                  <a:spcPct val="120000"/>
                </a:lnSpc>
                <a:spcBef>
                  <a:spcPct val="0"/>
                </a:spcBef>
                <a:spcAft>
                  <a:spcPct val="0"/>
                </a:spcAft>
              </a:pPr>
              <a:endParaRPr lang="zh-CN" altLang="en-US" sz="853">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3" name="Group 35"/>
          <p:cNvGrpSpPr/>
          <p:nvPr/>
        </p:nvGrpSpPr>
        <p:grpSpPr>
          <a:xfrm>
            <a:off x="6606656" y="2251840"/>
            <a:ext cx="3498066" cy="4175606"/>
            <a:chOff x="7346438" y="2049265"/>
            <a:chExt cx="4028463" cy="4808735"/>
          </a:xfrm>
          <a:solidFill>
            <a:srgbClr val="FFFFFF">
              <a:alpha val="10196"/>
            </a:srgbClr>
          </a:solidFill>
        </p:grpSpPr>
        <p:sp>
          <p:nvSpPr>
            <p:cNvPr id="24" name="Freeform 6"/>
            <p:cNvSpPr/>
            <p:nvPr/>
          </p:nvSpPr>
          <p:spPr>
            <a:xfrm rot="16200000">
              <a:off x="6956302" y="2439401"/>
              <a:ext cx="4808735" cy="4028463"/>
            </a:xfrm>
            <a:custGeom>
              <a:avLst/>
              <a:gdLst>
                <a:gd name="connsiteX0" fmla="*/ 5289608 w 5289608"/>
                <a:gd name="connsiteY0" fmla="*/ 562708 h 4431309"/>
                <a:gd name="connsiteX1" fmla="*/ 5165108 w 5289608"/>
                <a:gd name="connsiteY1" fmla="*/ 562708 h 4431309"/>
                <a:gd name="connsiteX2" fmla="*/ 5165108 w 5289608"/>
                <a:gd name="connsiteY2" fmla="*/ 3868601 h 4431309"/>
                <a:gd name="connsiteX3" fmla="*/ 4602401 w 5289608"/>
                <a:gd name="connsiteY3" fmla="*/ 4431309 h 4431309"/>
                <a:gd name="connsiteX4" fmla="*/ 0 w 5289608"/>
                <a:gd name="connsiteY4" fmla="*/ 4431309 h 4431309"/>
                <a:gd name="connsiteX5" fmla="*/ 0 w 5289608"/>
                <a:gd name="connsiteY5" fmla="*/ 3868601 h 4431309"/>
                <a:gd name="connsiteX6" fmla="*/ 4602401 w 5289608"/>
                <a:gd name="connsiteY6" fmla="*/ 3868601 h 4431309"/>
                <a:gd name="connsiteX7" fmla="*/ 4602401 w 5289608"/>
                <a:gd name="connsiteY7" fmla="*/ 562708 h 4431309"/>
                <a:gd name="connsiteX8" fmla="*/ 4477901 w 5289608"/>
                <a:gd name="connsiteY8" fmla="*/ 562708 h 4431309"/>
                <a:gd name="connsiteX9" fmla="*/ 4883755 w 5289608"/>
                <a:gd name="connsiteY9" fmla="*/ 0 h 4431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9608" h="4431309">
                  <a:moveTo>
                    <a:pt x="5289608" y="562708"/>
                  </a:moveTo>
                  <a:lnTo>
                    <a:pt x="5165108" y="562708"/>
                  </a:lnTo>
                  <a:lnTo>
                    <a:pt x="5165108" y="3868601"/>
                  </a:lnTo>
                  <a:lnTo>
                    <a:pt x="4602401" y="4431309"/>
                  </a:lnTo>
                  <a:lnTo>
                    <a:pt x="0" y="4431309"/>
                  </a:lnTo>
                  <a:lnTo>
                    <a:pt x="0" y="3868601"/>
                  </a:lnTo>
                  <a:lnTo>
                    <a:pt x="4602401" y="3868601"/>
                  </a:lnTo>
                  <a:lnTo>
                    <a:pt x="4602401" y="562708"/>
                  </a:lnTo>
                  <a:lnTo>
                    <a:pt x="4477901" y="562708"/>
                  </a:lnTo>
                  <a:lnTo>
                    <a:pt x="488375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943" fontAlgn="base">
                <a:lnSpc>
                  <a:spcPct val="120000"/>
                </a:lnSpc>
                <a:spcBef>
                  <a:spcPct val="0"/>
                </a:spcBef>
                <a:spcAft>
                  <a:spcPct val="0"/>
                </a:spcAft>
              </a:pPr>
              <a:endParaRPr lang="en-GB" sz="853">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Freeform 17"/>
            <p:cNvSpPr>
              <a:spLocks noEditPoints="1"/>
            </p:cNvSpPr>
            <p:nvPr/>
          </p:nvSpPr>
          <p:spPr bwMode="auto">
            <a:xfrm>
              <a:off x="8120836" y="2231727"/>
              <a:ext cx="369515" cy="372985"/>
            </a:xfrm>
            <a:custGeom>
              <a:avLst/>
              <a:gdLst>
                <a:gd name="T0" fmla="*/ 49 w 99"/>
                <a:gd name="T1" fmla="*/ 0 h 100"/>
                <a:gd name="T2" fmla="*/ 99 w 99"/>
                <a:gd name="T3" fmla="*/ 50 h 100"/>
                <a:gd name="T4" fmla="*/ 49 w 99"/>
                <a:gd name="T5" fmla="*/ 100 h 100"/>
                <a:gd name="T6" fmla="*/ 0 w 99"/>
                <a:gd name="T7" fmla="*/ 50 h 100"/>
                <a:gd name="T8" fmla="*/ 49 w 99"/>
                <a:gd name="T9" fmla="*/ 0 h 100"/>
                <a:gd name="T10" fmla="*/ 45 w 99"/>
                <a:gd name="T11" fmla="*/ 15 h 100"/>
                <a:gd name="T12" fmla="*/ 45 w 99"/>
                <a:gd name="T13" fmla="*/ 44 h 100"/>
                <a:gd name="T14" fmla="*/ 54 w 99"/>
                <a:gd name="T15" fmla="*/ 44 h 100"/>
                <a:gd name="T16" fmla="*/ 54 w 99"/>
                <a:gd name="T17" fmla="*/ 15 h 100"/>
                <a:gd name="T18" fmla="*/ 45 w 99"/>
                <a:gd name="T19" fmla="*/ 15 h 100"/>
                <a:gd name="T20" fmla="*/ 67 w 99"/>
                <a:gd name="T21" fmla="*/ 24 h 100"/>
                <a:gd name="T22" fmla="*/ 61 w 99"/>
                <a:gd name="T23" fmla="*/ 32 h 100"/>
                <a:gd name="T24" fmla="*/ 64 w 99"/>
                <a:gd name="T25" fmla="*/ 35 h 100"/>
                <a:gd name="T26" fmla="*/ 70 w 99"/>
                <a:gd name="T27" fmla="*/ 50 h 100"/>
                <a:gd name="T28" fmla="*/ 64 w 99"/>
                <a:gd name="T29" fmla="*/ 65 h 100"/>
                <a:gd name="T30" fmla="*/ 49 w 99"/>
                <a:gd name="T31" fmla="*/ 71 h 100"/>
                <a:gd name="T32" fmla="*/ 35 w 99"/>
                <a:gd name="T33" fmla="*/ 65 h 100"/>
                <a:gd name="T34" fmla="*/ 28 w 99"/>
                <a:gd name="T35" fmla="*/ 50 h 100"/>
                <a:gd name="T36" fmla="*/ 35 w 99"/>
                <a:gd name="T37" fmla="*/ 35 h 100"/>
                <a:gd name="T38" fmla="*/ 37 w 99"/>
                <a:gd name="T39" fmla="*/ 32 h 100"/>
                <a:gd name="T40" fmla="*/ 31 w 99"/>
                <a:gd name="T41" fmla="*/ 24 h 100"/>
                <a:gd name="T42" fmla="*/ 27 w 99"/>
                <a:gd name="T43" fmla="*/ 28 h 100"/>
                <a:gd name="T44" fmla="*/ 18 w 99"/>
                <a:gd name="T45" fmla="*/ 50 h 100"/>
                <a:gd name="T46" fmla="*/ 27 w 99"/>
                <a:gd name="T47" fmla="*/ 72 h 100"/>
                <a:gd name="T48" fmla="*/ 49 w 99"/>
                <a:gd name="T49" fmla="*/ 81 h 100"/>
                <a:gd name="T50" fmla="*/ 72 w 99"/>
                <a:gd name="T51" fmla="*/ 72 h 100"/>
                <a:gd name="T52" fmla="*/ 81 w 99"/>
                <a:gd name="T53" fmla="*/ 50 h 100"/>
                <a:gd name="T54" fmla="*/ 72 w 99"/>
                <a:gd name="T55" fmla="*/ 28 h 100"/>
                <a:gd name="T56" fmla="*/ 67 w 99"/>
                <a:gd name="T57" fmla="*/ 2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100">
                  <a:moveTo>
                    <a:pt x="49" y="0"/>
                  </a:moveTo>
                  <a:cubicBezTo>
                    <a:pt x="77" y="0"/>
                    <a:pt x="99" y="22"/>
                    <a:pt x="99" y="50"/>
                  </a:cubicBezTo>
                  <a:cubicBezTo>
                    <a:pt x="99" y="77"/>
                    <a:pt x="77" y="100"/>
                    <a:pt x="49" y="100"/>
                  </a:cubicBezTo>
                  <a:cubicBezTo>
                    <a:pt x="22" y="100"/>
                    <a:pt x="0" y="77"/>
                    <a:pt x="0" y="50"/>
                  </a:cubicBezTo>
                  <a:cubicBezTo>
                    <a:pt x="0" y="22"/>
                    <a:pt x="22" y="0"/>
                    <a:pt x="49" y="0"/>
                  </a:cubicBezTo>
                  <a:close/>
                  <a:moveTo>
                    <a:pt x="45" y="15"/>
                  </a:moveTo>
                  <a:cubicBezTo>
                    <a:pt x="45" y="44"/>
                    <a:pt x="45" y="44"/>
                    <a:pt x="45" y="44"/>
                  </a:cubicBezTo>
                  <a:cubicBezTo>
                    <a:pt x="54" y="44"/>
                    <a:pt x="54" y="44"/>
                    <a:pt x="54" y="44"/>
                  </a:cubicBezTo>
                  <a:cubicBezTo>
                    <a:pt x="54" y="15"/>
                    <a:pt x="54" y="15"/>
                    <a:pt x="54" y="15"/>
                  </a:cubicBezTo>
                  <a:cubicBezTo>
                    <a:pt x="45" y="15"/>
                    <a:pt x="45" y="15"/>
                    <a:pt x="45" y="15"/>
                  </a:cubicBezTo>
                  <a:close/>
                  <a:moveTo>
                    <a:pt x="67" y="24"/>
                  </a:moveTo>
                  <a:cubicBezTo>
                    <a:pt x="61" y="32"/>
                    <a:pt x="61" y="32"/>
                    <a:pt x="61" y="32"/>
                  </a:cubicBezTo>
                  <a:cubicBezTo>
                    <a:pt x="62" y="33"/>
                    <a:pt x="63" y="34"/>
                    <a:pt x="64" y="35"/>
                  </a:cubicBezTo>
                  <a:cubicBezTo>
                    <a:pt x="68" y="39"/>
                    <a:pt x="70" y="44"/>
                    <a:pt x="70" y="50"/>
                  </a:cubicBezTo>
                  <a:cubicBezTo>
                    <a:pt x="70" y="55"/>
                    <a:pt x="68" y="61"/>
                    <a:pt x="64" y="65"/>
                  </a:cubicBezTo>
                  <a:cubicBezTo>
                    <a:pt x="60" y="68"/>
                    <a:pt x="55" y="71"/>
                    <a:pt x="49" y="71"/>
                  </a:cubicBezTo>
                  <a:cubicBezTo>
                    <a:pt x="44" y="71"/>
                    <a:pt x="38" y="68"/>
                    <a:pt x="35" y="65"/>
                  </a:cubicBezTo>
                  <a:cubicBezTo>
                    <a:pt x="31" y="61"/>
                    <a:pt x="28" y="55"/>
                    <a:pt x="28" y="50"/>
                  </a:cubicBezTo>
                  <a:cubicBezTo>
                    <a:pt x="28" y="44"/>
                    <a:pt x="31" y="39"/>
                    <a:pt x="35" y="35"/>
                  </a:cubicBezTo>
                  <a:cubicBezTo>
                    <a:pt x="35" y="34"/>
                    <a:pt x="36" y="33"/>
                    <a:pt x="37" y="32"/>
                  </a:cubicBezTo>
                  <a:cubicBezTo>
                    <a:pt x="31" y="24"/>
                    <a:pt x="31" y="24"/>
                    <a:pt x="31" y="24"/>
                  </a:cubicBezTo>
                  <a:cubicBezTo>
                    <a:pt x="30" y="25"/>
                    <a:pt x="29" y="26"/>
                    <a:pt x="27" y="28"/>
                  </a:cubicBezTo>
                  <a:cubicBezTo>
                    <a:pt x="22" y="33"/>
                    <a:pt x="18" y="41"/>
                    <a:pt x="18" y="50"/>
                  </a:cubicBezTo>
                  <a:cubicBezTo>
                    <a:pt x="18" y="58"/>
                    <a:pt x="22" y="66"/>
                    <a:pt x="27" y="72"/>
                  </a:cubicBezTo>
                  <a:cubicBezTo>
                    <a:pt x="33" y="77"/>
                    <a:pt x="41" y="81"/>
                    <a:pt x="49" y="81"/>
                  </a:cubicBezTo>
                  <a:cubicBezTo>
                    <a:pt x="58" y="81"/>
                    <a:pt x="66" y="77"/>
                    <a:pt x="72" y="72"/>
                  </a:cubicBezTo>
                  <a:cubicBezTo>
                    <a:pt x="77" y="66"/>
                    <a:pt x="81" y="58"/>
                    <a:pt x="81" y="50"/>
                  </a:cubicBezTo>
                  <a:cubicBezTo>
                    <a:pt x="81" y="41"/>
                    <a:pt x="77" y="33"/>
                    <a:pt x="72" y="28"/>
                  </a:cubicBezTo>
                  <a:cubicBezTo>
                    <a:pt x="70" y="26"/>
                    <a:pt x="69" y="25"/>
                    <a:pt x="67" y="24"/>
                  </a:cubicBezTo>
                  <a:close/>
                </a:path>
              </a:pathLst>
            </a:custGeom>
            <a:solidFill>
              <a:schemeClr val="bg1"/>
            </a:solidFill>
            <a:ln>
              <a:noFill/>
            </a:ln>
          </p:spPr>
          <p:txBody>
            <a:bodyPr vert="horz" wrap="square" lIns="79401" tIns="39701" rIns="79401" bIns="39701"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866943" fontAlgn="base">
                <a:lnSpc>
                  <a:spcPct val="120000"/>
                </a:lnSpc>
                <a:spcBef>
                  <a:spcPct val="0"/>
                </a:spcBef>
                <a:spcAft>
                  <a:spcPct val="0"/>
                </a:spcAft>
              </a:pPr>
              <a:endParaRPr lang="zh-CN" altLang="en-US" sz="853">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6" name="Group 38"/>
          <p:cNvGrpSpPr/>
          <p:nvPr/>
        </p:nvGrpSpPr>
        <p:grpSpPr>
          <a:xfrm>
            <a:off x="6606654" y="4735594"/>
            <a:ext cx="1665749" cy="1691850"/>
            <a:chOff x="7346434" y="4909620"/>
            <a:chExt cx="1918320" cy="1948378"/>
          </a:xfrm>
          <a:solidFill>
            <a:srgbClr val="FFFFFF">
              <a:alpha val="10196"/>
            </a:srgbClr>
          </a:solidFill>
        </p:grpSpPr>
        <p:sp>
          <p:nvSpPr>
            <p:cNvPr id="27" name="Freeform 3"/>
            <p:cNvSpPr/>
            <p:nvPr/>
          </p:nvSpPr>
          <p:spPr>
            <a:xfrm rot="16200000">
              <a:off x="7331405" y="4924649"/>
              <a:ext cx="1948378" cy="1918320"/>
            </a:xfrm>
            <a:custGeom>
              <a:avLst/>
              <a:gdLst>
                <a:gd name="connsiteX0" fmla="*/ 2143216 w 2143216"/>
                <a:gd name="connsiteY0" fmla="*/ 562708 h 2110152"/>
                <a:gd name="connsiteX1" fmla="*/ 2018715 w 2143216"/>
                <a:gd name="connsiteY1" fmla="*/ 562708 h 2110152"/>
                <a:gd name="connsiteX2" fmla="*/ 2018715 w 2143216"/>
                <a:gd name="connsiteY2" fmla="*/ 1547444 h 2110152"/>
                <a:gd name="connsiteX3" fmla="*/ 1456007 w 2143216"/>
                <a:gd name="connsiteY3" fmla="*/ 2110152 h 2110152"/>
                <a:gd name="connsiteX4" fmla="*/ 1456007 w 2143216"/>
                <a:gd name="connsiteY4" fmla="*/ 2110151 h 2110152"/>
                <a:gd name="connsiteX5" fmla="*/ 0 w 2143216"/>
                <a:gd name="connsiteY5" fmla="*/ 2110151 h 2110152"/>
                <a:gd name="connsiteX6" fmla="*/ 0 w 2143216"/>
                <a:gd name="connsiteY6" fmla="*/ 1547443 h 2110152"/>
                <a:gd name="connsiteX7" fmla="*/ 1456007 w 2143216"/>
                <a:gd name="connsiteY7" fmla="*/ 1547443 h 2110152"/>
                <a:gd name="connsiteX8" fmla="*/ 1456007 w 2143216"/>
                <a:gd name="connsiteY8" fmla="*/ 562708 h 2110152"/>
                <a:gd name="connsiteX9" fmla="*/ 1331509 w 2143216"/>
                <a:gd name="connsiteY9" fmla="*/ 562708 h 2110152"/>
                <a:gd name="connsiteX10" fmla="*/ 1737363 w 2143216"/>
                <a:gd name="connsiteY10" fmla="*/ 0 h 2110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43216" h="2110152">
                  <a:moveTo>
                    <a:pt x="2143216" y="562708"/>
                  </a:moveTo>
                  <a:lnTo>
                    <a:pt x="2018715" y="562708"/>
                  </a:lnTo>
                  <a:lnTo>
                    <a:pt x="2018715" y="1547444"/>
                  </a:lnTo>
                  <a:lnTo>
                    <a:pt x="1456007" y="2110152"/>
                  </a:lnTo>
                  <a:lnTo>
                    <a:pt x="1456007" y="2110151"/>
                  </a:lnTo>
                  <a:lnTo>
                    <a:pt x="0" y="2110151"/>
                  </a:lnTo>
                  <a:lnTo>
                    <a:pt x="0" y="1547443"/>
                  </a:lnTo>
                  <a:lnTo>
                    <a:pt x="1456007" y="1547443"/>
                  </a:lnTo>
                  <a:lnTo>
                    <a:pt x="1456007" y="562708"/>
                  </a:lnTo>
                  <a:lnTo>
                    <a:pt x="1331509" y="562708"/>
                  </a:lnTo>
                  <a:lnTo>
                    <a:pt x="173736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943" fontAlgn="base">
                <a:lnSpc>
                  <a:spcPct val="120000"/>
                </a:lnSpc>
                <a:spcBef>
                  <a:spcPct val="0"/>
                </a:spcBef>
                <a:spcAft>
                  <a:spcPct val="0"/>
                </a:spcAft>
              </a:pPr>
              <a:endParaRPr lang="en-GB" sz="853">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8" name="Freeform 18"/>
            <p:cNvSpPr>
              <a:spLocks noEditPoints="1"/>
            </p:cNvSpPr>
            <p:nvPr/>
          </p:nvSpPr>
          <p:spPr bwMode="auto">
            <a:xfrm>
              <a:off x="8091344" y="5076469"/>
              <a:ext cx="399007" cy="404213"/>
            </a:xfrm>
            <a:custGeom>
              <a:avLst/>
              <a:gdLst>
                <a:gd name="T0" fmla="*/ 94 w 107"/>
                <a:gd name="T1" fmla="*/ 30 h 108"/>
                <a:gd name="T2" fmla="*/ 77 w 107"/>
                <a:gd name="T3" fmla="*/ 95 h 108"/>
                <a:gd name="T4" fmla="*/ 13 w 107"/>
                <a:gd name="T5" fmla="*/ 77 h 108"/>
                <a:gd name="T6" fmla="*/ 30 w 107"/>
                <a:gd name="T7" fmla="*/ 13 h 108"/>
                <a:gd name="T8" fmla="*/ 94 w 107"/>
                <a:gd name="T9" fmla="*/ 30 h 108"/>
                <a:gd name="T10" fmla="*/ 68 w 107"/>
                <a:gd name="T11" fmla="*/ 46 h 108"/>
                <a:gd name="T12" fmla="*/ 68 w 107"/>
                <a:gd name="T13" fmla="*/ 46 h 108"/>
                <a:gd name="T14" fmla="*/ 58 w 107"/>
                <a:gd name="T15" fmla="*/ 38 h 108"/>
                <a:gd name="T16" fmla="*/ 45 w 107"/>
                <a:gd name="T17" fmla="*/ 40 h 108"/>
                <a:gd name="T18" fmla="*/ 45 w 107"/>
                <a:gd name="T19" fmla="*/ 40 h 108"/>
                <a:gd name="T20" fmla="*/ 38 w 107"/>
                <a:gd name="T21" fmla="*/ 50 h 108"/>
                <a:gd name="T22" fmla="*/ 39 w 107"/>
                <a:gd name="T23" fmla="*/ 62 h 108"/>
                <a:gd name="T24" fmla="*/ 39 w 107"/>
                <a:gd name="T25" fmla="*/ 62 h 108"/>
                <a:gd name="T26" fmla="*/ 49 w 107"/>
                <a:gd name="T27" fmla="*/ 69 h 108"/>
                <a:gd name="T28" fmla="*/ 62 w 107"/>
                <a:gd name="T29" fmla="*/ 68 h 108"/>
                <a:gd name="T30" fmla="*/ 62 w 107"/>
                <a:gd name="T31" fmla="*/ 68 h 108"/>
                <a:gd name="T32" fmla="*/ 69 w 107"/>
                <a:gd name="T33" fmla="*/ 58 h 108"/>
                <a:gd name="T34" fmla="*/ 68 w 107"/>
                <a:gd name="T35" fmla="*/ 46 h 108"/>
                <a:gd name="T36" fmla="*/ 63 w 107"/>
                <a:gd name="T37" fmla="*/ 56 h 108"/>
                <a:gd name="T38" fmla="*/ 62 w 107"/>
                <a:gd name="T39" fmla="*/ 49 h 108"/>
                <a:gd name="T40" fmla="*/ 62 w 107"/>
                <a:gd name="T41" fmla="*/ 49 h 108"/>
                <a:gd name="T42" fmla="*/ 56 w 107"/>
                <a:gd name="T43" fmla="*/ 44 h 108"/>
                <a:gd name="T44" fmla="*/ 48 w 107"/>
                <a:gd name="T45" fmla="*/ 45 h 108"/>
                <a:gd name="T46" fmla="*/ 48 w 107"/>
                <a:gd name="T47" fmla="*/ 45 h 108"/>
                <a:gd name="T48" fmla="*/ 44 w 107"/>
                <a:gd name="T49" fmla="*/ 51 h 108"/>
                <a:gd name="T50" fmla="*/ 45 w 107"/>
                <a:gd name="T51" fmla="*/ 59 h 108"/>
                <a:gd name="T52" fmla="*/ 45 w 107"/>
                <a:gd name="T53" fmla="*/ 59 h 108"/>
                <a:gd name="T54" fmla="*/ 51 w 107"/>
                <a:gd name="T55" fmla="*/ 64 h 108"/>
                <a:gd name="T56" fmla="*/ 59 w 107"/>
                <a:gd name="T57" fmla="*/ 63 h 108"/>
                <a:gd name="T58" fmla="*/ 59 w 107"/>
                <a:gd name="T59" fmla="*/ 63 h 108"/>
                <a:gd name="T60" fmla="*/ 63 w 107"/>
                <a:gd name="T61" fmla="*/ 56 h 108"/>
                <a:gd name="T62" fmla="*/ 29 w 107"/>
                <a:gd name="T63" fmla="*/ 24 h 108"/>
                <a:gd name="T64" fmla="*/ 17 w 107"/>
                <a:gd name="T65" fmla="*/ 65 h 108"/>
                <a:gd name="T66" fmla="*/ 25 w 107"/>
                <a:gd name="T67" fmla="*/ 63 h 108"/>
                <a:gd name="T68" fmla="*/ 29 w 107"/>
                <a:gd name="T69" fmla="*/ 24 h 108"/>
                <a:gd name="T70" fmla="*/ 69 w 107"/>
                <a:gd name="T71" fmla="*/ 37 h 108"/>
                <a:gd name="T72" fmla="*/ 73 w 107"/>
                <a:gd name="T73" fmla="*/ 42 h 108"/>
                <a:gd name="T74" fmla="*/ 74 w 107"/>
                <a:gd name="T75" fmla="*/ 45 h 108"/>
                <a:gd name="T76" fmla="*/ 91 w 107"/>
                <a:gd name="T77" fmla="*/ 38 h 108"/>
                <a:gd name="T78" fmla="*/ 89 w 107"/>
                <a:gd name="T79" fmla="*/ 33 h 108"/>
                <a:gd name="T80" fmla="*/ 82 w 107"/>
                <a:gd name="T81" fmla="*/ 25 h 108"/>
                <a:gd name="T82" fmla="*/ 69 w 107"/>
                <a:gd name="T83" fmla="*/ 37 h 108"/>
                <a:gd name="T84" fmla="*/ 92 w 107"/>
                <a:gd name="T85" fmla="*/ 43 h 108"/>
                <a:gd name="T86" fmla="*/ 75 w 107"/>
                <a:gd name="T87" fmla="*/ 47 h 108"/>
                <a:gd name="T88" fmla="*/ 76 w 107"/>
                <a:gd name="T89" fmla="*/ 53 h 108"/>
                <a:gd name="T90" fmla="*/ 93 w 107"/>
                <a:gd name="T91" fmla="*/ 54 h 108"/>
                <a:gd name="T92" fmla="*/ 92 w 107"/>
                <a:gd name="T93" fmla="*/ 43 h 108"/>
                <a:gd name="T94" fmla="*/ 70 w 107"/>
                <a:gd name="T95" fmla="*/ 44 h 108"/>
                <a:gd name="T96" fmla="*/ 44 w 107"/>
                <a:gd name="T97" fmla="*/ 37 h 108"/>
                <a:gd name="T98" fmla="*/ 37 w 107"/>
                <a:gd name="T99" fmla="*/ 63 h 108"/>
                <a:gd name="T100" fmla="*/ 63 w 107"/>
                <a:gd name="T101" fmla="*/ 70 h 108"/>
                <a:gd name="T102" fmla="*/ 70 w 107"/>
                <a:gd name="T103" fmla="*/ 4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7" h="108">
                  <a:moveTo>
                    <a:pt x="94" y="30"/>
                  </a:moveTo>
                  <a:cubicBezTo>
                    <a:pt x="107" y="53"/>
                    <a:pt x="100" y="82"/>
                    <a:pt x="77" y="95"/>
                  </a:cubicBezTo>
                  <a:cubicBezTo>
                    <a:pt x="54" y="108"/>
                    <a:pt x="26" y="100"/>
                    <a:pt x="13" y="77"/>
                  </a:cubicBezTo>
                  <a:cubicBezTo>
                    <a:pt x="0" y="55"/>
                    <a:pt x="7" y="26"/>
                    <a:pt x="30" y="13"/>
                  </a:cubicBezTo>
                  <a:cubicBezTo>
                    <a:pt x="52" y="0"/>
                    <a:pt x="81" y="8"/>
                    <a:pt x="94" y="30"/>
                  </a:cubicBezTo>
                  <a:close/>
                  <a:moveTo>
                    <a:pt x="68" y="46"/>
                  </a:moveTo>
                  <a:cubicBezTo>
                    <a:pt x="68" y="46"/>
                    <a:pt x="68" y="46"/>
                    <a:pt x="68" y="46"/>
                  </a:cubicBezTo>
                  <a:cubicBezTo>
                    <a:pt x="65" y="42"/>
                    <a:pt x="62" y="39"/>
                    <a:pt x="58" y="38"/>
                  </a:cubicBezTo>
                  <a:cubicBezTo>
                    <a:pt x="54" y="37"/>
                    <a:pt x="49" y="37"/>
                    <a:pt x="45" y="40"/>
                  </a:cubicBezTo>
                  <a:cubicBezTo>
                    <a:pt x="45" y="40"/>
                    <a:pt x="45" y="40"/>
                    <a:pt x="45" y="40"/>
                  </a:cubicBezTo>
                  <a:cubicBezTo>
                    <a:pt x="41" y="42"/>
                    <a:pt x="39" y="46"/>
                    <a:pt x="38" y="50"/>
                  </a:cubicBezTo>
                  <a:cubicBezTo>
                    <a:pt x="37" y="54"/>
                    <a:pt x="37" y="58"/>
                    <a:pt x="39" y="62"/>
                  </a:cubicBezTo>
                  <a:cubicBezTo>
                    <a:pt x="39" y="62"/>
                    <a:pt x="39" y="62"/>
                    <a:pt x="39" y="62"/>
                  </a:cubicBezTo>
                  <a:cubicBezTo>
                    <a:pt x="42" y="66"/>
                    <a:pt x="45" y="68"/>
                    <a:pt x="49" y="69"/>
                  </a:cubicBezTo>
                  <a:cubicBezTo>
                    <a:pt x="53" y="71"/>
                    <a:pt x="58" y="70"/>
                    <a:pt x="62" y="68"/>
                  </a:cubicBezTo>
                  <a:cubicBezTo>
                    <a:pt x="62" y="68"/>
                    <a:pt x="62" y="68"/>
                    <a:pt x="62" y="68"/>
                  </a:cubicBezTo>
                  <a:cubicBezTo>
                    <a:pt x="65" y="66"/>
                    <a:pt x="68" y="62"/>
                    <a:pt x="69" y="58"/>
                  </a:cubicBezTo>
                  <a:cubicBezTo>
                    <a:pt x="70" y="54"/>
                    <a:pt x="70" y="50"/>
                    <a:pt x="68" y="46"/>
                  </a:cubicBezTo>
                  <a:close/>
                  <a:moveTo>
                    <a:pt x="63" y="56"/>
                  </a:moveTo>
                  <a:cubicBezTo>
                    <a:pt x="64" y="54"/>
                    <a:pt x="64" y="51"/>
                    <a:pt x="62" y="49"/>
                  </a:cubicBezTo>
                  <a:cubicBezTo>
                    <a:pt x="62" y="49"/>
                    <a:pt x="62" y="49"/>
                    <a:pt x="62" y="49"/>
                  </a:cubicBezTo>
                  <a:cubicBezTo>
                    <a:pt x="61" y="46"/>
                    <a:pt x="59" y="45"/>
                    <a:pt x="56" y="44"/>
                  </a:cubicBezTo>
                  <a:cubicBezTo>
                    <a:pt x="54" y="43"/>
                    <a:pt x="51" y="44"/>
                    <a:pt x="48" y="45"/>
                  </a:cubicBezTo>
                  <a:cubicBezTo>
                    <a:pt x="48" y="45"/>
                    <a:pt x="48" y="45"/>
                    <a:pt x="48" y="45"/>
                  </a:cubicBezTo>
                  <a:cubicBezTo>
                    <a:pt x="46" y="46"/>
                    <a:pt x="44" y="49"/>
                    <a:pt x="44" y="51"/>
                  </a:cubicBezTo>
                  <a:cubicBezTo>
                    <a:pt x="43" y="54"/>
                    <a:pt x="43" y="56"/>
                    <a:pt x="45" y="59"/>
                  </a:cubicBezTo>
                  <a:cubicBezTo>
                    <a:pt x="45" y="59"/>
                    <a:pt x="45" y="59"/>
                    <a:pt x="45" y="59"/>
                  </a:cubicBezTo>
                  <a:cubicBezTo>
                    <a:pt x="46" y="61"/>
                    <a:pt x="48" y="63"/>
                    <a:pt x="51" y="64"/>
                  </a:cubicBezTo>
                  <a:cubicBezTo>
                    <a:pt x="53" y="64"/>
                    <a:pt x="56" y="64"/>
                    <a:pt x="59" y="63"/>
                  </a:cubicBezTo>
                  <a:cubicBezTo>
                    <a:pt x="59" y="63"/>
                    <a:pt x="59" y="63"/>
                    <a:pt x="59" y="63"/>
                  </a:cubicBezTo>
                  <a:cubicBezTo>
                    <a:pt x="61" y="61"/>
                    <a:pt x="63" y="59"/>
                    <a:pt x="63" y="56"/>
                  </a:cubicBezTo>
                  <a:close/>
                  <a:moveTo>
                    <a:pt x="29" y="24"/>
                  </a:moveTo>
                  <a:cubicBezTo>
                    <a:pt x="16" y="36"/>
                    <a:pt x="14" y="50"/>
                    <a:pt x="17" y="65"/>
                  </a:cubicBezTo>
                  <a:cubicBezTo>
                    <a:pt x="20" y="64"/>
                    <a:pt x="23" y="64"/>
                    <a:pt x="25" y="63"/>
                  </a:cubicBezTo>
                  <a:cubicBezTo>
                    <a:pt x="21" y="49"/>
                    <a:pt x="22" y="36"/>
                    <a:pt x="29" y="24"/>
                  </a:cubicBezTo>
                  <a:close/>
                  <a:moveTo>
                    <a:pt x="69" y="37"/>
                  </a:moveTo>
                  <a:cubicBezTo>
                    <a:pt x="70" y="38"/>
                    <a:pt x="72" y="40"/>
                    <a:pt x="73" y="42"/>
                  </a:cubicBezTo>
                  <a:cubicBezTo>
                    <a:pt x="74" y="43"/>
                    <a:pt x="74" y="44"/>
                    <a:pt x="74" y="45"/>
                  </a:cubicBezTo>
                  <a:cubicBezTo>
                    <a:pt x="91" y="38"/>
                    <a:pt x="91" y="38"/>
                    <a:pt x="91" y="38"/>
                  </a:cubicBezTo>
                  <a:cubicBezTo>
                    <a:pt x="90" y="36"/>
                    <a:pt x="89" y="35"/>
                    <a:pt x="89" y="33"/>
                  </a:cubicBezTo>
                  <a:cubicBezTo>
                    <a:pt x="87" y="30"/>
                    <a:pt x="85" y="28"/>
                    <a:pt x="82" y="25"/>
                  </a:cubicBezTo>
                  <a:cubicBezTo>
                    <a:pt x="69" y="37"/>
                    <a:pt x="69" y="37"/>
                    <a:pt x="69" y="37"/>
                  </a:cubicBezTo>
                  <a:close/>
                  <a:moveTo>
                    <a:pt x="92" y="43"/>
                  </a:moveTo>
                  <a:cubicBezTo>
                    <a:pt x="75" y="47"/>
                    <a:pt x="75" y="47"/>
                    <a:pt x="75" y="47"/>
                  </a:cubicBezTo>
                  <a:cubicBezTo>
                    <a:pt x="76" y="49"/>
                    <a:pt x="76" y="51"/>
                    <a:pt x="76" y="53"/>
                  </a:cubicBezTo>
                  <a:cubicBezTo>
                    <a:pt x="93" y="54"/>
                    <a:pt x="93" y="54"/>
                    <a:pt x="93" y="54"/>
                  </a:cubicBezTo>
                  <a:cubicBezTo>
                    <a:pt x="94" y="50"/>
                    <a:pt x="93" y="46"/>
                    <a:pt x="92" y="43"/>
                  </a:cubicBezTo>
                  <a:close/>
                  <a:moveTo>
                    <a:pt x="70" y="44"/>
                  </a:moveTo>
                  <a:cubicBezTo>
                    <a:pt x="65" y="35"/>
                    <a:pt x="53" y="32"/>
                    <a:pt x="44" y="37"/>
                  </a:cubicBezTo>
                  <a:cubicBezTo>
                    <a:pt x="35" y="42"/>
                    <a:pt x="32" y="54"/>
                    <a:pt x="37" y="63"/>
                  </a:cubicBezTo>
                  <a:cubicBezTo>
                    <a:pt x="42" y="72"/>
                    <a:pt x="54" y="76"/>
                    <a:pt x="63" y="70"/>
                  </a:cubicBezTo>
                  <a:cubicBezTo>
                    <a:pt x="72" y="65"/>
                    <a:pt x="75" y="53"/>
                    <a:pt x="70" y="44"/>
                  </a:cubicBezTo>
                  <a:close/>
                </a:path>
              </a:pathLst>
            </a:custGeom>
            <a:solidFill>
              <a:schemeClr val="bg1"/>
            </a:solidFill>
            <a:ln>
              <a:noFill/>
            </a:ln>
          </p:spPr>
          <p:txBody>
            <a:bodyPr vert="horz" wrap="square" lIns="79401" tIns="39701" rIns="79401" bIns="39701"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866943" fontAlgn="base">
                <a:lnSpc>
                  <a:spcPct val="120000"/>
                </a:lnSpc>
                <a:spcBef>
                  <a:spcPct val="0"/>
                </a:spcBef>
                <a:spcAft>
                  <a:spcPct val="0"/>
                </a:spcAft>
              </a:pPr>
              <a:endParaRPr lang="zh-CN" altLang="en-US" sz="853">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9" name="Group 19"/>
          <p:cNvGrpSpPr/>
          <p:nvPr/>
        </p:nvGrpSpPr>
        <p:grpSpPr>
          <a:xfrm>
            <a:off x="2175171" y="2410278"/>
            <a:ext cx="398037" cy="298720"/>
            <a:chOff x="789999" y="2242985"/>
            <a:chExt cx="504229" cy="378415"/>
          </a:xfrm>
          <a:solidFill>
            <a:srgbClr val="FFFFFF">
              <a:alpha val="10196"/>
            </a:srgbClr>
          </a:solidFill>
        </p:grpSpPr>
        <p:sp>
          <p:nvSpPr>
            <p:cNvPr id="30" name="Rectangle 20"/>
            <p:cNvSpPr/>
            <p:nvPr/>
          </p:nvSpPr>
          <p:spPr>
            <a:xfrm>
              <a:off x="858129" y="2299468"/>
              <a:ext cx="436099" cy="3219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943" fontAlgn="base">
                <a:lnSpc>
                  <a:spcPct val="120000"/>
                </a:lnSpc>
                <a:spcBef>
                  <a:spcPct val="0"/>
                </a:spcBef>
                <a:spcAft>
                  <a:spcPct val="0"/>
                </a:spcAft>
              </a:pPr>
              <a:endParaRPr lang="en-GB" sz="853">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31" name="Rectangle 21"/>
            <p:cNvSpPr/>
            <p:nvPr/>
          </p:nvSpPr>
          <p:spPr>
            <a:xfrm>
              <a:off x="789999" y="2242985"/>
              <a:ext cx="436099" cy="3219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943" fontAlgn="base">
                <a:lnSpc>
                  <a:spcPct val="120000"/>
                </a:lnSpc>
                <a:spcBef>
                  <a:spcPct val="0"/>
                </a:spcBef>
                <a:spcAft>
                  <a:spcPct val="0"/>
                </a:spcAft>
              </a:pPr>
              <a:endParaRPr lang="en-GB" sz="853">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32" name="Rectangle 22"/>
          <p:cNvSpPr/>
          <p:nvPr/>
        </p:nvSpPr>
        <p:spPr>
          <a:xfrm>
            <a:off x="2668366" y="2256728"/>
            <a:ext cx="2869787" cy="657809"/>
          </a:xfrm>
          <a:prstGeom prst="rect">
            <a:avLst/>
          </a:prstGeom>
        </p:spPr>
        <p:txBody>
          <a:bodyPr wrap="square">
            <a:spAutoFit/>
          </a:bodyPr>
          <a:lstStyle/>
          <a:p>
            <a:pPr algn="just" defTabSz="650207" fontAlgn="base">
              <a:lnSpc>
                <a:spcPct val="120000"/>
              </a:lnSpc>
              <a:spcAft>
                <a:spcPct val="0"/>
              </a:spcAft>
            </a:pPr>
            <a:r>
              <a:rPr lang="zh-CN" altLang="en-US" sz="1600" dirty="0" smtClean="0">
                <a:solidFill>
                  <a:prstClr val="white"/>
                </a:solidFill>
                <a:latin typeface="Arial" panose="020B0604020202020204" pitchFamily="34" charset="0"/>
                <a:ea typeface="微软雅黑" panose="020B0503020204020204" pitchFamily="34" charset="-122"/>
                <a:sym typeface="Arial" panose="020B0604020202020204" pitchFamily="34" charset="0"/>
              </a:rPr>
              <a:t>替换</a:t>
            </a:r>
            <a:r>
              <a:rPr lang="zh-CN" altLang="en-US" sz="1600" dirty="0">
                <a:solidFill>
                  <a:prstClr val="white"/>
                </a:solidFill>
                <a:latin typeface="Arial" panose="020B0604020202020204" pitchFamily="34" charset="0"/>
                <a:ea typeface="微软雅黑" panose="020B0503020204020204" pitchFamily="34" charset="-122"/>
                <a:sym typeface="Arial" panose="020B0604020202020204" pitchFamily="34" charset="0"/>
              </a:rPr>
              <a:t>文字内容，修改文字内容，也可直接复制你的内容到此</a:t>
            </a:r>
            <a:endParaRPr lang="en-US" altLang="zh-CN" sz="1600"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33" name="Group 23"/>
          <p:cNvGrpSpPr/>
          <p:nvPr/>
        </p:nvGrpSpPr>
        <p:grpSpPr>
          <a:xfrm>
            <a:off x="2175171" y="3319682"/>
            <a:ext cx="398037" cy="298720"/>
            <a:chOff x="789999" y="2242985"/>
            <a:chExt cx="504229" cy="378415"/>
          </a:xfrm>
          <a:solidFill>
            <a:srgbClr val="FFFFFF">
              <a:alpha val="10196"/>
            </a:srgbClr>
          </a:solidFill>
        </p:grpSpPr>
        <p:sp>
          <p:nvSpPr>
            <p:cNvPr id="34" name="Rectangle 24"/>
            <p:cNvSpPr/>
            <p:nvPr/>
          </p:nvSpPr>
          <p:spPr>
            <a:xfrm>
              <a:off x="858129" y="2299468"/>
              <a:ext cx="436099" cy="3219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943" fontAlgn="base">
                <a:lnSpc>
                  <a:spcPct val="120000"/>
                </a:lnSpc>
                <a:spcBef>
                  <a:spcPct val="0"/>
                </a:spcBef>
                <a:spcAft>
                  <a:spcPct val="0"/>
                </a:spcAft>
              </a:pPr>
              <a:endParaRPr lang="en-GB" sz="853">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35" name="Rectangle 25"/>
            <p:cNvSpPr/>
            <p:nvPr/>
          </p:nvSpPr>
          <p:spPr>
            <a:xfrm>
              <a:off x="789999" y="2242985"/>
              <a:ext cx="436099" cy="3219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943" fontAlgn="base">
                <a:lnSpc>
                  <a:spcPct val="120000"/>
                </a:lnSpc>
                <a:spcBef>
                  <a:spcPct val="0"/>
                </a:spcBef>
                <a:spcAft>
                  <a:spcPct val="0"/>
                </a:spcAft>
              </a:pPr>
              <a:endParaRPr lang="en-GB" sz="853">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36" name="Rectangle 26"/>
          <p:cNvSpPr/>
          <p:nvPr/>
        </p:nvSpPr>
        <p:spPr>
          <a:xfrm>
            <a:off x="2668366" y="3166130"/>
            <a:ext cx="2869787" cy="657809"/>
          </a:xfrm>
          <a:prstGeom prst="rect">
            <a:avLst/>
          </a:prstGeom>
        </p:spPr>
        <p:txBody>
          <a:bodyPr wrap="square">
            <a:spAutoFit/>
          </a:bodyPr>
          <a:lstStyle/>
          <a:p>
            <a:pPr algn="just" defTabSz="650207" fontAlgn="base">
              <a:lnSpc>
                <a:spcPct val="120000"/>
              </a:lnSpc>
              <a:spcAft>
                <a:spcPct val="0"/>
              </a:spcAft>
            </a:pPr>
            <a:r>
              <a:rPr lang="zh-CN" altLang="en-US" sz="1600" dirty="0">
                <a:solidFill>
                  <a:prstClr val="white"/>
                </a:solidFill>
                <a:latin typeface="Arial" panose="020B0604020202020204" pitchFamily="34" charset="0"/>
                <a:ea typeface="微软雅黑" panose="020B0503020204020204" pitchFamily="34" charset="-122"/>
                <a:sym typeface="Arial" panose="020B0604020202020204" pitchFamily="34" charset="0"/>
              </a:rPr>
              <a:t>替换文字内容，修改文字内容，也可直接复制你的内容到此</a:t>
            </a:r>
            <a:endParaRPr lang="en-US" altLang="zh-CN" sz="1600"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37" name="Group 27"/>
          <p:cNvGrpSpPr/>
          <p:nvPr/>
        </p:nvGrpSpPr>
        <p:grpSpPr>
          <a:xfrm>
            <a:off x="2175171" y="4251230"/>
            <a:ext cx="398037" cy="298720"/>
            <a:chOff x="789999" y="2242985"/>
            <a:chExt cx="504229" cy="378415"/>
          </a:xfrm>
          <a:solidFill>
            <a:srgbClr val="FFFFFF">
              <a:alpha val="10196"/>
            </a:srgbClr>
          </a:solidFill>
        </p:grpSpPr>
        <p:sp>
          <p:nvSpPr>
            <p:cNvPr id="38" name="Rectangle 28"/>
            <p:cNvSpPr/>
            <p:nvPr/>
          </p:nvSpPr>
          <p:spPr>
            <a:xfrm>
              <a:off x="858129" y="2299468"/>
              <a:ext cx="436099" cy="3219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943" fontAlgn="base">
                <a:lnSpc>
                  <a:spcPct val="120000"/>
                </a:lnSpc>
                <a:spcBef>
                  <a:spcPct val="0"/>
                </a:spcBef>
                <a:spcAft>
                  <a:spcPct val="0"/>
                </a:spcAft>
              </a:pPr>
              <a:endParaRPr lang="en-GB" sz="853">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39" name="Rectangle 29"/>
            <p:cNvSpPr/>
            <p:nvPr/>
          </p:nvSpPr>
          <p:spPr>
            <a:xfrm>
              <a:off x="789999" y="2242985"/>
              <a:ext cx="436099" cy="3219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943" fontAlgn="base">
                <a:lnSpc>
                  <a:spcPct val="120000"/>
                </a:lnSpc>
                <a:spcBef>
                  <a:spcPct val="0"/>
                </a:spcBef>
                <a:spcAft>
                  <a:spcPct val="0"/>
                </a:spcAft>
              </a:pPr>
              <a:endParaRPr lang="en-GB" sz="853">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40" name="Rectangle 30"/>
          <p:cNvSpPr/>
          <p:nvPr/>
        </p:nvSpPr>
        <p:spPr>
          <a:xfrm>
            <a:off x="2668366" y="4097679"/>
            <a:ext cx="2869787" cy="657809"/>
          </a:xfrm>
          <a:prstGeom prst="rect">
            <a:avLst/>
          </a:prstGeom>
        </p:spPr>
        <p:txBody>
          <a:bodyPr wrap="square">
            <a:spAutoFit/>
          </a:bodyPr>
          <a:lstStyle/>
          <a:p>
            <a:pPr algn="just" defTabSz="650207" fontAlgn="base">
              <a:lnSpc>
                <a:spcPct val="120000"/>
              </a:lnSpc>
              <a:spcAft>
                <a:spcPct val="0"/>
              </a:spcAft>
            </a:pPr>
            <a:r>
              <a:rPr lang="zh-CN" altLang="en-US" sz="1600" dirty="0">
                <a:solidFill>
                  <a:prstClr val="white"/>
                </a:solidFill>
                <a:latin typeface="Arial" panose="020B0604020202020204" pitchFamily="34" charset="0"/>
                <a:ea typeface="微软雅黑" panose="020B0503020204020204" pitchFamily="34" charset="-122"/>
                <a:sym typeface="Arial" panose="020B0604020202020204" pitchFamily="34" charset="0"/>
              </a:rPr>
              <a:t>替换文字内容，修改文字内容，也可直接复制你的内容到此</a:t>
            </a:r>
            <a:endParaRPr lang="en-US" altLang="zh-CN" sz="1600"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41" name="Group 31"/>
          <p:cNvGrpSpPr/>
          <p:nvPr/>
        </p:nvGrpSpPr>
        <p:grpSpPr>
          <a:xfrm>
            <a:off x="2175171" y="5142409"/>
            <a:ext cx="398037" cy="298720"/>
            <a:chOff x="789999" y="2242985"/>
            <a:chExt cx="504229" cy="378415"/>
          </a:xfrm>
          <a:solidFill>
            <a:srgbClr val="FFFFFF">
              <a:alpha val="10196"/>
            </a:srgbClr>
          </a:solidFill>
        </p:grpSpPr>
        <p:sp>
          <p:nvSpPr>
            <p:cNvPr id="42" name="Rectangle 32"/>
            <p:cNvSpPr/>
            <p:nvPr/>
          </p:nvSpPr>
          <p:spPr>
            <a:xfrm>
              <a:off x="858129" y="2299468"/>
              <a:ext cx="436099" cy="3219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943" fontAlgn="base">
                <a:lnSpc>
                  <a:spcPct val="120000"/>
                </a:lnSpc>
                <a:spcBef>
                  <a:spcPct val="0"/>
                </a:spcBef>
                <a:spcAft>
                  <a:spcPct val="0"/>
                </a:spcAft>
              </a:pPr>
              <a:endParaRPr lang="en-GB" sz="853">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43" name="Rectangle 33"/>
            <p:cNvSpPr/>
            <p:nvPr/>
          </p:nvSpPr>
          <p:spPr>
            <a:xfrm>
              <a:off x="789999" y="2242985"/>
              <a:ext cx="436099" cy="3219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943" fontAlgn="base">
                <a:lnSpc>
                  <a:spcPct val="120000"/>
                </a:lnSpc>
                <a:spcBef>
                  <a:spcPct val="0"/>
                </a:spcBef>
                <a:spcAft>
                  <a:spcPct val="0"/>
                </a:spcAft>
              </a:pPr>
              <a:endParaRPr lang="en-GB" sz="853">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44" name="Rectangle 34"/>
          <p:cNvSpPr/>
          <p:nvPr/>
        </p:nvSpPr>
        <p:spPr>
          <a:xfrm>
            <a:off x="2668366" y="4988858"/>
            <a:ext cx="2869787" cy="657809"/>
          </a:xfrm>
          <a:prstGeom prst="rect">
            <a:avLst/>
          </a:prstGeom>
        </p:spPr>
        <p:txBody>
          <a:bodyPr wrap="square">
            <a:spAutoFit/>
          </a:bodyPr>
          <a:lstStyle/>
          <a:p>
            <a:pPr algn="just" defTabSz="650207" fontAlgn="base">
              <a:lnSpc>
                <a:spcPct val="120000"/>
              </a:lnSpc>
              <a:spcAft>
                <a:spcPct val="0"/>
              </a:spcAft>
            </a:pPr>
            <a:r>
              <a:rPr lang="zh-CN" altLang="en-US" sz="1600" dirty="0">
                <a:solidFill>
                  <a:prstClr val="white"/>
                </a:solidFill>
                <a:latin typeface="Arial" panose="020B0604020202020204" pitchFamily="34" charset="0"/>
                <a:ea typeface="微软雅黑" panose="020B0503020204020204" pitchFamily="34" charset="-122"/>
                <a:sym typeface="Arial" panose="020B0604020202020204" pitchFamily="34" charset="0"/>
              </a:rPr>
              <a:t>替换文字内容，修改文字内容，也可直接复制你的内容到此</a:t>
            </a:r>
            <a:endParaRPr lang="en-US" altLang="zh-CN" sz="1600"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21838418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anim calcmode="lin" valueType="num">
                                      <p:cBhvr>
                                        <p:cTn id="19" dur="500" fill="hold"/>
                                        <p:tgtEl>
                                          <p:spTgt spid="4"/>
                                        </p:tgtEl>
                                        <p:attrNameLst>
                                          <p:attrName>ppt_x</p:attrName>
                                        </p:attrNameLst>
                                      </p:cBhvr>
                                      <p:tavLst>
                                        <p:tav tm="0">
                                          <p:val>
                                            <p:strVal val="#ppt_x"/>
                                          </p:val>
                                        </p:tav>
                                        <p:tav tm="100000">
                                          <p:val>
                                            <p:strVal val="#ppt_x"/>
                                          </p:val>
                                        </p:tav>
                                      </p:tavLst>
                                    </p:anim>
                                    <p:anim calcmode="lin" valueType="num">
                                      <p:cBhvr>
                                        <p:cTn id="20" dur="5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1550"/>
                            </p:stCondLst>
                            <p:childTnLst>
                              <p:par>
                                <p:cTn id="22" presetID="42" presetClass="entr" presetSubtype="0" fill="hold"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1000"/>
                                        <p:tgtEl>
                                          <p:spTgt spid="26"/>
                                        </p:tgtEl>
                                      </p:cBhvr>
                                    </p:animEffect>
                                    <p:anim calcmode="lin" valueType="num">
                                      <p:cBhvr>
                                        <p:cTn id="25" dur="1000" fill="hold"/>
                                        <p:tgtEl>
                                          <p:spTgt spid="26"/>
                                        </p:tgtEl>
                                        <p:attrNameLst>
                                          <p:attrName>ppt_x</p:attrName>
                                        </p:attrNameLst>
                                      </p:cBhvr>
                                      <p:tavLst>
                                        <p:tav tm="0">
                                          <p:val>
                                            <p:strVal val="#ppt_x"/>
                                          </p:val>
                                        </p:tav>
                                        <p:tav tm="100000">
                                          <p:val>
                                            <p:strVal val="#ppt_x"/>
                                          </p:val>
                                        </p:tav>
                                      </p:tavLst>
                                    </p:anim>
                                    <p:anim calcmode="lin" valueType="num">
                                      <p:cBhvr>
                                        <p:cTn id="26" dur="1000" fill="hold"/>
                                        <p:tgtEl>
                                          <p:spTgt spid="26"/>
                                        </p:tgtEl>
                                        <p:attrNameLst>
                                          <p:attrName>ppt_y</p:attrName>
                                        </p:attrNameLst>
                                      </p:cBhvr>
                                      <p:tavLst>
                                        <p:tav tm="0">
                                          <p:val>
                                            <p:strVal val="#ppt_y+.1"/>
                                          </p:val>
                                        </p:tav>
                                        <p:tav tm="100000">
                                          <p:val>
                                            <p:strVal val="#ppt_y"/>
                                          </p:val>
                                        </p:tav>
                                      </p:tavLst>
                                    </p:anim>
                                  </p:childTnLst>
                                </p:cTn>
                              </p:par>
                            </p:childTnLst>
                          </p:cTn>
                        </p:par>
                        <p:par>
                          <p:cTn id="27" fill="hold">
                            <p:stCondLst>
                              <p:cond delay="2550"/>
                            </p:stCondLst>
                            <p:childTnLst>
                              <p:par>
                                <p:cTn id="28" presetID="42" presetClass="entr" presetSubtype="0" fill="hold"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1000"/>
                                        <p:tgtEl>
                                          <p:spTgt spid="20"/>
                                        </p:tgtEl>
                                      </p:cBhvr>
                                    </p:animEffect>
                                    <p:anim calcmode="lin" valueType="num">
                                      <p:cBhvr>
                                        <p:cTn id="31" dur="1000" fill="hold"/>
                                        <p:tgtEl>
                                          <p:spTgt spid="20"/>
                                        </p:tgtEl>
                                        <p:attrNameLst>
                                          <p:attrName>ppt_x</p:attrName>
                                        </p:attrNameLst>
                                      </p:cBhvr>
                                      <p:tavLst>
                                        <p:tav tm="0">
                                          <p:val>
                                            <p:strVal val="#ppt_x"/>
                                          </p:val>
                                        </p:tav>
                                        <p:tav tm="100000">
                                          <p:val>
                                            <p:strVal val="#ppt_x"/>
                                          </p:val>
                                        </p:tav>
                                      </p:tavLst>
                                    </p:anim>
                                    <p:anim calcmode="lin" valueType="num">
                                      <p:cBhvr>
                                        <p:cTn id="32" dur="1000" fill="hold"/>
                                        <p:tgtEl>
                                          <p:spTgt spid="20"/>
                                        </p:tgtEl>
                                        <p:attrNameLst>
                                          <p:attrName>ppt_y</p:attrName>
                                        </p:attrNameLst>
                                      </p:cBhvr>
                                      <p:tavLst>
                                        <p:tav tm="0">
                                          <p:val>
                                            <p:strVal val="#ppt_y+.1"/>
                                          </p:val>
                                        </p:tav>
                                        <p:tav tm="100000">
                                          <p:val>
                                            <p:strVal val="#ppt_y"/>
                                          </p:val>
                                        </p:tav>
                                      </p:tavLst>
                                    </p:anim>
                                  </p:childTnLst>
                                </p:cTn>
                              </p:par>
                            </p:childTnLst>
                          </p:cTn>
                        </p:par>
                        <p:par>
                          <p:cTn id="33" fill="hold">
                            <p:stCondLst>
                              <p:cond delay="3550"/>
                            </p:stCondLst>
                            <p:childTnLst>
                              <p:par>
                                <p:cTn id="34" presetID="42" presetClass="entr" presetSubtype="0" fill="hold"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childTnLst>
                          </p:cTn>
                        </p:par>
                        <p:par>
                          <p:cTn id="39" fill="hold">
                            <p:stCondLst>
                              <p:cond delay="4550"/>
                            </p:stCondLst>
                            <p:childTnLst>
                              <p:par>
                                <p:cTn id="40" presetID="42" presetClass="entr" presetSubtype="0" fill="hold" nodeType="after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000"/>
                                        <p:tgtEl>
                                          <p:spTgt spid="23"/>
                                        </p:tgtEl>
                                      </p:cBhvr>
                                    </p:animEffect>
                                    <p:anim calcmode="lin" valueType="num">
                                      <p:cBhvr>
                                        <p:cTn id="43" dur="1000" fill="hold"/>
                                        <p:tgtEl>
                                          <p:spTgt spid="23"/>
                                        </p:tgtEl>
                                        <p:attrNameLst>
                                          <p:attrName>ppt_x</p:attrName>
                                        </p:attrNameLst>
                                      </p:cBhvr>
                                      <p:tavLst>
                                        <p:tav tm="0">
                                          <p:val>
                                            <p:strVal val="#ppt_x"/>
                                          </p:val>
                                        </p:tav>
                                        <p:tav tm="100000">
                                          <p:val>
                                            <p:strVal val="#ppt_x"/>
                                          </p:val>
                                        </p:tav>
                                      </p:tavLst>
                                    </p:anim>
                                    <p:anim calcmode="lin" valueType="num">
                                      <p:cBhvr>
                                        <p:cTn id="44" dur="1000" fill="hold"/>
                                        <p:tgtEl>
                                          <p:spTgt spid="23"/>
                                        </p:tgtEl>
                                        <p:attrNameLst>
                                          <p:attrName>ppt_y</p:attrName>
                                        </p:attrNameLst>
                                      </p:cBhvr>
                                      <p:tavLst>
                                        <p:tav tm="0">
                                          <p:val>
                                            <p:strVal val="#ppt_y+.1"/>
                                          </p:val>
                                        </p:tav>
                                        <p:tav tm="100000">
                                          <p:val>
                                            <p:strVal val="#ppt_y"/>
                                          </p:val>
                                        </p:tav>
                                      </p:tavLst>
                                    </p:anim>
                                  </p:childTnLst>
                                </p:cTn>
                              </p:par>
                            </p:childTnLst>
                          </p:cTn>
                        </p:par>
                        <p:par>
                          <p:cTn id="45" fill="hold">
                            <p:stCondLst>
                              <p:cond delay="5550"/>
                            </p:stCondLst>
                            <p:childTnLst>
                              <p:par>
                                <p:cTn id="46" presetID="53" presetClass="entr" presetSubtype="16" fill="hold" nodeType="after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p:cTn id="48" dur="500" fill="hold"/>
                                        <p:tgtEl>
                                          <p:spTgt spid="14"/>
                                        </p:tgtEl>
                                        <p:attrNameLst>
                                          <p:attrName>ppt_w</p:attrName>
                                        </p:attrNameLst>
                                      </p:cBhvr>
                                      <p:tavLst>
                                        <p:tav tm="0">
                                          <p:val>
                                            <p:fltVal val="0"/>
                                          </p:val>
                                        </p:tav>
                                        <p:tav tm="100000">
                                          <p:val>
                                            <p:strVal val="#ppt_w"/>
                                          </p:val>
                                        </p:tav>
                                      </p:tavLst>
                                    </p:anim>
                                    <p:anim calcmode="lin" valueType="num">
                                      <p:cBhvr>
                                        <p:cTn id="49" dur="500" fill="hold"/>
                                        <p:tgtEl>
                                          <p:spTgt spid="14"/>
                                        </p:tgtEl>
                                        <p:attrNameLst>
                                          <p:attrName>ppt_h</p:attrName>
                                        </p:attrNameLst>
                                      </p:cBhvr>
                                      <p:tavLst>
                                        <p:tav tm="0">
                                          <p:val>
                                            <p:fltVal val="0"/>
                                          </p:val>
                                        </p:tav>
                                        <p:tav tm="100000">
                                          <p:val>
                                            <p:strVal val="#ppt_h"/>
                                          </p:val>
                                        </p:tav>
                                      </p:tavLst>
                                    </p:anim>
                                    <p:animEffect transition="in" filter="fade">
                                      <p:cBhvr>
                                        <p:cTn id="50" dur="500"/>
                                        <p:tgtEl>
                                          <p:spTgt spid="14"/>
                                        </p:tgtEl>
                                      </p:cBhvr>
                                    </p:animEffect>
                                  </p:childTnLst>
                                </p:cTn>
                              </p:par>
                            </p:childTnLst>
                          </p:cTn>
                        </p:par>
                        <p:par>
                          <p:cTn id="51" fill="hold">
                            <p:stCondLst>
                              <p:cond delay="6050"/>
                            </p:stCondLst>
                            <p:childTnLst>
                              <p:par>
                                <p:cTn id="52" presetID="53" presetClass="entr" presetSubtype="16" fill="hold" nodeType="after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ppt_w</p:attrName>
                                        </p:attrNameLst>
                                      </p:cBhvr>
                                      <p:tavLst>
                                        <p:tav tm="0">
                                          <p:val>
                                            <p:fltVal val="0"/>
                                          </p:val>
                                        </p:tav>
                                        <p:tav tm="100000">
                                          <p:val>
                                            <p:strVal val="#ppt_w"/>
                                          </p:val>
                                        </p:tav>
                                      </p:tavLst>
                                    </p:anim>
                                    <p:anim calcmode="lin" valueType="num">
                                      <p:cBhvr>
                                        <p:cTn id="55" dur="500" fill="hold"/>
                                        <p:tgtEl>
                                          <p:spTgt spid="11"/>
                                        </p:tgtEl>
                                        <p:attrNameLst>
                                          <p:attrName>ppt_h</p:attrName>
                                        </p:attrNameLst>
                                      </p:cBhvr>
                                      <p:tavLst>
                                        <p:tav tm="0">
                                          <p:val>
                                            <p:fltVal val="0"/>
                                          </p:val>
                                        </p:tav>
                                        <p:tav tm="100000">
                                          <p:val>
                                            <p:strVal val="#ppt_h"/>
                                          </p:val>
                                        </p:tav>
                                      </p:tavLst>
                                    </p:anim>
                                    <p:animEffect transition="in" filter="fade">
                                      <p:cBhvr>
                                        <p:cTn id="56" dur="500"/>
                                        <p:tgtEl>
                                          <p:spTgt spid="11"/>
                                        </p:tgtEl>
                                      </p:cBhvr>
                                    </p:animEffect>
                                  </p:childTnLst>
                                </p:cTn>
                              </p:par>
                            </p:childTnLst>
                          </p:cTn>
                        </p:par>
                        <p:par>
                          <p:cTn id="57" fill="hold">
                            <p:stCondLst>
                              <p:cond delay="6550"/>
                            </p:stCondLst>
                            <p:childTnLst>
                              <p:par>
                                <p:cTn id="58" presetID="53" presetClass="entr" presetSubtype="16" fill="hold" nodeType="afterEffect">
                                  <p:stCondLst>
                                    <p:cond delay="0"/>
                                  </p:stCondLst>
                                  <p:childTnLst>
                                    <p:set>
                                      <p:cBhvr>
                                        <p:cTn id="59" dur="1" fill="hold">
                                          <p:stCondLst>
                                            <p:cond delay="0"/>
                                          </p:stCondLst>
                                        </p:cTn>
                                        <p:tgtEl>
                                          <p:spTgt spid="8"/>
                                        </p:tgtEl>
                                        <p:attrNameLst>
                                          <p:attrName>style.visibility</p:attrName>
                                        </p:attrNameLst>
                                      </p:cBhvr>
                                      <p:to>
                                        <p:strVal val="visible"/>
                                      </p:to>
                                    </p:set>
                                    <p:anim calcmode="lin" valueType="num">
                                      <p:cBhvr>
                                        <p:cTn id="60" dur="500" fill="hold"/>
                                        <p:tgtEl>
                                          <p:spTgt spid="8"/>
                                        </p:tgtEl>
                                        <p:attrNameLst>
                                          <p:attrName>ppt_w</p:attrName>
                                        </p:attrNameLst>
                                      </p:cBhvr>
                                      <p:tavLst>
                                        <p:tav tm="0">
                                          <p:val>
                                            <p:fltVal val="0"/>
                                          </p:val>
                                        </p:tav>
                                        <p:tav tm="100000">
                                          <p:val>
                                            <p:strVal val="#ppt_w"/>
                                          </p:val>
                                        </p:tav>
                                      </p:tavLst>
                                    </p:anim>
                                    <p:anim calcmode="lin" valueType="num">
                                      <p:cBhvr>
                                        <p:cTn id="61" dur="500" fill="hold"/>
                                        <p:tgtEl>
                                          <p:spTgt spid="8"/>
                                        </p:tgtEl>
                                        <p:attrNameLst>
                                          <p:attrName>ppt_h</p:attrName>
                                        </p:attrNameLst>
                                      </p:cBhvr>
                                      <p:tavLst>
                                        <p:tav tm="0">
                                          <p:val>
                                            <p:fltVal val="0"/>
                                          </p:val>
                                        </p:tav>
                                        <p:tav tm="100000">
                                          <p:val>
                                            <p:strVal val="#ppt_h"/>
                                          </p:val>
                                        </p:tav>
                                      </p:tavLst>
                                    </p:anim>
                                    <p:animEffect transition="in" filter="fade">
                                      <p:cBhvr>
                                        <p:cTn id="62" dur="500"/>
                                        <p:tgtEl>
                                          <p:spTgt spid="8"/>
                                        </p:tgtEl>
                                      </p:cBhvr>
                                    </p:animEffect>
                                  </p:childTnLst>
                                </p:cTn>
                              </p:par>
                            </p:childTnLst>
                          </p:cTn>
                        </p:par>
                        <p:par>
                          <p:cTn id="63" fill="hold">
                            <p:stCondLst>
                              <p:cond delay="7050"/>
                            </p:stCondLst>
                            <p:childTnLst>
                              <p:par>
                                <p:cTn id="64" presetID="53" presetClass="entr" presetSubtype="16" fill="hold" nodeType="afterEffect">
                                  <p:stCondLst>
                                    <p:cond delay="0"/>
                                  </p:stCondLst>
                                  <p:childTnLst>
                                    <p:set>
                                      <p:cBhvr>
                                        <p:cTn id="65" dur="1" fill="hold">
                                          <p:stCondLst>
                                            <p:cond delay="0"/>
                                          </p:stCondLst>
                                        </p:cTn>
                                        <p:tgtEl>
                                          <p:spTgt spid="5"/>
                                        </p:tgtEl>
                                        <p:attrNameLst>
                                          <p:attrName>style.visibility</p:attrName>
                                        </p:attrNameLst>
                                      </p:cBhvr>
                                      <p:to>
                                        <p:strVal val="visible"/>
                                      </p:to>
                                    </p:set>
                                    <p:anim calcmode="lin" valueType="num">
                                      <p:cBhvr>
                                        <p:cTn id="66" dur="500" fill="hold"/>
                                        <p:tgtEl>
                                          <p:spTgt spid="5"/>
                                        </p:tgtEl>
                                        <p:attrNameLst>
                                          <p:attrName>ppt_w</p:attrName>
                                        </p:attrNameLst>
                                      </p:cBhvr>
                                      <p:tavLst>
                                        <p:tav tm="0">
                                          <p:val>
                                            <p:fltVal val="0"/>
                                          </p:val>
                                        </p:tav>
                                        <p:tav tm="100000">
                                          <p:val>
                                            <p:strVal val="#ppt_w"/>
                                          </p:val>
                                        </p:tav>
                                      </p:tavLst>
                                    </p:anim>
                                    <p:anim calcmode="lin" valueType="num">
                                      <p:cBhvr>
                                        <p:cTn id="67" dur="500" fill="hold"/>
                                        <p:tgtEl>
                                          <p:spTgt spid="5"/>
                                        </p:tgtEl>
                                        <p:attrNameLst>
                                          <p:attrName>ppt_h</p:attrName>
                                        </p:attrNameLst>
                                      </p:cBhvr>
                                      <p:tavLst>
                                        <p:tav tm="0">
                                          <p:val>
                                            <p:fltVal val="0"/>
                                          </p:val>
                                        </p:tav>
                                        <p:tav tm="100000">
                                          <p:val>
                                            <p:strVal val="#ppt_h"/>
                                          </p:val>
                                        </p:tav>
                                      </p:tavLst>
                                    </p:anim>
                                    <p:animEffect transition="in" filter="fade">
                                      <p:cBhvr>
                                        <p:cTn id="68" dur="500"/>
                                        <p:tgtEl>
                                          <p:spTgt spid="5"/>
                                        </p:tgtEl>
                                      </p:cBhvr>
                                    </p:animEffect>
                                  </p:childTnLst>
                                </p:cTn>
                              </p:par>
                            </p:childTnLst>
                          </p:cTn>
                        </p:par>
                        <p:par>
                          <p:cTn id="69" fill="hold">
                            <p:stCondLst>
                              <p:cond delay="7550"/>
                            </p:stCondLst>
                            <p:childTnLst>
                              <p:par>
                                <p:cTn id="70" presetID="10" presetClass="entr" presetSubtype="0" fill="hold" nodeType="after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fade">
                                      <p:cBhvr>
                                        <p:cTn id="72" dur="500"/>
                                        <p:tgtEl>
                                          <p:spTgt spid="29"/>
                                        </p:tgtEl>
                                      </p:cBhvr>
                                    </p:animEffect>
                                  </p:childTnLst>
                                </p:cTn>
                              </p:par>
                            </p:childTnLst>
                          </p:cTn>
                        </p:par>
                        <p:par>
                          <p:cTn id="73" fill="hold">
                            <p:stCondLst>
                              <p:cond delay="8050"/>
                            </p:stCondLst>
                            <p:childTnLst>
                              <p:par>
                                <p:cTn id="74" presetID="10" presetClass="entr" presetSubtype="0" fill="hold" grpId="0" nodeType="afterEffect">
                                  <p:stCondLst>
                                    <p:cond delay="0"/>
                                  </p:stCondLst>
                                  <p:childTnLst>
                                    <p:set>
                                      <p:cBhvr>
                                        <p:cTn id="75" dur="1" fill="hold">
                                          <p:stCondLst>
                                            <p:cond delay="0"/>
                                          </p:stCondLst>
                                        </p:cTn>
                                        <p:tgtEl>
                                          <p:spTgt spid="32"/>
                                        </p:tgtEl>
                                        <p:attrNameLst>
                                          <p:attrName>style.visibility</p:attrName>
                                        </p:attrNameLst>
                                      </p:cBhvr>
                                      <p:to>
                                        <p:strVal val="visible"/>
                                      </p:to>
                                    </p:set>
                                    <p:animEffect transition="in" filter="fade">
                                      <p:cBhvr>
                                        <p:cTn id="76" dur="500"/>
                                        <p:tgtEl>
                                          <p:spTgt spid="32"/>
                                        </p:tgtEl>
                                      </p:cBhvr>
                                    </p:animEffect>
                                  </p:childTnLst>
                                </p:cTn>
                              </p:par>
                            </p:childTnLst>
                          </p:cTn>
                        </p:par>
                        <p:par>
                          <p:cTn id="77" fill="hold">
                            <p:stCondLst>
                              <p:cond delay="8550"/>
                            </p:stCondLst>
                            <p:childTnLst>
                              <p:par>
                                <p:cTn id="78" presetID="10" presetClass="entr" presetSubtype="0" fill="hold" nodeType="afterEffect">
                                  <p:stCondLst>
                                    <p:cond delay="0"/>
                                  </p:stCondLst>
                                  <p:childTnLst>
                                    <p:set>
                                      <p:cBhvr>
                                        <p:cTn id="79" dur="1" fill="hold">
                                          <p:stCondLst>
                                            <p:cond delay="0"/>
                                          </p:stCondLst>
                                        </p:cTn>
                                        <p:tgtEl>
                                          <p:spTgt spid="33"/>
                                        </p:tgtEl>
                                        <p:attrNameLst>
                                          <p:attrName>style.visibility</p:attrName>
                                        </p:attrNameLst>
                                      </p:cBhvr>
                                      <p:to>
                                        <p:strVal val="visible"/>
                                      </p:to>
                                    </p:set>
                                    <p:animEffect transition="in" filter="fade">
                                      <p:cBhvr>
                                        <p:cTn id="80" dur="500"/>
                                        <p:tgtEl>
                                          <p:spTgt spid="33"/>
                                        </p:tgtEl>
                                      </p:cBhvr>
                                    </p:animEffect>
                                  </p:childTnLst>
                                </p:cTn>
                              </p:par>
                            </p:childTnLst>
                          </p:cTn>
                        </p:par>
                        <p:par>
                          <p:cTn id="81" fill="hold">
                            <p:stCondLst>
                              <p:cond delay="9050"/>
                            </p:stCondLst>
                            <p:childTnLst>
                              <p:par>
                                <p:cTn id="82" presetID="10" presetClass="entr" presetSubtype="0" fill="hold" grpId="0" nodeType="afterEffect">
                                  <p:stCondLst>
                                    <p:cond delay="0"/>
                                  </p:stCondLst>
                                  <p:childTnLst>
                                    <p:set>
                                      <p:cBhvr>
                                        <p:cTn id="83" dur="1" fill="hold">
                                          <p:stCondLst>
                                            <p:cond delay="0"/>
                                          </p:stCondLst>
                                        </p:cTn>
                                        <p:tgtEl>
                                          <p:spTgt spid="36"/>
                                        </p:tgtEl>
                                        <p:attrNameLst>
                                          <p:attrName>style.visibility</p:attrName>
                                        </p:attrNameLst>
                                      </p:cBhvr>
                                      <p:to>
                                        <p:strVal val="visible"/>
                                      </p:to>
                                    </p:set>
                                    <p:animEffect transition="in" filter="fade">
                                      <p:cBhvr>
                                        <p:cTn id="84" dur="500"/>
                                        <p:tgtEl>
                                          <p:spTgt spid="36"/>
                                        </p:tgtEl>
                                      </p:cBhvr>
                                    </p:animEffect>
                                  </p:childTnLst>
                                </p:cTn>
                              </p:par>
                            </p:childTnLst>
                          </p:cTn>
                        </p:par>
                        <p:par>
                          <p:cTn id="85" fill="hold">
                            <p:stCondLst>
                              <p:cond delay="9550"/>
                            </p:stCondLst>
                            <p:childTnLst>
                              <p:par>
                                <p:cTn id="86" presetID="10" presetClass="entr" presetSubtype="0" fill="hold" nodeType="afterEffect">
                                  <p:stCondLst>
                                    <p:cond delay="0"/>
                                  </p:stCondLst>
                                  <p:childTnLst>
                                    <p:set>
                                      <p:cBhvr>
                                        <p:cTn id="87" dur="1" fill="hold">
                                          <p:stCondLst>
                                            <p:cond delay="0"/>
                                          </p:stCondLst>
                                        </p:cTn>
                                        <p:tgtEl>
                                          <p:spTgt spid="37"/>
                                        </p:tgtEl>
                                        <p:attrNameLst>
                                          <p:attrName>style.visibility</p:attrName>
                                        </p:attrNameLst>
                                      </p:cBhvr>
                                      <p:to>
                                        <p:strVal val="visible"/>
                                      </p:to>
                                    </p:set>
                                    <p:animEffect transition="in" filter="fade">
                                      <p:cBhvr>
                                        <p:cTn id="88" dur="500"/>
                                        <p:tgtEl>
                                          <p:spTgt spid="37"/>
                                        </p:tgtEl>
                                      </p:cBhvr>
                                    </p:animEffect>
                                  </p:childTnLst>
                                </p:cTn>
                              </p:par>
                            </p:childTnLst>
                          </p:cTn>
                        </p:par>
                        <p:par>
                          <p:cTn id="89" fill="hold">
                            <p:stCondLst>
                              <p:cond delay="10050"/>
                            </p:stCondLst>
                            <p:childTnLst>
                              <p:par>
                                <p:cTn id="90" presetID="10" presetClass="entr" presetSubtype="0" fill="hold" grpId="0" nodeType="afterEffect">
                                  <p:stCondLst>
                                    <p:cond delay="0"/>
                                  </p:stCondLst>
                                  <p:childTnLst>
                                    <p:set>
                                      <p:cBhvr>
                                        <p:cTn id="91" dur="1" fill="hold">
                                          <p:stCondLst>
                                            <p:cond delay="0"/>
                                          </p:stCondLst>
                                        </p:cTn>
                                        <p:tgtEl>
                                          <p:spTgt spid="40"/>
                                        </p:tgtEl>
                                        <p:attrNameLst>
                                          <p:attrName>style.visibility</p:attrName>
                                        </p:attrNameLst>
                                      </p:cBhvr>
                                      <p:to>
                                        <p:strVal val="visible"/>
                                      </p:to>
                                    </p:set>
                                    <p:animEffect transition="in" filter="fade">
                                      <p:cBhvr>
                                        <p:cTn id="92" dur="500"/>
                                        <p:tgtEl>
                                          <p:spTgt spid="40"/>
                                        </p:tgtEl>
                                      </p:cBhvr>
                                    </p:animEffect>
                                  </p:childTnLst>
                                </p:cTn>
                              </p:par>
                            </p:childTnLst>
                          </p:cTn>
                        </p:par>
                        <p:par>
                          <p:cTn id="93" fill="hold">
                            <p:stCondLst>
                              <p:cond delay="10550"/>
                            </p:stCondLst>
                            <p:childTnLst>
                              <p:par>
                                <p:cTn id="94" presetID="10" presetClass="entr" presetSubtype="0" fill="hold" nodeType="afterEffect">
                                  <p:stCondLst>
                                    <p:cond delay="0"/>
                                  </p:stCondLst>
                                  <p:childTnLst>
                                    <p:set>
                                      <p:cBhvr>
                                        <p:cTn id="95" dur="1" fill="hold">
                                          <p:stCondLst>
                                            <p:cond delay="0"/>
                                          </p:stCondLst>
                                        </p:cTn>
                                        <p:tgtEl>
                                          <p:spTgt spid="41"/>
                                        </p:tgtEl>
                                        <p:attrNameLst>
                                          <p:attrName>style.visibility</p:attrName>
                                        </p:attrNameLst>
                                      </p:cBhvr>
                                      <p:to>
                                        <p:strVal val="visible"/>
                                      </p:to>
                                    </p:set>
                                    <p:animEffect transition="in" filter="fade">
                                      <p:cBhvr>
                                        <p:cTn id="96" dur="500"/>
                                        <p:tgtEl>
                                          <p:spTgt spid="41"/>
                                        </p:tgtEl>
                                      </p:cBhvr>
                                    </p:animEffect>
                                  </p:childTnLst>
                                </p:cTn>
                              </p:par>
                            </p:childTnLst>
                          </p:cTn>
                        </p:par>
                        <p:par>
                          <p:cTn id="97" fill="hold">
                            <p:stCondLst>
                              <p:cond delay="11050"/>
                            </p:stCondLst>
                            <p:childTnLst>
                              <p:par>
                                <p:cTn id="98" presetID="10" presetClass="entr" presetSubtype="0" fill="hold" grpId="0" nodeType="afterEffect">
                                  <p:stCondLst>
                                    <p:cond delay="0"/>
                                  </p:stCondLst>
                                  <p:childTnLst>
                                    <p:set>
                                      <p:cBhvr>
                                        <p:cTn id="99" dur="1" fill="hold">
                                          <p:stCondLst>
                                            <p:cond delay="0"/>
                                          </p:stCondLst>
                                        </p:cTn>
                                        <p:tgtEl>
                                          <p:spTgt spid="44"/>
                                        </p:tgtEl>
                                        <p:attrNameLst>
                                          <p:attrName>style.visibility</p:attrName>
                                        </p:attrNameLst>
                                      </p:cBhvr>
                                      <p:to>
                                        <p:strVal val="visible"/>
                                      </p:to>
                                    </p:set>
                                    <p:animEffect transition="in" filter="fade">
                                      <p:cBhvr>
                                        <p:cTn id="10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32" grpId="0"/>
      <p:bldP spid="36" grpId="0"/>
      <p:bldP spid="40" grpId="0"/>
      <p:bldP spid="4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81126"/>
          <a:stretch/>
        </p:blipFill>
        <p:spPr>
          <a:xfrm>
            <a:off x="0" y="5707574"/>
            <a:ext cx="12192000" cy="1150426"/>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t="69371" r="75026"/>
          <a:stretch/>
        </p:blipFill>
        <p:spPr>
          <a:xfrm>
            <a:off x="0" y="4991137"/>
            <a:ext cx="3044858" cy="1866863"/>
          </a:xfrm>
          <a:prstGeom prst="rect">
            <a:avLst/>
          </a:prstGeom>
        </p:spPr>
      </p:pic>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l="68815" t="65814"/>
          <a:stretch/>
        </p:blipFill>
        <p:spPr>
          <a:xfrm>
            <a:off x="8389856" y="4774321"/>
            <a:ext cx="3802144" cy="2083679"/>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34794" t="76176" r="36675"/>
          <a:stretch/>
        </p:blipFill>
        <p:spPr>
          <a:xfrm>
            <a:off x="4242062" y="5405917"/>
            <a:ext cx="3478491" cy="1452083"/>
          </a:xfrm>
          <a:prstGeom prst="rect">
            <a:avLst/>
          </a:prstGeom>
        </p:spPr>
      </p:pic>
      <p:pic>
        <p:nvPicPr>
          <p:cNvPr id="7" name="图片 6"/>
          <p:cNvPicPr>
            <a:picLocks noChangeAspect="1"/>
          </p:cNvPicPr>
          <p:nvPr/>
        </p:nvPicPr>
        <p:blipFill rotWithShape="1">
          <a:blip r:embed="rId6" cstate="print">
            <a:extLst>
              <a:ext uri="{28A0092B-C50C-407E-A947-70E740481C1C}">
                <a14:useLocalDpi xmlns:a14="http://schemas.microsoft.com/office/drawing/2010/main" val="0"/>
              </a:ext>
            </a:extLst>
          </a:blip>
          <a:srcRect t="36738" r="79510"/>
          <a:stretch/>
        </p:blipFill>
        <p:spPr>
          <a:xfrm>
            <a:off x="179109" y="1057804"/>
            <a:ext cx="2498103" cy="3855918"/>
          </a:xfrm>
          <a:prstGeom prst="rect">
            <a:avLst/>
          </a:prstGeom>
        </p:spPr>
      </p:pic>
      <p:sp>
        <p:nvSpPr>
          <p:cNvPr id="26" name="矩形 259"/>
          <p:cNvSpPr>
            <a:spLocks noChangeArrowheads="1"/>
          </p:cNvSpPr>
          <p:nvPr/>
        </p:nvSpPr>
        <p:spPr bwMode="auto">
          <a:xfrm>
            <a:off x="4812967" y="2498590"/>
            <a:ext cx="524327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spcBef>
                <a:spcPct val="0"/>
              </a:spcBef>
              <a:buNone/>
            </a:pPr>
            <a:r>
              <a:rPr lang="zh-CN" altLang="en-US" sz="4000" spc="600" dirty="0">
                <a:solidFill>
                  <a:schemeClr val="bg1"/>
                </a:solidFill>
                <a:effectLst>
                  <a:outerShdw blurRad="38100" dist="38100" dir="2700000" algn="tl">
                    <a:srgbClr val="000000">
                      <a:alpha val="43137"/>
                    </a:srgbClr>
                  </a:outerShdw>
                </a:effectLst>
                <a:latin typeface="迷你简菱心" panose="02010609000101010101" pitchFamily="49" charset="-122"/>
                <a:ea typeface="迷你简菱心" panose="02010609000101010101" pitchFamily="49" charset="-122"/>
              </a:rPr>
              <a:t>此处添加您的标题</a:t>
            </a:r>
          </a:p>
        </p:txBody>
      </p:sp>
      <p:sp>
        <p:nvSpPr>
          <p:cNvPr id="27" name="矩形 259"/>
          <p:cNvSpPr>
            <a:spLocks noChangeArrowheads="1"/>
          </p:cNvSpPr>
          <p:nvPr/>
        </p:nvSpPr>
        <p:spPr bwMode="auto">
          <a:xfrm>
            <a:off x="4489584" y="3243941"/>
            <a:ext cx="589004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1400" dirty="0">
                <a:solidFill>
                  <a:schemeClr val="bg1"/>
                </a:solidFill>
                <a:latin typeface="Arial" panose="020B0604020202020204" pitchFamily="34" charset="0"/>
                <a:cs typeface="Arial" panose="020B0604020202020204" pitchFamily="34" charset="0"/>
              </a:rPr>
              <a:t>We have many PowerPoint </a:t>
            </a:r>
            <a:r>
              <a:rPr lang="zh-CN" altLang="en-US" sz="1400" dirty="0">
                <a:solidFill>
                  <a:schemeClr val="bg1"/>
                </a:solidFill>
                <a:latin typeface="Arial" panose="020B0604020202020204" pitchFamily="34" charset="0"/>
                <a:cs typeface="Arial" panose="020B0604020202020204" pitchFamily="34" charset="0"/>
              </a:rPr>
              <a:t>templates</a:t>
            </a:r>
            <a:r>
              <a:rPr lang="en-US" altLang="zh-CN" sz="1400" dirty="0">
                <a:solidFill>
                  <a:schemeClr val="bg1"/>
                </a:solidFill>
                <a:latin typeface="Arial" panose="020B0604020202020204" pitchFamily="34" charset="0"/>
                <a:cs typeface="Arial" panose="020B0604020202020204" pitchFamily="34" charset="0"/>
              </a:rPr>
              <a:t> that has been specifically designed to help anyone that is stepping into the world of PowerPoint for the very first time.</a:t>
            </a:r>
            <a:endParaRPr lang="zh-CN" altLang="en-US" sz="1400" dirty="0">
              <a:solidFill>
                <a:schemeClr val="bg1"/>
              </a:solidFill>
              <a:latin typeface="Arial" panose="020B0604020202020204" pitchFamily="34" charset="0"/>
              <a:cs typeface="Arial" panose="020B0604020202020204" pitchFamily="34" charset="0"/>
            </a:endParaRPr>
          </a:p>
        </p:txBody>
      </p:sp>
      <p:sp>
        <p:nvSpPr>
          <p:cNvPr id="28" name="矩形 27"/>
          <p:cNvSpPr/>
          <p:nvPr/>
        </p:nvSpPr>
        <p:spPr>
          <a:xfrm>
            <a:off x="6401920" y="834324"/>
            <a:ext cx="2065370" cy="1862048"/>
          </a:xfrm>
          <a:prstGeom prst="rect">
            <a:avLst/>
          </a:prstGeom>
          <a:effectLst/>
        </p:spPr>
        <p:txBody>
          <a:bodyPr wrap="square">
            <a:spAutoFit/>
          </a:bodyPr>
          <a:lstStyle/>
          <a:p>
            <a:pPr algn="ctr"/>
            <a:r>
              <a:rPr lang="en-US" altLang="zh-CN" sz="11500" b="1" dirty="0" smtClean="0">
                <a:solidFill>
                  <a:schemeClr val="bg1"/>
                </a:solidFill>
                <a:latin typeface="Agency FB" panose="020B0503020202020204" pitchFamily="34" charset="0"/>
                <a:ea typeface="腾祥澜黑简" panose="01010104010101010101" pitchFamily="2" charset="-122"/>
                <a:cs typeface="Arial" panose="020B0604020202020204" pitchFamily="34" charset="0"/>
              </a:rPr>
              <a:t>04</a:t>
            </a:r>
            <a:endParaRPr lang="zh-CN" altLang="en-US" sz="11500" b="1" dirty="0">
              <a:solidFill>
                <a:schemeClr val="bg1"/>
              </a:solidFill>
              <a:latin typeface="Agency FB" panose="020B0503020202020204" pitchFamily="34" charset="0"/>
              <a:ea typeface="腾祥澜黑简" panose="01010104010101010101" pitchFamily="2" charset="-122"/>
              <a:cs typeface="Arial" panose="020B0604020202020204" pitchFamily="34" charset="0"/>
            </a:endParaRPr>
          </a:p>
        </p:txBody>
      </p:sp>
    </p:spTree>
    <p:extLst>
      <p:ext uri="{BB962C8B-B14F-4D97-AF65-F5344CB8AC3E}">
        <p14:creationId xmlns:p14="http://schemas.microsoft.com/office/powerpoint/2010/main" val="343829919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1000"/>
                                        <p:tgtEl>
                                          <p:spTgt spid="3"/>
                                        </p:tgtEl>
                                      </p:cBhvr>
                                    </p:animEffect>
                                  </p:childTnLst>
                                </p:cTn>
                              </p:par>
                            </p:childTnLst>
                          </p:cTn>
                        </p:par>
                        <p:par>
                          <p:cTn id="12" fill="hold">
                            <p:stCondLst>
                              <p:cond delay="1500"/>
                            </p:stCondLst>
                            <p:childTnLst>
                              <p:par>
                                <p:cTn id="13" presetID="42"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750"/>
                                        <p:tgtEl>
                                          <p:spTgt spid="4"/>
                                        </p:tgtEl>
                                      </p:cBhvr>
                                    </p:animEffect>
                                    <p:anim calcmode="lin" valueType="num">
                                      <p:cBhvr>
                                        <p:cTn id="16" dur="750" fill="hold"/>
                                        <p:tgtEl>
                                          <p:spTgt spid="4"/>
                                        </p:tgtEl>
                                        <p:attrNameLst>
                                          <p:attrName>ppt_x</p:attrName>
                                        </p:attrNameLst>
                                      </p:cBhvr>
                                      <p:tavLst>
                                        <p:tav tm="0">
                                          <p:val>
                                            <p:strVal val="#ppt_x"/>
                                          </p:val>
                                        </p:tav>
                                        <p:tav tm="100000">
                                          <p:val>
                                            <p:strVal val="#ppt_x"/>
                                          </p:val>
                                        </p:tav>
                                      </p:tavLst>
                                    </p:anim>
                                    <p:anim calcmode="lin" valueType="num">
                                      <p:cBhvr>
                                        <p:cTn id="17" dur="75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25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750"/>
                                        <p:tgtEl>
                                          <p:spTgt spid="6"/>
                                        </p:tgtEl>
                                      </p:cBhvr>
                                    </p:animEffect>
                                    <p:anim calcmode="lin" valueType="num">
                                      <p:cBhvr>
                                        <p:cTn id="21" dur="750" fill="hold"/>
                                        <p:tgtEl>
                                          <p:spTgt spid="6"/>
                                        </p:tgtEl>
                                        <p:attrNameLst>
                                          <p:attrName>ppt_x</p:attrName>
                                        </p:attrNameLst>
                                      </p:cBhvr>
                                      <p:tavLst>
                                        <p:tav tm="0">
                                          <p:val>
                                            <p:strVal val="#ppt_x"/>
                                          </p:val>
                                        </p:tav>
                                        <p:tav tm="100000">
                                          <p:val>
                                            <p:strVal val="#ppt_x"/>
                                          </p:val>
                                        </p:tav>
                                      </p:tavLst>
                                    </p:anim>
                                    <p:anim calcmode="lin" valueType="num">
                                      <p:cBhvr>
                                        <p:cTn id="22" dur="750" fill="hold"/>
                                        <p:tgtEl>
                                          <p:spTgt spid="6"/>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50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750"/>
                                        <p:tgtEl>
                                          <p:spTgt spid="5"/>
                                        </p:tgtEl>
                                      </p:cBhvr>
                                    </p:animEffect>
                                    <p:anim calcmode="lin" valueType="num">
                                      <p:cBhvr>
                                        <p:cTn id="26" dur="750" fill="hold"/>
                                        <p:tgtEl>
                                          <p:spTgt spid="5"/>
                                        </p:tgtEl>
                                        <p:attrNameLst>
                                          <p:attrName>ppt_x</p:attrName>
                                        </p:attrNameLst>
                                      </p:cBhvr>
                                      <p:tavLst>
                                        <p:tav tm="0">
                                          <p:val>
                                            <p:strVal val="#ppt_x"/>
                                          </p:val>
                                        </p:tav>
                                        <p:tav tm="100000">
                                          <p:val>
                                            <p:strVal val="#ppt_x"/>
                                          </p:val>
                                        </p:tav>
                                      </p:tavLst>
                                    </p:anim>
                                    <p:anim calcmode="lin" valueType="num">
                                      <p:cBhvr>
                                        <p:cTn id="27" dur="750" fill="hold"/>
                                        <p:tgtEl>
                                          <p:spTgt spid="5"/>
                                        </p:tgtEl>
                                        <p:attrNameLst>
                                          <p:attrName>ppt_y</p:attrName>
                                        </p:attrNameLst>
                                      </p:cBhvr>
                                      <p:tavLst>
                                        <p:tav tm="0">
                                          <p:val>
                                            <p:strVal val="#ppt_y+.1"/>
                                          </p:val>
                                        </p:tav>
                                        <p:tav tm="100000">
                                          <p:val>
                                            <p:strVal val="#ppt_y"/>
                                          </p:val>
                                        </p:tav>
                                      </p:tavLst>
                                    </p:anim>
                                  </p:childTnLst>
                                </p:cTn>
                              </p:par>
                            </p:childTnLst>
                          </p:cTn>
                        </p:par>
                        <p:par>
                          <p:cTn id="28" fill="hold">
                            <p:stCondLst>
                              <p:cond delay="2750"/>
                            </p:stCondLst>
                            <p:childTnLst>
                              <p:par>
                                <p:cTn id="29" presetID="42" presetClass="entr" presetSubtype="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750"/>
                                        <p:tgtEl>
                                          <p:spTgt spid="7"/>
                                        </p:tgtEl>
                                      </p:cBhvr>
                                    </p:animEffect>
                                    <p:anim calcmode="lin" valueType="num">
                                      <p:cBhvr>
                                        <p:cTn id="32" dur="750" fill="hold"/>
                                        <p:tgtEl>
                                          <p:spTgt spid="7"/>
                                        </p:tgtEl>
                                        <p:attrNameLst>
                                          <p:attrName>ppt_x</p:attrName>
                                        </p:attrNameLst>
                                      </p:cBhvr>
                                      <p:tavLst>
                                        <p:tav tm="0">
                                          <p:val>
                                            <p:strVal val="#ppt_x"/>
                                          </p:val>
                                        </p:tav>
                                        <p:tav tm="100000">
                                          <p:val>
                                            <p:strVal val="#ppt_x"/>
                                          </p:val>
                                        </p:tav>
                                      </p:tavLst>
                                    </p:anim>
                                    <p:anim calcmode="lin" valueType="num">
                                      <p:cBhvr>
                                        <p:cTn id="33" dur="750" fill="hold"/>
                                        <p:tgtEl>
                                          <p:spTgt spid="7"/>
                                        </p:tgtEl>
                                        <p:attrNameLst>
                                          <p:attrName>ppt_y</p:attrName>
                                        </p:attrNameLst>
                                      </p:cBhvr>
                                      <p:tavLst>
                                        <p:tav tm="0">
                                          <p:val>
                                            <p:strVal val="#ppt_y+.1"/>
                                          </p:val>
                                        </p:tav>
                                        <p:tav tm="100000">
                                          <p:val>
                                            <p:strVal val="#ppt_y"/>
                                          </p:val>
                                        </p:tav>
                                      </p:tavLst>
                                    </p:anim>
                                  </p:childTnLst>
                                </p:cTn>
                              </p:par>
                            </p:childTnLst>
                          </p:cTn>
                        </p:par>
                        <p:par>
                          <p:cTn id="34" fill="hold">
                            <p:stCondLst>
                              <p:cond delay="3500"/>
                            </p:stCondLst>
                            <p:childTnLst>
                              <p:par>
                                <p:cTn id="35" presetID="53" presetClass="entr" presetSubtype="16" fill="hold" grpId="0" nodeType="after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p:cTn id="37" dur="500" fill="hold"/>
                                        <p:tgtEl>
                                          <p:spTgt spid="28"/>
                                        </p:tgtEl>
                                        <p:attrNameLst>
                                          <p:attrName>ppt_w</p:attrName>
                                        </p:attrNameLst>
                                      </p:cBhvr>
                                      <p:tavLst>
                                        <p:tav tm="0">
                                          <p:val>
                                            <p:fltVal val="0"/>
                                          </p:val>
                                        </p:tav>
                                        <p:tav tm="100000">
                                          <p:val>
                                            <p:strVal val="#ppt_w"/>
                                          </p:val>
                                        </p:tav>
                                      </p:tavLst>
                                    </p:anim>
                                    <p:anim calcmode="lin" valueType="num">
                                      <p:cBhvr>
                                        <p:cTn id="38" dur="500" fill="hold"/>
                                        <p:tgtEl>
                                          <p:spTgt spid="28"/>
                                        </p:tgtEl>
                                        <p:attrNameLst>
                                          <p:attrName>ppt_h</p:attrName>
                                        </p:attrNameLst>
                                      </p:cBhvr>
                                      <p:tavLst>
                                        <p:tav tm="0">
                                          <p:val>
                                            <p:fltVal val="0"/>
                                          </p:val>
                                        </p:tav>
                                        <p:tav tm="100000">
                                          <p:val>
                                            <p:strVal val="#ppt_h"/>
                                          </p:val>
                                        </p:tav>
                                      </p:tavLst>
                                    </p:anim>
                                    <p:animEffect transition="in" filter="fade">
                                      <p:cBhvr>
                                        <p:cTn id="39" dur="500"/>
                                        <p:tgtEl>
                                          <p:spTgt spid="28"/>
                                        </p:tgtEl>
                                      </p:cBhvr>
                                    </p:animEffect>
                                  </p:childTnLst>
                                </p:cTn>
                              </p:par>
                            </p:childTnLst>
                          </p:cTn>
                        </p:par>
                        <p:par>
                          <p:cTn id="40" fill="hold">
                            <p:stCondLst>
                              <p:cond delay="4000"/>
                            </p:stCondLst>
                            <p:childTnLst>
                              <p:par>
                                <p:cTn id="41" presetID="41" presetClass="entr" presetSubtype="0" fill="hold" grpId="0" nodeType="afterEffect">
                                  <p:stCondLst>
                                    <p:cond delay="0"/>
                                  </p:stCondLst>
                                  <p:iterate type="lt">
                                    <p:tmPct val="10000"/>
                                  </p:iterate>
                                  <p:childTnLst>
                                    <p:set>
                                      <p:cBhvr>
                                        <p:cTn id="42" dur="1" fill="hold">
                                          <p:stCondLst>
                                            <p:cond delay="0"/>
                                          </p:stCondLst>
                                        </p:cTn>
                                        <p:tgtEl>
                                          <p:spTgt spid="26"/>
                                        </p:tgtEl>
                                        <p:attrNameLst>
                                          <p:attrName>style.visibility</p:attrName>
                                        </p:attrNameLst>
                                      </p:cBhvr>
                                      <p:to>
                                        <p:strVal val="visible"/>
                                      </p:to>
                                    </p:set>
                                    <p:anim calcmode="lin" valueType="num">
                                      <p:cBhvr>
                                        <p:cTn id="43"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26"/>
                                        </p:tgtEl>
                                        <p:attrNameLst>
                                          <p:attrName>ppt_y</p:attrName>
                                        </p:attrNameLst>
                                      </p:cBhvr>
                                      <p:tavLst>
                                        <p:tav tm="0">
                                          <p:val>
                                            <p:strVal val="#ppt_y"/>
                                          </p:val>
                                        </p:tav>
                                        <p:tav tm="100000">
                                          <p:val>
                                            <p:strVal val="#ppt_y"/>
                                          </p:val>
                                        </p:tav>
                                      </p:tavLst>
                                    </p:anim>
                                    <p:anim calcmode="lin" valueType="num">
                                      <p:cBhvr>
                                        <p:cTn id="45"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26"/>
                                        </p:tgtEl>
                                      </p:cBhvr>
                                    </p:animEffect>
                                  </p:childTnLst>
                                </p:cTn>
                              </p:par>
                            </p:childTnLst>
                          </p:cTn>
                        </p:par>
                        <p:par>
                          <p:cTn id="48" fill="hold">
                            <p:stCondLst>
                              <p:cond delay="4850"/>
                            </p:stCondLst>
                            <p:childTnLst>
                              <p:par>
                                <p:cTn id="49" presetID="26" presetClass="emph" presetSubtype="0" fill="hold" grpId="1" nodeType="afterEffect">
                                  <p:stCondLst>
                                    <p:cond delay="0"/>
                                  </p:stCondLst>
                                  <p:iterate type="lt">
                                    <p:tmPct val="0"/>
                                  </p:iterate>
                                  <p:childTnLst>
                                    <p:animEffect transition="out" filter="fade">
                                      <p:cBhvr>
                                        <p:cTn id="50" dur="500" tmFilter="0, 0; .2, .5; .8, .5; 1, 0"/>
                                        <p:tgtEl>
                                          <p:spTgt spid="26"/>
                                        </p:tgtEl>
                                      </p:cBhvr>
                                    </p:animEffect>
                                    <p:animScale>
                                      <p:cBhvr>
                                        <p:cTn id="51" dur="250" autoRev="1" fill="hold"/>
                                        <p:tgtEl>
                                          <p:spTgt spid="26"/>
                                        </p:tgtEl>
                                      </p:cBhvr>
                                      <p:by x="105000" y="105000"/>
                                    </p:animScale>
                                  </p:childTnLst>
                                </p:cTn>
                              </p:par>
                              <p:par>
                                <p:cTn id="52" presetID="12" presetClass="entr" presetSubtype="1" fill="hold" grpId="0" nodeType="withEffect">
                                  <p:stCondLst>
                                    <p:cond delay="250"/>
                                  </p:stCondLst>
                                  <p:childTnLst>
                                    <p:set>
                                      <p:cBhvr>
                                        <p:cTn id="53" dur="1" fill="hold">
                                          <p:stCondLst>
                                            <p:cond delay="0"/>
                                          </p:stCondLst>
                                        </p:cTn>
                                        <p:tgtEl>
                                          <p:spTgt spid="27"/>
                                        </p:tgtEl>
                                        <p:attrNameLst>
                                          <p:attrName>style.visibility</p:attrName>
                                        </p:attrNameLst>
                                      </p:cBhvr>
                                      <p:to>
                                        <p:strVal val="visible"/>
                                      </p:to>
                                    </p:set>
                                    <p:anim calcmode="lin" valueType="num">
                                      <p:cBhvr additive="base">
                                        <p:cTn id="54" dur="500"/>
                                        <p:tgtEl>
                                          <p:spTgt spid="27"/>
                                        </p:tgtEl>
                                        <p:attrNameLst>
                                          <p:attrName>ppt_y</p:attrName>
                                        </p:attrNameLst>
                                      </p:cBhvr>
                                      <p:tavLst>
                                        <p:tav tm="0">
                                          <p:val>
                                            <p:strVal val="#ppt_y-#ppt_h*1.125000"/>
                                          </p:val>
                                        </p:tav>
                                        <p:tav tm="100000">
                                          <p:val>
                                            <p:strVal val="#ppt_y"/>
                                          </p:val>
                                        </p:tav>
                                      </p:tavLst>
                                    </p:anim>
                                    <p:animEffect transition="in" filter="wipe(down)">
                                      <p:cBhvr>
                                        <p:cTn id="5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27" grpId="0"/>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500" y="104774"/>
            <a:ext cx="525938" cy="485775"/>
          </a:xfrm>
          <a:prstGeom prst="rect">
            <a:avLst/>
          </a:prstGeom>
        </p:spPr>
      </p:pic>
      <p:sp>
        <p:nvSpPr>
          <p:cNvPr id="3" name="文本框 37"/>
          <p:cNvSpPr txBox="1"/>
          <p:nvPr/>
        </p:nvSpPr>
        <p:spPr>
          <a:xfrm>
            <a:off x="681534" y="57440"/>
            <a:ext cx="4414572" cy="572863"/>
          </a:xfrm>
          <a:prstGeom prst="rect">
            <a:avLst/>
          </a:prstGeom>
          <a:noFill/>
        </p:spPr>
        <p:txBody>
          <a:bodyPr wrap="none" lIns="128539" tIns="64269" rIns="128539" bIns="64269" rtlCol="0">
            <a:spAutoFit/>
          </a:bodyPr>
          <a:lstStyle/>
          <a:p>
            <a:pPr defTabSz="1285286">
              <a:lnSpc>
                <a:spcPct val="120000"/>
              </a:lnSpc>
            </a:pPr>
            <a:r>
              <a:rPr lang="zh-CN" altLang="en-US" sz="2399" spc="300" dirty="0" smtClean="0">
                <a:solidFill>
                  <a:schemeClr val="bg1"/>
                </a:solidFill>
                <a:latin typeface="迷你简菱心" panose="02010609000101010101" pitchFamily="49" charset="-122"/>
                <a:ea typeface="迷你简菱心" panose="02010609000101010101" pitchFamily="49" charset="-122"/>
                <a:cs typeface="+mn-ea"/>
                <a:sym typeface="+mn-lt"/>
              </a:rPr>
              <a:t>四、请</a:t>
            </a:r>
            <a:r>
              <a:rPr lang="zh-CN" altLang="en-US" sz="2399" spc="300" dirty="0">
                <a:solidFill>
                  <a:schemeClr val="bg1"/>
                </a:solidFill>
                <a:latin typeface="迷你简菱心" panose="02010609000101010101" pitchFamily="49" charset="-122"/>
                <a:ea typeface="迷你简菱心" panose="02010609000101010101" pitchFamily="49" charset="-122"/>
                <a:cs typeface="+mn-ea"/>
                <a:sym typeface="+mn-lt"/>
              </a:rPr>
              <a:t>输入您的章节大标题</a:t>
            </a:r>
          </a:p>
        </p:txBody>
      </p:sp>
      <p:sp>
        <p:nvSpPr>
          <p:cNvPr id="4" name="文本框 38"/>
          <p:cNvSpPr txBox="1"/>
          <p:nvPr/>
        </p:nvSpPr>
        <p:spPr>
          <a:xfrm>
            <a:off x="623438" y="517959"/>
            <a:ext cx="6845494" cy="401727"/>
          </a:xfrm>
          <a:prstGeom prst="rect">
            <a:avLst/>
          </a:prstGeom>
          <a:noFill/>
        </p:spPr>
        <p:txBody>
          <a:bodyPr wrap="none" lIns="128539" tIns="64269" rIns="128539" bIns="64269" rtlCol="0">
            <a:spAutoFit/>
          </a:bodyPr>
          <a:lstStyle/>
          <a:p>
            <a:pPr defTabSz="1285286">
              <a:lnSpc>
                <a:spcPct val="120000"/>
              </a:lnSpc>
            </a:pPr>
            <a:r>
              <a:rPr lang="en-US" altLang="zh-CN" sz="1599" dirty="0">
                <a:solidFill>
                  <a:schemeClr val="bg1"/>
                </a:solidFill>
                <a:latin typeface="微软雅黑 Light" panose="020B0502040204020203" pitchFamily="34" charset="-122"/>
                <a:ea typeface="微软雅黑 Light" panose="020B0502040204020203" pitchFamily="34" charset="-122"/>
                <a:cs typeface="+mn-ea"/>
                <a:sym typeface="+mn-lt"/>
              </a:rPr>
              <a:t>Click here to edit the content you want to recommend that you use the</a:t>
            </a:r>
          </a:p>
        </p:txBody>
      </p:sp>
      <p:sp>
        <p:nvSpPr>
          <p:cNvPr id="45" name="Shape 5166"/>
          <p:cNvSpPr/>
          <p:nvPr/>
        </p:nvSpPr>
        <p:spPr>
          <a:xfrm>
            <a:off x="3531791" y="2080971"/>
            <a:ext cx="1410246" cy="1249379"/>
          </a:xfrm>
          <a:custGeom>
            <a:avLst/>
            <a:gdLst/>
            <a:ahLst/>
            <a:cxnLst>
              <a:cxn ang="0">
                <a:pos x="wd2" y="hd2"/>
              </a:cxn>
              <a:cxn ang="5400000">
                <a:pos x="wd2" y="hd2"/>
              </a:cxn>
              <a:cxn ang="10800000">
                <a:pos x="wd2" y="hd2"/>
              </a:cxn>
              <a:cxn ang="16200000">
                <a:pos x="wd2" y="hd2"/>
              </a:cxn>
            </a:cxnLst>
            <a:rect l="0" t="0" r="r" b="b"/>
            <a:pathLst>
              <a:path w="21600" h="21600" extrusionOk="0">
                <a:moveTo>
                  <a:pt x="17131" y="0"/>
                </a:moveTo>
                <a:lnTo>
                  <a:pt x="4125" y="12945"/>
                </a:lnTo>
                <a:lnTo>
                  <a:pt x="0" y="21600"/>
                </a:lnTo>
                <a:lnTo>
                  <a:pt x="21600" y="7769"/>
                </a:lnTo>
                <a:lnTo>
                  <a:pt x="17131" y="0"/>
                </a:lnTo>
                <a:close/>
              </a:path>
            </a:pathLst>
          </a:custGeom>
          <a:solidFill>
            <a:schemeClr val="bg1">
              <a:alpha val="10196"/>
            </a:schemeClr>
          </a:solidFill>
          <a:ln w="12700" cap="flat">
            <a:noFill/>
            <a:miter lim="400000"/>
          </a:ln>
          <a:effectLst/>
        </p:spPr>
        <p:txBody>
          <a:bodyPr wrap="square" lIns="44112" tIns="44112" rIns="44112" bIns="44112" numCol="1" anchor="ctr">
            <a:noAutofit/>
          </a:bodyPr>
          <a:lstStyle/>
          <a:p>
            <a:pPr algn="ctr" defTabSz="866943" fontAlgn="base">
              <a:lnSpc>
                <a:spcPct val="120000"/>
              </a:lnSpc>
              <a:spcBef>
                <a:spcPct val="0"/>
              </a:spcBef>
              <a:spcAft>
                <a:spcPct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lang="en-US" sz="1327" dirty="0">
              <a:solidFill>
                <a:prstClr val="white"/>
              </a:solidFill>
              <a:effectLst>
                <a:outerShdw blurRad="38100" dist="12700" dir="5400000" rotWithShape="0">
                  <a:srgbClr val="000000">
                    <a:alpha val="50000"/>
                  </a:srgbClr>
                </a:outerShdw>
              </a:effectLst>
              <a:latin typeface="Arial" panose="020B0604020202020204" pitchFamily="34" charset="0"/>
              <a:ea typeface="微软雅黑" panose="020B0503020204020204" pitchFamily="34" charset="-122"/>
              <a:cs typeface="Gill Sans"/>
              <a:sym typeface="Arial" panose="020B0604020202020204" pitchFamily="34" charset="0"/>
            </a:endParaRPr>
          </a:p>
        </p:txBody>
      </p:sp>
      <p:sp>
        <p:nvSpPr>
          <p:cNvPr id="46" name="Shape 5167"/>
          <p:cNvSpPr/>
          <p:nvPr/>
        </p:nvSpPr>
        <p:spPr>
          <a:xfrm>
            <a:off x="3104115" y="2821683"/>
            <a:ext cx="2270916" cy="1300673"/>
          </a:xfrm>
          <a:custGeom>
            <a:avLst/>
            <a:gdLst/>
            <a:ahLst/>
            <a:cxnLst>
              <a:cxn ang="0">
                <a:pos x="wd2" y="hd2"/>
              </a:cxn>
              <a:cxn ang="5400000">
                <a:pos x="wd2" y="hd2"/>
              </a:cxn>
              <a:cxn ang="10800000">
                <a:pos x="wd2" y="hd2"/>
              </a:cxn>
              <a:cxn ang="16200000">
                <a:pos x="wd2" y="hd2"/>
              </a:cxn>
            </a:cxnLst>
            <a:rect l="0" t="0" r="r" b="b"/>
            <a:pathLst>
              <a:path w="21600" h="21600" extrusionOk="0">
                <a:moveTo>
                  <a:pt x="19039" y="0"/>
                </a:moveTo>
                <a:lnTo>
                  <a:pt x="2561" y="13286"/>
                </a:lnTo>
                <a:lnTo>
                  <a:pt x="0" y="21600"/>
                </a:lnTo>
                <a:lnTo>
                  <a:pt x="21600" y="8314"/>
                </a:lnTo>
                <a:cubicBezTo>
                  <a:pt x="21600" y="8314"/>
                  <a:pt x="19039" y="0"/>
                  <a:pt x="19039" y="0"/>
                </a:cubicBezTo>
                <a:close/>
              </a:path>
            </a:pathLst>
          </a:custGeom>
          <a:solidFill>
            <a:schemeClr val="bg1">
              <a:alpha val="10196"/>
            </a:schemeClr>
          </a:solidFill>
          <a:ln w="12700" cap="flat">
            <a:noFill/>
            <a:miter lim="400000"/>
          </a:ln>
          <a:effectLst/>
        </p:spPr>
        <p:txBody>
          <a:bodyPr wrap="square" lIns="44112" tIns="44112" rIns="44112" bIns="44112" numCol="1" anchor="ctr">
            <a:noAutofit/>
          </a:bodyPr>
          <a:lstStyle/>
          <a:p>
            <a:pPr algn="ctr" defTabSz="866943" fontAlgn="base">
              <a:lnSpc>
                <a:spcPct val="120000"/>
              </a:lnSpc>
              <a:spcBef>
                <a:spcPct val="0"/>
              </a:spcBef>
              <a:spcAft>
                <a:spcPct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lang="en-US" sz="1327" dirty="0">
              <a:solidFill>
                <a:prstClr val="white"/>
              </a:solidFill>
              <a:effectLst>
                <a:outerShdw blurRad="38100" dist="12700" dir="5400000" rotWithShape="0">
                  <a:srgbClr val="000000">
                    <a:alpha val="50000"/>
                  </a:srgbClr>
                </a:outerShdw>
              </a:effectLst>
              <a:latin typeface="Arial" panose="020B0604020202020204" pitchFamily="34" charset="0"/>
              <a:ea typeface="微软雅黑" panose="020B0503020204020204" pitchFamily="34" charset="-122"/>
              <a:cs typeface="Gill Sans"/>
              <a:sym typeface="Arial" panose="020B0604020202020204" pitchFamily="34" charset="0"/>
            </a:endParaRPr>
          </a:p>
        </p:txBody>
      </p:sp>
      <p:sp>
        <p:nvSpPr>
          <p:cNvPr id="47" name="Shape 5168"/>
          <p:cNvSpPr/>
          <p:nvPr/>
        </p:nvSpPr>
        <p:spPr>
          <a:xfrm>
            <a:off x="2676444" y="3624838"/>
            <a:ext cx="3131586" cy="1300668"/>
          </a:xfrm>
          <a:custGeom>
            <a:avLst/>
            <a:gdLst/>
            <a:ahLst/>
            <a:cxnLst>
              <a:cxn ang="0">
                <a:pos x="wd2" y="hd2"/>
              </a:cxn>
              <a:cxn ang="5400000">
                <a:pos x="wd2" y="hd2"/>
              </a:cxn>
              <a:cxn ang="10800000">
                <a:pos x="wd2" y="hd2"/>
              </a:cxn>
              <a:cxn ang="16200000">
                <a:pos x="wd2" y="hd2"/>
              </a:cxn>
            </a:cxnLst>
            <a:rect l="0" t="0" r="r" b="b"/>
            <a:pathLst>
              <a:path w="21600" h="21600" extrusionOk="0">
                <a:moveTo>
                  <a:pt x="19743" y="0"/>
                </a:moveTo>
                <a:lnTo>
                  <a:pt x="1857" y="13286"/>
                </a:lnTo>
                <a:lnTo>
                  <a:pt x="0" y="21600"/>
                </a:lnTo>
                <a:lnTo>
                  <a:pt x="21600" y="8314"/>
                </a:lnTo>
                <a:cubicBezTo>
                  <a:pt x="21600" y="8314"/>
                  <a:pt x="19743" y="0"/>
                  <a:pt x="19743" y="0"/>
                </a:cubicBezTo>
                <a:close/>
              </a:path>
            </a:pathLst>
          </a:custGeom>
          <a:solidFill>
            <a:schemeClr val="bg1">
              <a:alpha val="10196"/>
            </a:schemeClr>
          </a:solidFill>
          <a:ln w="12700" cap="flat">
            <a:noFill/>
            <a:miter lim="400000"/>
          </a:ln>
          <a:effectLst/>
        </p:spPr>
        <p:txBody>
          <a:bodyPr wrap="square" lIns="44112" tIns="44112" rIns="44112" bIns="44112" numCol="1" anchor="ctr">
            <a:noAutofit/>
          </a:bodyPr>
          <a:lstStyle/>
          <a:p>
            <a:pPr algn="ctr" defTabSz="866943" fontAlgn="base">
              <a:lnSpc>
                <a:spcPct val="120000"/>
              </a:lnSpc>
              <a:spcBef>
                <a:spcPct val="0"/>
              </a:spcBef>
              <a:spcAft>
                <a:spcPct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lang="en-US" sz="1327" dirty="0">
              <a:solidFill>
                <a:prstClr val="white"/>
              </a:solidFill>
              <a:effectLst>
                <a:outerShdw blurRad="38100" dist="12700" dir="5400000" rotWithShape="0">
                  <a:srgbClr val="000000">
                    <a:alpha val="50000"/>
                  </a:srgbClr>
                </a:outerShdw>
              </a:effectLst>
              <a:latin typeface="Arial" panose="020B0604020202020204" pitchFamily="34" charset="0"/>
              <a:ea typeface="微软雅黑" panose="020B0503020204020204" pitchFamily="34" charset="-122"/>
              <a:cs typeface="Gill Sans"/>
              <a:sym typeface="Arial" panose="020B0604020202020204" pitchFamily="34" charset="0"/>
            </a:endParaRPr>
          </a:p>
        </p:txBody>
      </p:sp>
      <p:sp>
        <p:nvSpPr>
          <p:cNvPr id="48" name="Shape 5169"/>
          <p:cNvSpPr/>
          <p:nvPr/>
        </p:nvSpPr>
        <p:spPr>
          <a:xfrm>
            <a:off x="2238823" y="4427996"/>
            <a:ext cx="3992247" cy="1300661"/>
          </a:xfrm>
          <a:custGeom>
            <a:avLst/>
            <a:gdLst/>
            <a:ahLst/>
            <a:cxnLst>
              <a:cxn ang="0">
                <a:pos x="wd2" y="hd2"/>
              </a:cxn>
              <a:cxn ang="5400000">
                <a:pos x="wd2" y="hd2"/>
              </a:cxn>
              <a:cxn ang="10800000">
                <a:pos x="wd2" y="hd2"/>
              </a:cxn>
              <a:cxn ang="16200000">
                <a:pos x="wd2" y="hd2"/>
              </a:cxn>
            </a:cxnLst>
            <a:rect l="0" t="0" r="r" b="b"/>
            <a:pathLst>
              <a:path w="21600" h="21600" extrusionOk="0">
                <a:moveTo>
                  <a:pt x="1457" y="13286"/>
                </a:moveTo>
                <a:lnTo>
                  <a:pt x="0" y="21600"/>
                </a:lnTo>
                <a:lnTo>
                  <a:pt x="21600" y="8314"/>
                </a:lnTo>
                <a:lnTo>
                  <a:pt x="20143" y="0"/>
                </a:lnTo>
                <a:cubicBezTo>
                  <a:pt x="20143" y="0"/>
                  <a:pt x="1457" y="13286"/>
                  <a:pt x="1457" y="13286"/>
                </a:cubicBezTo>
                <a:close/>
              </a:path>
            </a:pathLst>
          </a:custGeom>
          <a:solidFill>
            <a:schemeClr val="bg1">
              <a:alpha val="10196"/>
            </a:schemeClr>
          </a:solidFill>
          <a:ln w="12700" cap="flat">
            <a:noFill/>
            <a:miter lim="400000"/>
          </a:ln>
          <a:effectLst/>
        </p:spPr>
        <p:txBody>
          <a:bodyPr wrap="square" lIns="44112" tIns="44112" rIns="44112" bIns="44112" numCol="1" anchor="ctr">
            <a:noAutofit/>
          </a:bodyPr>
          <a:lstStyle/>
          <a:p>
            <a:pPr algn="ctr" defTabSz="866943" fontAlgn="base">
              <a:lnSpc>
                <a:spcPct val="120000"/>
              </a:lnSpc>
              <a:spcBef>
                <a:spcPct val="0"/>
              </a:spcBef>
              <a:spcAft>
                <a:spcPct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lang="en-US" sz="1327" dirty="0">
              <a:solidFill>
                <a:prstClr val="white"/>
              </a:solidFill>
              <a:effectLst>
                <a:outerShdw blurRad="38100" dist="12700" dir="5400000" rotWithShape="0">
                  <a:srgbClr val="000000">
                    <a:alpha val="50000"/>
                  </a:srgbClr>
                </a:outerShdw>
              </a:effectLst>
              <a:latin typeface="Arial" panose="020B0604020202020204" pitchFamily="34" charset="0"/>
              <a:ea typeface="微软雅黑" panose="020B0503020204020204" pitchFamily="34" charset="-122"/>
              <a:cs typeface="Gill Sans"/>
              <a:sym typeface="Arial" panose="020B0604020202020204" pitchFamily="34" charset="0"/>
            </a:endParaRPr>
          </a:p>
        </p:txBody>
      </p:sp>
      <p:grpSp>
        <p:nvGrpSpPr>
          <p:cNvPr id="49" name="组合 48"/>
          <p:cNvGrpSpPr/>
          <p:nvPr/>
        </p:nvGrpSpPr>
        <p:grpSpPr>
          <a:xfrm>
            <a:off x="3959465" y="1734853"/>
            <a:ext cx="1131800" cy="851512"/>
            <a:chOff x="2313735" y="1108481"/>
            <a:chExt cx="977557" cy="735467"/>
          </a:xfrm>
          <a:solidFill>
            <a:schemeClr val="bg1">
              <a:alpha val="10196"/>
            </a:schemeClr>
          </a:solidFill>
        </p:grpSpPr>
        <p:sp>
          <p:nvSpPr>
            <p:cNvPr id="50" name="Shape 5171"/>
            <p:cNvSpPr/>
            <p:nvPr/>
          </p:nvSpPr>
          <p:spPr>
            <a:xfrm>
              <a:off x="2313735" y="1108481"/>
              <a:ext cx="849654" cy="68705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grpFill/>
            <a:ln w="12700" cap="flat">
              <a:noFill/>
              <a:miter lim="400000"/>
            </a:ln>
            <a:effectLst/>
          </p:spPr>
          <p:txBody>
            <a:bodyPr wrap="square" lIns="0" tIns="0" rIns="0" bIns="0" numCol="1" anchor="t">
              <a:noAutofit/>
            </a:bodyPr>
            <a:lstStyle/>
            <a:p>
              <a:pPr algn="ctr" defTabSz="866943" fontAlgn="base">
                <a:lnSpc>
                  <a:spcPct val="120000"/>
                </a:lnSpc>
                <a:spcBef>
                  <a:spcPct val="0"/>
                </a:spcBef>
                <a:spcAft>
                  <a:spcPct val="0"/>
                </a:spcAft>
                <a:defRPr>
                  <a:solidFill>
                    <a:srgbClr val="4C4C4C"/>
                  </a:solidFill>
                </a:defRPr>
              </a:pPr>
              <a:endParaRPr lang="en-US" sz="2000" b="1"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51" name="Shape 5176"/>
            <p:cNvSpPr/>
            <p:nvPr/>
          </p:nvSpPr>
          <p:spPr>
            <a:xfrm>
              <a:off x="2329102" y="1491630"/>
              <a:ext cx="962190" cy="35231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defTabSz="553880" fontAlgn="base">
                <a:lnSpc>
                  <a:spcPct val="120000"/>
                </a:lnSpc>
                <a:spcAft>
                  <a:spcPct val="0"/>
                </a:spcAft>
              </a:pPr>
              <a:r>
                <a:rPr lang="zh-CN" altLang="en-US" sz="2000" b="1" dirty="0" smtClean="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文本</a:t>
              </a:r>
              <a:endParaRPr lang="zh-CN" altLang="en-US" sz="2000" b="1"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52" name="组合 51"/>
          <p:cNvGrpSpPr/>
          <p:nvPr/>
        </p:nvGrpSpPr>
        <p:grpSpPr>
          <a:xfrm>
            <a:off x="3531791" y="2821685"/>
            <a:ext cx="1840580" cy="500639"/>
            <a:chOff x="1944344" y="2047198"/>
            <a:chExt cx="1589745" cy="432411"/>
          </a:xfrm>
          <a:solidFill>
            <a:schemeClr val="bg1">
              <a:alpha val="10196"/>
            </a:schemeClr>
          </a:solidFill>
        </p:grpSpPr>
        <p:sp>
          <p:nvSpPr>
            <p:cNvPr id="53" name="Shape 5173"/>
            <p:cNvSpPr/>
            <p:nvPr/>
          </p:nvSpPr>
          <p:spPr>
            <a:xfrm>
              <a:off x="1944344" y="2047198"/>
              <a:ext cx="1589745" cy="432411"/>
            </a:xfrm>
            <a:custGeom>
              <a:avLst/>
              <a:gdLst/>
              <a:ahLst/>
              <a:cxnLst>
                <a:cxn ang="0">
                  <a:pos x="wd2" y="hd2"/>
                </a:cxn>
                <a:cxn ang="5400000">
                  <a:pos x="wd2" y="hd2"/>
                </a:cxn>
                <a:cxn ang="10800000">
                  <a:pos x="wd2" y="hd2"/>
                </a:cxn>
                <a:cxn ang="16200000">
                  <a:pos x="wd2" y="hd2"/>
                </a:cxn>
              </a:cxnLst>
              <a:rect l="0" t="0" r="r" b="b"/>
              <a:pathLst>
                <a:path w="21600" h="21600" extrusionOk="0">
                  <a:moveTo>
                    <a:pt x="3160" y="0"/>
                  </a:moveTo>
                  <a:lnTo>
                    <a:pt x="0" y="21600"/>
                  </a:lnTo>
                  <a:lnTo>
                    <a:pt x="21600" y="21600"/>
                  </a:lnTo>
                  <a:lnTo>
                    <a:pt x="18440" y="0"/>
                  </a:lnTo>
                  <a:cubicBezTo>
                    <a:pt x="18440" y="0"/>
                    <a:pt x="3160" y="0"/>
                    <a:pt x="3160" y="0"/>
                  </a:cubicBezTo>
                  <a:close/>
                </a:path>
              </a:pathLst>
            </a:custGeom>
            <a:grpFill/>
            <a:ln w="12700" cap="flat">
              <a:noFill/>
              <a:miter lim="400000"/>
            </a:ln>
            <a:effectLst/>
          </p:spPr>
          <p:txBody>
            <a:bodyPr wrap="square" lIns="44112" tIns="44112" rIns="44112" bIns="44112" numCol="1" anchor="ctr">
              <a:noAutofit/>
            </a:bodyPr>
            <a:lstStyle/>
            <a:p>
              <a:pPr algn="ctr" defTabSz="866943" fontAlgn="base">
                <a:lnSpc>
                  <a:spcPct val="120000"/>
                </a:lnSpc>
                <a:spcBef>
                  <a:spcPct val="0"/>
                </a:spcBef>
                <a:spcAft>
                  <a:spcPct val="0"/>
                </a:spcAft>
                <a:defRPr>
                  <a:solidFill>
                    <a:srgbClr val="4C4C4C"/>
                  </a:solidFill>
                </a:defRPr>
              </a:pPr>
              <a:endParaRPr lang="en-US" sz="2000" b="1"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54" name="Shape 5177"/>
            <p:cNvSpPr/>
            <p:nvPr/>
          </p:nvSpPr>
          <p:spPr>
            <a:xfrm>
              <a:off x="2191740" y="2087244"/>
              <a:ext cx="1099552" cy="35231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defTabSz="553880" fontAlgn="base">
                <a:lnSpc>
                  <a:spcPct val="120000"/>
                </a:lnSpc>
                <a:spcAft>
                  <a:spcPct val="0"/>
                </a:spcAft>
              </a:pPr>
              <a:r>
                <a:rPr lang="zh-CN" altLang="en-US" sz="2000" b="1" dirty="0" smtClean="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输入</a:t>
              </a:r>
              <a:r>
                <a:rPr lang="zh-CN" altLang="en-US" sz="2000" b="1"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文本</a:t>
              </a:r>
            </a:p>
          </p:txBody>
        </p:sp>
      </p:grpSp>
      <p:grpSp>
        <p:nvGrpSpPr>
          <p:cNvPr id="55" name="组合 54"/>
          <p:cNvGrpSpPr/>
          <p:nvPr/>
        </p:nvGrpSpPr>
        <p:grpSpPr>
          <a:xfrm>
            <a:off x="3104118" y="3624838"/>
            <a:ext cx="2701249" cy="500640"/>
            <a:chOff x="1574955" y="2740898"/>
            <a:chExt cx="2333121" cy="432412"/>
          </a:xfrm>
          <a:solidFill>
            <a:schemeClr val="bg1">
              <a:alpha val="10196"/>
            </a:schemeClr>
          </a:solidFill>
        </p:grpSpPr>
        <p:sp>
          <p:nvSpPr>
            <p:cNvPr id="56" name="Shape 5172"/>
            <p:cNvSpPr/>
            <p:nvPr/>
          </p:nvSpPr>
          <p:spPr>
            <a:xfrm>
              <a:off x="1574955" y="2740898"/>
              <a:ext cx="2333121" cy="432412"/>
            </a:xfrm>
            <a:custGeom>
              <a:avLst/>
              <a:gdLst/>
              <a:ahLst/>
              <a:cxnLst>
                <a:cxn ang="0">
                  <a:pos x="wd2" y="hd2"/>
                </a:cxn>
                <a:cxn ang="5400000">
                  <a:pos x="wd2" y="hd2"/>
                </a:cxn>
                <a:cxn ang="10800000">
                  <a:pos x="wd2" y="hd2"/>
                </a:cxn>
                <a:cxn ang="16200000">
                  <a:pos x="wd2" y="hd2"/>
                </a:cxn>
              </a:cxnLst>
              <a:rect l="0" t="0" r="r" b="b"/>
              <a:pathLst>
                <a:path w="21600" h="21600" extrusionOk="0">
                  <a:moveTo>
                    <a:pt x="2153" y="0"/>
                  </a:moveTo>
                  <a:lnTo>
                    <a:pt x="0" y="21600"/>
                  </a:lnTo>
                  <a:lnTo>
                    <a:pt x="21600" y="21600"/>
                  </a:lnTo>
                  <a:lnTo>
                    <a:pt x="19447" y="0"/>
                  </a:lnTo>
                  <a:cubicBezTo>
                    <a:pt x="19447" y="0"/>
                    <a:pt x="2153" y="0"/>
                    <a:pt x="2153" y="0"/>
                  </a:cubicBezTo>
                  <a:close/>
                </a:path>
              </a:pathLst>
            </a:custGeom>
            <a:grpFill/>
            <a:ln w="12700" cap="flat">
              <a:noFill/>
              <a:miter lim="400000"/>
            </a:ln>
            <a:effectLst/>
          </p:spPr>
          <p:txBody>
            <a:bodyPr wrap="square" lIns="44112" tIns="44112" rIns="44112" bIns="44112" numCol="1" anchor="ctr">
              <a:noAutofit/>
            </a:bodyPr>
            <a:lstStyle/>
            <a:p>
              <a:pPr algn="ctr" defTabSz="866943" fontAlgn="base">
                <a:lnSpc>
                  <a:spcPct val="120000"/>
                </a:lnSpc>
                <a:spcBef>
                  <a:spcPct val="0"/>
                </a:spcBef>
                <a:spcAft>
                  <a:spcPct val="0"/>
                </a:spcAft>
                <a:defRPr>
                  <a:solidFill>
                    <a:srgbClr val="4C4C4C"/>
                  </a:solidFill>
                </a:defRPr>
              </a:pPr>
              <a:endParaRPr lang="en-US" sz="2000" b="1"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57" name="Shape 5178"/>
            <p:cNvSpPr/>
            <p:nvPr/>
          </p:nvSpPr>
          <p:spPr>
            <a:xfrm>
              <a:off x="1815028" y="2780945"/>
              <a:ext cx="1849246" cy="35231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defTabSz="553880" fontAlgn="base">
                <a:lnSpc>
                  <a:spcPct val="120000"/>
                </a:lnSpc>
                <a:spcAft>
                  <a:spcPct val="0"/>
                </a:spcAft>
              </a:pPr>
              <a:r>
                <a:rPr lang="zh-CN" altLang="en-US" sz="2000" b="1">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zh-CN" altLang="en-US" sz="2000" b="1"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58" name="组合 57"/>
          <p:cNvGrpSpPr/>
          <p:nvPr/>
        </p:nvGrpSpPr>
        <p:grpSpPr>
          <a:xfrm>
            <a:off x="2676442" y="4427992"/>
            <a:ext cx="3561910" cy="500634"/>
            <a:chOff x="1205565" y="3434598"/>
            <a:chExt cx="3076490" cy="432407"/>
          </a:xfrm>
          <a:solidFill>
            <a:schemeClr val="bg1">
              <a:alpha val="10196"/>
            </a:schemeClr>
          </a:solidFill>
        </p:grpSpPr>
        <p:sp>
          <p:nvSpPr>
            <p:cNvPr id="59" name="Shape 5174"/>
            <p:cNvSpPr/>
            <p:nvPr/>
          </p:nvSpPr>
          <p:spPr>
            <a:xfrm>
              <a:off x="1205565" y="3434598"/>
              <a:ext cx="3076490" cy="43240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967" y="0"/>
                  </a:lnTo>
                  <a:lnTo>
                    <a:pt x="1633" y="0"/>
                  </a:lnTo>
                  <a:lnTo>
                    <a:pt x="0" y="21600"/>
                  </a:lnTo>
                  <a:cubicBezTo>
                    <a:pt x="0" y="21600"/>
                    <a:pt x="21600" y="21600"/>
                    <a:pt x="21600" y="21600"/>
                  </a:cubicBezTo>
                  <a:close/>
                </a:path>
              </a:pathLst>
            </a:custGeom>
            <a:grpFill/>
            <a:ln w="12700" cap="flat">
              <a:noFill/>
              <a:miter lim="400000"/>
            </a:ln>
            <a:effectLst/>
          </p:spPr>
          <p:txBody>
            <a:bodyPr wrap="square" lIns="44112" tIns="44112" rIns="44112" bIns="44112" numCol="1" anchor="ctr">
              <a:noAutofit/>
            </a:bodyPr>
            <a:lstStyle/>
            <a:p>
              <a:pPr algn="ctr" defTabSz="866943" fontAlgn="base">
                <a:lnSpc>
                  <a:spcPct val="120000"/>
                </a:lnSpc>
                <a:spcBef>
                  <a:spcPct val="0"/>
                </a:spcBef>
                <a:spcAft>
                  <a:spcPct val="0"/>
                </a:spcAft>
                <a:defRPr>
                  <a:solidFill>
                    <a:srgbClr val="4C4C4C"/>
                  </a:solidFill>
                </a:defRPr>
              </a:pPr>
              <a:endParaRPr lang="en-US" sz="2000" b="1"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60" name="Shape 5179"/>
            <p:cNvSpPr/>
            <p:nvPr/>
          </p:nvSpPr>
          <p:spPr>
            <a:xfrm>
              <a:off x="1422332" y="3474643"/>
              <a:ext cx="2634639" cy="35231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defTabSz="553880" fontAlgn="base">
                <a:lnSpc>
                  <a:spcPct val="120000"/>
                </a:lnSpc>
                <a:spcAft>
                  <a:spcPct val="0"/>
                </a:spcAft>
              </a:pPr>
              <a:r>
                <a:rPr lang="zh-CN" altLang="en-US" sz="2000" b="1">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zh-CN" altLang="en-US" sz="2000" b="1"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61" name="组合 60"/>
          <p:cNvGrpSpPr/>
          <p:nvPr/>
        </p:nvGrpSpPr>
        <p:grpSpPr>
          <a:xfrm>
            <a:off x="2238824" y="5219996"/>
            <a:ext cx="4422582" cy="500634"/>
            <a:chOff x="827585" y="4118665"/>
            <a:chExt cx="3819870" cy="432407"/>
          </a:xfrm>
          <a:solidFill>
            <a:schemeClr val="bg1">
              <a:alpha val="10196"/>
            </a:schemeClr>
          </a:solidFill>
        </p:grpSpPr>
        <p:sp>
          <p:nvSpPr>
            <p:cNvPr id="62" name="Shape 5175"/>
            <p:cNvSpPr/>
            <p:nvPr/>
          </p:nvSpPr>
          <p:spPr>
            <a:xfrm>
              <a:off x="827585" y="4118665"/>
              <a:ext cx="3819870" cy="432407"/>
            </a:xfrm>
            <a:custGeom>
              <a:avLst/>
              <a:gdLst/>
              <a:ahLst/>
              <a:cxnLst>
                <a:cxn ang="0">
                  <a:pos x="wd2" y="hd2"/>
                </a:cxn>
                <a:cxn ang="5400000">
                  <a:pos x="wd2" y="hd2"/>
                </a:cxn>
                <a:cxn ang="10800000">
                  <a:pos x="wd2" y="hd2"/>
                </a:cxn>
                <a:cxn ang="16200000">
                  <a:pos x="wd2" y="hd2"/>
                </a:cxn>
              </a:cxnLst>
              <a:rect l="0" t="0" r="r" b="b"/>
              <a:pathLst>
                <a:path w="21600" h="21600" extrusionOk="0">
                  <a:moveTo>
                    <a:pt x="1315" y="0"/>
                  </a:moveTo>
                  <a:lnTo>
                    <a:pt x="0" y="21600"/>
                  </a:lnTo>
                  <a:lnTo>
                    <a:pt x="21600" y="21600"/>
                  </a:lnTo>
                  <a:lnTo>
                    <a:pt x="20285" y="0"/>
                  </a:lnTo>
                  <a:cubicBezTo>
                    <a:pt x="20285" y="0"/>
                    <a:pt x="1315" y="0"/>
                    <a:pt x="1315" y="0"/>
                  </a:cubicBezTo>
                  <a:close/>
                </a:path>
              </a:pathLst>
            </a:custGeom>
            <a:grpFill/>
            <a:ln w="12700" cap="flat">
              <a:noFill/>
              <a:miter lim="400000"/>
            </a:ln>
            <a:effectLst/>
          </p:spPr>
          <p:txBody>
            <a:bodyPr wrap="square" lIns="44112" tIns="44112" rIns="44112" bIns="44112" numCol="1" anchor="ctr">
              <a:noAutofit/>
            </a:bodyPr>
            <a:lstStyle/>
            <a:p>
              <a:pPr algn="ctr" defTabSz="866943" fontAlgn="base">
                <a:lnSpc>
                  <a:spcPct val="120000"/>
                </a:lnSpc>
                <a:spcBef>
                  <a:spcPct val="0"/>
                </a:spcBef>
                <a:spcAft>
                  <a:spcPct val="0"/>
                </a:spcAft>
                <a:defRPr>
                  <a:solidFill>
                    <a:srgbClr val="4C4C4C"/>
                  </a:solidFill>
                </a:defRPr>
              </a:pPr>
              <a:endParaRPr lang="en-US" sz="2000" b="1"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63" name="Shape 5180"/>
            <p:cNvSpPr/>
            <p:nvPr/>
          </p:nvSpPr>
          <p:spPr>
            <a:xfrm>
              <a:off x="1072475" y="4158709"/>
              <a:ext cx="3334354" cy="35231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defTabSz="553880" fontAlgn="base">
                <a:lnSpc>
                  <a:spcPct val="120000"/>
                </a:lnSpc>
                <a:spcAft>
                  <a:spcPct val="0"/>
                </a:spcAft>
              </a:pPr>
              <a:r>
                <a:rPr lang="zh-CN" altLang="en-US" sz="2000" b="1">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zh-CN" altLang="en-US" sz="2000" b="1"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64" name="Round Same Side Corner Rectangle 67"/>
          <p:cNvSpPr/>
          <p:nvPr/>
        </p:nvSpPr>
        <p:spPr>
          <a:xfrm rot="10800000" flipH="1">
            <a:off x="7175182" y="1750410"/>
            <a:ext cx="57776" cy="595153"/>
          </a:xfrm>
          <a:prstGeom prst="round2SameRect">
            <a:avLst>
              <a:gd name="adj1" fmla="val 50000"/>
              <a:gd name="adj2" fmla="val 50000"/>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5265" tIns="47632" rIns="95265" bIns="47632" rtlCol="0" anchor="ctr"/>
          <a:lstStyle/>
          <a:p>
            <a:pPr algn="ctr" defTabSz="866943" fontAlgn="base">
              <a:lnSpc>
                <a:spcPct val="120000"/>
              </a:lnSpc>
              <a:spcBef>
                <a:spcPct val="0"/>
              </a:spcBef>
              <a:spcAft>
                <a:spcPct val="0"/>
              </a:spcAft>
            </a:pPr>
            <a:endParaRPr lang="bg-BG" sz="1517"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65" name="Round Same Side Corner Rectangle 68"/>
          <p:cNvSpPr/>
          <p:nvPr/>
        </p:nvSpPr>
        <p:spPr>
          <a:xfrm rot="10800000" flipH="1">
            <a:off x="7173284" y="2654975"/>
            <a:ext cx="57776" cy="595153"/>
          </a:xfrm>
          <a:prstGeom prst="round2SameRect">
            <a:avLst>
              <a:gd name="adj1" fmla="val 50000"/>
              <a:gd name="adj2" fmla="val 50000"/>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5265" tIns="47632" rIns="95265" bIns="47632" rtlCol="0" anchor="ctr"/>
          <a:lstStyle/>
          <a:p>
            <a:pPr algn="ctr" defTabSz="866943" fontAlgn="base">
              <a:lnSpc>
                <a:spcPct val="120000"/>
              </a:lnSpc>
              <a:spcBef>
                <a:spcPct val="0"/>
              </a:spcBef>
              <a:spcAft>
                <a:spcPct val="0"/>
              </a:spcAft>
            </a:pPr>
            <a:endParaRPr lang="bg-BG" sz="1517"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66" name="Round Same Side Corner Rectangle 69"/>
          <p:cNvSpPr/>
          <p:nvPr/>
        </p:nvSpPr>
        <p:spPr>
          <a:xfrm rot="10800000" flipH="1">
            <a:off x="7175182" y="3477154"/>
            <a:ext cx="57776" cy="595153"/>
          </a:xfrm>
          <a:prstGeom prst="round2SameRect">
            <a:avLst>
              <a:gd name="adj1" fmla="val 50000"/>
              <a:gd name="adj2" fmla="val 50000"/>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5265" tIns="47632" rIns="95265" bIns="47632" rtlCol="0" anchor="ctr"/>
          <a:lstStyle/>
          <a:p>
            <a:pPr algn="ctr" defTabSz="866943" fontAlgn="base">
              <a:lnSpc>
                <a:spcPct val="120000"/>
              </a:lnSpc>
              <a:spcBef>
                <a:spcPct val="0"/>
              </a:spcBef>
              <a:spcAft>
                <a:spcPct val="0"/>
              </a:spcAft>
            </a:pPr>
            <a:endParaRPr lang="bg-BG" sz="1517"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67" name="组合 66"/>
          <p:cNvGrpSpPr/>
          <p:nvPr/>
        </p:nvGrpSpPr>
        <p:grpSpPr>
          <a:xfrm>
            <a:off x="7334144" y="1735769"/>
            <a:ext cx="3852412" cy="665218"/>
            <a:chOff x="5228513" y="1109269"/>
            <a:chExt cx="4321353" cy="574559"/>
          </a:xfrm>
        </p:grpSpPr>
        <p:sp>
          <p:nvSpPr>
            <p:cNvPr id="68" name="TextBox 20"/>
            <p:cNvSpPr txBox="1"/>
            <p:nvPr/>
          </p:nvSpPr>
          <p:spPr>
            <a:xfrm>
              <a:off x="5228513" y="1428629"/>
              <a:ext cx="4321353" cy="255199"/>
            </a:xfrm>
            <a:prstGeom prst="rect">
              <a:avLst/>
            </a:prstGeom>
            <a:noFill/>
          </p:spPr>
          <p:txBody>
            <a:bodyPr wrap="square" lIns="0" tIns="0" rIns="0" bIns="0" rtlCol="0">
              <a:spAutoFit/>
            </a:bodyPr>
            <a:lstStyle/>
            <a:p>
              <a:pPr defTabSz="866943" fontAlgn="base">
                <a:lnSpc>
                  <a:spcPct val="120000"/>
                </a:lnSpc>
                <a:spcBef>
                  <a:spcPct val="0"/>
                </a:spcBef>
                <a:spcAft>
                  <a:spcPct val="0"/>
                </a:spcAft>
              </a:pPr>
              <a:r>
                <a:rPr lang="zh-CN" altLang="en-US" sz="16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请插入文本内容请插入文本</a:t>
              </a:r>
              <a:r>
                <a:rPr lang="zh-CN" altLang="en-US" sz="1600" dirty="0" smtClean="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内容</a:t>
              </a:r>
              <a:endParaRPr lang="en-GB" altLang="zh-CN" sz="16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9" name="Rectangle 71"/>
            <p:cNvSpPr/>
            <p:nvPr/>
          </p:nvSpPr>
          <p:spPr>
            <a:xfrm>
              <a:off x="5228513" y="1109269"/>
              <a:ext cx="2013906" cy="318999"/>
            </a:xfrm>
            <a:prstGeom prst="rect">
              <a:avLst/>
            </a:prstGeom>
          </p:spPr>
          <p:txBody>
            <a:bodyPr wrap="none" lIns="0" tIns="0" rIns="0" bIns="0">
              <a:spAutoFit/>
            </a:bodyPr>
            <a:lstStyle/>
            <a:p>
              <a:pPr defTabSz="866943" fontAlgn="base">
                <a:lnSpc>
                  <a:spcPct val="120000"/>
                </a:lnSpc>
                <a:spcBef>
                  <a:spcPct val="0"/>
                </a:spcBef>
                <a:spcAft>
                  <a:spcPct val="0"/>
                </a:spcAft>
              </a:pPr>
              <a:r>
                <a:rPr lang="zh-CN" altLang="en-US" sz="2000" b="1" dirty="0">
                  <a:solidFill>
                    <a:prstClr val="white">
                      <a:alpha val="80000"/>
                    </a:prst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p>
          </p:txBody>
        </p:sp>
      </p:grpSp>
      <p:grpSp>
        <p:nvGrpSpPr>
          <p:cNvPr id="70" name="组合 69"/>
          <p:cNvGrpSpPr/>
          <p:nvPr/>
        </p:nvGrpSpPr>
        <p:grpSpPr>
          <a:xfrm>
            <a:off x="7334144" y="2615575"/>
            <a:ext cx="3021139" cy="660575"/>
            <a:chOff x="5228512" y="1869180"/>
            <a:chExt cx="3388892" cy="570552"/>
          </a:xfrm>
        </p:grpSpPr>
        <p:sp>
          <p:nvSpPr>
            <p:cNvPr id="71" name="TextBox 22"/>
            <p:cNvSpPr txBox="1"/>
            <p:nvPr/>
          </p:nvSpPr>
          <p:spPr>
            <a:xfrm>
              <a:off x="5228512" y="2184532"/>
              <a:ext cx="3388892" cy="255200"/>
            </a:xfrm>
            <a:prstGeom prst="rect">
              <a:avLst/>
            </a:prstGeom>
            <a:noFill/>
          </p:spPr>
          <p:txBody>
            <a:bodyPr wrap="square" lIns="0" tIns="0" rIns="0" bIns="0" rtlCol="0">
              <a:spAutoFit/>
            </a:bodyPr>
            <a:lstStyle/>
            <a:p>
              <a:pPr defTabSz="866943" fontAlgn="base">
                <a:lnSpc>
                  <a:spcPct val="120000"/>
                </a:lnSpc>
                <a:spcBef>
                  <a:spcPct val="0"/>
                </a:spcBef>
                <a:spcAft>
                  <a:spcPct val="0"/>
                </a:spcAft>
              </a:pPr>
              <a:r>
                <a:rPr lang="zh-CN" altLang="en-US" sz="16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请插入文本内容请插入文本内容</a:t>
              </a:r>
              <a:endParaRPr lang="en-GB" altLang="zh-CN" sz="16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2" name="Rectangle 73"/>
            <p:cNvSpPr/>
            <p:nvPr/>
          </p:nvSpPr>
          <p:spPr>
            <a:xfrm>
              <a:off x="5228513" y="1869180"/>
              <a:ext cx="2013906" cy="291530"/>
            </a:xfrm>
            <a:prstGeom prst="rect">
              <a:avLst/>
            </a:prstGeom>
          </p:spPr>
          <p:txBody>
            <a:bodyPr wrap="none" lIns="0" tIns="0" rIns="0" bIns="0">
              <a:spAutoFit/>
            </a:bodyPr>
            <a:lstStyle/>
            <a:p>
              <a:pPr defTabSz="866943" fontAlgn="base">
                <a:lnSpc>
                  <a:spcPct val="120000"/>
                </a:lnSpc>
                <a:spcBef>
                  <a:spcPct val="0"/>
                </a:spcBef>
                <a:spcAft>
                  <a:spcPct val="0"/>
                </a:spcAft>
              </a:pPr>
              <a:r>
                <a:rPr lang="zh-CN" altLang="en-US" sz="2000" b="1">
                  <a:solidFill>
                    <a:prstClr val="white">
                      <a:alpha val="80000"/>
                    </a:prst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zh-CN" altLang="en-US" sz="2000" b="1" dirty="0">
                <a:solidFill>
                  <a:prstClr val="white">
                    <a:alpha val="80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73" name="组合 72"/>
          <p:cNvGrpSpPr/>
          <p:nvPr/>
        </p:nvGrpSpPr>
        <p:grpSpPr>
          <a:xfrm>
            <a:off x="7334144" y="3495389"/>
            <a:ext cx="3321479" cy="660570"/>
            <a:chOff x="5228512" y="2629091"/>
            <a:chExt cx="3725791" cy="570547"/>
          </a:xfrm>
        </p:grpSpPr>
        <p:sp>
          <p:nvSpPr>
            <p:cNvPr id="74" name="TextBox 24"/>
            <p:cNvSpPr txBox="1"/>
            <p:nvPr/>
          </p:nvSpPr>
          <p:spPr>
            <a:xfrm>
              <a:off x="5228512" y="2944438"/>
              <a:ext cx="3725791" cy="255200"/>
            </a:xfrm>
            <a:prstGeom prst="rect">
              <a:avLst/>
            </a:prstGeom>
            <a:noFill/>
          </p:spPr>
          <p:txBody>
            <a:bodyPr wrap="square" lIns="0" tIns="0" rIns="0" bIns="0" rtlCol="0">
              <a:spAutoFit/>
            </a:bodyPr>
            <a:lstStyle/>
            <a:p>
              <a:pPr defTabSz="866943" fontAlgn="base">
                <a:lnSpc>
                  <a:spcPct val="120000"/>
                </a:lnSpc>
                <a:spcBef>
                  <a:spcPct val="0"/>
                </a:spcBef>
                <a:spcAft>
                  <a:spcPct val="0"/>
                </a:spcAft>
              </a:pPr>
              <a:r>
                <a:rPr lang="zh-CN" altLang="en-US" sz="16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请插入文本内容请插入文本内容</a:t>
              </a:r>
              <a:endParaRPr lang="en-GB" altLang="zh-CN" sz="16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5" name="Rectangle 75"/>
            <p:cNvSpPr/>
            <p:nvPr/>
          </p:nvSpPr>
          <p:spPr>
            <a:xfrm>
              <a:off x="5228513" y="2629091"/>
              <a:ext cx="2013906" cy="291530"/>
            </a:xfrm>
            <a:prstGeom prst="rect">
              <a:avLst/>
            </a:prstGeom>
          </p:spPr>
          <p:txBody>
            <a:bodyPr wrap="none" lIns="0" tIns="0" rIns="0" bIns="0">
              <a:spAutoFit/>
            </a:bodyPr>
            <a:lstStyle/>
            <a:p>
              <a:pPr defTabSz="866943" fontAlgn="base">
                <a:lnSpc>
                  <a:spcPct val="120000"/>
                </a:lnSpc>
                <a:spcBef>
                  <a:spcPct val="0"/>
                </a:spcBef>
                <a:spcAft>
                  <a:spcPct val="0"/>
                </a:spcAft>
              </a:pPr>
              <a:r>
                <a:rPr lang="zh-CN" altLang="en-US" sz="2000" b="1" dirty="0">
                  <a:solidFill>
                    <a:prstClr val="white">
                      <a:alpha val="80000"/>
                    </a:prst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p>
          </p:txBody>
        </p:sp>
      </p:grpSp>
      <p:sp>
        <p:nvSpPr>
          <p:cNvPr id="76" name="Round Same Side Corner Rectangle 76"/>
          <p:cNvSpPr/>
          <p:nvPr/>
        </p:nvSpPr>
        <p:spPr>
          <a:xfrm rot="10800000" flipH="1">
            <a:off x="7173284" y="4311324"/>
            <a:ext cx="57776" cy="595153"/>
          </a:xfrm>
          <a:prstGeom prst="round2SameRect">
            <a:avLst>
              <a:gd name="adj1" fmla="val 50000"/>
              <a:gd name="adj2" fmla="val 50000"/>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5265" tIns="47632" rIns="95265" bIns="47632" rtlCol="0" anchor="ctr"/>
          <a:lstStyle/>
          <a:p>
            <a:pPr algn="ctr" defTabSz="866943" fontAlgn="base">
              <a:lnSpc>
                <a:spcPct val="120000"/>
              </a:lnSpc>
              <a:spcBef>
                <a:spcPct val="0"/>
              </a:spcBef>
              <a:spcAft>
                <a:spcPct val="0"/>
              </a:spcAft>
            </a:pPr>
            <a:endParaRPr lang="bg-BG" sz="1517"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77" name="Round Same Side Corner Rectangle 77"/>
          <p:cNvSpPr/>
          <p:nvPr/>
        </p:nvSpPr>
        <p:spPr>
          <a:xfrm rot="10800000" flipH="1">
            <a:off x="7175182" y="5133503"/>
            <a:ext cx="57776" cy="595153"/>
          </a:xfrm>
          <a:prstGeom prst="round2SameRect">
            <a:avLst>
              <a:gd name="adj1" fmla="val 50000"/>
              <a:gd name="adj2" fmla="val 50000"/>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5265" tIns="47632" rIns="95265" bIns="47632" rtlCol="0" anchor="ctr"/>
          <a:lstStyle/>
          <a:p>
            <a:pPr algn="ctr" defTabSz="866943" fontAlgn="base">
              <a:lnSpc>
                <a:spcPct val="120000"/>
              </a:lnSpc>
              <a:spcBef>
                <a:spcPct val="0"/>
              </a:spcBef>
              <a:spcAft>
                <a:spcPct val="0"/>
              </a:spcAft>
            </a:pPr>
            <a:endParaRPr lang="bg-BG" sz="1517"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78" name="组合 77"/>
          <p:cNvGrpSpPr/>
          <p:nvPr/>
        </p:nvGrpSpPr>
        <p:grpSpPr>
          <a:xfrm>
            <a:off x="7334144" y="4271927"/>
            <a:ext cx="3413025" cy="641860"/>
            <a:chOff x="5228511" y="3299800"/>
            <a:chExt cx="3828480" cy="554387"/>
          </a:xfrm>
        </p:grpSpPr>
        <p:sp>
          <p:nvSpPr>
            <p:cNvPr id="79" name="TextBox 28"/>
            <p:cNvSpPr txBox="1"/>
            <p:nvPr/>
          </p:nvSpPr>
          <p:spPr>
            <a:xfrm>
              <a:off x="5228511" y="3598987"/>
              <a:ext cx="3828480" cy="255200"/>
            </a:xfrm>
            <a:prstGeom prst="rect">
              <a:avLst/>
            </a:prstGeom>
            <a:noFill/>
          </p:spPr>
          <p:txBody>
            <a:bodyPr wrap="square" lIns="0" tIns="0" rIns="0" bIns="0" rtlCol="0">
              <a:spAutoFit/>
            </a:bodyPr>
            <a:lstStyle/>
            <a:p>
              <a:pPr defTabSz="866943" fontAlgn="base">
                <a:lnSpc>
                  <a:spcPct val="120000"/>
                </a:lnSpc>
                <a:spcBef>
                  <a:spcPct val="0"/>
                </a:spcBef>
                <a:spcAft>
                  <a:spcPct val="0"/>
                </a:spcAft>
              </a:pPr>
              <a:r>
                <a:rPr lang="zh-CN" altLang="en-US" sz="16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请插入文本内容请插入文本内容</a:t>
              </a:r>
              <a:endParaRPr lang="en-GB" altLang="zh-CN" sz="16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0" name="Rectangle 79"/>
            <p:cNvSpPr/>
            <p:nvPr/>
          </p:nvSpPr>
          <p:spPr>
            <a:xfrm>
              <a:off x="5228513" y="3299800"/>
              <a:ext cx="2013906" cy="291530"/>
            </a:xfrm>
            <a:prstGeom prst="rect">
              <a:avLst/>
            </a:prstGeom>
          </p:spPr>
          <p:txBody>
            <a:bodyPr wrap="none" lIns="0" tIns="0" rIns="0" bIns="0">
              <a:spAutoFit/>
            </a:bodyPr>
            <a:lstStyle/>
            <a:p>
              <a:pPr defTabSz="866943" fontAlgn="base">
                <a:lnSpc>
                  <a:spcPct val="120000"/>
                </a:lnSpc>
                <a:spcBef>
                  <a:spcPct val="0"/>
                </a:spcBef>
                <a:spcAft>
                  <a:spcPct val="0"/>
                </a:spcAft>
              </a:pPr>
              <a:r>
                <a:rPr lang="zh-CN" altLang="en-US" sz="2000" b="1">
                  <a:solidFill>
                    <a:prstClr val="white">
                      <a:alpha val="80000"/>
                    </a:prst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zh-CN" altLang="en-US" sz="2000" b="1" dirty="0">
                <a:solidFill>
                  <a:prstClr val="white">
                    <a:alpha val="80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81" name="组合 80"/>
          <p:cNvGrpSpPr/>
          <p:nvPr/>
        </p:nvGrpSpPr>
        <p:grpSpPr>
          <a:xfrm>
            <a:off x="7334144" y="5151731"/>
            <a:ext cx="3413025" cy="660540"/>
            <a:chOff x="5228511" y="4059711"/>
            <a:chExt cx="3828480" cy="570522"/>
          </a:xfrm>
        </p:grpSpPr>
        <p:sp>
          <p:nvSpPr>
            <p:cNvPr id="82" name="TextBox 30"/>
            <p:cNvSpPr txBox="1"/>
            <p:nvPr/>
          </p:nvSpPr>
          <p:spPr>
            <a:xfrm>
              <a:off x="5228511" y="4375033"/>
              <a:ext cx="3828480" cy="255200"/>
            </a:xfrm>
            <a:prstGeom prst="rect">
              <a:avLst/>
            </a:prstGeom>
            <a:noFill/>
          </p:spPr>
          <p:txBody>
            <a:bodyPr wrap="square" lIns="0" tIns="0" rIns="0" bIns="0" rtlCol="0">
              <a:spAutoFit/>
            </a:bodyPr>
            <a:lstStyle/>
            <a:p>
              <a:pPr defTabSz="866943" fontAlgn="base">
                <a:lnSpc>
                  <a:spcPct val="120000"/>
                </a:lnSpc>
                <a:spcBef>
                  <a:spcPct val="0"/>
                </a:spcBef>
                <a:spcAft>
                  <a:spcPct val="0"/>
                </a:spcAft>
              </a:pPr>
              <a:r>
                <a:rPr lang="zh-CN" altLang="en-US" sz="16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请插入文本内容请插入文本内容</a:t>
              </a:r>
              <a:endParaRPr lang="en-GB" altLang="zh-CN" sz="16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3" name="Rectangle 81"/>
            <p:cNvSpPr/>
            <p:nvPr/>
          </p:nvSpPr>
          <p:spPr>
            <a:xfrm>
              <a:off x="5228513" y="4059711"/>
              <a:ext cx="2013906" cy="291530"/>
            </a:xfrm>
            <a:prstGeom prst="rect">
              <a:avLst/>
            </a:prstGeom>
          </p:spPr>
          <p:txBody>
            <a:bodyPr wrap="none" lIns="0" tIns="0" rIns="0" bIns="0">
              <a:spAutoFit/>
            </a:bodyPr>
            <a:lstStyle/>
            <a:p>
              <a:pPr defTabSz="866943" fontAlgn="base">
                <a:lnSpc>
                  <a:spcPct val="120000"/>
                </a:lnSpc>
                <a:spcBef>
                  <a:spcPct val="0"/>
                </a:spcBef>
                <a:spcAft>
                  <a:spcPct val="0"/>
                </a:spcAft>
              </a:pPr>
              <a:r>
                <a:rPr lang="zh-CN" altLang="en-US" sz="2000" b="1">
                  <a:solidFill>
                    <a:prstClr val="white">
                      <a:alpha val="80000"/>
                    </a:prst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zh-CN" altLang="en-US" sz="2000" b="1" dirty="0">
                <a:solidFill>
                  <a:prstClr val="white">
                    <a:alpha val="80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spTree>
    <p:extLst>
      <p:ext uri="{BB962C8B-B14F-4D97-AF65-F5344CB8AC3E}">
        <p14:creationId xmlns:p14="http://schemas.microsoft.com/office/powerpoint/2010/main" val="100880706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anim calcmode="lin" valueType="num">
                                      <p:cBhvr>
                                        <p:cTn id="19" dur="500" fill="hold"/>
                                        <p:tgtEl>
                                          <p:spTgt spid="4"/>
                                        </p:tgtEl>
                                        <p:attrNameLst>
                                          <p:attrName>ppt_x</p:attrName>
                                        </p:attrNameLst>
                                      </p:cBhvr>
                                      <p:tavLst>
                                        <p:tav tm="0">
                                          <p:val>
                                            <p:strVal val="#ppt_x"/>
                                          </p:val>
                                        </p:tav>
                                        <p:tav tm="100000">
                                          <p:val>
                                            <p:strVal val="#ppt_x"/>
                                          </p:val>
                                        </p:tav>
                                      </p:tavLst>
                                    </p:anim>
                                    <p:anim calcmode="lin" valueType="num">
                                      <p:cBhvr>
                                        <p:cTn id="20" dur="5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1550"/>
                            </p:stCondLst>
                            <p:childTnLst>
                              <p:par>
                                <p:cTn id="22" presetID="22" presetClass="entr" presetSubtype="2" fill="hold" nodeType="afterEffect">
                                  <p:stCondLst>
                                    <p:cond delay="0"/>
                                  </p:stCondLst>
                                  <p:childTnLst>
                                    <p:set>
                                      <p:cBhvr>
                                        <p:cTn id="23" dur="1" fill="hold">
                                          <p:stCondLst>
                                            <p:cond delay="0"/>
                                          </p:stCondLst>
                                        </p:cTn>
                                        <p:tgtEl>
                                          <p:spTgt spid="61"/>
                                        </p:tgtEl>
                                        <p:attrNameLst>
                                          <p:attrName>style.visibility</p:attrName>
                                        </p:attrNameLst>
                                      </p:cBhvr>
                                      <p:to>
                                        <p:strVal val="visible"/>
                                      </p:to>
                                    </p:set>
                                    <p:animEffect transition="in" filter="wipe(right)">
                                      <p:cBhvr>
                                        <p:cTn id="24" dur="500"/>
                                        <p:tgtEl>
                                          <p:spTgt spid="61"/>
                                        </p:tgtEl>
                                      </p:cBhvr>
                                    </p:animEffect>
                                  </p:childTnLst>
                                </p:cTn>
                              </p:par>
                            </p:childTnLst>
                          </p:cTn>
                        </p:par>
                        <p:par>
                          <p:cTn id="25" fill="hold">
                            <p:stCondLst>
                              <p:cond delay="2050"/>
                            </p:stCondLst>
                            <p:childTnLst>
                              <p:par>
                                <p:cTn id="26" presetID="22" presetClass="entr" presetSubtype="8" fill="hold" grpId="0" nodeType="after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wipe(left)">
                                      <p:cBhvr>
                                        <p:cTn id="28" dur="500"/>
                                        <p:tgtEl>
                                          <p:spTgt spid="48"/>
                                        </p:tgtEl>
                                      </p:cBhvr>
                                    </p:animEffect>
                                  </p:childTnLst>
                                </p:cTn>
                              </p:par>
                            </p:childTnLst>
                          </p:cTn>
                        </p:par>
                        <p:par>
                          <p:cTn id="29" fill="hold">
                            <p:stCondLst>
                              <p:cond delay="2550"/>
                            </p:stCondLst>
                            <p:childTnLst>
                              <p:par>
                                <p:cTn id="30" presetID="22" presetClass="entr" presetSubtype="2"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right)">
                                      <p:cBhvr>
                                        <p:cTn id="32" dur="500"/>
                                        <p:tgtEl>
                                          <p:spTgt spid="58"/>
                                        </p:tgtEl>
                                      </p:cBhvr>
                                    </p:animEffect>
                                  </p:childTnLst>
                                </p:cTn>
                              </p:par>
                            </p:childTnLst>
                          </p:cTn>
                        </p:par>
                        <p:par>
                          <p:cTn id="33" fill="hold">
                            <p:stCondLst>
                              <p:cond delay="3050"/>
                            </p:stCondLst>
                            <p:childTnLst>
                              <p:par>
                                <p:cTn id="34" presetID="22" presetClass="entr" presetSubtype="8" fill="hold" grpId="0" nodeType="after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wipe(left)">
                                      <p:cBhvr>
                                        <p:cTn id="36" dur="500"/>
                                        <p:tgtEl>
                                          <p:spTgt spid="47"/>
                                        </p:tgtEl>
                                      </p:cBhvr>
                                    </p:animEffect>
                                  </p:childTnLst>
                                </p:cTn>
                              </p:par>
                            </p:childTnLst>
                          </p:cTn>
                        </p:par>
                        <p:par>
                          <p:cTn id="37" fill="hold">
                            <p:stCondLst>
                              <p:cond delay="3550"/>
                            </p:stCondLst>
                            <p:childTnLst>
                              <p:par>
                                <p:cTn id="38" presetID="22" presetClass="entr" presetSubtype="2" fill="hold" nodeType="afterEffect">
                                  <p:stCondLst>
                                    <p:cond delay="0"/>
                                  </p:stCondLst>
                                  <p:childTnLst>
                                    <p:set>
                                      <p:cBhvr>
                                        <p:cTn id="39" dur="1" fill="hold">
                                          <p:stCondLst>
                                            <p:cond delay="0"/>
                                          </p:stCondLst>
                                        </p:cTn>
                                        <p:tgtEl>
                                          <p:spTgt spid="55"/>
                                        </p:tgtEl>
                                        <p:attrNameLst>
                                          <p:attrName>style.visibility</p:attrName>
                                        </p:attrNameLst>
                                      </p:cBhvr>
                                      <p:to>
                                        <p:strVal val="visible"/>
                                      </p:to>
                                    </p:set>
                                    <p:animEffect transition="in" filter="wipe(right)">
                                      <p:cBhvr>
                                        <p:cTn id="40" dur="500"/>
                                        <p:tgtEl>
                                          <p:spTgt spid="55"/>
                                        </p:tgtEl>
                                      </p:cBhvr>
                                    </p:animEffect>
                                  </p:childTnLst>
                                </p:cTn>
                              </p:par>
                            </p:childTnLst>
                          </p:cTn>
                        </p:par>
                        <p:par>
                          <p:cTn id="41" fill="hold">
                            <p:stCondLst>
                              <p:cond delay="4050"/>
                            </p:stCondLst>
                            <p:childTnLst>
                              <p:par>
                                <p:cTn id="42" presetID="22" presetClass="entr" presetSubtype="8" fill="hold" grpId="0" nodeType="afterEffect">
                                  <p:stCondLst>
                                    <p:cond delay="0"/>
                                  </p:stCondLst>
                                  <p:childTnLst>
                                    <p:set>
                                      <p:cBhvr>
                                        <p:cTn id="43" dur="1" fill="hold">
                                          <p:stCondLst>
                                            <p:cond delay="0"/>
                                          </p:stCondLst>
                                        </p:cTn>
                                        <p:tgtEl>
                                          <p:spTgt spid="46"/>
                                        </p:tgtEl>
                                        <p:attrNameLst>
                                          <p:attrName>style.visibility</p:attrName>
                                        </p:attrNameLst>
                                      </p:cBhvr>
                                      <p:to>
                                        <p:strVal val="visible"/>
                                      </p:to>
                                    </p:set>
                                    <p:animEffect transition="in" filter="wipe(left)">
                                      <p:cBhvr>
                                        <p:cTn id="44" dur="500"/>
                                        <p:tgtEl>
                                          <p:spTgt spid="46"/>
                                        </p:tgtEl>
                                      </p:cBhvr>
                                    </p:animEffect>
                                  </p:childTnLst>
                                </p:cTn>
                              </p:par>
                            </p:childTnLst>
                          </p:cTn>
                        </p:par>
                        <p:par>
                          <p:cTn id="45" fill="hold">
                            <p:stCondLst>
                              <p:cond delay="4550"/>
                            </p:stCondLst>
                            <p:childTnLst>
                              <p:par>
                                <p:cTn id="46" presetID="22" presetClass="entr" presetSubtype="2" fill="hold" nodeType="afterEffect">
                                  <p:stCondLst>
                                    <p:cond delay="0"/>
                                  </p:stCondLst>
                                  <p:childTnLst>
                                    <p:set>
                                      <p:cBhvr>
                                        <p:cTn id="47" dur="1" fill="hold">
                                          <p:stCondLst>
                                            <p:cond delay="0"/>
                                          </p:stCondLst>
                                        </p:cTn>
                                        <p:tgtEl>
                                          <p:spTgt spid="52"/>
                                        </p:tgtEl>
                                        <p:attrNameLst>
                                          <p:attrName>style.visibility</p:attrName>
                                        </p:attrNameLst>
                                      </p:cBhvr>
                                      <p:to>
                                        <p:strVal val="visible"/>
                                      </p:to>
                                    </p:set>
                                    <p:animEffect transition="in" filter="wipe(right)">
                                      <p:cBhvr>
                                        <p:cTn id="48" dur="500"/>
                                        <p:tgtEl>
                                          <p:spTgt spid="52"/>
                                        </p:tgtEl>
                                      </p:cBhvr>
                                    </p:animEffect>
                                  </p:childTnLst>
                                </p:cTn>
                              </p:par>
                            </p:childTnLst>
                          </p:cTn>
                        </p:par>
                        <p:par>
                          <p:cTn id="49" fill="hold">
                            <p:stCondLst>
                              <p:cond delay="5050"/>
                            </p:stCondLst>
                            <p:childTnLst>
                              <p:par>
                                <p:cTn id="50" presetID="22" presetClass="entr" presetSubtype="8" fill="hold" grpId="0" nodeType="after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wipe(left)">
                                      <p:cBhvr>
                                        <p:cTn id="52" dur="500"/>
                                        <p:tgtEl>
                                          <p:spTgt spid="45"/>
                                        </p:tgtEl>
                                      </p:cBhvr>
                                    </p:animEffect>
                                  </p:childTnLst>
                                </p:cTn>
                              </p:par>
                            </p:childTnLst>
                          </p:cTn>
                        </p:par>
                        <p:par>
                          <p:cTn id="53" fill="hold">
                            <p:stCondLst>
                              <p:cond delay="5550"/>
                            </p:stCondLst>
                            <p:childTnLst>
                              <p:par>
                                <p:cTn id="54" presetID="22" presetClass="entr" presetSubtype="4" fill="hold" nodeType="afterEffect">
                                  <p:stCondLst>
                                    <p:cond delay="0"/>
                                  </p:stCondLst>
                                  <p:childTnLst>
                                    <p:set>
                                      <p:cBhvr>
                                        <p:cTn id="55" dur="1" fill="hold">
                                          <p:stCondLst>
                                            <p:cond delay="0"/>
                                          </p:stCondLst>
                                        </p:cTn>
                                        <p:tgtEl>
                                          <p:spTgt spid="49"/>
                                        </p:tgtEl>
                                        <p:attrNameLst>
                                          <p:attrName>style.visibility</p:attrName>
                                        </p:attrNameLst>
                                      </p:cBhvr>
                                      <p:to>
                                        <p:strVal val="visible"/>
                                      </p:to>
                                    </p:set>
                                    <p:animEffect transition="in" filter="wipe(down)">
                                      <p:cBhvr>
                                        <p:cTn id="56" dur="500"/>
                                        <p:tgtEl>
                                          <p:spTgt spid="49"/>
                                        </p:tgtEl>
                                      </p:cBhvr>
                                    </p:animEffect>
                                  </p:childTnLst>
                                </p:cTn>
                              </p:par>
                            </p:childTnLst>
                          </p:cTn>
                        </p:par>
                        <p:par>
                          <p:cTn id="57" fill="hold">
                            <p:stCondLst>
                              <p:cond delay="6050"/>
                            </p:stCondLst>
                            <p:childTnLst>
                              <p:par>
                                <p:cTn id="58" presetID="22" presetClass="entr" presetSubtype="1" fill="hold" grpId="0" nodeType="afterEffect">
                                  <p:stCondLst>
                                    <p:cond delay="0"/>
                                  </p:stCondLst>
                                  <p:childTnLst>
                                    <p:set>
                                      <p:cBhvr>
                                        <p:cTn id="59" dur="1" fill="hold">
                                          <p:stCondLst>
                                            <p:cond delay="0"/>
                                          </p:stCondLst>
                                        </p:cTn>
                                        <p:tgtEl>
                                          <p:spTgt spid="64"/>
                                        </p:tgtEl>
                                        <p:attrNameLst>
                                          <p:attrName>style.visibility</p:attrName>
                                        </p:attrNameLst>
                                      </p:cBhvr>
                                      <p:to>
                                        <p:strVal val="visible"/>
                                      </p:to>
                                    </p:set>
                                    <p:animEffect transition="in" filter="wipe(up)">
                                      <p:cBhvr>
                                        <p:cTn id="60" dur="500"/>
                                        <p:tgtEl>
                                          <p:spTgt spid="64"/>
                                        </p:tgtEl>
                                      </p:cBhvr>
                                    </p:animEffect>
                                  </p:childTnLst>
                                </p:cTn>
                              </p:par>
                            </p:childTnLst>
                          </p:cTn>
                        </p:par>
                        <p:par>
                          <p:cTn id="61" fill="hold">
                            <p:stCondLst>
                              <p:cond delay="6550"/>
                            </p:stCondLst>
                            <p:childTnLst>
                              <p:par>
                                <p:cTn id="62" presetID="22" presetClass="entr" presetSubtype="8" fill="hold" nodeType="afterEffect">
                                  <p:stCondLst>
                                    <p:cond delay="0"/>
                                  </p:stCondLst>
                                  <p:childTnLst>
                                    <p:set>
                                      <p:cBhvr>
                                        <p:cTn id="63" dur="1" fill="hold">
                                          <p:stCondLst>
                                            <p:cond delay="0"/>
                                          </p:stCondLst>
                                        </p:cTn>
                                        <p:tgtEl>
                                          <p:spTgt spid="67"/>
                                        </p:tgtEl>
                                        <p:attrNameLst>
                                          <p:attrName>style.visibility</p:attrName>
                                        </p:attrNameLst>
                                      </p:cBhvr>
                                      <p:to>
                                        <p:strVal val="visible"/>
                                      </p:to>
                                    </p:set>
                                    <p:animEffect transition="in" filter="wipe(left)">
                                      <p:cBhvr>
                                        <p:cTn id="64" dur="500"/>
                                        <p:tgtEl>
                                          <p:spTgt spid="67"/>
                                        </p:tgtEl>
                                      </p:cBhvr>
                                    </p:animEffect>
                                  </p:childTnLst>
                                </p:cTn>
                              </p:par>
                            </p:childTnLst>
                          </p:cTn>
                        </p:par>
                        <p:par>
                          <p:cTn id="65" fill="hold">
                            <p:stCondLst>
                              <p:cond delay="7050"/>
                            </p:stCondLst>
                            <p:childTnLst>
                              <p:par>
                                <p:cTn id="66" presetID="22" presetClass="entr" presetSubtype="1" fill="hold" grpId="0" nodeType="afterEffect">
                                  <p:stCondLst>
                                    <p:cond delay="0"/>
                                  </p:stCondLst>
                                  <p:childTnLst>
                                    <p:set>
                                      <p:cBhvr>
                                        <p:cTn id="67" dur="1" fill="hold">
                                          <p:stCondLst>
                                            <p:cond delay="0"/>
                                          </p:stCondLst>
                                        </p:cTn>
                                        <p:tgtEl>
                                          <p:spTgt spid="65"/>
                                        </p:tgtEl>
                                        <p:attrNameLst>
                                          <p:attrName>style.visibility</p:attrName>
                                        </p:attrNameLst>
                                      </p:cBhvr>
                                      <p:to>
                                        <p:strVal val="visible"/>
                                      </p:to>
                                    </p:set>
                                    <p:animEffect transition="in" filter="wipe(up)">
                                      <p:cBhvr>
                                        <p:cTn id="68" dur="500"/>
                                        <p:tgtEl>
                                          <p:spTgt spid="65"/>
                                        </p:tgtEl>
                                      </p:cBhvr>
                                    </p:animEffect>
                                  </p:childTnLst>
                                </p:cTn>
                              </p:par>
                            </p:childTnLst>
                          </p:cTn>
                        </p:par>
                        <p:par>
                          <p:cTn id="69" fill="hold">
                            <p:stCondLst>
                              <p:cond delay="7550"/>
                            </p:stCondLst>
                            <p:childTnLst>
                              <p:par>
                                <p:cTn id="70" presetID="22" presetClass="entr" presetSubtype="8" fill="hold" nodeType="afterEffect">
                                  <p:stCondLst>
                                    <p:cond delay="0"/>
                                  </p:stCondLst>
                                  <p:childTnLst>
                                    <p:set>
                                      <p:cBhvr>
                                        <p:cTn id="71" dur="1" fill="hold">
                                          <p:stCondLst>
                                            <p:cond delay="0"/>
                                          </p:stCondLst>
                                        </p:cTn>
                                        <p:tgtEl>
                                          <p:spTgt spid="70"/>
                                        </p:tgtEl>
                                        <p:attrNameLst>
                                          <p:attrName>style.visibility</p:attrName>
                                        </p:attrNameLst>
                                      </p:cBhvr>
                                      <p:to>
                                        <p:strVal val="visible"/>
                                      </p:to>
                                    </p:set>
                                    <p:animEffect transition="in" filter="wipe(left)">
                                      <p:cBhvr>
                                        <p:cTn id="72" dur="500"/>
                                        <p:tgtEl>
                                          <p:spTgt spid="70"/>
                                        </p:tgtEl>
                                      </p:cBhvr>
                                    </p:animEffect>
                                  </p:childTnLst>
                                </p:cTn>
                              </p:par>
                            </p:childTnLst>
                          </p:cTn>
                        </p:par>
                        <p:par>
                          <p:cTn id="73" fill="hold">
                            <p:stCondLst>
                              <p:cond delay="8050"/>
                            </p:stCondLst>
                            <p:childTnLst>
                              <p:par>
                                <p:cTn id="74" presetID="22" presetClass="entr" presetSubtype="1" fill="hold" grpId="0" nodeType="afterEffect">
                                  <p:stCondLst>
                                    <p:cond delay="0"/>
                                  </p:stCondLst>
                                  <p:childTnLst>
                                    <p:set>
                                      <p:cBhvr>
                                        <p:cTn id="75" dur="1" fill="hold">
                                          <p:stCondLst>
                                            <p:cond delay="0"/>
                                          </p:stCondLst>
                                        </p:cTn>
                                        <p:tgtEl>
                                          <p:spTgt spid="66"/>
                                        </p:tgtEl>
                                        <p:attrNameLst>
                                          <p:attrName>style.visibility</p:attrName>
                                        </p:attrNameLst>
                                      </p:cBhvr>
                                      <p:to>
                                        <p:strVal val="visible"/>
                                      </p:to>
                                    </p:set>
                                    <p:animEffect transition="in" filter="wipe(up)">
                                      <p:cBhvr>
                                        <p:cTn id="76" dur="500"/>
                                        <p:tgtEl>
                                          <p:spTgt spid="66"/>
                                        </p:tgtEl>
                                      </p:cBhvr>
                                    </p:animEffect>
                                  </p:childTnLst>
                                </p:cTn>
                              </p:par>
                            </p:childTnLst>
                          </p:cTn>
                        </p:par>
                        <p:par>
                          <p:cTn id="77" fill="hold">
                            <p:stCondLst>
                              <p:cond delay="8550"/>
                            </p:stCondLst>
                            <p:childTnLst>
                              <p:par>
                                <p:cTn id="78" presetID="22" presetClass="entr" presetSubtype="8" fill="hold" nodeType="afterEffect">
                                  <p:stCondLst>
                                    <p:cond delay="0"/>
                                  </p:stCondLst>
                                  <p:childTnLst>
                                    <p:set>
                                      <p:cBhvr>
                                        <p:cTn id="79" dur="1" fill="hold">
                                          <p:stCondLst>
                                            <p:cond delay="0"/>
                                          </p:stCondLst>
                                        </p:cTn>
                                        <p:tgtEl>
                                          <p:spTgt spid="73"/>
                                        </p:tgtEl>
                                        <p:attrNameLst>
                                          <p:attrName>style.visibility</p:attrName>
                                        </p:attrNameLst>
                                      </p:cBhvr>
                                      <p:to>
                                        <p:strVal val="visible"/>
                                      </p:to>
                                    </p:set>
                                    <p:animEffect transition="in" filter="wipe(left)">
                                      <p:cBhvr>
                                        <p:cTn id="80" dur="500"/>
                                        <p:tgtEl>
                                          <p:spTgt spid="73"/>
                                        </p:tgtEl>
                                      </p:cBhvr>
                                    </p:animEffect>
                                  </p:childTnLst>
                                </p:cTn>
                              </p:par>
                            </p:childTnLst>
                          </p:cTn>
                        </p:par>
                        <p:par>
                          <p:cTn id="81" fill="hold">
                            <p:stCondLst>
                              <p:cond delay="9050"/>
                            </p:stCondLst>
                            <p:childTnLst>
                              <p:par>
                                <p:cTn id="82" presetID="22" presetClass="entr" presetSubtype="1" fill="hold" grpId="0" nodeType="afterEffect">
                                  <p:stCondLst>
                                    <p:cond delay="0"/>
                                  </p:stCondLst>
                                  <p:childTnLst>
                                    <p:set>
                                      <p:cBhvr>
                                        <p:cTn id="83" dur="1" fill="hold">
                                          <p:stCondLst>
                                            <p:cond delay="0"/>
                                          </p:stCondLst>
                                        </p:cTn>
                                        <p:tgtEl>
                                          <p:spTgt spid="76"/>
                                        </p:tgtEl>
                                        <p:attrNameLst>
                                          <p:attrName>style.visibility</p:attrName>
                                        </p:attrNameLst>
                                      </p:cBhvr>
                                      <p:to>
                                        <p:strVal val="visible"/>
                                      </p:to>
                                    </p:set>
                                    <p:animEffect transition="in" filter="wipe(up)">
                                      <p:cBhvr>
                                        <p:cTn id="84" dur="500"/>
                                        <p:tgtEl>
                                          <p:spTgt spid="76"/>
                                        </p:tgtEl>
                                      </p:cBhvr>
                                    </p:animEffect>
                                  </p:childTnLst>
                                </p:cTn>
                              </p:par>
                            </p:childTnLst>
                          </p:cTn>
                        </p:par>
                        <p:par>
                          <p:cTn id="85" fill="hold">
                            <p:stCondLst>
                              <p:cond delay="9550"/>
                            </p:stCondLst>
                            <p:childTnLst>
                              <p:par>
                                <p:cTn id="86" presetID="22" presetClass="entr" presetSubtype="8" fill="hold" nodeType="afterEffect">
                                  <p:stCondLst>
                                    <p:cond delay="0"/>
                                  </p:stCondLst>
                                  <p:childTnLst>
                                    <p:set>
                                      <p:cBhvr>
                                        <p:cTn id="87" dur="1" fill="hold">
                                          <p:stCondLst>
                                            <p:cond delay="0"/>
                                          </p:stCondLst>
                                        </p:cTn>
                                        <p:tgtEl>
                                          <p:spTgt spid="78"/>
                                        </p:tgtEl>
                                        <p:attrNameLst>
                                          <p:attrName>style.visibility</p:attrName>
                                        </p:attrNameLst>
                                      </p:cBhvr>
                                      <p:to>
                                        <p:strVal val="visible"/>
                                      </p:to>
                                    </p:set>
                                    <p:animEffect transition="in" filter="wipe(left)">
                                      <p:cBhvr>
                                        <p:cTn id="88" dur="500"/>
                                        <p:tgtEl>
                                          <p:spTgt spid="78"/>
                                        </p:tgtEl>
                                      </p:cBhvr>
                                    </p:animEffect>
                                  </p:childTnLst>
                                </p:cTn>
                              </p:par>
                            </p:childTnLst>
                          </p:cTn>
                        </p:par>
                        <p:par>
                          <p:cTn id="89" fill="hold">
                            <p:stCondLst>
                              <p:cond delay="10050"/>
                            </p:stCondLst>
                            <p:childTnLst>
                              <p:par>
                                <p:cTn id="90" presetID="22" presetClass="entr" presetSubtype="1" fill="hold" grpId="0" nodeType="afterEffect">
                                  <p:stCondLst>
                                    <p:cond delay="0"/>
                                  </p:stCondLst>
                                  <p:childTnLst>
                                    <p:set>
                                      <p:cBhvr>
                                        <p:cTn id="91" dur="1" fill="hold">
                                          <p:stCondLst>
                                            <p:cond delay="0"/>
                                          </p:stCondLst>
                                        </p:cTn>
                                        <p:tgtEl>
                                          <p:spTgt spid="77"/>
                                        </p:tgtEl>
                                        <p:attrNameLst>
                                          <p:attrName>style.visibility</p:attrName>
                                        </p:attrNameLst>
                                      </p:cBhvr>
                                      <p:to>
                                        <p:strVal val="visible"/>
                                      </p:to>
                                    </p:set>
                                    <p:animEffect transition="in" filter="wipe(up)">
                                      <p:cBhvr>
                                        <p:cTn id="92" dur="500"/>
                                        <p:tgtEl>
                                          <p:spTgt spid="77"/>
                                        </p:tgtEl>
                                      </p:cBhvr>
                                    </p:animEffect>
                                  </p:childTnLst>
                                </p:cTn>
                              </p:par>
                            </p:childTnLst>
                          </p:cTn>
                        </p:par>
                        <p:par>
                          <p:cTn id="93" fill="hold">
                            <p:stCondLst>
                              <p:cond delay="10550"/>
                            </p:stCondLst>
                            <p:childTnLst>
                              <p:par>
                                <p:cTn id="94" presetID="22" presetClass="entr" presetSubtype="8" fill="hold" nodeType="afterEffect">
                                  <p:stCondLst>
                                    <p:cond delay="0"/>
                                  </p:stCondLst>
                                  <p:childTnLst>
                                    <p:set>
                                      <p:cBhvr>
                                        <p:cTn id="95" dur="1" fill="hold">
                                          <p:stCondLst>
                                            <p:cond delay="0"/>
                                          </p:stCondLst>
                                        </p:cTn>
                                        <p:tgtEl>
                                          <p:spTgt spid="81"/>
                                        </p:tgtEl>
                                        <p:attrNameLst>
                                          <p:attrName>style.visibility</p:attrName>
                                        </p:attrNameLst>
                                      </p:cBhvr>
                                      <p:to>
                                        <p:strVal val="visible"/>
                                      </p:to>
                                    </p:set>
                                    <p:animEffect transition="in" filter="wipe(left)">
                                      <p:cBhvr>
                                        <p:cTn id="96"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45" grpId="0" animBg="1"/>
      <p:bldP spid="46" grpId="0" animBg="1"/>
      <p:bldP spid="47" grpId="0" animBg="1"/>
      <p:bldP spid="48" grpId="0" animBg="1"/>
      <p:bldP spid="64" grpId="0" animBg="1"/>
      <p:bldP spid="65" grpId="0" animBg="1"/>
      <p:bldP spid="66" grpId="0" animBg="1"/>
      <p:bldP spid="76" grpId="0" animBg="1"/>
      <p:bldP spid="7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500" y="104774"/>
            <a:ext cx="525938" cy="485775"/>
          </a:xfrm>
          <a:prstGeom prst="rect">
            <a:avLst/>
          </a:prstGeom>
        </p:spPr>
      </p:pic>
      <p:sp>
        <p:nvSpPr>
          <p:cNvPr id="3" name="文本框 37"/>
          <p:cNvSpPr txBox="1"/>
          <p:nvPr/>
        </p:nvSpPr>
        <p:spPr>
          <a:xfrm>
            <a:off x="681534" y="57440"/>
            <a:ext cx="4414572" cy="572863"/>
          </a:xfrm>
          <a:prstGeom prst="rect">
            <a:avLst/>
          </a:prstGeom>
          <a:noFill/>
        </p:spPr>
        <p:txBody>
          <a:bodyPr wrap="none" lIns="128539" tIns="64269" rIns="128539" bIns="64269" rtlCol="0">
            <a:spAutoFit/>
          </a:bodyPr>
          <a:lstStyle/>
          <a:p>
            <a:pPr defTabSz="1285286">
              <a:lnSpc>
                <a:spcPct val="120000"/>
              </a:lnSpc>
            </a:pPr>
            <a:r>
              <a:rPr lang="zh-CN" altLang="en-US" sz="2399" spc="300" dirty="0" smtClean="0">
                <a:solidFill>
                  <a:schemeClr val="bg1"/>
                </a:solidFill>
                <a:latin typeface="迷你简菱心" panose="02010609000101010101" pitchFamily="49" charset="-122"/>
                <a:ea typeface="迷你简菱心" panose="02010609000101010101" pitchFamily="49" charset="-122"/>
                <a:cs typeface="+mn-ea"/>
                <a:sym typeface="+mn-lt"/>
              </a:rPr>
              <a:t>四、请</a:t>
            </a:r>
            <a:r>
              <a:rPr lang="zh-CN" altLang="en-US" sz="2399" spc="300" dirty="0">
                <a:solidFill>
                  <a:schemeClr val="bg1"/>
                </a:solidFill>
                <a:latin typeface="迷你简菱心" panose="02010609000101010101" pitchFamily="49" charset="-122"/>
                <a:ea typeface="迷你简菱心" panose="02010609000101010101" pitchFamily="49" charset="-122"/>
                <a:cs typeface="+mn-ea"/>
                <a:sym typeface="+mn-lt"/>
              </a:rPr>
              <a:t>输入您的章节大标题</a:t>
            </a:r>
          </a:p>
        </p:txBody>
      </p:sp>
      <p:sp>
        <p:nvSpPr>
          <p:cNvPr id="4" name="文本框 38"/>
          <p:cNvSpPr txBox="1"/>
          <p:nvPr/>
        </p:nvSpPr>
        <p:spPr>
          <a:xfrm>
            <a:off x="623438" y="517959"/>
            <a:ext cx="6845494" cy="401727"/>
          </a:xfrm>
          <a:prstGeom prst="rect">
            <a:avLst/>
          </a:prstGeom>
          <a:noFill/>
        </p:spPr>
        <p:txBody>
          <a:bodyPr wrap="none" lIns="128539" tIns="64269" rIns="128539" bIns="64269" rtlCol="0">
            <a:spAutoFit/>
          </a:bodyPr>
          <a:lstStyle/>
          <a:p>
            <a:pPr defTabSz="1285286">
              <a:lnSpc>
                <a:spcPct val="120000"/>
              </a:lnSpc>
            </a:pPr>
            <a:r>
              <a:rPr lang="en-US" altLang="zh-CN" sz="1599" dirty="0">
                <a:solidFill>
                  <a:schemeClr val="bg1"/>
                </a:solidFill>
                <a:latin typeface="微软雅黑 Light" panose="020B0502040204020203" pitchFamily="34" charset="-122"/>
                <a:ea typeface="微软雅黑 Light" panose="020B0502040204020203" pitchFamily="34" charset="-122"/>
                <a:cs typeface="+mn-ea"/>
                <a:sym typeface="+mn-lt"/>
              </a:rPr>
              <a:t>Click here to edit the content you want to recommend that you use the</a:t>
            </a:r>
          </a:p>
        </p:txBody>
      </p:sp>
      <p:grpSp>
        <p:nvGrpSpPr>
          <p:cNvPr id="7" name="Group 4"/>
          <p:cNvGrpSpPr/>
          <p:nvPr/>
        </p:nvGrpSpPr>
        <p:grpSpPr>
          <a:xfrm>
            <a:off x="4071958" y="1883242"/>
            <a:ext cx="3777144" cy="3650715"/>
            <a:chOff x="4214254" y="2320894"/>
            <a:chExt cx="3777559" cy="3651116"/>
          </a:xfrm>
        </p:grpSpPr>
        <p:sp>
          <p:nvSpPr>
            <p:cNvPr id="8" name="Rounded Rectangle 6"/>
            <p:cNvSpPr/>
            <p:nvPr/>
          </p:nvSpPr>
          <p:spPr>
            <a:xfrm flipH="1">
              <a:off x="4214254" y="4850056"/>
              <a:ext cx="3777559" cy="914400"/>
            </a:xfrm>
            <a:prstGeom prst="roundRect">
              <a:avLst>
                <a:gd name="adj" fmla="val 50000"/>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943" fontAlgn="base">
                <a:lnSpc>
                  <a:spcPct val="120000"/>
                </a:lnSpc>
                <a:spcBef>
                  <a:spcPct val="0"/>
                </a:spcBef>
                <a:spcAft>
                  <a:spcPct val="0"/>
                </a:spcAft>
              </a:pPr>
              <a:endParaRPr lang="en-GB" sz="9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Rounded Rectangle 5"/>
            <p:cNvSpPr/>
            <p:nvPr/>
          </p:nvSpPr>
          <p:spPr>
            <a:xfrm rot="3492391" flipH="1">
              <a:off x="4991307" y="3689252"/>
              <a:ext cx="3651116" cy="914400"/>
            </a:xfrm>
            <a:prstGeom prst="roundRect">
              <a:avLst>
                <a:gd name="adj" fmla="val 50000"/>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943" fontAlgn="base">
                <a:lnSpc>
                  <a:spcPct val="120000"/>
                </a:lnSpc>
                <a:spcBef>
                  <a:spcPct val="0"/>
                </a:spcBef>
                <a:spcAft>
                  <a:spcPct val="0"/>
                </a:spcAft>
              </a:pPr>
              <a:endParaRPr lang="en-GB" sz="9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Rounded Rectangle 3"/>
            <p:cNvSpPr/>
            <p:nvPr/>
          </p:nvSpPr>
          <p:spPr>
            <a:xfrm rot="18107609">
              <a:off x="3556490" y="3689252"/>
              <a:ext cx="3651116" cy="914400"/>
            </a:xfrm>
            <a:prstGeom prst="roundRect">
              <a:avLst>
                <a:gd name="adj" fmla="val 50000"/>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943" fontAlgn="base">
                <a:lnSpc>
                  <a:spcPct val="120000"/>
                </a:lnSpc>
                <a:spcBef>
                  <a:spcPct val="0"/>
                </a:spcBef>
                <a:spcAft>
                  <a:spcPct val="0"/>
                </a:spcAft>
              </a:pPr>
              <a:endParaRPr lang="en-GB" sz="9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Oval 13"/>
            <p:cNvSpPr/>
            <p:nvPr/>
          </p:nvSpPr>
          <p:spPr>
            <a:xfrm>
              <a:off x="5725181" y="2613073"/>
              <a:ext cx="755703" cy="755703"/>
            </a:xfrm>
            <a:prstGeom prst="ellipse">
              <a:avLst/>
            </a:prstGeom>
            <a:noFill/>
            <a:ln>
              <a:solidFill>
                <a:srgbClr val="FFFFFF">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943" fontAlgn="base">
                <a:lnSpc>
                  <a:spcPct val="120000"/>
                </a:lnSpc>
                <a:spcBef>
                  <a:spcPct val="0"/>
                </a:spcBef>
                <a:spcAft>
                  <a:spcPct val="0"/>
                </a:spcAft>
              </a:pPr>
              <a:endParaRPr lang="en-GB" sz="9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Oval 14"/>
            <p:cNvSpPr/>
            <p:nvPr/>
          </p:nvSpPr>
          <p:spPr>
            <a:xfrm>
              <a:off x="4297730" y="4929404"/>
              <a:ext cx="755703" cy="755703"/>
            </a:xfrm>
            <a:prstGeom prst="ellipse">
              <a:avLst/>
            </a:prstGeom>
            <a:noFill/>
            <a:ln>
              <a:solidFill>
                <a:srgbClr val="FFFFFF">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943" fontAlgn="base">
                <a:lnSpc>
                  <a:spcPct val="120000"/>
                </a:lnSpc>
                <a:spcBef>
                  <a:spcPct val="0"/>
                </a:spcBef>
                <a:spcAft>
                  <a:spcPct val="0"/>
                </a:spcAft>
              </a:pPr>
              <a:endParaRPr lang="en-GB" sz="9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Oval 15"/>
            <p:cNvSpPr/>
            <p:nvPr/>
          </p:nvSpPr>
          <p:spPr>
            <a:xfrm>
              <a:off x="7164059" y="4930934"/>
              <a:ext cx="755703" cy="755703"/>
            </a:xfrm>
            <a:prstGeom prst="ellipse">
              <a:avLst/>
            </a:prstGeom>
            <a:noFill/>
            <a:ln>
              <a:solidFill>
                <a:srgbClr val="FFFFFF">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943" fontAlgn="base">
                <a:lnSpc>
                  <a:spcPct val="120000"/>
                </a:lnSpc>
                <a:spcBef>
                  <a:spcPct val="0"/>
                </a:spcBef>
                <a:spcAft>
                  <a:spcPct val="0"/>
                </a:spcAft>
              </a:pPr>
              <a:endParaRPr lang="en-GB" sz="9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Freeform 17"/>
            <p:cNvSpPr>
              <a:spLocks noEditPoints="1"/>
            </p:cNvSpPr>
            <p:nvPr/>
          </p:nvSpPr>
          <p:spPr bwMode="auto">
            <a:xfrm>
              <a:off x="5950368" y="2791506"/>
              <a:ext cx="305327" cy="398835"/>
            </a:xfrm>
            <a:custGeom>
              <a:avLst/>
              <a:gdLst>
                <a:gd name="T0" fmla="*/ 60 w 74"/>
                <a:gd name="T1" fmla="*/ 0 h 97"/>
                <a:gd name="T2" fmla="*/ 72 w 74"/>
                <a:gd name="T3" fmla="*/ 11 h 97"/>
                <a:gd name="T4" fmla="*/ 70 w 74"/>
                <a:gd name="T5" fmla="*/ 52 h 97"/>
                <a:gd name="T6" fmla="*/ 63 w 74"/>
                <a:gd name="T7" fmla="*/ 11 h 97"/>
                <a:gd name="T8" fmla="*/ 60 w 74"/>
                <a:gd name="T9" fmla="*/ 8 h 97"/>
                <a:gd name="T10" fmla="*/ 26 w 74"/>
                <a:gd name="T11" fmla="*/ 11 h 97"/>
                <a:gd name="T12" fmla="*/ 26 w 74"/>
                <a:gd name="T13" fmla="*/ 18 h 97"/>
                <a:gd name="T14" fmla="*/ 19 w 74"/>
                <a:gd name="T15" fmla="*/ 24 h 97"/>
                <a:gd name="T16" fmla="*/ 12 w 74"/>
                <a:gd name="T17" fmla="*/ 24 h 97"/>
                <a:gd name="T18" fmla="*/ 8 w 74"/>
                <a:gd name="T19" fmla="*/ 79 h 97"/>
                <a:gd name="T20" fmla="*/ 9 w 74"/>
                <a:gd name="T21" fmla="*/ 81 h 97"/>
                <a:gd name="T22" fmla="*/ 28 w 74"/>
                <a:gd name="T23" fmla="*/ 82 h 97"/>
                <a:gd name="T24" fmla="*/ 37 w 74"/>
                <a:gd name="T25" fmla="*/ 90 h 97"/>
                <a:gd name="T26" fmla="*/ 3 w 74"/>
                <a:gd name="T27" fmla="*/ 87 h 97"/>
                <a:gd name="T28" fmla="*/ 3 w 74"/>
                <a:gd name="T29" fmla="*/ 87 h 97"/>
                <a:gd name="T30" fmla="*/ 0 w 74"/>
                <a:gd name="T31" fmla="*/ 20 h 97"/>
                <a:gd name="T32" fmla="*/ 1 w 74"/>
                <a:gd name="T33" fmla="*/ 17 h 97"/>
                <a:gd name="T34" fmla="*/ 19 w 74"/>
                <a:gd name="T35" fmla="*/ 0 h 97"/>
                <a:gd name="T36" fmla="*/ 17 w 74"/>
                <a:gd name="T37" fmla="*/ 52 h 97"/>
                <a:gd name="T38" fmla="*/ 27 w 74"/>
                <a:gd name="T39" fmla="*/ 56 h 97"/>
                <a:gd name="T40" fmla="*/ 17 w 74"/>
                <a:gd name="T41" fmla="*/ 52 h 97"/>
                <a:gd name="T42" fmla="*/ 17 w 74"/>
                <a:gd name="T43" fmla="*/ 44 h 97"/>
                <a:gd name="T44" fmla="*/ 56 w 74"/>
                <a:gd name="T45" fmla="*/ 40 h 97"/>
                <a:gd name="T46" fmla="*/ 17 w 74"/>
                <a:gd name="T47" fmla="*/ 28 h 97"/>
                <a:gd name="T48" fmla="*/ 56 w 74"/>
                <a:gd name="T49" fmla="*/ 33 h 97"/>
                <a:gd name="T50" fmla="*/ 17 w 74"/>
                <a:gd name="T51" fmla="*/ 28 h 97"/>
                <a:gd name="T52" fmla="*/ 34 w 74"/>
                <a:gd name="T53" fmla="*/ 22 h 97"/>
                <a:gd name="T54" fmla="*/ 56 w 74"/>
                <a:gd name="T55" fmla="*/ 17 h 97"/>
                <a:gd name="T56" fmla="*/ 41 w 74"/>
                <a:gd name="T57" fmla="*/ 69 h 97"/>
                <a:gd name="T58" fmla="*/ 41 w 74"/>
                <a:gd name="T59" fmla="*/ 69 h 97"/>
                <a:gd name="T60" fmla="*/ 31 w 74"/>
                <a:gd name="T61" fmla="*/ 66 h 97"/>
                <a:gd name="T62" fmla="*/ 47 w 74"/>
                <a:gd name="T63" fmla="*/ 86 h 97"/>
                <a:gd name="T64" fmla="*/ 59 w 74"/>
                <a:gd name="T65" fmla="*/ 87 h 97"/>
                <a:gd name="T66" fmla="*/ 71 w 74"/>
                <a:gd name="T67" fmla="*/ 96 h 97"/>
                <a:gd name="T68" fmla="*/ 72 w 74"/>
                <a:gd name="T69" fmla="*/ 90 h 97"/>
                <a:gd name="T70" fmla="*/ 63 w 74"/>
                <a:gd name="T71" fmla="*/ 80 h 97"/>
                <a:gd name="T72" fmla="*/ 64 w 74"/>
                <a:gd name="T73" fmla="*/ 57 h 97"/>
                <a:gd name="T74" fmla="*/ 38 w 74"/>
                <a:gd name="T75" fmla="*/ 54 h 97"/>
                <a:gd name="T76" fmla="*/ 42 w 74"/>
                <a:gd name="T77" fmla="*/ 58 h 97"/>
                <a:gd name="T78" fmla="*/ 40 w 74"/>
                <a:gd name="T79" fmla="*/ 76 h 97"/>
                <a:gd name="T80" fmla="*/ 57 w 74"/>
                <a:gd name="T81" fmla="*/ 78 h 97"/>
                <a:gd name="T82" fmla="*/ 59 w 74"/>
                <a:gd name="T83" fmla="*/ 61 h 97"/>
                <a:gd name="T84" fmla="*/ 21 w 74"/>
                <a:gd name="T85" fmla="*/ 9 h 97"/>
                <a:gd name="T86" fmla="*/ 13 w 74"/>
                <a:gd name="T87" fmla="*/ 19 h 97"/>
                <a:gd name="T88" fmla="*/ 17 w 74"/>
                <a:gd name="T89" fmla="*/ 20 h 97"/>
                <a:gd name="T90" fmla="*/ 18 w 74"/>
                <a:gd name="T91" fmla="*/ 20 h 97"/>
                <a:gd name="T92" fmla="*/ 22 w 74"/>
                <a:gd name="T93" fmla="*/ 17 h 97"/>
                <a:gd name="T94" fmla="*/ 22 w 74"/>
                <a:gd name="T95" fmla="*/ 15 h 97"/>
                <a:gd name="T96" fmla="*/ 21 w 74"/>
                <a:gd name="T97" fmla="*/ 1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 h="97">
                  <a:moveTo>
                    <a:pt x="21" y="0"/>
                  </a:moveTo>
                  <a:cubicBezTo>
                    <a:pt x="60" y="0"/>
                    <a:pt x="60" y="0"/>
                    <a:pt x="60" y="0"/>
                  </a:cubicBezTo>
                  <a:cubicBezTo>
                    <a:pt x="64" y="0"/>
                    <a:pt x="66" y="1"/>
                    <a:pt x="68" y="3"/>
                  </a:cubicBezTo>
                  <a:cubicBezTo>
                    <a:pt x="70" y="5"/>
                    <a:pt x="72" y="8"/>
                    <a:pt x="72" y="11"/>
                  </a:cubicBezTo>
                  <a:cubicBezTo>
                    <a:pt x="72" y="56"/>
                    <a:pt x="72" y="56"/>
                    <a:pt x="72" y="56"/>
                  </a:cubicBezTo>
                  <a:cubicBezTo>
                    <a:pt x="71" y="55"/>
                    <a:pt x="70" y="53"/>
                    <a:pt x="70" y="52"/>
                  </a:cubicBezTo>
                  <a:cubicBezTo>
                    <a:pt x="68" y="50"/>
                    <a:pt x="66" y="48"/>
                    <a:pt x="63" y="47"/>
                  </a:cubicBezTo>
                  <a:cubicBezTo>
                    <a:pt x="63" y="11"/>
                    <a:pt x="63" y="11"/>
                    <a:pt x="63" y="11"/>
                  </a:cubicBezTo>
                  <a:cubicBezTo>
                    <a:pt x="63" y="10"/>
                    <a:pt x="63" y="9"/>
                    <a:pt x="62" y="9"/>
                  </a:cubicBezTo>
                  <a:cubicBezTo>
                    <a:pt x="62" y="8"/>
                    <a:pt x="61" y="8"/>
                    <a:pt x="60" y="8"/>
                  </a:cubicBezTo>
                  <a:cubicBezTo>
                    <a:pt x="25" y="8"/>
                    <a:pt x="25" y="8"/>
                    <a:pt x="25" y="8"/>
                  </a:cubicBezTo>
                  <a:cubicBezTo>
                    <a:pt x="26" y="11"/>
                    <a:pt x="26" y="11"/>
                    <a:pt x="26" y="11"/>
                  </a:cubicBezTo>
                  <a:cubicBezTo>
                    <a:pt x="26" y="14"/>
                    <a:pt x="26" y="14"/>
                    <a:pt x="26" y="14"/>
                  </a:cubicBezTo>
                  <a:cubicBezTo>
                    <a:pt x="26" y="16"/>
                    <a:pt x="26" y="17"/>
                    <a:pt x="26" y="18"/>
                  </a:cubicBezTo>
                  <a:cubicBezTo>
                    <a:pt x="26" y="19"/>
                    <a:pt x="25" y="21"/>
                    <a:pt x="23" y="22"/>
                  </a:cubicBezTo>
                  <a:cubicBezTo>
                    <a:pt x="22" y="23"/>
                    <a:pt x="21" y="24"/>
                    <a:pt x="19" y="24"/>
                  </a:cubicBezTo>
                  <a:cubicBezTo>
                    <a:pt x="18" y="24"/>
                    <a:pt x="17" y="24"/>
                    <a:pt x="16" y="24"/>
                  </a:cubicBezTo>
                  <a:cubicBezTo>
                    <a:pt x="12" y="24"/>
                    <a:pt x="12" y="24"/>
                    <a:pt x="12" y="24"/>
                  </a:cubicBezTo>
                  <a:cubicBezTo>
                    <a:pt x="8" y="23"/>
                    <a:pt x="8" y="23"/>
                    <a:pt x="8" y="23"/>
                  </a:cubicBezTo>
                  <a:cubicBezTo>
                    <a:pt x="8" y="79"/>
                    <a:pt x="8" y="79"/>
                    <a:pt x="8" y="79"/>
                  </a:cubicBezTo>
                  <a:cubicBezTo>
                    <a:pt x="8" y="80"/>
                    <a:pt x="9" y="80"/>
                    <a:pt x="9" y="81"/>
                  </a:cubicBezTo>
                  <a:cubicBezTo>
                    <a:pt x="9" y="81"/>
                    <a:pt x="9" y="81"/>
                    <a:pt x="9" y="81"/>
                  </a:cubicBezTo>
                  <a:cubicBezTo>
                    <a:pt x="10" y="81"/>
                    <a:pt x="10" y="82"/>
                    <a:pt x="11" y="82"/>
                  </a:cubicBezTo>
                  <a:cubicBezTo>
                    <a:pt x="28" y="82"/>
                    <a:pt x="28" y="82"/>
                    <a:pt x="28" y="82"/>
                  </a:cubicBezTo>
                  <a:cubicBezTo>
                    <a:pt x="28" y="82"/>
                    <a:pt x="29" y="83"/>
                    <a:pt x="29" y="84"/>
                  </a:cubicBezTo>
                  <a:cubicBezTo>
                    <a:pt x="31" y="86"/>
                    <a:pt x="34" y="88"/>
                    <a:pt x="37" y="90"/>
                  </a:cubicBezTo>
                  <a:cubicBezTo>
                    <a:pt x="11" y="90"/>
                    <a:pt x="11" y="90"/>
                    <a:pt x="11" y="90"/>
                  </a:cubicBezTo>
                  <a:cubicBezTo>
                    <a:pt x="8" y="90"/>
                    <a:pt x="5" y="89"/>
                    <a:pt x="3" y="87"/>
                  </a:cubicBezTo>
                  <a:cubicBezTo>
                    <a:pt x="3" y="87"/>
                    <a:pt x="3" y="87"/>
                    <a:pt x="3" y="87"/>
                  </a:cubicBezTo>
                  <a:cubicBezTo>
                    <a:pt x="3" y="87"/>
                    <a:pt x="3" y="87"/>
                    <a:pt x="3" y="87"/>
                  </a:cubicBezTo>
                  <a:cubicBezTo>
                    <a:pt x="1" y="85"/>
                    <a:pt x="0" y="82"/>
                    <a:pt x="0" y="79"/>
                  </a:cubicBezTo>
                  <a:cubicBezTo>
                    <a:pt x="0" y="20"/>
                    <a:pt x="0" y="20"/>
                    <a:pt x="0" y="20"/>
                  </a:cubicBezTo>
                  <a:cubicBezTo>
                    <a:pt x="0" y="18"/>
                    <a:pt x="0" y="18"/>
                    <a:pt x="0" y="18"/>
                  </a:cubicBezTo>
                  <a:cubicBezTo>
                    <a:pt x="1" y="17"/>
                    <a:pt x="1" y="17"/>
                    <a:pt x="1" y="17"/>
                  </a:cubicBezTo>
                  <a:cubicBezTo>
                    <a:pt x="18" y="1"/>
                    <a:pt x="18" y="1"/>
                    <a:pt x="18" y="1"/>
                  </a:cubicBezTo>
                  <a:cubicBezTo>
                    <a:pt x="19" y="0"/>
                    <a:pt x="19" y="0"/>
                    <a:pt x="19" y="0"/>
                  </a:cubicBezTo>
                  <a:cubicBezTo>
                    <a:pt x="21" y="0"/>
                    <a:pt x="21" y="0"/>
                    <a:pt x="21" y="0"/>
                  </a:cubicBezTo>
                  <a:close/>
                  <a:moveTo>
                    <a:pt x="17" y="52"/>
                  </a:moveTo>
                  <a:cubicBezTo>
                    <a:pt x="17" y="56"/>
                    <a:pt x="17" y="56"/>
                    <a:pt x="17" y="56"/>
                  </a:cubicBezTo>
                  <a:cubicBezTo>
                    <a:pt x="27" y="56"/>
                    <a:pt x="27" y="56"/>
                    <a:pt x="27" y="56"/>
                  </a:cubicBezTo>
                  <a:cubicBezTo>
                    <a:pt x="27" y="52"/>
                    <a:pt x="27" y="52"/>
                    <a:pt x="27" y="52"/>
                  </a:cubicBezTo>
                  <a:cubicBezTo>
                    <a:pt x="17" y="52"/>
                    <a:pt x="17" y="52"/>
                    <a:pt x="17" y="52"/>
                  </a:cubicBezTo>
                  <a:close/>
                  <a:moveTo>
                    <a:pt x="17" y="40"/>
                  </a:moveTo>
                  <a:cubicBezTo>
                    <a:pt x="17" y="44"/>
                    <a:pt x="17" y="44"/>
                    <a:pt x="17" y="44"/>
                  </a:cubicBezTo>
                  <a:cubicBezTo>
                    <a:pt x="56" y="44"/>
                    <a:pt x="56" y="44"/>
                    <a:pt x="56" y="44"/>
                  </a:cubicBezTo>
                  <a:cubicBezTo>
                    <a:pt x="56" y="40"/>
                    <a:pt x="56" y="40"/>
                    <a:pt x="56" y="40"/>
                  </a:cubicBezTo>
                  <a:cubicBezTo>
                    <a:pt x="17" y="40"/>
                    <a:pt x="17" y="40"/>
                    <a:pt x="17" y="40"/>
                  </a:cubicBezTo>
                  <a:close/>
                  <a:moveTo>
                    <a:pt x="17" y="28"/>
                  </a:moveTo>
                  <a:cubicBezTo>
                    <a:pt x="17" y="33"/>
                    <a:pt x="17" y="33"/>
                    <a:pt x="17" y="33"/>
                  </a:cubicBezTo>
                  <a:cubicBezTo>
                    <a:pt x="56" y="33"/>
                    <a:pt x="56" y="33"/>
                    <a:pt x="56" y="33"/>
                  </a:cubicBezTo>
                  <a:cubicBezTo>
                    <a:pt x="56" y="28"/>
                    <a:pt x="56" y="28"/>
                    <a:pt x="56" y="28"/>
                  </a:cubicBezTo>
                  <a:cubicBezTo>
                    <a:pt x="17" y="28"/>
                    <a:pt x="17" y="28"/>
                    <a:pt x="17" y="28"/>
                  </a:cubicBezTo>
                  <a:close/>
                  <a:moveTo>
                    <a:pt x="34" y="17"/>
                  </a:moveTo>
                  <a:cubicBezTo>
                    <a:pt x="34" y="22"/>
                    <a:pt x="34" y="22"/>
                    <a:pt x="34" y="22"/>
                  </a:cubicBezTo>
                  <a:cubicBezTo>
                    <a:pt x="56" y="22"/>
                    <a:pt x="56" y="22"/>
                    <a:pt x="56" y="22"/>
                  </a:cubicBezTo>
                  <a:cubicBezTo>
                    <a:pt x="56" y="17"/>
                    <a:pt x="56" y="17"/>
                    <a:pt x="56" y="17"/>
                  </a:cubicBezTo>
                  <a:cubicBezTo>
                    <a:pt x="34" y="17"/>
                    <a:pt x="34" y="17"/>
                    <a:pt x="34" y="17"/>
                  </a:cubicBezTo>
                  <a:close/>
                  <a:moveTo>
                    <a:pt x="41" y="69"/>
                  </a:moveTo>
                  <a:cubicBezTo>
                    <a:pt x="43" y="64"/>
                    <a:pt x="48" y="61"/>
                    <a:pt x="55" y="60"/>
                  </a:cubicBezTo>
                  <a:cubicBezTo>
                    <a:pt x="48" y="56"/>
                    <a:pt x="39" y="62"/>
                    <a:pt x="41" y="69"/>
                  </a:cubicBezTo>
                  <a:close/>
                  <a:moveTo>
                    <a:pt x="38" y="54"/>
                  </a:moveTo>
                  <a:cubicBezTo>
                    <a:pt x="34" y="57"/>
                    <a:pt x="32" y="61"/>
                    <a:pt x="31" y="66"/>
                  </a:cubicBezTo>
                  <a:cubicBezTo>
                    <a:pt x="31" y="70"/>
                    <a:pt x="32" y="75"/>
                    <a:pt x="35" y="79"/>
                  </a:cubicBezTo>
                  <a:cubicBezTo>
                    <a:pt x="38" y="83"/>
                    <a:pt x="43" y="86"/>
                    <a:pt x="47" y="86"/>
                  </a:cubicBezTo>
                  <a:cubicBezTo>
                    <a:pt x="51" y="87"/>
                    <a:pt x="55" y="86"/>
                    <a:pt x="58" y="84"/>
                  </a:cubicBezTo>
                  <a:cubicBezTo>
                    <a:pt x="58" y="85"/>
                    <a:pt x="58" y="86"/>
                    <a:pt x="59" y="87"/>
                  </a:cubicBezTo>
                  <a:cubicBezTo>
                    <a:pt x="65" y="95"/>
                    <a:pt x="65" y="95"/>
                    <a:pt x="65" y="95"/>
                  </a:cubicBezTo>
                  <a:cubicBezTo>
                    <a:pt x="67" y="97"/>
                    <a:pt x="69" y="97"/>
                    <a:pt x="71" y="96"/>
                  </a:cubicBezTo>
                  <a:cubicBezTo>
                    <a:pt x="71" y="96"/>
                    <a:pt x="71" y="96"/>
                    <a:pt x="71" y="96"/>
                  </a:cubicBezTo>
                  <a:cubicBezTo>
                    <a:pt x="73" y="94"/>
                    <a:pt x="74" y="91"/>
                    <a:pt x="72" y="90"/>
                  </a:cubicBezTo>
                  <a:cubicBezTo>
                    <a:pt x="66" y="82"/>
                    <a:pt x="66" y="82"/>
                    <a:pt x="66" y="82"/>
                  </a:cubicBezTo>
                  <a:cubicBezTo>
                    <a:pt x="65" y="81"/>
                    <a:pt x="64" y="80"/>
                    <a:pt x="63" y="80"/>
                  </a:cubicBezTo>
                  <a:cubicBezTo>
                    <a:pt x="66" y="77"/>
                    <a:pt x="67" y="74"/>
                    <a:pt x="68" y="70"/>
                  </a:cubicBezTo>
                  <a:cubicBezTo>
                    <a:pt x="68" y="66"/>
                    <a:pt x="67" y="61"/>
                    <a:pt x="64" y="57"/>
                  </a:cubicBezTo>
                  <a:cubicBezTo>
                    <a:pt x="61" y="53"/>
                    <a:pt x="56" y="50"/>
                    <a:pt x="52" y="50"/>
                  </a:cubicBezTo>
                  <a:cubicBezTo>
                    <a:pt x="47" y="49"/>
                    <a:pt x="42" y="50"/>
                    <a:pt x="38" y="54"/>
                  </a:cubicBezTo>
                  <a:close/>
                  <a:moveTo>
                    <a:pt x="51" y="56"/>
                  </a:moveTo>
                  <a:cubicBezTo>
                    <a:pt x="48" y="56"/>
                    <a:pt x="45" y="56"/>
                    <a:pt x="42" y="58"/>
                  </a:cubicBezTo>
                  <a:cubicBezTo>
                    <a:pt x="39" y="61"/>
                    <a:pt x="38" y="63"/>
                    <a:pt x="37" y="67"/>
                  </a:cubicBezTo>
                  <a:cubicBezTo>
                    <a:pt x="37" y="70"/>
                    <a:pt x="38" y="73"/>
                    <a:pt x="40" y="76"/>
                  </a:cubicBezTo>
                  <a:cubicBezTo>
                    <a:pt x="42" y="78"/>
                    <a:pt x="45" y="80"/>
                    <a:pt x="48" y="80"/>
                  </a:cubicBezTo>
                  <a:cubicBezTo>
                    <a:pt x="51" y="80"/>
                    <a:pt x="54" y="80"/>
                    <a:pt x="57" y="78"/>
                  </a:cubicBezTo>
                  <a:cubicBezTo>
                    <a:pt x="60" y="76"/>
                    <a:pt x="61" y="73"/>
                    <a:pt x="61" y="69"/>
                  </a:cubicBezTo>
                  <a:cubicBezTo>
                    <a:pt x="62" y="66"/>
                    <a:pt x="61" y="63"/>
                    <a:pt x="59" y="61"/>
                  </a:cubicBezTo>
                  <a:cubicBezTo>
                    <a:pt x="57" y="58"/>
                    <a:pt x="54" y="56"/>
                    <a:pt x="51" y="56"/>
                  </a:cubicBezTo>
                  <a:close/>
                  <a:moveTo>
                    <a:pt x="21" y="9"/>
                  </a:moveTo>
                  <a:cubicBezTo>
                    <a:pt x="11" y="19"/>
                    <a:pt x="11" y="19"/>
                    <a:pt x="11" y="19"/>
                  </a:cubicBezTo>
                  <a:cubicBezTo>
                    <a:pt x="13" y="19"/>
                    <a:pt x="13" y="19"/>
                    <a:pt x="13" y="19"/>
                  </a:cubicBezTo>
                  <a:cubicBezTo>
                    <a:pt x="17" y="20"/>
                    <a:pt x="17" y="20"/>
                    <a:pt x="17" y="20"/>
                  </a:cubicBezTo>
                  <a:cubicBezTo>
                    <a:pt x="17" y="20"/>
                    <a:pt x="17" y="20"/>
                    <a:pt x="17" y="20"/>
                  </a:cubicBezTo>
                  <a:cubicBezTo>
                    <a:pt x="17" y="20"/>
                    <a:pt x="17" y="20"/>
                    <a:pt x="17" y="20"/>
                  </a:cubicBezTo>
                  <a:cubicBezTo>
                    <a:pt x="17" y="20"/>
                    <a:pt x="18" y="20"/>
                    <a:pt x="18" y="20"/>
                  </a:cubicBezTo>
                  <a:cubicBezTo>
                    <a:pt x="19" y="20"/>
                    <a:pt x="20" y="19"/>
                    <a:pt x="21" y="19"/>
                  </a:cubicBezTo>
                  <a:cubicBezTo>
                    <a:pt x="21" y="18"/>
                    <a:pt x="22" y="17"/>
                    <a:pt x="22" y="17"/>
                  </a:cubicBezTo>
                  <a:cubicBezTo>
                    <a:pt x="22" y="16"/>
                    <a:pt x="22" y="16"/>
                    <a:pt x="22" y="15"/>
                  </a:cubicBezTo>
                  <a:cubicBezTo>
                    <a:pt x="22" y="15"/>
                    <a:pt x="22" y="15"/>
                    <a:pt x="22" y="15"/>
                  </a:cubicBezTo>
                  <a:cubicBezTo>
                    <a:pt x="22" y="15"/>
                    <a:pt x="22" y="15"/>
                    <a:pt x="22" y="15"/>
                  </a:cubicBezTo>
                  <a:cubicBezTo>
                    <a:pt x="21" y="11"/>
                    <a:pt x="21" y="11"/>
                    <a:pt x="21" y="11"/>
                  </a:cubicBezTo>
                  <a:lnTo>
                    <a:pt x="21" y="9"/>
                  </a:lnTo>
                  <a:close/>
                </a:path>
              </a:pathLst>
            </a:custGeom>
            <a:solidFill>
              <a:schemeClr val="bg1"/>
            </a:solidFill>
            <a:ln>
              <a:noFill/>
            </a:ln>
          </p:spPr>
          <p:txBody>
            <a:bodyPr vert="horz" wrap="square" lIns="91430" tIns="45716" rIns="91430" bIns="4571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866943" fontAlgn="base">
                <a:lnSpc>
                  <a:spcPct val="120000"/>
                </a:lnSpc>
                <a:spcBef>
                  <a:spcPct val="0"/>
                </a:spcBef>
                <a:spcAft>
                  <a:spcPct val="0"/>
                </a:spcAft>
              </a:pPr>
              <a:endParaRPr lang="zh-CN" altLang="en-US" sz="9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 name="Freeform 18"/>
            <p:cNvSpPr>
              <a:spLocks noEditPoints="1"/>
            </p:cNvSpPr>
            <p:nvPr/>
          </p:nvSpPr>
          <p:spPr bwMode="auto">
            <a:xfrm>
              <a:off x="4537230" y="5088755"/>
              <a:ext cx="276702" cy="437000"/>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chemeClr val="bg1"/>
            </a:solidFill>
            <a:ln>
              <a:noFill/>
            </a:ln>
            <a:extLst/>
          </p:spPr>
          <p:txBody>
            <a:bodyPr vert="horz" wrap="square" lIns="91430" tIns="45716" rIns="91430" bIns="4571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866943" fontAlgn="base">
                <a:lnSpc>
                  <a:spcPct val="120000"/>
                </a:lnSpc>
                <a:spcBef>
                  <a:spcPct val="0"/>
                </a:spcBef>
                <a:spcAft>
                  <a:spcPct val="0"/>
                </a:spcAft>
              </a:pPr>
              <a:endParaRPr lang="zh-CN" altLang="en-US" sz="9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 name="Freeform 19"/>
            <p:cNvSpPr>
              <a:spLocks noEditPoints="1"/>
            </p:cNvSpPr>
            <p:nvPr/>
          </p:nvSpPr>
          <p:spPr bwMode="auto">
            <a:xfrm>
              <a:off x="7348218" y="5147991"/>
              <a:ext cx="387383" cy="332044"/>
            </a:xfrm>
            <a:custGeom>
              <a:avLst/>
              <a:gdLst>
                <a:gd name="T0" fmla="*/ 4 w 94"/>
                <a:gd name="T1" fmla="*/ 19 h 81"/>
                <a:gd name="T2" fmla="*/ 46 w 94"/>
                <a:gd name="T3" fmla="*/ 19 h 81"/>
                <a:gd name="T4" fmla="*/ 50 w 94"/>
                <a:gd name="T5" fmla="*/ 16 h 81"/>
                <a:gd name="T6" fmla="*/ 73 w 94"/>
                <a:gd name="T7" fmla="*/ 0 h 81"/>
                <a:gd name="T8" fmla="*/ 73 w 94"/>
                <a:gd name="T9" fmla="*/ 33 h 81"/>
                <a:gd name="T10" fmla="*/ 73 w 94"/>
                <a:gd name="T11" fmla="*/ 66 h 81"/>
                <a:gd name="T12" fmla="*/ 50 w 94"/>
                <a:gd name="T13" fmla="*/ 49 h 81"/>
                <a:gd name="T14" fmla="*/ 46 w 94"/>
                <a:gd name="T15" fmla="*/ 47 h 81"/>
                <a:gd name="T16" fmla="*/ 33 w 94"/>
                <a:gd name="T17" fmla="*/ 47 h 81"/>
                <a:gd name="T18" fmla="*/ 40 w 94"/>
                <a:gd name="T19" fmla="*/ 70 h 81"/>
                <a:gd name="T20" fmla="*/ 45 w 94"/>
                <a:gd name="T21" fmla="*/ 70 h 81"/>
                <a:gd name="T22" fmla="*/ 45 w 94"/>
                <a:gd name="T23" fmla="*/ 81 h 81"/>
                <a:gd name="T24" fmla="*/ 43 w 94"/>
                <a:gd name="T25" fmla="*/ 81 h 81"/>
                <a:gd name="T26" fmla="*/ 21 w 94"/>
                <a:gd name="T27" fmla="*/ 81 h 81"/>
                <a:gd name="T28" fmla="*/ 11 w 94"/>
                <a:gd name="T29" fmla="*/ 47 h 81"/>
                <a:gd name="T30" fmla="*/ 4 w 94"/>
                <a:gd name="T31" fmla="*/ 47 h 81"/>
                <a:gd name="T32" fmla="*/ 4 w 94"/>
                <a:gd name="T33" fmla="*/ 19 h 81"/>
                <a:gd name="T34" fmla="*/ 87 w 94"/>
                <a:gd name="T35" fmla="*/ 23 h 81"/>
                <a:gd name="T36" fmla="*/ 94 w 94"/>
                <a:gd name="T37" fmla="*/ 33 h 81"/>
                <a:gd name="T38" fmla="*/ 87 w 94"/>
                <a:gd name="T39" fmla="*/ 43 h 81"/>
                <a:gd name="T40" fmla="*/ 87 w 94"/>
                <a:gd name="T41" fmla="*/ 66 h 81"/>
                <a:gd name="T42" fmla="*/ 78 w 94"/>
                <a:gd name="T43" fmla="*/ 66 h 81"/>
                <a:gd name="T44" fmla="*/ 78 w 94"/>
                <a:gd name="T45" fmla="*/ 0 h 81"/>
                <a:gd name="T46" fmla="*/ 87 w 94"/>
                <a:gd name="T47" fmla="*/ 0 h 81"/>
                <a:gd name="T48" fmla="*/ 87 w 94"/>
                <a:gd name="T49" fmla="*/ 23 h 81"/>
                <a:gd name="T50" fmla="*/ 46 w 94"/>
                <a:gd name="T51" fmla="*/ 49 h 81"/>
                <a:gd name="T52" fmla="*/ 37 w 94"/>
                <a:gd name="T53" fmla="*/ 49 h 81"/>
                <a:gd name="T54" fmla="*/ 40 w 94"/>
                <a:gd name="T55" fmla="*/ 61 h 81"/>
                <a:gd name="T56" fmla="*/ 43 w 94"/>
                <a:gd name="T57" fmla="*/ 61 h 81"/>
                <a:gd name="T58" fmla="*/ 43 w 94"/>
                <a:gd name="T59" fmla="*/ 57 h 81"/>
                <a:gd name="T60" fmla="*/ 46 w 94"/>
                <a:gd name="T61" fmla="*/ 4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4" h="81">
                  <a:moveTo>
                    <a:pt x="4" y="19"/>
                  </a:moveTo>
                  <a:cubicBezTo>
                    <a:pt x="46" y="19"/>
                    <a:pt x="46" y="19"/>
                    <a:pt x="46" y="19"/>
                  </a:cubicBezTo>
                  <a:cubicBezTo>
                    <a:pt x="50" y="16"/>
                    <a:pt x="50" y="16"/>
                    <a:pt x="50" y="16"/>
                  </a:cubicBezTo>
                  <a:cubicBezTo>
                    <a:pt x="73" y="0"/>
                    <a:pt x="73" y="0"/>
                    <a:pt x="73" y="0"/>
                  </a:cubicBezTo>
                  <a:cubicBezTo>
                    <a:pt x="73" y="33"/>
                    <a:pt x="73" y="33"/>
                    <a:pt x="73" y="33"/>
                  </a:cubicBezTo>
                  <a:cubicBezTo>
                    <a:pt x="73" y="66"/>
                    <a:pt x="73" y="66"/>
                    <a:pt x="73" y="66"/>
                  </a:cubicBezTo>
                  <a:cubicBezTo>
                    <a:pt x="50" y="49"/>
                    <a:pt x="50" y="49"/>
                    <a:pt x="50" y="49"/>
                  </a:cubicBezTo>
                  <a:cubicBezTo>
                    <a:pt x="46" y="47"/>
                    <a:pt x="46" y="47"/>
                    <a:pt x="46" y="47"/>
                  </a:cubicBezTo>
                  <a:cubicBezTo>
                    <a:pt x="33" y="47"/>
                    <a:pt x="33" y="47"/>
                    <a:pt x="33" y="47"/>
                  </a:cubicBezTo>
                  <a:cubicBezTo>
                    <a:pt x="40" y="70"/>
                    <a:pt x="40" y="70"/>
                    <a:pt x="40" y="70"/>
                  </a:cubicBezTo>
                  <a:cubicBezTo>
                    <a:pt x="45" y="70"/>
                    <a:pt x="45" y="70"/>
                    <a:pt x="45" y="70"/>
                  </a:cubicBezTo>
                  <a:cubicBezTo>
                    <a:pt x="45" y="81"/>
                    <a:pt x="45" y="81"/>
                    <a:pt x="45" y="81"/>
                  </a:cubicBezTo>
                  <a:cubicBezTo>
                    <a:pt x="43" y="81"/>
                    <a:pt x="43" y="81"/>
                    <a:pt x="43" y="81"/>
                  </a:cubicBezTo>
                  <a:cubicBezTo>
                    <a:pt x="21" y="81"/>
                    <a:pt x="21" y="81"/>
                    <a:pt x="21" y="81"/>
                  </a:cubicBezTo>
                  <a:cubicBezTo>
                    <a:pt x="11" y="47"/>
                    <a:pt x="11" y="47"/>
                    <a:pt x="11" y="47"/>
                  </a:cubicBezTo>
                  <a:cubicBezTo>
                    <a:pt x="4" y="47"/>
                    <a:pt x="4" y="47"/>
                    <a:pt x="4" y="47"/>
                  </a:cubicBezTo>
                  <a:cubicBezTo>
                    <a:pt x="0" y="37"/>
                    <a:pt x="0" y="28"/>
                    <a:pt x="4" y="19"/>
                  </a:cubicBezTo>
                  <a:close/>
                  <a:moveTo>
                    <a:pt x="87" y="23"/>
                  </a:moveTo>
                  <a:cubicBezTo>
                    <a:pt x="91" y="24"/>
                    <a:pt x="94" y="28"/>
                    <a:pt x="94" y="33"/>
                  </a:cubicBezTo>
                  <a:cubicBezTo>
                    <a:pt x="94" y="38"/>
                    <a:pt x="91" y="42"/>
                    <a:pt x="87" y="43"/>
                  </a:cubicBezTo>
                  <a:cubicBezTo>
                    <a:pt x="87" y="66"/>
                    <a:pt x="87" y="66"/>
                    <a:pt x="87" y="66"/>
                  </a:cubicBezTo>
                  <a:cubicBezTo>
                    <a:pt x="78" y="66"/>
                    <a:pt x="78" y="66"/>
                    <a:pt x="78" y="66"/>
                  </a:cubicBezTo>
                  <a:cubicBezTo>
                    <a:pt x="78" y="0"/>
                    <a:pt x="78" y="0"/>
                    <a:pt x="78" y="0"/>
                  </a:cubicBezTo>
                  <a:cubicBezTo>
                    <a:pt x="87" y="0"/>
                    <a:pt x="87" y="0"/>
                    <a:pt x="87" y="0"/>
                  </a:cubicBezTo>
                  <a:cubicBezTo>
                    <a:pt x="87" y="23"/>
                    <a:pt x="87" y="23"/>
                    <a:pt x="87" y="23"/>
                  </a:cubicBezTo>
                  <a:close/>
                  <a:moveTo>
                    <a:pt x="46" y="49"/>
                  </a:moveTo>
                  <a:cubicBezTo>
                    <a:pt x="37" y="49"/>
                    <a:pt x="37" y="49"/>
                    <a:pt x="37" y="49"/>
                  </a:cubicBezTo>
                  <a:cubicBezTo>
                    <a:pt x="40" y="61"/>
                    <a:pt x="40" y="61"/>
                    <a:pt x="40" y="61"/>
                  </a:cubicBezTo>
                  <a:cubicBezTo>
                    <a:pt x="43" y="61"/>
                    <a:pt x="43" y="61"/>
                    <a:pt x="43" y="61"/>
                  </a:cubicBezTo>
                  <a:cubicBezTo>
                    <a:pt x="43" y="57"/>
                    <a:pt x="43" y="57"/>
                    <a:pt x="43" y="57"/>
                  </a:cubicBezTo>
                  <a:lnTo>
                    <a:pt x="46" y="49"/>
                  </a:lnTo>
                  <a:close/>
                </a:path>
              </a:pathLst>
            </a:custGeom>
            <a:solidFill>
              <a:schemeClr val="bg1"/>
            </a:solidFill>
            <a:ln>
              <a:noFill/>
            </a:ln>
            <a:extLst/>
          </p:spPr>
          <p:txBody>
            <a:bodyPr vert="horz" wrap="square" lIns="91430" tIns="45716" rIns="91430" bIns="4571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866943" fontAlgn="base">
                <a:lnSpc>
                  <a:spcPct val="120000"/>
                </a:lnSpc>
                <a:spcBef>
                  <a:spcPct val="0"/>
                </a:spcBef>
                <a:spcAft>
                  <a:spcPct val="0"/>
                </a:spcAft>
              </a:pPr>
              <a:endParaRPr lang="zh-CN" altLang="en-US" sz="9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7" name="Group 23"/>
          <p:cNvGrpSpPr/>
          <p:nvPr/>
        </p:nvGrpSpPr>
        <p:grpSpPr>
          <a:xfrm>
            <a:off x="8065748" y="4301845"/>
            <a:ext cx="3268660" cy="1384399"/>
            <a:chOff x="8512414" y="2327889"/>
            <a:chExt cx="3273334" cy="1384550"/>
          </a:xfrm>
        </p:grpSpPr>
        <p:sp>
          <p:nvSpPr>
            <p:cNvPr id="18" name="TextBox 24"/>
            <p:cNvSpPr txBox="1"/>
            <p:nvPr/>
          </p:nvSpPr>
          <p:spPr>
            <a:xfrm>
              <a:off x="8512414" y="2327889"/>
              <a:ext cx="2295212" cy="461716"/>
            </a:xfrm>
            <a:prstGeom prst="rect">
              <a:avLst/>
            </a:prstGeom>
            <a:noFill/>
          </p:spPr>
          <p:txBody>
            <a:bodyPr wrap="square" rtlCol="0">
              <a:spAutoFit/>
            </a:bodyPr>
            <a:lstStyle/>
            <a:p>
              <a:pPr defTabSz="866943" fontAlgn="base">
                <a:lnSpc>
                  <a:spcPct val="120000"/>
                </a:lnSpc>
                <a:spcBef>
                  <a:spcPct val="0"/>
                </a:spcBef>
                <a:spcAft>
                  <a:spcPct val="0"/>
                </a:spcAft>
              </a:pPr>
              <a:r>
                <a:rPr lang="zh-CN" altLang="en-US" sz="2000" b="1" dirty="0">
                  <a:solidFill>
                    <a:prstClr val="white">
                      <a:alpha val="80000"/>
                    </a:prst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GB" sz="2000" b="1" dirty="0">
                <a:solidFill>
                  <a:prstClr val="white">
                    <a:alpha val="80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Rectangle 25"/>
            <p:cNvSpPr/>
            <p:nvPr/>
          </p:nvSpPr>
          <p:spPr>
            <a:xfrm>
              <a:off x="8529665" y="2753930"/>
              <a:ext cx="3256083" cy="958509"/>
            </a:xfrm>
            <a:prstGeom prst="rect">
              <a:avLst/>
            </a:prstGeom>
          </p:spPr>
          <p:txBody>
            <a:bodyPr wrap="square">
              <a:spAutoFit/>
            </a:bodyPr>
            <a:lstStyle/>
            <a:p>
              <a:pPr algn="just" defTabSz="866943" fontAlgn="base">
                <a:lnSpc>
                  <a:spcPct val="120000"/>
                </a:lnSpc>
                <a:spcBef>
                  <a:spcPct val="0"/>
                </a:spcBef>
                <a:spcAft>
                  <a:spcPct val="0"/>
                </a:spcAft>
              </a:pPr>
              <a:r>
                <a:rPr lang="zh-CN" altLang="en-US" sz="1600" dirty="0">
                  <a:solidFill>
                    <a:prstClr val="white"/>
                  </a:solidFill>
                  <a:ea typeface="微软雅黑" panose="020B0503020204020204" pitchFamily="34" charset="-122"/>
                  <a:sym typeface="Arial" panose="020B0604020202020204" pitchFamily="34" charset="0"/>
                </a:rPr>
                <a:t>请替换文字内容，添加相关标题，修改文字内容，也可以直接复制你的内容到此</a:t>
              </a:r>
            </a:p>
          </p:txBody>
        </p:sp>
      </p:grpSp>
      <p:grpSp>
        <p:nvGrpSpPr>
          <p:cNvPr id="20" name="Group 26"/>
          <p:cNvGrpSpPr/>
          <p:nvPr/>
        </p:nvGrpSpPr>
        <p:grpSpPr>
          <a:xfrm flipH="1">
            <a:off x="2044387" y="1797070"/>
            <a:ext cx="3054469" cy="1367134"/>
            <a:chOff x="8510463" y="2327889"/>
            <a:chExt cx="3256083" cy="1367283"/>
          </a:xfrm>
        </p:grpSpPr>
        <p:sp>
          <p:nvSpPr>
            <p:cNvPr id="21" name="TextBox 27"/>
            <p:cNvSpPr txBox="1"/>
            <p:nvPr/>
          </p:nvSpPr>
          <p:spPr>
            <a:xfrm>
              <a:off x="8519746" y="2327889"/>
              <a:ext cx="2349952" cy="429908"/>
            </a:xfrm>
            <a:prstGeom prst="rect">
              <a:avLst/>
            </a:prstGeom>
            <a:noFill/>
          </p:spPr>
          <p:txBody>
            <a:bodyPr wrap="square" rtlCol="0">
              <a:spAutoFit/>
            </a:bodyPr>
            <a:lstStyle/>
            <a:p>
              <a:pPr algn="r" defTabSz="866943" fontAlgn="base">
                <a:lnSpc>
                  <a:spcPct val="120000"/>
                </a:lnSpc>
                <a:spcBef>
                  <a:spcPct val="0"/>
                </a:spcBef>
                <a:spcAft>
                  <a:spcPct val="0"/>
                </a:spcAft>
              </a:pPr>
              <a:r>
                <a:rPr lang="zh-CN" altLang="en-US" sz="2000" b="1" dirty="0">
                  <a:solidFill>
                    <a:prstClr val="white">
                      <a:alpha val="80000"/>
                    </a:prst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GB" sz="2000" b="1" dirty="0">
                <a:solidFill>
                  <a:prstClr val="white">
                    <a:alpha val="80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Rectangle 28"/>
            <p:cNvSpPr/>
            <p:nvPr/>
          </p:nvSpPr>
          <p:spPr>
            <a:xfrm>
              <a:off x="8510463" y="2736663"/>
              <a:ext cx="3256083" cy="958509"/>
            </a:xfrm>
            <a:prstGeom prst="rect">
              <a:avLst/>
            </a:prstGeom>
          </p:spPr>
          <p:txBody>
            <a:bodyPr wrap="square">
              <a:spAutoFit/>
            </a:bodyPr>
            <a:lstStyle/>
            <a:p>
              <a:pPr algn="r" defTabSz="866943" fontAlgn="base">
                <a:lnSpc>
                  <a:spcPct val="120000"/>
                </a:lnSpc>
                <a:spcBef>
                  <a:spcPct val="0"/>
                </a:spcBef>
                <a:spcAft>
                  <a:spcPct val="0"/>
                </a:spcAft>
              </a:pPr>
              <a:r>
                <a:rPr lang="zh-CN" altLang="en-US" sz="1600" dirty="0">
                  <a:solidFill>
                    <a:prstClr val="white"/>
                  </a:solidFill>
                  <a:ea typeface="微软雅黑" panose="020B0503020204020204" pitchFamily="34" charset="-122"/>
                  <a:sym typeface="Arial" panose="020B0604020202020204" pitchFamily="34" charset="0"/>
                </a:rPr>
                <a:t>请替换文字内容，添加相关标题，修改文字内容，也可以直接复制你的内容到此</a:t>
              </a:r>
            </a:p>
          </p:txBody>
        </p:sp>
      </p:grpSp>
      <p:grpSp>
        <p:nvGrpSpPr>
          <p:cNvPr id="23" name="Group 30"/>
          <p:cNvGrpSpPr/>
          <p:nvPr/>
        </p:nvGrpSpPr>
        <p:grpSpPr>
          <a:xfrm flipH="1">
            <a:off x="1092530" y="4350149"/>
            <a:ext cx="2802302" cy="1373208"/>
            <a:chOff x="8512415" y="2217042"/>
            <a:chExt cx="3256083" cy="1373358"/>
          </a:xfrm>
        </p:grpSpPr>
        <p:sp>
          <p:nvSpPr>
            <p:cNvPr id="24" name="TextBox 31"/>
            <p:cNvSpPr txBox="1"/>
            <p:nvPr/>
          </p:nvSpPr>
          <p:spPr>
            <a:xfrm>
              <a:off x="8512415" y="2217042"/>
              <a:ext cx="2890000" cy="461715"/>
            </a:xfrm>
            <a:prstGeom prst="rect">
              <a:avLst/>
            </a:prstGeom>
            <a:noFill/>
          </p:spPr>
          <p:txBody>
            <a:bodyPr wrap="square" rtlCol="0">
              <a:spAutoFit/>
            </a:bodyPr>
            <a:lstStyle/>
            <a:p>
              <a:pPr algn="r" defTabSz="866943" fontAlgn="base">
                <a:lnSpc>
                  <a:spcPct val="120000"/>
                </a:lnSpc>
                <a:spcBef>
                  <a:spcPct val="0"/>
                </a:spcBef>
                <a:spcAft>
                  <a:spcPct val="0"/>
                </a:spcAft>
              </a:pPr>
              <a:r>
                <a:rPr lang="zh-CN" altLang="en-US" sz="2000" b="1" dirty="0">
                  <a:solidFill>
                    <a:prstClr val="white">
                      <a:alpha val="80000"/>
                    </a:prst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GB" sz="2000" b="1" dirty="0">
                <a:solidFill>
                  <a:prstClr val="white">
                    <a:alpha val="80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Rectangle 32"/>
            <p:cNvSpPr/>
            <p:nvPr/>
          </p:nvSpPr>
          <p:spPr>
            <a:xfrm>
              <a:off x="8512415" y="2631891"/>
              <a:ext cx="3256083" cy="958509"/>
            </a:xfrm>
            <a:prstGeom prst="rect">
              <a:avLst/>
            </a:prstGeom>
          </p:spPr>
          <p:txBody>
            <a:bodyPr wrap="square">
              <a:spAutoFit/>
            </a:bodyPr>
            <a:lstStyle/>
            <a:p>
              <a:pPr algn="r" defTabSz="866943" fontAlgn="base">
                <a:lnSpc>
                  <a:spcPct val="120000"/>
                </a:lnSpc>
                <a:spcBef>
                  <a:spcPct val="0"/>
                </a:spcBef>
                <a:spcAft>
                  <a:spcPct val="0"/>
                </a:spcAft>
              </a:pPr>
              <a:r>
                <a:rPr lang="zh-CN" altLang="en-US" sz="1600" dirty="0">
                  <a:solidFill>
                    <a:prstClr val="white"/>
                  </a:solidFill>
                  <a:ea typeface="微软雅黑" panose="020B0503020204020204" pitchFamily="34" charset="-122"/>
                  <a:sym typeface="Arial" panose="020B0604020202020204" pitchFamily="34" charset="0"/>
                </a:rPr>
                <a:t>请替换文字内容，添加相关标题，修改文字内容，也可以直接复制你的内容到此</a:t>
              </a:r>
            </a:p>
          </p:txBody>
        </p:sp>
      </p:grpSp>
    </p:spTree>
    <p:extLst>
      <p:ext uri="{BB962C8B-B14F-4D97-AF65-F5344CB8AC3E}">
        <p14:creationId xmlns:p14="http://schemas.microsoft.com/office/powerpoint/2010/main" val="139949055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anim calcmode="lin" valueType="num">
                                      <p:cBhvr>
                                        <p:cTn id="19" dur="500" fill="hold"/>
                                        <p:tgtEl>
                                          <p:spTgt spid="4"/>
                                        </p:tgtEl>
                                        <p:attrNameLst>
                                          <p:attrName>ppt_x</p:attrName>
                                        </p:attrNameLst>
                                      </p:cBhvr>
                                      <p:tavLst>
                                        <p:tav tm="0">
                                          <p:val>
                                            <p:strVal val="#ppt_x"/>
                                          </p:val>
                                        </p:tav>
                                        <p:tav tm="100000">
                                          <p:val>
                                            <p:strVal val="#ppt_x"/>
                                          </p:val>
                                        </p:tav>
                                      </p:tavLst>
                                    </p:anim>
                                    <p:anim calcmode="lin" valueType="num">
                                      <p:cBhvr>
                                        <p:cTn id="20" dur="5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1550"/>
                            </p:stCondLst>
                            <p:childTnLst>
                              <p:par>
                                <p:cTn id="22" presetID="42"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par>
                          <p:cTn id="27" fill="hold">
                            <p:stCondLst>
                              <p:cond delay="2550"/>
                            </p:stCondLst>
                            <p:childTnLst>
                              <p:par>
                                <p:cTn id="28" presetID="10" presetClass="entr" presetSubtype="0" fill="hold"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childTnLst>
                          </p:cTn>
                        </p:par>
                        <p:par>
                          <p:cTn id="31" fill="hold">
                            <p:stCondLst>
                              <p:cond delay="3050"/>
                            </p:stCondLst>
                            <p:childTnLst>
                              <p:par>
                                <p:cTn id="32" presetID="10" presetClass="entr" presetSubtype="0" fill="hold" nodeType="after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childTnLst>
                          </p:cTn>
                        </p:par>
                        <p:par>
                          <p:cTn id="35" fill="hold">
                            <p:stCondLst>
                              <p:cond delay="3550"/>
                            </p:stCondLst>
                            <p:childTnLst>
                              <p:par>
                                <p:cTn id="36" presetID="10" presetClass="entr" presetSubtype="0" fill="hold"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500" y="104774"/>
            <a:ext cx="525938" cy="485775"/>
          </a:xfrm>
          <a:prstGeom prst="rect">
            <a:avLst/>
          </a:prstGeom>
        </p:spPr>
      </p:pic>
      <p:sp>
        <p:nvSpPr>
          <p:cNvPr id="3" name="文本框 37"/>
          <p:cNvSpPr txBox="1"/>
          <p:nvPr/>
        </p:nvSpPr>
        <p:spPr>
          <a:xfrm>
            <a:off x="681534" y="57440"/>
            <a:ext cx="4414572" cy="572863"/>
          </a:xfrm>
          <a:prstGeom prst="rect">
            <a:avLst/>
          </a:prstGeom>
          <a:noFill/>
        </p:spPr>
        <p:txBody>
          <a:bodyPr wrap="none" lIns="128539" tIns="64269" rIns="128539" bIns="64269" rtlCol="0">
            <a:spAutoFit/>
          </a:bodyPr>
          <a:lstStyle/>
          <a:p>
            <a:pPr defTabSz="1285286">
              <a:lnSpc>
                <a:spcPct val="120000"/>
              </a:lnSpc>
            </a:pPr>
            <a:r>
              <a:rPr lang="zh-CN" altLang="en-US" sz="2399" spc="300" dirty="0" smtClean="0">
                <a:solidFill>
                  <a:schemeClr val="bg1"/>
                </a:solidFill>
                <a:latin typeface="迷你简菱心" panose="02010609000101010101" pitchFamily="49" charset="-122"/>
                <a:ea typeface="迷你简菱心" panose="02010609000101010101" pitchFamily="49" charset="-122"/>
                <a:cs typeface="+mn-ea"/>
                <a:sym typeface="+mn-lt"/>
              </a:rPr>
              <a:t>四、请</a:t>
            </a:r>
            <a:r>
              <a:rPr lang="zh-CN" altLang="en-US" sz="2399" spc="300" dirty="0">
                <a:solidFill>
                  <a:schemeClr val="bg1"/>
                </a:solidFill>
                <a:latin typeface="迷你简菱心" panose="02010609000101010101" pitchFamily="49" charset="-122"/>
                <a:ea typeface="迷你简菱心" panose="02010609000101010101" pitchFamily="49" charset="-122"/>
                <a:cs typeface="+mn-ea"/>
                <a:sym typeface="+mn-lt"/>
              </a:rPr>
              <a:t>输入您的章节大标题</a:t>
            </a:r>
          </a:p>
        </p:txBody>
      </p:sp>
      <p:sp>
        <p:nvSpPr>
          <p:cNvPr id="4" name="文本框 38"/>
          <p:cNvSpPr txBox="1"/>
          <p:nvPr/>
        </p:nvSpPr>
        <p:spPr>
          <a:xfrm>
            <a:off x="623438" y="517959"/>
            <a:ext cx="6845494" cy="401727"/>
          </a:xfrm>
          <a:prstGeom prst="rect">
            <a:avLst/>
          </a:prstGeom>
          <a:noFill/>
        </p:spPr>
        <p:txBody>
          <a:bodyPr wrap="none" lIns="128539" tIns="64269" rIns="128539" bIns="64269" rtlCol="0">
            <a:spAutoFit/>
          </a:bodyPr>
          <a:lstStyle/>
          <a:p>
            <a:pPr defTabSz="1285286">
              <a:lnSpc>
                <a:spcPct val="120000"/>
              </a:lnSpc>
            </a:pPr>
            <a:r>
              <a:rPr lang="en-US" altLang="zh-CN" sz="1599" dirty="0">
                <a:solidFill>
                  <a:schemeClr val="bg1"/>
                </a:solidFill>
                <a:latin typeface="微软雅黑 Light" panose="020B0502040204020203" pitchFamily="34" charset="-122"/>
                <a:ea typeface="微软雅黑 Light" panose="020B0502040204020203" pitchFamily="34" charset="-122"/>
                <a:cs typeface="+mn-ea"/>
                <a:sym typeface="+mn-lt"/>
              </a:rPr>
              <a:t>Click here to edit the content you want to recommend that you use the</a:t>
            </a:r>
          </a:p>
        </p:txBody>
      </p:sp>
      <p:sp>
        <p:nvSpPr>
          <p:cNvPr id="5" name="TextBox 16"/>
          <p:cNvSpPr txBox="1"/>
          <p:nvPr/>
        </p:nvSpPr>
        <p:spPr>
          <a:xfrm>
            <a:off x="2277078" y="4746644"/>
            <a:ext cx="2289380" cy="860941"/>
          </a:xfrm>
          <a:prstGeom prst="rect">
            <a:avLst/>
          </a:prstGeom>
          <a:noFill/>
        </p:spPr>
        <p:txBody>
          <a:bodyPr wrap="square" lIns="0" tIns="0" rIns="0" bIns="0" rtlCol="0">
            <a:spAutoFit/>
          </a:bodyPr>
          <a:lstStyle/>
          <a:p>
            <a:pPr algn="just" defTabSz="650207" fontAlgn="base">
              <a:lnSpc>
                <a:spcPct val="120000"/>
              </a:lnSpc>
              <a:spcAft>
                <a:spcPct val="0"/>
              </a:spcAft>
            </a:pPr>
            <a:r>
              <a:rPr lang="zh-CN" altLang="en-US" sz="1600" dirty="0">
                <a:solidFill>
                  <a:prstClr val="white"/>
                </a:solidFill>
                <a:latin typeface="Arial" panose="020B0604020202020204" pitchFamily="34" charset="0"/>
                <a:ea typeface="微软雅黑" panose="020B0503020204020204" pitchFamily="34" charset="-122"/>
                <a:sym typeface="Arial" panose="020B0604020202020204" pitchFamily="34" charset="0"/>
              </a:rPr>
              <a:t>请替换文字内容，修改文字内容，也可以直接复制你的内容到此</a:t>
            </a:r>
            <a:endParaRPr lang="en-US" altLang="zh-CN" sz="1600"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6" name="TextBox 17"/>
          <p:cNvSpPr txBox="1"/>
          <p:nvPr/>
        </p:nvSpPr>
        <p:spPr>
          <a:xfrm>
            <a:off x="5016868" y="4788953"/>
            <a:ext cx="2289380" cy="860941"/>
          </a:xfrm>
          <a:prstGeom prst="rect">
            <a:avLst/>
          </a:prstGeom>
          <a:noFill/>
        </p:spPr>
        <p:txBody>
          <a:bodyPr wrap="square" lIns="0" tIns="0" rIns="0" bIns="0" rtlCol="0">
            <a:spAutoFit/>
          </a:bodyPr>
          <a:lstStyle/>
          <a:p>
            <a:pPr algn="just" defTabSz="650207" fontAlgn="base">
              <a:lnSpc>
                <a:spcPct val="120000"/>
              </a:lnSpc>
              <a:spcAft>
                <a:spcPct val="0"/>
              </a:spcAft>
            </a:pPr>
            <a:r>
              <a:rPr lang="zh-CN" altLang="en-US" sz="1600" dirty="0">
                <a:solidFill>
                  <a:prstClr val="white"/>
                </a:solidFill>
                <a:latin typeface="Arial" panose="020B0604020202020204" pitchFamily="34" charset="0"/>
                <a:ea typeface="微软雅黑" panose="020B0503020204020204" pitchFamily="34" charset="-122"/>
                <a:sym typeface="Arial" panose="020B0604020202020204" pitchFamily="34" charset="0"/>
              </a:rPr>
              <a:t>请替换文字内容，修改文字内容，也可以直接复制你的内容到此</a:t>
            </a:r>
            <a:endParaRPr lang="en-US" altLang="zh-CN" sz="1600"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7" name="TextBox 18"/>
          <p:cNvSpPr txBox="1"/>
          <p:nvPr/>
        </p:nvSpPr>
        <p:spPr>
          <a:xfrm>
            <a:off x="7756657" y="4831263"/>
            <a:ext cx="2289380" cy="860941"/>
          </a:xfrm>
          <a:prstGeom prst="rect">
            <a:avLst/>
          </a:prstGeom>
          <a:noFill/>
        </p:spPr>
        <p:txBody>
          <a:bodyPr wrap="square" lIns="0" tIns="0" rIns="0" bIns="0" rtlCol="0">
            <a:spAutoFit/>
          </a:bodyPr>
          <a:lstStyle/>
          <a:p>
            <a:pPr algn="just" defTabSz="650207" fontAlgn="base">
              <a:lnSpc>
                <a:spcPct val="120000"/>
              </a:lnSpc>
              <a:spcAft>
                <a:spcPct val="0"/>
              </a:spcAft>
            </a:pPr>
            <a:r>
              <a:rPr lang="zh-CN" altLang="en-US" sz="1600" dirty="0">
                <a:solidFill>
                  <a:prstClr val="white"/>
                </a:solidFill>
                <a:latin typeface="Arial" panose="020B0604020202020204" pitchFamily="34" charset="0"/>
                <a:ea typeface="微软雅黑" panose="020B0503020204020204" pitchFamily="34" charset="-122"/>
                <a:sym typeface="Arial" panose="020B0604020202020204" pitchFamily="34" charset="0"/>
              </a:rPr>
              <a:t>请替换文字内容，修改文字内容，也可以直接复制你的内容到此</a:t>
            </a:r>
            <a:endParaRPr lang="en-US" altLang="zh-CN" sz="1600"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8" name="组合 7"/>
          <p:cNvGrpSpPr/>
          <p:nvPr/>
        </p:nvGrpSpPr>
        <p:grpSpPr>
          <a:xfrm>
            <a:off x="2050098" y="1819314"/>
            <a:ext cx="8190736" cy="2734168"/>
            <a:chOff x="1167355" y="1217191"/>
            <a:chExt cx="6892537" cy="2300813"/>
          </a:xfrm>
        </p:grpSpPr>
        <p:sp>
          <p:nvSpPr>
            <p:cNvPr id="9" name="Freeform 4"/>
            <p:cNvSpPr>
              <a:spLocks/>
            </p:cNvSpPr>
            <p:nvPr/>
          </p:nvSpPr>
          <p:spPr bwMode="auto">
            <a:xfrm>
              <a:off x="1167355" y="1217191"/>
              <a:ext cx="4406472" cy="2300813"/>
            </a:xfrm>
            <a:custGeom>
              <a:avLst/>
              <a:gdLst/>
              <a:ahLst/>
              <a:cxnLst>
                <a:cxn ang="0">
                  <a:pos x="1558" y="337"/>
                </a:cxn>
                <a:cxn ang="0">
                  <a:pos x="1221" y="0"/>
                </a:cxn>
                <a:cxn ang="0">
                  <a:pos x="407" y="814"/>
                </a:cxn>
                <a:cxn ang="0">
                  <a:pos x="0" y="407"/>
                </a:cxn>
                <a:cxn ang="0">
                  <a:pos x="402" y="5"/>
                </a:cxn>
                <a:cxn ang="0">
                  <a:pos x="734" y="337"/>
                </a:cxn>
              </a:cxnLst>
              <a:rect l="0" t="0" r="r" b="b"/>
              <a:pathLst>
                <a:path w="1558" h="814">
                  <a:moveTo>
                    <a:pt x="1558" y="337"/>
                  </a:moveTo>
                  <a:lnTo>
                    <a:pt x="1221" y="0"/>
                  </a:lnTo>
                  <a:lnTo>
                    <a:pt x="407" y="814"/>
                  </a:lnTo>
                  <a:lnTo>
                    <a:pt x="0" y="407"/>
                  </a:lnTo>
                  <a:lnTo>
                    <a:pt x="402" y="5"/>
                  </a:lnTo>
                  <a:lnTo>
                    <a:pt x="734" y="337"/>
                  </a:lnTo>
                </a:path>
              </a:pathLst>
            </a:custGeom>
            <a:noFill/>
            <a:ln w="25400" cap="flat" cmpd="sng">
              <a:solidFill>
                <a:schemeClr val="bg1"/>
              </a:solidFill>
              <a:prstDash val="solid"/>
              <a:round/>
              <a:headEnd/>
              <a:tailEnd/>
            </a:ln>
            <a:effectLst/>
          </p:spPr>
          <p:txBody>
            <a:bodyPr wrap="none" lIns="0" tIns="0" rIns="0" bIns="0" anchor="ctr"/>
            <a:lstStyle>
              <a:defPPr>
                <a:defRPr lang="en-US"/>
              </a:defPPr>
              <a:lvl1pPr algn="l" rtl="0" eaLnBrk="0" fontAlgn="base" hangingPunct="0">
                <a:spcBef>
                  <a:spcPct val="0"/>
                </a:spcBef>
                <a:spcAft>
                  <a:spcPct val="0"/>
                </a:spcAft>
                <a:defRPr sz="1300" b="1" kern="1200">
                  <a:solidFill>
                    <a:srgbClr val="000000"/>
                  </a:solidFill>
                  <a:latin typeface="Arial" charset="0"/>
                  <a:ea typeface="宋体" charset="-122"/>
                  <a:cs typeface="+mn-cs"/>
                </a:defRPr>
              </a:lvl1pPr>
              <a:lvl2pPr marL="457200" algn="l" rtl="0" eaLnBrk="0" fontAlgn="base" hangingPunct="0">
                <a:spcBef>
                  <a:spcPct val="0"/>
                </a:spcBef>
                <a:spcAft>
                  <a:spcPct val="0"/>
                </a:spcAft>
                <a:defRPr sz="1300" b="1" kern="1200">
                  <a:solidFill>
                    <a:srgbClr val="000000"/>
                  </a:solidFill>
                  <a:latin typeface="Arial" charset="0"/>
                  <a:ea typeface="宋体" charset="-122"/>
                  <a:cs typeface="+mn-cs"/>
                </a:defRPr>
              </a:lvl2pPr>
              <a:lvl3pPr marL="914400" algn="l" rtl="0" eaLnBrk="0" fontAlgn="base" hangingPunct="0">
                <a:spcBef>
                  <a:spcPct val="0"/>
                </a:spcBef>
                <a:spcAft>
                  <a:spcPct val="0"/>
                </a:spcAft>
                <a:defRPr sz="1300" b="1" kern="1200">
                  <a:solidFill>
                    <a:srgbClr val="000000"/>
                  </a:solidFill>
                  <a:latin typeface="Arial" charset="0"/>
                  <a:ea typeface="宋体" charset="-122"/>
                  <a:cs typeface="+mn-cs"/>
                </a:defRPr>
              </a:lvl3pPr>
              <a:lvl4pPr marL="1371600" algn="l" rtl="0" eaLnBrk="0" fontAlgn="base" hangingPunct="0">
                <a:spcBef>
                  <a:spcPct val="0"/>
                </a:spcBef>
                <a:spcAft>
                  <a:spcPct val="0"/>
                </a:spcAft>
                <a:defRPr sz="1300" b="1" kern="1200">
                  <a:solidFill>
                    <a:srgbClr val="000000"/>
                  </a:solidFill>
                  <a:latin typeface="Arial" charset="0"/>
                  <a:ea typeface="宋体" charset="-122"/>
                  <a:cs typeface="+mn-cs"/>
                </a:defRPr>
              </a:lvl4pPr>
              <a:lvl5pPr marL="1828800" algn="l" rtl="0" eaLnBrk="0" fontAlgn="base" hangingPunct="0">
                <a:spcBef>
                  <a:spcPct val="0"/>
                </a:spcBef>
                <a:spcAft>
                  <a:spcPct val="0"/>
                </a:spcAft>
                <a:defRPr sz="1300" b="1" kern="1200">
                  <a:solidFill>
                    <a:srgbClr val="000000"/>
                  </a:solidFill>
                  <a:latin typeface="Arial" charset="0"/>
                  <a:ea typeface="宋体" charset="-122"/>
                  <a:cs typeface="+mn-cs"/>
                </a:defRPr>
              </a:lvl5pPr>
              <a:lvl6pPr marL="2286000" algn="l" defTabSz="914400" rtl="0" eaLnBrk="1" latinLnBrk="0" hangingPunct="1">
                <a:defRPr sz="1300" b="1" kern="1200">
                  <a:solidFill>
                    <a:srgbClr val="000000"/>
                  </a:solidFill>
                  <a:latin typeface="Arial" charset="0"/>
                  <a:ea typeface="宋体" charset="-122"/>
                  <a:cs typeface="+mn-cs"/>
                </a:defRPr>
              </a:lvl6pPr>
              <a:lvl7pPr marL="2743200" algn="l" defTabSz="914400" rtl="0" eaLnBrk="1" latinLnBrk="0" hangingPunct="1">
                <a:defRPr sz="1300" b="1" kern="1200">
                  <a:solidFill>
                    <a:srgbClr val="000000"/>
                  </a:solidFill>
                  <a:latin typeface="Arial" charset="0"/>
                  <a:ea typeface="宋体" charset="-122"/>
                  <a:cs typeface="+mn-cs"/>
                </a:defRPr>
              </a:lvl7pPr>
              <a:lvl8pPr marL="3200400" algn="l" defTabSz="914400" rtl="0" eaLnBrk="1" latinLnBrk="0" hangingPunct="1">
                <a:defRPr sz="1300" b="1" kern="1200">
                  <a:solidFill>
                    <a:srgbClr val="000000"/>
                  </a:solidFill>
                  <a:latin typeface="Arial" charset="0"/>
                  <a:ea typeface="宋体" charset="-122"/>
                  <a:cs typeface="+mn-cs"/>
                </a:defRPr>
              </a:lvl8pPr>
              <a:lvl9pPr marL="3657600" algn="l" defTabSz="914400" rtl="0" eaLnBrk="1" latinLnBrk="0" hangingPunct="1">
                <a:defRPr sz="1300" b="1" kern="1200">
                  <a:solidFill>
                    <a:srgbClr val="000000"/>
                  </a:solidFill>
                  <a:latin typeface="Arial" charset="0"/>
                  <a:ea typeface="宋体" charset="-122"/>
                  <a:cs typeface="+mn-cs"/>
                </a:defRPr>
              </a:lvl9pPr>
            </a:lstStyle>
            <a:p>
              <a:pPr algn="ctr" defTabSz="1086589">
                <a:lnSpc>
                  <a:spcPct val="120000"/>
                </a:lnSpc>
                <a:defRPr/>
              </a:pPr>
              <a:endParaRPr lang="zh-CN" altLang="en-US" sz="1327">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Freeform 5"/>
            <p:cNvSpPr>
              <a:spLocks/>
            </p:cNvSpPr>
            <p:nvPr/>
          </p:nvSpPr>
          <p:spPr bwMode="auto">
            <a:xfrm flipH="1" flipV="1">
              <a:off x="3653420" y="1217191"/>
              <a:ext cx="4406472" cy="2300813"/>
            </a:xfrm>
            <a:custGeom>
              <a:avLst/>
              <a:gdLst/>
              <a:ahLst/>
              <a:cxnLst>
                <a:cxn ang="0">
                  <a:pos x="1558" y="337"/>
                </a:cxn>
                <a:cxn ang="0">
                  <a:pos x="1221" y="0"/>
                </a:cxn>
                <a:cxn ang="0">
                  <a:pos x="407" y="814"/>
                </a:cxn>
                <a:cxn ang="0">
                  <a:pos x="0" y="407"/>
                </a:cxn>
                <a:cxn ang="0">
                  <a:pos x="402" y="5"/>
                </a:cxn>
                <a:cxn ang="0">
                  <a:pos x="734" y="337"/>
                </a:cxn>
              </a:cxnLst>
              <a:rect l="0" t="0" r="r" b="b"/>
              <a:pathLst>
                <a:path w="1558" h="814">
                  <a:moveTo>
                    <a:pt x="1558" y="337"/>
                  </a:moveTo>
                  <a:lnTo>
                    <a:pt x="1221" y="0"/>
                  </a:lnTo>
                  <a:lnTo>
                    <a:pt x="407" y="814"/>
                  </a:lnTo>
                  <a:lnTo>
                    <a:pt x="0" y="407"/>
                  </a:lnTo>
                  <a:lnTo>
                    <a:pt x="402" y="5"/>
                  </a:lnTo>
                  <a:lnTo>
                    <a:pt x="734" y="337"/>
                  </a:lnTo>
                </a:path>
              </a:pathLst>
            </a:custGeom>
            <a:noFill/>
            <a:ln w="25400" cap="flat" cmpd="sng">
              <a:solidFill>
                <a:schemeClr val="bg1"/>
              </a:solidFill>
              <a:prstDash val="solid"/>
              <a:round/>
              <a:headEnd/>
              <a:tailEnd/>
            </a:ln>
            <a:effectLst/>
          </p:spPr>
          <p:txBody>
            <a:bodyPr wrap="none" lIns="0" tIns="0" rIns="0" bIns="0" anchor="ctr"/>
            <a:lstStyle>
              <a:defPPr>
                <a:defRPr lang="en-US"/>
              </a:defPPr>
              <a:lvl1pPr algn="l" rtl="0" eaLnBrk="0" fontAlgn="base" hangingPunct="0">
                <a:spcBef>
                  <a:spcPct val="0"/>
                </a:spcBef>
                <a:spcAft>
                  <a:spcPct val="0"/>
                </a:spcAft>
                <a:defRPr sz="1300" b="1" kern="1200">
                  <a:solidFill>
                    <a:srgbClr val="000000"/>
                  </a:solidFill>
                  <a:latin typeface="Arial" charset="0"/>
                  <a:ea typeface="宋体" charset="-122"/>
                  <a:cs typeface="+mn-cs"/>
                </a:defRPr>
              </a:lvl1pPr>
              <a:lvl2pPr marL="457200" algn="l" rtl="0" eaLnBrk="0" fontAlgn="base" hangingPunct="0">
                <a:spcBef>
                  <a:spcPct val="0"/>
                </a:spcBef>
                <a:spcAft>
                  <a:spcPct val="0"/>
                </a:spcAft>
                <a:defRPr sz="1300" b="1" kern="1200">
                  <a:solidFill>
                    <a:srgbClr val="000000"/>
                  </a:solidFill>
                  <a:latin typeface="Arial" charset="0"/>
                  <a:ea typeface="宋体" charset="-122"/>
                  <a:cs typeface="+mn-cs"/>
                </a:defRPr>
              </a:lvl2pPr>
              <a:lvl3pPr marL="914400" algn="l" rtl="0" eaLnBrk="0" fontAlgn="base" hangingPunct="0">
                <a:spcBef>
                  <a:spcPct val="0"/>
                </a:spcBef>
                <a:spcAft>
                  <a:spcPct val="0"/>
                </a:spcAft>
                <a:defRPr sz="1300" b="1" kern="1200">
                  <a:solidFill>
                    <a:srgbClr val="000000"/>
                  </a:solidFill>
                  <a:latin typeface="Arial" charset="0"/>
                  <a:ea typeface="宋体" charset="-122"/>
                  <a:cs typeface="+mn-cs"/>
                </a:defRPr>
              </a:lvl3pPr>
              <a:lvl4pPr marL="1371600" algn="l" rtl="0" eaLnBrk="0" fontAlgn="base" hangingPunct="0">
                <a:spcBef>
                  <a:spcPct val="0"/>
                </a:spcBef>
                <a:spcAft>
                  <a:spcPct val="0"/>
                </a:spcAft>
                <a:defRPr sz="1300" b="1" kern="1200">
                  <a:solidFill>
                    <a:srgbClr val="000000"/>
                  </a:solidFill>
                  <a:latin typeface="Arial" charset="0"/>
                  <a:ea typeface="宋体" charset="-122"/>
                  <a:cs typeface="+mn-cs"/>
                </a:defRPr>
              </a:lvl4pPr>
              <a:lvl5pPr marL="1828800" algn="l" rtl="0" eaLnBrk="0" fontAlgn="base" hangingPunct="0">
                <a:spcBef>
                  <a:spcPct val="0"/>
                </a:spcBef>
                <a:spcAft>
                  <a:spcPct val="0"/>
                </a:spcAft>
                <a:defRPr sz="1300" b="1" kern="1200">
                  <a:solidFill>
                    <a:srgbClr val="000000"/>
                  </a:solidFill>
                  <a:latin typeface="Arial" charset="0"/>
                  <a:ea typeface="宋体" charset="-122"/>
                  <a:cs typeface="+mn-cs"/>
                </a:defRPr>
              </a:lvl5pPr>
              <a:lvl6pPr marL="2286000" algn="l" defTabSz="914400" rtl="0" eaLnBrk="1" latinLnBrk="0" hangingPunct="1">
                <a:defRPr sz="1300" b="1" kern="1200">
                  <a:solidFill>
                    <a:srgbClr val="000000"/>
                  </a:solidFill>
                  <a:latin typeface="Arial" charset="0"/>
                  <a:ea typeface="宋体" charset="-122"/>
                  <a:cs typeface="+mn-cs"/>
                </a:defRPr>
              </a:lvl6pPr>
              <a:lvl7pPr marL="2743200" algn="l" defTabSz="914400" rtl="0" eaLnBrk="1" latinLnBrk="0" hangingPunct="1">
                <a:defRPr sz="1300" b="1" kern="1200">
                  <a:solidFill>
                    <a:srgbClr val="000000"/>
                  </a:solidFill>
                  <a:latin typeface="Arial" charset="0"/>
                  <a:ea typeface="宋体" charset="-122"/>
                  <a:cs typeface="+mn-cs"/>
                </a:defRPr>
              </a:lvl7pPr>
              <a:lvl8pPr marL="3200400" algn="l" defTabSz="914400" rtl="0" eaLnBrk="1" latinLnBrk="0" hangingPunct="1">
                <a:defRPr sz="1300" b="1" kern="1200">
                  <a:solidFill>
                    <a:srgbClr val="000000"/>
                  </a:solidFill>
                  <a:latin typeface="Arial" charset="0"/>
                  <a:ea typeface="宋体" charset="-122"/>
                  <a:cs typeface="+mn-cs"/>
                </a:defRPr>
              </a:lvl8pPr>
              <a:lvl9pPr marL="3657600" algn="l" defTabSz="914400" rtl="0" eaLnBrk="1" latinLnBrk="0" hangingPunct="1">
                <a:defRPr sz="1300" b="1" kern="1200">
                  <a:solidFill>
                    <a:srgbClr val="000000"/>
                  </a:solidFill>
                  <a:latin typeface="Arial" charset="0"/>
                  <a:ea typeface="宋体" charset="-122"/>
                  <a:cs typeface="+mn-cs"/>
                </a:defRPr>
              </a:lvl9pPr>
            </a:lstStyle>
            <a:p>
              <a:pPr algn="ctr" defTabSz="1086589">
                <a:lnSpc>
                  <a:spcPct val="120000"/>
                </a:lnSpc>
                <a:defRPr/>
              </a:pPr>
              <a:endParaRPr lang="zh-CN" altLang="en-US" sz="1327">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Rectangle 6"/>
            <p:cNvSpPr>
              <a:spLocks noChangeArrowheads="1"/>
            </p:cNvSpPr>
            <p:nvPr/>
          </p:nvSpPr>
          <p:spPr bwMode="auto">
            <a:xfrm rot="18900000">
              <a:off x="1723577" y="1817977"/>
              <a:ext cx="1104193" cy="1104192"/>
            </a:xfrm>
            <a:prstGeom prst="rect">
              <a:avLst/>
            </a:prstGeom>
            <a:solidFill>
              <a:srgbClr val="FFFFFF">
                <a:alpha val="10196"/>
              </a:srgbClr>
            </a:solidFill>
            <a:ln w="6350">
              <a:noFill/>
              <a:miter lim="800000"/>
              <a:headEnd/>
              <a:tailEnd/>
            </a:ln>
            <a:effectLst/>
          </p:spPr>
          <p:txBody>
            <a:bodyPr wrap="none" lIns="0" tIns="0" rIns="0" bIns="0" anchor="ctr"/>
            <a:lstStyle>
              <a:defPPr>
                <a:defRPr lang="en-US"/>
              </a:defPPr>
              <a:lvl1pPr algn="l" rtl="0" eaLnBrk="0" fontAlgn="base" hangingPunct="0">
                <a:spcBef>
                  <a:spcPct val="0"/>
                </a:spcBef>
                <a:spcAft>
                  <a:spcPct val="0"/>
                </a:spcAft>
                <a:defRPr sz="1300" b="1" kern="1200">
                  <a:solidFill>
                    <a:srgbClr val="000000"/>
                  </a:solidFill>
                  <a:latin typeface="Arial" charset="0"/>
                  <a:ea typeface="宋体" charset="-122"/>
                  <a:cs typeface="+mn-cs"/>
                </a:defRPr>
              </a:lvl1pPr>
              <a:lvl2pPr marL="457200" algn="l" rtl="0" eaLnBrk="0" fontAlgn="base" hangingPunct="0">
                <a:spcBef>
                  <a:spcPct val="0"/>
                </a:spcBef>
                <a:spcAft>
                  <a:spcPct val="0"/>
                </a:spcAft>
                <a:defRPr sz="1300" b="1" kern="1200">
                  <a:solidFill>
                    <a:srgbClr val="000000"/>
                  </a:solidFill>
                  <a:latin typeface="Arial" charset="0"/>
                  <a:ea typeface="宋体" charset="-122"/>
                  <a:cs typeface="+mn-cs"/>
                </a:defRPr>
              </a:lvl2pPr>
              <a:lvl3pPr marL="914400" algn="l" rtl="0" eaLnBrk="0" fontAlgn="base" hangingPunct="0">
                <a:spcBef>
                  <a:spcPct val="0"/>
                </a:spcBef>
                <a:spcAft>
                  <a:spcPct val="0"/>
                </a:spcAft>
                <a:defRPr sz="1300" b="1" kern="1200">
                  <a:solidFill>
                    <a:srgbClr val="000000"/>
                  </a:solidFill>
                  <a:latin typeface="Arial" charset="0"/>
                  <a:ea typeface="宋体" charset="-122"/>
                  <a:cs typeface="+mn-cs"/>
                </a:defRPr>
              </a:lvl3pPr>
              <a:lvl4pPr marL="1371600" algn="l" rtl="0" eaLnBrk="0" fontAlgn="base" hangingPunct="0">
                <a:spcBef>
                  <a:spcPct val="0"/>
                </a:spcBef>
                <a:spcAft>
                  <a:spcPct val="0"/>
                </a:spcAft>
                <a:defRPr sz="1300" b="1" kern="1200">
                  <a:solidFill>
                    <a:srgbClr val="000000"/>
                  </a:solidFill>
                  <a:latin typeface="Arial" charset="0"/>
                  <a:ea typeface="宋体" charset="-122"/>
                  <a:cs typeface="+mn-cs"/>
                </a:defRPr>
              </a:lvl4pPr>
              <a:lvl5pPr marL="1828800" algn="l" rtl="0" eaLnBrk="0" fontAlgn="base" hangingPunct="0">
                <a:spcBef>
                  <a:spcPct val="0"/>
                </a:spcBef>
                <a:spcAft>
                  <a:spcPct val="0"/>
                </a:spcAft>
                <a:defRPr sz="1300" b="1" kern="1200">
                  <a:solidFill>
                    <a:srgbClr val="000000"/>
                  </a:solidFill>
                  <a:latin typeface="Arial" charset="0"/>
                  <a:ea typeface="宋体" charset="-122"/>
                  <a:cs typeface="+mn-cs"/>
                </a:defRPr>
              </a:lvl5pPr>
              <a:lvl6pPr marL="2286000" algn="l" defTabSz="914400" rtl="0" eaLnBrk="1" latinLnBrk="0" hangingPunct="1">
                <a:defRPr sz="1300" b="1" kern="1200">
                  <a:solidFill>
                    <a:srgbClr val="000000"/>
                  </a:solidFill>
                  <a:latin typeface="Arial" charset="0"/>
                  <a:ea typeface="宋体" charset="-122"/>
                  <a:cs typeface="+mn-cs"/>
                </a:defRPr>
              </a:lvl6pPr>
              <a:lvl7pPr marL="2743200" algn="l" defTabSz="914400" rtl="0" eaLnBrk="1" latinLnBrk="0" hangingPunct="1">
                <a:defRPr sz="1300" b="1" kern="1200">
                  <a:solidFill>
                    <a:srgbClr val="000000"/>
                  </a:solidFill>
                  <a:latin typeface="Arial" charset="0"/>
                  <a:ea typeface="宋体" charset="-122"/>
                  <a:cs typeface="+mn-cs"/>
                </a:defRPr>
              </a:lvl7pPr>
              <a:lvl8pPr marL="3200400" algn="l" defTabSz="914400" rtl="0" eaLnBrk="1" latinLnBrk="0" hangingPunct="1">
                <a:defRPr sz="1300" b="1" kern="1200">
                  <a:solidFill>
                    <a:srgbClr val="000000"/>
                  </a:solidFill>
                  <a:latin typeface="Arial" charset="0"/>
                  <a:ea typeface="宋体" charset="-122"/>
                  <a:cs typeface="+mn-cs"/>
                </a:defRPr>
              </a:lvl8pPr>
              <a:lvl9pPr marL="3657600" algn="l" defTabSz="914400" rtl="0" eaLnBrk="1" latinLnBrk="0" hangingPunct="1">
                <a:defRPr sz="1300" b="1" kern="1200">
                  <a:solidFill>
                    <a:srgbClr val="000000"/>
                  </a:solidFill>
                  <a:latin typeface="Arial" charset="0"/>
                  <a:ea typeface="宋体" charset="-122"/>
                  <a:cs typeface="+mn-cs"/>
                </a:defRPr>
              </a:lvl9pPr>
            </a:lstStyle>
            <a:p>
              <a:pPr algn="ctr" defTabSz="1086589">
                <a:lnSpc>
                  <a:spcPct val="120000"/>
                </a:lnSpc>
                <a:defRPr/>
              </a:pPr>
              <a:endParaRPr lang="zh-CN" altLang="en-US" sz="1327">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Rectangle 7"/>
            <p:cNvSpPr>
              <a:spLocks noChangeArrowheads="1"/>
            </p:cNvSpPr>
            <p:nvPr/>
          </p:nvSpPr>
          <p:spPr bwMode="auto">
            <a:xfrm rot="18900000">
              <a:off x="4055751" y="1817977"/>
              <a:ext cx="1104192" cy="1104192"/>
            </a:xfrm>
            <a:prstGeom prst="rect">
              <a:avLst/>
            </a:prstGeom>
            <a:solidFill>
              <a:srgbClr val="FFFFFF">
                <a:alpha val="10196"/>
              </a:srgbClr>
            </a:solidFill>
            <a:ln w="6350">
              <a:noFill/>
              <a:miter lim="800000"/>
              <a:headEnd/>
              <a:tailEnd/>
            </a:ln>
            <a:effectLst/>
          </p:spPr>
          <p:txBody>
            <a:bodyPr wrap="none" lIns="0" tIns="0" rIns="0" bIns="0" anchor="ctr"/>
            <a:lstStyle>
              <a:defPPr>
                <a:defRPr lang="en-US"/>
              </a:defPPr>
              <a:lvl1pPr algn="l" rtl="0" eaLnBrk="0" fontAlgn="base" hangingPunct="0">
                <a:spcBef>
                  <a:spcPct val="0"/>
                </a:spcBef>
                <a:spcAft>
                  <a:spcPct val="0"/>
                </a:spcAft>
                <a:defRPr sz="1300" b="1" kern="1200">
                  <a:solidFill>
                    <a:srgbClr val="000000"/>
                  </a:solidFill>
                  <a:latin typeface="Arial" charset="0"/>
                  <a:ea typeface="宋体" charset="-122"/>
                  <a:cs typeface="+mn-cs"/>
                </a:defRPr>
              </a:lvl1pPr>
              <a:lvl2pPr marL="457200" algn="l" rtl="0" eaLnBrk="0" fontAlgn="base" hangingPunct="0">
                <a:spcBef>
                  <a:spcPct val="0"/>
                </a:spcBef>
                <a:spcAft>
                  <a:spcPct val="0"/>
                </a:spcAft>
                <a:defRPr sz="1300" b="1" kern="1200">
                  <a:solidFill>
                    <a:srgbClr val="000000"/>
                  </a:solidFill>
                  <a:latin typeface="Arial" charset="0"/>
                  <a:ea typeface="宋体" charset="-122"/>
                  <a:cs typeface="+mn-cs"/>
                </a:defRPr>
              </a:lvl2pPr>
              <a:lvl3pPr marL="914400" algn="l" rtl="0" eaLnBrk="0" fontAlgn="base" hangingPunct="0">
                <a:spcBef>
                  <a:spcPct val="0"/>
                </a:spcBef>
                <a:spcAft>
                  <a:spcPct val="0"/>
                </a:spcAft>
                <a:defRPr sz="1300" b="1" kern="1200">
                  <a:solidFill>
                    <a:srgbClr val="000000"/>
                  </a:solidFill>
                  <a:latin typeface="Arial" charset="0"/>
                  <a:ea typeface="宋体" charset="-122"/>
                  <a:cs typeface="+mn-cs"/>
                </a:defRPr>
              </a:lvl3pPr>
              <a:lvl4pPr marL="1371600" algn="l" rtl="0" eaLnBrk="0" fontAlgn="base" hangingPunct="0">
                <a:spcBef>
                  <a:spcPct val="0"/>
                </a:spcBef>
                <a:spcAft>
                  <a:spcPct val="0"/>
                </a:spcAft>
                <a:defRPr sz="1300" b="1" kern="1200">
                  <a:solidFill>
                    <a:srgbClr val="000000"/>
                  </a:solidFill>
                  <a:latin typeface="Arial" charset="0"/>
                  <a:ea typeface="宋体" charset="-122"/>
                  <a:cs typeface="+mn-cs"/>
                </a:defRPr>
              </a:lvl4pPr>
              <a:lvl5pPr marL="1828800" algn="l" rtl="0" eaLnBrk="0" fontAlgn="base" hangingPunct="0">
                <a:spcBef>
                  <a:spcPct val="0"/>
                </a:spcBef>
                <a:spcAft>
                  <a:spcPct val="0"/>
                </a:spcAft>
                <a:defRPr sz="1300" b="1" kern="1200">
                  <a:solidFill>
                    <a:srgbClr val="000000"/>
                  </a:solidFill>
                  <a:latin typeface="Arial" charset="0"/>
                  <a:ea typeface="宋体" charset="-122"/>
                  <a:cs typeface="+mn-cs"/>
                </a:defRPr>
              </a:lvl5pPr>
              <a:lvl6pPr marL="2286000" algn="l" defTabSz="914400" rtl="0" eaLnBrk="1" latinLnBrk="0" hangingPunct="1">
                <a:defRPr sz="1300" b="1" kern="1200">
                  <a:solidFill>
                    <a:srgbClr val="000000"/>
                  </a:solidFill>
                  <a:latin typeface="Arial" charset="0"/>
                  <a:ea typeface="宋体" charset="-122"/>
                  <a:cs typeface="+mn-cs"/>
                </a:defRPr>
              </a:lvl6pPr>
              <a:lvl7pPr marL="2743200" algn="l" defTabSz="914400" rtl="0" eaLnBrk="1" latinLnBrk="0" hangingPunct="1">
                <a:defRPr sz="1300" b="1" kern="1200">
                  <a:solidFill>
                    <a:srgbClr val="000000"/>
                  </a:solidFill>
                  <a:latin typeface="Arial" charset="0"/>
                  <a:ea typeface="宋体" charset="-122"/>
                  <a:cs typeface="+mn-cs"/>
                </a:defRPr>
              </a:lvl7pPr>
              <a:lvl8pPr marL="3200400" algn="l" defTabSz="914400" rtl="0" eaLnBrk="1" latinLnBrk="0" hangingPunct="1">
                <a:defRPr sz="1300" b="1" kern="1200">
                  <a:solidFill>
                    <a:srgbClr val="000000"/>
                  </a:solidFill>
                  <a:latin typeface="Arial" charset="0"/>
                  <a:ea typeface="宋体" charset="-122"/>
                  <a:cs typeface="+mn-cs"/>
                </a:defRPr>
              </a:lvl8pPr>
              <a:lvl9pPr marL="3657600" algn="l" defTabSz="914400" rtl="0" eaLnBrk="1" latinLnBrk="0" hangingPunct="1">
                <a:defRPr sz="1300" b="1" kern="1200">
                  <a:solidFill>
                    <a:srgbClr val="000000"/>
                  </a:solidFill>
                  <a:latin typeface="Arial" charset="0"/>
                  <a:ea typeface="宋体" charset="-122"/>
                  <a:cs typeface="+mn-cs"/>
                </a:defRPr>
              </a:lvl9pPr>
            </a:lstStyle>
            <a:p>
              <a:pPr algn="ctr" defTabSz="1086589">
                <a:lnSpc>
                  <a:spcPct val="120000"/>
                </a:lnSpc>
                <a:defRPr/>
              </a:pPr>
              <a:endParaRPr lang="zh-CN" altLang="en-US" sz="1327">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Rectangle 8"/>
            <p:cNvSpPr>
              <a:spLocks noChangeArrowheads="1"/>
            </p:cNvSpPr>
            <p:nvPr/>
          </p:nvSpPr>
          <p:spPr bwMode="auto">
            <a:xfrm rot="18900000">
              <a:off x="6366467" y="1817977"/>
              <a:ext cx="1104192" cy="1104192"/>
            </a:xfrm>
            <a:prstGeom prst="rect">
              <a:avLst/>
            </a:prstGeom>
            <a:solidFill>
              <a:srgbClr val="FFFFFF">
                <a:alpha val="10196"/>
              </a:srgbClr>
            </a:solidFill>
            <a:ln w="6350">
              <a:noFill/>
              <a:miter lim="800000"/>
              <a:headEnd/>
              <a:tailEnd/>
            </a:ln>
            <a:effectLst/>
          </p:spPr>
          <p:txBody>
            <a:bodyPr wrap="none" lIns="0" tIns="0" rIns="0" bIns="0" anchor="ctr"/>
            <a:lstStyle>
              <a:defPPr>
                <a:defRPr lang="en-US"/>
              </a:defPPr>
              <a:lvl1pPr algn="l" rtl="0" eaLnBrk="0" fontAlgn="base" hangingPunct="0">
                <a:spcBef>
                  <a:spcPct val="0"/>
                </a:spcBef>
                <a:spcAft>
                  <a:spcPct val="0"/>
                </a:spcAft>
                <a:defRPr sz="1300" b="1" kern="1200">
                  <a:solidFill>
                    <a:srgbClr val="000000"/>
                  </a:solidFill>
                  <a:latin typeface="Arial" charset="0"/>
                  <a:ea typeface="宋体" charset="-122"/>
                  <a:cs typeface="+mn-cs"/>
                </a:defRPr>
              </a:lvl1pPr>
              <a:lvl2pPr marL="457200" algn="l" rtl="0" eaLnBrk="0" fontAlgn="base" hangingPunct="0">
                <a:spcBef>
                  <a:spcPct val="0"/>
                </a:spcBef>
                <a:spcAft>
                  <a:spcPct val="0"/>
                </a:spcAft>
                <a:defRPr sz="1300" b="1" kern="1200">
                  <a:solidFill>
                    <a:srgbClr val="000000"/>
                  </a:solidFill>
                  <a:latin typeface="Arial" charset="0"/>
                  <a:ea typeface="宋体" charset="-122"/>
                  <a:cs typeface="+mn-cs"/>
                </a:defRPr>
              </a:lvl2pPr>
              <a:lvl3pPr marL="914400" algn="l" rtl="0" eaLnBrk="0" fontAlgn="base" hangingPunct="0">
                <a:spcBef>
                  <a:spcPct val="0"/>
                </a:spcBef>
                <a:spcAft>
                  <a:spcPct val="0"/>
                </a:spcAft>
                <a:defRPr sz="1300" b="1" kern="1200">
                  <a:solidFill>
                    <a:srgbClr val="000000"/>
                  </a:solidFill>
                  <a:latin typeface="Arial" charset="0"/>
                  <a:ea typeface="宋体" charset="-122"/>
                  <a:cs typeface="+mn-cs"/>
                </a:defRPr>
              </a:lvl3pPr>
              <a:lvl4pPr marL="1371600" algn="l" rtl="0" eaLnBrk="0" fontAlgn="base" hangingPunct="0">
                <a:spcBef>
                  <a:spcPct val="0"/>
                </a:spcBef>
                <a:spcAft>
                  <a:spcPct val="0"/>
                </a:spcAft>
                <a:defRPr sz="1300" b="1" kern="1200">
                  <a:solidFill>
                    <a:srgbClr val="000000"/>
                  </a:solidFill>
                  <a:latin typeface="Arial" charset="0"/>
                  <a:ea typeface="宋体" charset="-122"/>
                  <a:cs typeface="+mn-cs"/>
                </a:defRPr>
              </a:lvl4pPr>
              <a:lvl5pPr marL="1828800" algn="l" rtl="0" eaLnBrk="0" fontAlgn="base" hangingPunct="0">
                <a:spcBef>
                  <a:spcPct val="0"/>
                </a:spcBef>
                <a:spcAft>
                  <a:spcPct val="0"/>
                </a:spcAft>
                <a:defRPr sz="1300" b="1" kern="1200">
                  <a:solidFill>
                    <a:srgbClr val="000000"/>
                  </a:solidFill>
                  <a:latin typeface="Arial" charset="0"/>
                  <a:ea typeface="宋体" charset="-122"/>
                  <a:cs typeface="+mn-cs"/>
                </a:defRPr>
              </a:lvl5pPr>
              <a:lvl6pPr marL="2286000" algn="l" defTabSz="914400" rtl="0" eaLnBrk="1" latinLnBrk="0" hangingPunct="1">
                <a:defRPr sz="1300" b="1" kern="1200">
                  <a:solidFill>
                    <a:srgbClr val="000000"/>
                  </a:solidFill>
                  <a:latin typeface="Arial" charset="0"/>
                  <a:ea typeface="宋体" charset="-122"/>
                  <a:cs typeface="+mn-cs"/>
                </a:defRPr>
              </a:lvl6pPr>
              <a:lvl7pPr marL="2743200" algn="l" defTabSz="914400" rtl="0" eaLnBrk="1" latinLnBrk="0" hangingPunct="1">
                <a:defRPr sz="1300" b="1" kern="1200">
                  <a:solidFill>
                    <a:srgbClr val="000000"/>
                  </a:solidFill>
                  <a:latin typeface="Arial" charset="0"/>
                  <a:ea typeface="宋体" charset="-122"/>
                  <a:cs typeface="+mn-cs"/>
                </a:defRPr>
              </a:lvl7pPr>
              <a:lvl8pPr marL="3200400" algn="l" defTabSz="914400" rtl="0" eaLnBrk="1" latinLnBrk="0" hangingPunct="1">
                <a:defRPr sz="1300" b="1" kern="1200">
                  <a:solidFill>
                    <a:srgbClr val="000000"/>
                  </a:solidFill>
                  <a:latin typeface="Arial" charset="0"/>
                  <a:ea typeface="宋体" charset="-122"/>
                  <a:cs typeface="+mn-cs"/>
                </a:defRPr>
              </a:lvl8pPr>
              <a:lvl9pPr marL="3657600" algn="l" defTabSz="914400" rtl="0" eaLnBrk="1" latinLnBrk="0" hangingPunct="1">
                <a:defRPr sz="1300" b="1" kern="1200">
                  <a:solidFill>
                    <a:srgbClr val="000000"/>
                  </a:solidFill>
                  <a:latin typeface="Arial" charset="0"/>
                  <a:ea typeface="宋体" charset="-122"/>
                  <a:cs typeface="+mn-cs"/>
                </a:defRPr>
              </a:lvl9pPr>
            </a:lstStyle>
            <a:p>
              <a:pPr algn="ctr" defTabSz="1086589">
                <a:lnSpc>
                  <a:spcPct val="120000"/>
                </a:lnSpc>
                <a:defRPr/>
              </a:pPr>
              <a:endParaRPr lang="zh-CN" altLang="en-US" sz="1327">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Rectangle 9"/>
            <p:cNvSpPr>
              <a:spLocks noChangeArrowheads="1"/>
            </p:cNvSpPr>
            <p:nvPr/>
          </p:nvSpPr>
          <p:spPr bwMode="auto">
            <a:xfrm rot="18900000">
              <a:off x="2167565" y="1756908"/>
              <a:ext cx="207964" cy="207964"/>
            </a:xfrm>
            <a:prstGeom prst="rect">
              <a:avLst/>
            </a:prstGeom>
            <a:solidFill>
              <a:srgbClr val="FFFFFF"/>
            </a:solidFill>
            <a:ln w="6350">
              <a:noFill/>
              <a:miter lim="800000"/>
              <a:headEnd/>
              <a:tailEnd/>
            </a:ln>
            <a:effectLst/>
          </p:spPr>
          <p:txBody>
            <a:bodyPr wrap="none" lIns="0" tIns="0" rIns="0" bIns="0" anchor="ctr"/>
            <a:lstStyle>
              <a:defPPr>
                <a:defRPr lang="en-US"/>
              </a:defPPr>
              <a:lvl1pPr algn="l" rtl="0" eaLnBrk="0" fontAlgn="base" hangingPunct="0">
                <a:spcBef>
                  <a:spcPct val="0"/>
                </a:spcBef>
                <a:spcAft>
                  <a:spcPct val="0"/>
                </a:spcAft>
                <a:defRPr sz="1300" b="1" kern="1200">
                  <a:solidFill>
                    <a:srgbClr val="000000"/>
                  </a:solidFill>
                  <a:latin typeface="Arial" charset="0"/>
                  <a:ea typeface="宋体" charset="-122"/>
                  <a:cs typeface="+mn-cs"/>
                </a:defRPr>
              </a:lvl1pPr>
              <a:lvl2pPr marL="457200" algn="l" rtl="0" eaLnBrk="0" fontAlgn="base" hangingPunct="0">
                <a:spcBef>
                  <a:spcPct val="0"/>
                </a:spcBef>
                <a:spcAft>
                  <a:spcPct val="0"/>
                </a:spcAft>
                <a:defRPr sz="1300" b="1" kern="1200">
                  <a:solidFill>
                    <a:srgbClr val="000000"/>
                  </a:solidFill>
                  <a:latin typeface="Arial" charset="0"/>
                  <a:ea typeface="宋体" charset="-122"/>
                  <a:cs typeface="+mn-cs"/>
                </a:defRPr>
              </a:lvl2pPr>
              <a:lvl3pPr marL="914400" algn="l" rtl="0" eaLnBrk="0" fontAlgn="base" hangingPunct="0">
                <a:spcBef>
                  <a:spcPct val="0"/>
                </a:spcBef>
                <a:spcAft>
                  <a:spcPct val="0"/>
                </a:spcAft>
                <a:defRPr sz="1300" b="1" kern="1200">
                  <a:solidFill>
                    <a:srgbClr val="000000"/>
                  </a:solidFill>
                  <a:latin typeface="Arial" charset="0"/>
                  <a:ea typeface="宋体" charset="-122"/>
                  <a:cs typeface="+mn-cs"/>
                </a:defRPr>
              </a:lvl3pPr>
              <a:lvl4pPr marL="1371600" algn="l" rtl="0" eaLnBrk="0" fontAlgn="base" hangingPunct="0">
                <a:spcBef>
                  <a:spcPct val="0"/>
                </a:spcBef>
                <a:spcAft>
                  <a:spcPct val="0"/>
                </a:spcAft>
                <a:defRPr sz="1300" b="1" kern="1200">
                  <a:solidFill>
                    <a:srgbClr val="000000"/>
                  </a:solidFill>
                  <a:latin typeface="Arial" charset="0"/>
                  <a:ea typeface="宋体" charset="-122"/>
                  <a:cs typeface="+mn-cs"/>
                </a:defRPr>
              </a:lvl4pPr>
              <a:lvl5pPr marL="1828800" algn="l" rtl="0" eaLnBrk="0" fontAlgn="base" hangingPunct="0">
                <a:spcBef>
                  <a:spcPct val="0"/>
                </a:spcBef>
                <a:spcAft>
                  <a:spcPct val="0"/>
                </a:spcAft>
                <a:defRPr sz="1300" b="1" kern="1200">
                  <a:solidFill>
                    <a:srgbClr val="000000"/>
                  </a:solidFill>
                  <a:latin typeface="Arial" charset="0"/>
                  <a:ea typeface="宋体" charset="-122"/>
                  <a:cs typeface="+mn-cs"/>
                </a:defRPr>
              </a:lvl5pPr>
              <a:lvl6pPr marL="2286000" algn="l" defTabSz="914400" rtl="0" eaLnBrk="1" latinLnBrk="0" hangingPunct="1">
                <a:defRPr sz="1300" b="1" kern="1200">
                  <a:solidFill>
                    <a:srgbClr val="000000"/>
                  </a:solidFill>
                  <a:latin typeface="Arial" charset="0"/>
                  <a:ea typeface="宋体" charset="-122"/>
                  <a:cs typeface="+mn-cs"/>
                </a:defRPr>
              </a:lvl6pPr>
              <a:lvl7pPr marL="2743200" algn="l" defTabSz="914400" rtl="0" eaLnBrk="1" latinLnBrk="0" hangingPunct="1">
                <a:defRPr sz="1300" b="1" kern="1200">
                  <a:solidFill>
                    <a:srgbClr val="000000"/>
                  </a:solidFill>
                  <a:latin typeface="Arial" charset="0"/>
                  <a:ea typeface="宋体" charset="-122"/>
                  <a:cs typeface="+mn-cs"/>
                </a:defRPr>
              </a:lvl7pPr>
              <a:lvl8pPr marL="3200400" algn="l" defTabSz="914400" rtl="0" eaLnBrk="1" latinLnBrk="0" hangingPunct="1">
                <a:defRPr sz="1300" b="1" kern="1200">
                  <a:solidFill>
                    <a:srgbClr val="000000"/>
                  </a:solidFill>
                  <a:latin typeface="Arial" charset="0"/>
                  <a:ea typeface="宋体" charset="-122"/>
                  <a:cs typeface="+mn-cs"/>
                </a:defRPr>
              </a:lvl8pPr>
              <a:lvl9pPr marL="3657600" algn="l" defTabSz="914400" rtl="0" eaLnBrk="1" latinLnBrk="0" hangingPunct="1">
                <a:defRPr sz="1300" b="1" kern="1200">
                  <a:solidFill>
                    <a:srgbClr val="000000"/>
                  </a:solidFill>
                  <a:latin typeface="Arial" charset="0"/>
                  <a:ea typeface="宋体" charset="-122"/>
                  <a:cs typeface="+mn-cs"/>
                </a:defRPr>
              </a:lvl9pPr>
            </a:lstStyle>
            <a:p>
              <a:pPr algn="ctr" defTabSz="1086589">
                <a:lnSpc>
                  <a:spcPct val="120000"/>
                </a:lnSpc>
                <a:defRPr/>
              </a:pPr>
              <a:endParaRPr lang="zh-CN" altLang="en-US" sz="1327">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Rectangle 10"/>
            <p:cNvSpPr>
              <a:spLocks noChangeArrowheads="1"/>
            </p:cNvSpPr>
            <p:nvPr/>
          </p:nvSpPr>
          <p:spPr bwMode="auto">
            <a:xfrm rot="18900000">
              <a:off x="4499738" y="1756908"/>
              <a:ext cx="207964" cy="207964"/>
            </a:xfrm>
            <a:prstGeom prst="rect">
              <a:avLst/>
            </a:prstGeom>
            <a:solidFill>
              <a:srgbClr val="FFFFFF"/>
            </a:solidFill>
            <a:ln w="6350">
              <a:noFill/>
              <a:miter lim="800000"/>
              <a:headEnd/>
              <a:tailEnd/>
            </a:ln>
            <a:effectLst/>
          </p:spPr>
          <p:txBody>
            <a:bodyPr wrap="none" lIns="0" tIns="0" rIns="0" bIns="0" anchor="ctr"/>
            <a:lstStyle>
              <a:defPPr>
                <a:defRPr lang="en-US"/>
              </a:defPPr>
              <a:lvl1pPr algn="l" rtl="0" eaLnBrk="0" fontAlgn="base" hangingPunct="0">
                <a:spcBef>
                  <a:spcPct val="0"/>
                </a:spcBef>
                <a:spcAft>
                  <a:spcPct val="0"/>
                </a:spcAft>
                <a:defRPr sz="1300" b="1" kern="1200">
                  <a:solidFill>
                    <a:srgbClr val="000000"/>
                  </a:solidFill>
                  <a:latin typeface="Arial" charset="0"/>
                  <a:ea typeface="宋体" charset="-122"/>
                  <a:cs typeface="+mn-cs"/>
                </a:defRPr>
              </a:lvl1pPr>
              <a:lvl2pPr marL="457200" algn="l" rtl="0" eaLnBrk="0" fontAlgn="base" hangingPunct="0">
                <a:spcBef>
                  <a:spcPct val="0"/>
                </a:spcBef>
                <a:spcAft>
                  <a:spcPct val="0"/>
                </a:spcAft>
                <a:defRPr sz="1300" b="1" kern="1200">
                  <a:solidFill>
                    <a:srgbClr val="000000"/>
                  </a:solidFill>
                  <a:latin typeface="Arial" charset="0"/>
                  <a:ea typeface="宋体" charset="-122"/>
                  <a:cs typeface="+mn-cs"/>
                </a:defRPr>
              </a:lvl2pPr>
              <a:lvl3pPr marL="914400" algn="l" rtl="0" eaLnBrk="0" fontAlgn="base" hangingPunct="0">
                <a:spcBef>
                  <a:spcPct val="0"/>
                </a:spcBef>
                <a:spcAft>
                  <a:spcPct val="0"/>
                </a:spcAft>
                <a:defRPr sz="1300" b="1" kern="1200">
                  <a:solidFill>
                    <a:srgbClr val="000000"/>
                  </a:solidFill>
                  <a:latin typeface="Arial" charset="0"/>
                  <a:ea typeface="宋体" charset="-122"/>
                  <a:cs typeface="+mn-cs"/>
                </a:defRPr>
              </a:lvl3pPr>
              <a:lvl4pPr marL="1371600" algn="l" rtl="0" eaLnBrk="0" fontAlgn="base" hangingPunct="0">
                <a:spcBef>
                  <a:spcPct val="0"/>
                </a:spcBef>
                <a:spcAft>
                  <a:spcPct val="0"/>
                </a:spcAft>
                <a:defRPr sz="1300" b="1" kern="1200">
                  <a:solidFill>
                    <a:srgbClr val="000000"/>
                  </a:solidFill>
                  <a:latin typeface="Arial" charset="0"/>
                  <a:ea typeface="宋体" charset="-122"/>
                  <a:cs typeface="+mn-cs"/>
                </a:defRPr>
              </a:lvl4pPr>
              <a:lvl5pPr marL="1828800" algn="l" rtl="0" eaLnBrk="0" fontAlgn="base" hangingPunct="0">
                <a:spcBef>
                  <a:spcPct val="0"/>
                </a:spcBef>
                <a:spcAft>
                  <a:spcPct val="0"/>
                </a:spcAft>
                <a:defRPr sz="1300" b="1" kern="1200">
                  <a:solidFill>
                    <a:srgbClr val="000000"/>
                  </a:solidFill>
                  <a:latin typeface="Arial" charset="0"/>
                  <a:ea typeface="宋体" charset="-122"/>
                  <a:cs typeface="+mn-cs"/>
                </a:defRPr>
              </a:lvl5pPr>
              <a:lvl6pPr marL="2286000" algn="l" defTabSz="914400" rtl="0" eaLnBrk="1" latinLnBrk="0" hangingPunct="1">
                <a:defRPr sz="1300" b="1" kern="1200">
                  <a:solidFill>
                    <a:srgbClr val="000000"/>
                  </a:solidFill>
                  <a:latin typeface="Arial" charset="0"/>
                  <a:ea typeface="宋体" charset="-122"/>
                  <a:cs typeface="+mn-cs"/>
                </a:defRPr>
              </a:lvl6pPr>
              <a:lvl7pPr marL="2743200" algn="l" defTabSz="914400" rtl="0" eaLnBrk="1" latinLnBrk="0" hangingPunct="1">
                <a:defRPr sz="1300" b="1" kern="1200">
                  <a:solidFill>
                    <a:srgbClr val="000000"/>
                  </a:solidFill>
                  <a:latin typeface="Arial" charset="0"/>
                  <a:ea typeface="宋体" charset="-122"/>
                  <a:cs typeface="+mn-cs"/>
                </a:defRPr>
              </a:lvl7pPr>
              <a:lvl8pPr marL="3200400" algn="l" defTabSz="914400" rtl="0" eaLnBrk="1" latinLnBrk="0" hangingPunct="1">
                <a:defRPr sz="1300" b="1" kern="1200">
                  <a:solidFill>
                    <a:srgbClr val="000000"/>
                  </a:solidFill>
                  <a:latin typeface="Arial" charset="0"/>
                  <a:ea typeface="宋体" charset="-122"/>
                  <a:cs typeface="+mn-cs"/>
                </a:defRPr>
              </a:lvl8pPr>
              <a:lvl9pPr marL="3657600" algn="l" defTabSz="914400" rtl="0" eaLnBrk="1" latinLnBrk="0" hangingPunct="1">
                <a:defRPr sz="1300" b="1" kern="1200">
                  <a:solidFill>
                    <a:srgbClr val="000000"/>
                  </a:solidFill>
                  <a:latin typeface="Arial" charset="0"/>
                  <a:ea typeface="宋体" charset="-122"/>
                  <a:cs typeface="+mn-cs"/>
                </a:defRPr>
              </a:lvl9pPr>
            </a:lstStyle>
            <a:p>
              <a:pPr algn="ctr" defTabSz="1086589">
                <a:lnSpc>
                  <a:spcPct val="120000"/>
                </a:lnSpc>
                <a:defRPr/>
              </a:pPr>
              <a:endParaRPr lang="zh-CN" altLang="en-US" sz="1327">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Rectangle 11"/>
            <p:cNvSpPr>
              <a:spLocks noChangeArrowheads="1"/>
            </p:cNvSpPr>
            <p:nvPr/>
          </p:nvSpPr>
          <p:spPr bwMode="auto">
            <a:xfrm rot="18900000">
              <a:off x="6810454" y="1756908"/>
              <a:ext cx="207964" cy="207964"/>
            </a:xfrm>
            <a:prstGeom prst="rect">
              <a:avLst/>
            </a:prstGeom>
            <a:solidFill>
              <a:srgbClr val="FFFFFF"/>
            </a:solidFill>
            <a:ln w="6350">
              <a:noFill/>
              <a:miter lim="800000"/>
              <a:headEnd/>
              <a:tailEnd/>
            </a:ln>
            <a:effectLst/>
          </p:spPr>
          <p:txBody>
            <a:bodyPr wrap="none" lIns="0" tIns="0" rIns="0" bIns="0" anchor="ctr"/>
            <a:lstStyle>
              <a:defPPr>
                <a:defRPr lang="en-US"/>
              </a:defPPr>
              <a:lvl1pPr algn="l" rtl="0" eaLnBrk="0" fontAlgn="base" hangingPunct="0">
                <a:spcBef>
                  <a:spcPct val="0"/>
                </a:spcBef>
                <a:spcAft>
                  <a:spcPct val="0"/>
                </a:spcAft>
                <a:defRPr sz="1300" b="1" kern="1200">
                  <a:solidFill>
                    <a:srgbClr val="000000"/>
                  </a:solidFill>
                  <a:latin typeface="Arial" charset="0"/>
                  <a:ea typeface="宋体" charset="-122"/>
                  <a:cs typeface="+mn-cs"/>
                </a:defRPr>
              </a:lvl1pPr>
              <a:lvl2pPr marL="457200" algn="l" rtl="0" eaLnBrk="0" fontAlgn="base" hangingPunct="0">
                <a:spcBef>
                  <a:spcPct val="0"/>
                </a:spcBef>
                <a:spcAft>
                  <a:spcPct val="0"/>
                </a:spcAft>
                <a:defRPr sz="1300" b="1" kern="1200">
                  <a:solidFill>
                    <a:srgbClr val="000000"/>
                  </a:solidFill>
                  <a:latin typeface="Arial" charset="0"/>
                  <a:ea typeface="宋体" charset="-122"/>
                  <a:cs typeface="+mn-cs"/>
                </a:defRPr>
              </a:lvl2pPr>
              <a:lvl3pPr marL="914400" algn="l" rtl="0" eaLnBrk="0" fontAlgn="base" hangingPunct="0">
                <a:spcBef>
                  <a:spcPct val="0"/>
                </a:spcBef>
                <a:spcAft>
                  <a:spcPct val="0"/>
                </a:spcAft>
                <a:defRPr sz="1300" b="1" kern="1200">
                  <a:solidFill>
                    <a:srgbClr val="000000"/>
                  </a:solidFill>
                  <a:latin typeface="Arial" charset="0"/>
                  <a:ea typeface="宋体" charset="-122"/>
                  <a:cs typeface="+mn-cs"/>
                </a:defRPr>
              </a:lvl3pPr>
              <a:lvl4pPr marL="1371600" algn="l" rtl="0" eaLnBrk="0" fontAlgn="base" hangingPunct="0">
                <a:spcBef>
                  <a:spcPct val="0"/>
                </a:spcBef>
                <a:spcAft>
                  <a:spcPct val="0"/>
                </a:spcAft>
                <a:defRPr sz="1300" b="1" kern="1200">
                  <a:solidFill>
                    <a:srgbClr val="000000"/>
                  </a:solidFill>
                  <a:latin typeface="Arial" charset="0"/>
                  <a:ea typeface="宋体" charset="-122"/>
                  <a:cs typeface="+mn-cs"/>
                </a:defRPr>
              </a:lvl4pPr>
              <a:lvl5pPr marL="1828800" algn="l" rtl="0" eaLnBrk="0" fontAlgn="base" hangingPunct="0">
                <a:spcBef>
                  <a:spcPct val="0"/>
                </a:spcBef>
                <a:spcAft>
                  <a:spcPct val="0"/>
                </a:spcAft>
                <a:defRPr sz="1300" b="1" kern="1200">
                  <a:solidFill>
                    <a:srgbClr val="000000"/>
                  </a:solidFill>
                  <a:latin typeface="Arial" charset="0"/>
                  <a:ea typeface="宋体" charset="-122"/>
                  <a:cs typeface="+mn-cs"/>
                </a:defRPr>
              </a:lvl5pPr>
              <a:lvl6pPr marL="2286000" algn="l" defTabSz="914400" rtl="0" eaLnBrk="1" latinLnBrk="0" hangingPunct="1">
                <a:defRPr sz="1300" b="1" kern="1200">
                  <a:solidFill>
                    <a:srgbClr val="000000"/>
                  </a:solidFill>
                  <a:latin typeface="Arial" charset="0"/>
                  <a:ea typeface="宋体" charset="-122"/>
                  <a:cs typeface="+mn-cs"/>
                </a:defRPr>
              </a:lvl6pPr>
              <a:lvl7pPr marL="2743200" algn="l" defTabSz="914400" rtl="0" eaLnBrk="1" latinLnBrk="0" hangingPunct="1">
                <a:defRPr sz="1300" b="1" kern="1200">
                  <a:solidFill>
                    <a:srgbClr val="000000"/>
                  </a:solidFill>
                  <a:latin typeface="Arial" charset="0"/>
                  <a:ea typeface="宋体" charset="-122"/>
                  <a:cs typeface="+mn-cs"/>
                </a:defRPr>
              </a:lvl7pPr>
              <a:lvl8pPr marL="3200400" algn="l" defTabSz="914400" rtl="0" eaLnBrk="1" latinLnBrk="0" hangingPunct="1">
                <a:defRPr sz="1300" b="1" kern="1200">
                  <a:solidFill>
                    <a:srgbClr val="000000"/>
                  </a:solidFill>
                  <a:latin typeface="Arial" charset="0"/>
                  <a:ea typeface="宋体" charset="-122"/>
                  <a:cs typeface="+mn-cs"/>
                </a:defRPr>
              </a:lvl8pPr>
              <a:lvl9pPr marL="3657600" algn="l" defTabSz="914400" rtl="0" eaLnBrk="1" latinLnBrk="0" hangingPunct="1">
                <a:defRPr sz="1300" b="1" kern="1200">
                  <a:solidFill>
                    <a:srgbClr val="000000"/>
                  </a:solidFill>
                  <a:latin typeface="Arial" charset="0"/>
                  <a:ea typeface="宋体" charset="-122"/>
                  <a:cs typeface="+mn-cs"/>
                </a:defRPr>
              </a:lvl9pPr>
            </a:lstStyle>
            <a:p>
              <a:pPr algn="ctr" defTabSz="1086589">
                <a:lnSpc>
                  <a:spcPct val="120000"/>
                </a:lnSpc>
                <a:defRPr/>
              </a:pPr>
              <a:endParaRPr lang="zh-CN" altLang="en-US" sz="1327">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Text Box 15"/>
            <p:cNvSpPr txBox="1">
              <a:spLocks noChangeArrowheads="1"/>
            </p:cNvSpPr>
            <p:nvPr/>
          </p:nvSpPr>
          <p:spPr bwMode="auto">
            <a:xfrm>
              <a:off x="2218551" y="1760253"/>
              <a:ext cx="79588" cy="206225"/>
            </a:xfrm>
            <a:prstGeom prst="rect">
              <a:avLst/>
            </a:prstGeom>
            <a:noFill/>
            <a:ln w="6350">
              <a:noFill/>
              <a:miter lim="800000"/>
              <a:headEnd/>
              <a:tailEnd/>
            </a:ln>
            <a:effectLst/>
          </p:spPr>
          <p:txBody>
            <a:bodyPr wrap="none" lIns="0" tIns="0" rIns="0" bIns="0" anchor="ctr">
              <a:spAutoFit/>
            </a:bodyPr>
            <a:lstStyle>
              <a:defPPr>
                <a:defRPr lang="en-US"/>
              </a:defPPr>
              <a:lvl1pPr algn="l" rtl="0" eaLnBrk="0" fontAlgn="base" hangingPunct="0">
                <a:spcBef>
                  <a:spcPct val="0"/>
                </a:spcBef>
                <a:spcAft>
                  <a:spcPct val="0"/>
                </a:spcAft>
                <a:defRPr sz="1300" b="1" kern="1200">
                  <a:solidFill>
                    <a:srgbClr val="000000"/>
                  </a:solidFill>
                  <a:latin typeface="Arial" charset="0"/>
                  <a:ea typeface="宋体" charset="-122"/>
                  <a:cs typeface="+mn-cs"/>
                </a:defRPr>
              </a:lvl1pPr>
              <a:lvl2pPr marL="457200" algn="l" rtl="0" eaLnBrk="0" fontAlgn="base" hangingPunct="0">
                <a:spcBef>
                  <a:spcPct val="0"/>
                </a:spcBef>
                <a:spcAft>
                  <a:spcPct val="0"/>
                </a:spcAft>
                <a:defRPr sz="1300" b="1" kern="1200">
                  <a:solidFill>
                    <a:srgbClr val="000000"/>
                  </a:solidFill>
                  <a:latin typeface="Arial" charset="0"/>
                  <a:ea typeface="宋体" charset="-122"/>
                  <a:cs typeface="+mn-cs"/>
                </a:defRPr>
              </a:lvl2pPr>
              <a:lvl3pPr marL="914400" algn="l" rtl="0" eaLnBrk="0" fontAlgn="base" hangingPunct="0">
                <a:spcBef>
                  <a:spcPct val="0"/>
                </a:spcBef>
                <a:spcAft>
                  <a:spcPct val="0"/>
                </a:spcAft>
                <a:defRPr sz="1300" b="1" kern="1200">
                  <a:solidFill>
                    <a:srgbClr val="000000"/>
                  </a:solidFill>
                  <a:latin typeface="Arial" charset="0"/>
                  <a:ea typeface="宋体" charset="-122"/>
                  <a:cs typeface="+mn-cs"/>
                </a:defRPr>
              </a:lvl3pPr>
              <a:lvl4pPr marL="1371600" algn="l" rtl="0" eaLnBrk="0" fontAlgn="base" hangingPunct="0">
                <a:spcBef>
                  <a:spcPct val="0"/>
                </a:spcBef>
                <a:spcAft>
                  <a:spcPct val="0"/>
                </a:spcAft>
                <a:defRPr sz="1300" b="1" kern="1200">
                  <a:solidFill>
                    <a:srgbClr val="000000"/>
                  </a:solidFill>
                  <a:latin typeface="Arial" charset="0"/>
                  <a:ea typeface="宋体" charset="-122"/>
                  <a:cs typeface="+mn-cs"/>
                </a:defRPr>
              </a:lvl4pPr>
              <a:lvl5pPr marL="1828800" algn="l" rtl="0" eaLnBrk="0" fontAlgn="base" hangingPunct="0">
                <a:spcBef>
                  <a:spcPct val="0"/>
                </a:spcBef>
                <a:spcAft>
                  <a:spcPct val="0"/>
                </a:spcAft>
                <a:defRPr sz="1300" b="1" kern="1200">
                  <a:solidFill>
                    <a:srgbClr val="000000"/>
                  </a:solidFill>
                  <a:latin typeface="Arial" charset="0"/>
                  <a:ea typeface="宋体" charset="-122"/>
                  <a:cs typeface="+mn-cs"/>
                </a:defRPr>
              </a:lvl5pPr>
              <a:lvl6pPr marL="2286000" algn="l" defTabSz="914400" rtl="0" eaLnBrk="1" latinLnBrk="0" hangingPunct="1">
                <a:defRPr sz="1300" b="1" kern="1200">
                  <a:solidFill>
                    <a:srgbClr val="000000"/>
                  </a:solidFill>
                  <a:latin typeface="Arial" charset="0"/>
                  <a:ea typeface="宋体" charset="-122"/>
                  <a:cs typeface="+mn-cs"/>
                </a:defRPr>
              </a:lvl6pPr>
              <a:lvl7pPr marL="2743200" algn="l" defTabSz="914400" rtl="0" eaLnBrk="1" latinLnBrk="0" hangingPunct="1">
                <a:defRPr sz="1300" b="1" kern="1200">
                  <a:solidFill>
                    <a:srgbClr val="000000"/>
                  </a:solidFill>
                  <a:latin typeface="Arial" charset="0"/>
                  <a:ea typeface="宋体" charset="-122"/>
                  <a:cs typeface="+mn-cs"/>
                </a:defRPr>
              </a:lvl7pPr>
              <a:lvl8pPr marL="3200400" algn="l" defTabSz="914400" rtl="0" eaLnBrk="1" latinLnBrk="0" hangingPunct="1">
                <a:defRPr sz="1300" b="1" kern="1200">
                  <a:solidFill>
                    <a:srgbClr val="000000"/>
                  </a:solidFill>
                  <a:latin typeface="Arial" charset="0"/>
                  <a:ea typeface="宋体" charset="-122"/>
                  <a:cs typeface="+mn-cs"/>
                </a:defRPr>
              </a:lvl8pPr>
              <a:lvl9pPr marL="3657600" algn="l" defTabSz="914400" rtl="0" eaLnBrk="1" latinLnBrk="0" hangingPunct="1">
                <a:defRPr sz="1300" b="1" kern="1200">
                  <a:solidFill>
                    <a:srgbClr val="000000"/>
                  </a:solidFill>
                  <a:latin typeface="Arial" charset="0"/>
                  <a:ea typeface="宋体" charset="-122"/>
                  <a:cs typeface="+mn-cs"/>
                </a:defRPr>
              </a:lvl9pPr>
            </a:lstStyle>
            <a:p>
              <a:pPr algn="ctr" defTabSz="1086589">
                <a:lnSpc>
                  <a:spcPct val="120000"/>
                </a:lnSpc>
                <a:defRPr/>
              </a:pPr>
              <a:r>
                <a:rPr lang="zh-CN" altLang="en-US" sz="1327" dirty="0">
                  <a:solidFill>
                    <a:prstClr val="white"/>
                  </a:solidFill>
                  <a:latin typeface="Arial" panose="020B0604020202020204" pitchFamily="34" charset="0"/>
                  <a:ea typeface="微软雅黑" panose="020B0503020204020204" pitchFamily="34" charset="-122"/>
                  <a:sym typeface="Arial" panose="020B0604020202020204" pitchFamily="34" charset="0"/>
                </a:rPr>
                <a:t>1</a:t>
              </a:r>
            </a:p>
          </p:txBody>
        </p:sp>
        <p:sp>
          <p:nvSpPr>
            <p:cNvPr id="18" name="Text Box 16"/>
            <p:cNvSpPr txBox="1">
              <a:spLocks noChangeArrowheads="1"/>
            </p:cNvSpPr>
            <p:nvPr/>
          </p:nvSpPr>
          <p:spPr bwMode="auto">
            <a:xfrm>
              <a:off x="4552371" y="1786760"/>
              <a:ext cx="79588" cy="206225"/>
            </a:xfrm>
            <a:prstGeom prst="rect">
              <a:avLst/>
            </a:prstGeom>
            <a:noFill/>
            <a:ln w="6350">
              <a:noFill/>
              <a:miter lim="800000"/>
              <a:headEnd/>
              <a:tailEnd/>
            </a:ln>
            <a:effectLst/>
          </p:spPr>
          <p:txBody>
            <a:bodyPr wrap="none" lIns="0" tIns="0" rIns="0" bIns="0" anchor="t" anchorCtr="0">
              <a:spAutoFit/>
            </a:bodyPr>
            <a:lstStyle>
              <a:defPPr>
                <a:defRPr lang="zh-CN"/>
              </a:defPPr>
              <a:lvl1pPr marR="0" lvl="0" indent="0" algn="ctr" eaLnBrk="0" fontAlgn="base" hangingPunct="0">
                <a:lnSpc>
                  <a:spcPct val="100000"/>
                </a:lnSpc>
                <a:spcBef>
                  <a:spcPct val="0"/>
                </a:spcBef>
                <a:spcAft>
                  <a:spcPct val="0"/>
                </a:spcAft>
                <a:buClrTx/>
                <a:buSzTx/>
                <a:buFontTx/>
                <a:buNone/>
                <a:tabLst/>
                <a:defRPr kumimoji="0" sz="1300" b="1" i="0" u="none" strike="noStrike" cap="none" spc="0" normalizeH="0" baseline="0">
                  <a:ln>
                    <a:noFill/>
                  </a:ln>
                  <a:solidFill>
                    <a:srgbClr val="000000"/>
                  </a:solidFill>
                  <a:effectLst/>
                  <a:uLnTx/>
                  <a:uFillTx/>
                  <a:latin typeface="Arial Black" pitchFamily="34" charset="0"/>
                  <a:ea typeface="微软雅黑" pitchFamily="34" charset="-122"/>
                </a:defRPr>
              </a:lvl1pPr>
              <a:lvl2pPr eaLnBrk="0" fontAlgn="base" hangingPunct="0">
                <a:spcBef>
                  <a:spcPct val="0"/>
                </a:spcBef>
                <a:spcAft>
                  <a:spcPct val="0"/>
                </a:spcAft>
                <a:defRPr sz="1300" b="1">
                  <a:solidFill>
                    <a:srgbClr val="000000"/>
                  </a:solidFill>
                  <a:latin typeface="Arial" charset="0"/>
                  <a:ea typeface="宋体" charset="-122"/>
                </a:defRPr>
              </a:lvl2pPr>
              <a:lvl3pPr eaLnBrk="0" fontAlgn="base" hangingPunct="0">
                <a:spcBef>
                  <a:spcPct val="0"/>
                </a:spcBef>
                <a:spcAft>
                  <a:spcPct val="0"/>
                </a:spcAft>
                <a:defRPr sz="1300" b="1">
                  <a:solidFill>
                    <a:srgbClr val="000000"/>
                  </a:solidFill>
                  <a:latin typeface="Arial" charset="0"/>
                  <a:ea typeface="宋体" charset="-122"/>
                </a:defRPr>
              </a:lvl3pPr>
              <a:lvl4pPr eaLnBrk="0" fontAlgn="base" hangingPunct="0">
                <a:spcBef>
                  <a:spcPct val="0"/>
                </a:spcBef>
                <a:spcAft>
                  <a:spcPct val="0"/>
                </a:spcAft>
                <a:defRPr sz="1300" b="1">
                  <a:solidFill>
                    <a:srgbClr val="000000"/>
                  </a:solidFill>
                  <a:latin typeface="Arial" charset="0"/>
                  <a:ea typeface="宋体" charset="-122"/>
                </a:defRPr>
              </a:lvl4pPr>
              <a:lvl5pPr eaLnBrk="0" fontAlgn="base" hangingPunct="0">
                <a:spcBef>
                  <a:spcPct val="0"/>
                </a:spcBef>
                <a:spcAft>
                  <a:spcPct val="0"/>
                </a:spcAft>
                <a:defRPr sz="1300" b="1">
                  <a:solidFill>
                    <a:srgbClr val="000000"/>
                  </a:solidFill>
                  <a:latin typeface="Arial" charset="0"/>
                  <a:ea typeface="宋体" charset="-122"/>
                </a:defRPr>
              </a:lvl5pPr>
              <a:lvl6pPr>
                <a:defRPr sz="1300" b="1">
                  <a:solidFill>
                    <a:srgbClr val="000000"/>
                  </a:solidFill>
                  <a:latin typeface="Arial" charset="0"/>
                  <a:ea typeface="宋体" charset="-122"/>
                </a:defRPr>
              </a:lvl6pPr>
              <a:lvl7pPr>
                <a:defRPr sz="1300" b="1">
                  <a:solidFill>
                    <a:srgbClr val="000000"/>
                  </a:solidFill>
                  <a:latin typeface="Arial" charset="0"/>
                  <a:ea typeface="宋体" charset="-122"/>
                </a:defRPr>
              </a:lvl7pPr>
              <a:lvl8pPr>
                <a:defRPr sz="1300" b="1">
                  <a:solidFill>
                    <a:srgbClr val="000000"/>
                  </a:solidFill>
                  <a:latin typeface="Arial" charset="0"/>
                  <a:ea typeface="宋体" charset="-122"/>
                </a:defRPr>
              </a:lvl8pPr>
              <a:lvl9pPr>
                <a:defRPr sz="1300" b="1">
                  <a:solidFill>
                    <a:srgbClr val="000000"/>
                  </a:solidFill>
                  <a:latin typeface="Arial" charset="0"/>
                  <a:ea typeface="宋体" charset="-122"/>
                </a:defRPr>
              </a:lvl9pPr>
            </a:lstStyle>
            <a:p>
              <a:pPr defTabSz="866943">
                <a:lnSpc>
                  <a:spcPct val="120000"/>
                </a:lnSpc>
              </a:pPr>
              <a:r>
                <a:rPr lang="zh-CN" altLang="en-US" sz="1327" dirty="0">
                  <a:solidFill>
                    <a:prstClr val="white"/>
                  </a:solidFill>
                  <a:latin typeface="Arial" panose="020B0604020202020204" pitchFamily="34" charset="0"/>
                  <a:sym typeface="Arial" panose="020B0604020202020204" pitchFamily="34" charset="0"/>
                </a:rPr>
                <a:t>2</a:t>
              </a:r>
            </a:p>
          </p:txBody>
        </p:sp>
        <p:sp>
          <p:nvSpPr>
            <p:cNvPr id="19" name="Text Box 17"/>
            <p:cNvSpPr txBox="1">
              <a:spLocks noChangeArrowheads="1"/>
            </p:cNvSpPr>
            <p:nvPr/>
          </p:nvSpPr>
          <p:spPr bwMode="auto">
            <a:xfrm>
              <a:off x="6869691" y="1760253"/>
              <a:ext cx="79588" cy="206225"/>
            </a:xfrm>
            <a:prstGeom prst="rect">
              <a:avLst/>
            </a:prstGeom>
            <a:noFill/>
            <a:ln w="6350">
              <a:noFill/>
              <a:miter lim="800000"/>
              <a:headEnd/>
              <a:tailEnd/>
            </a:ln>
            <a:effectLst/>
          </p:spPr>
          <p:txBody>
            <a:bodyPr wrap="none" lIns="0" tIns="0" rIns="0" bIns="0" anchor="ctr">
              <a:spAutoFit/>
            </a:bodyPr>
            <a:lstStyle>
              <a:defPPr>
                <a:defRPr lang="zh-CN"/>
              </a:defPPr>
              <a:lvl1pPr marR="0" lvl="0" indent="0" algn="ctr" eaLnBrk="0" fontAlgn="base" hangingPunct="0">
                <a:lnSpc>
                  <a:spcPct val="100000"/>
                </a:lnSpc>
                <a:spcBef>
                  <a:spcPct val="0"/>
                </a:spcBef>
                <a:spcAft>
                  <a:spcPct val="0"/>
                </a:spcAft>
                <a:buClrTx/>
                <a:buSzTx/>
                <a:buFontTx/>
                <a:buNone/>
                <a:tabLst/>
                <a:defRPr kumimoji="0" sz="1300" b="1" i="0" u="none" strike="noStrike" cap="none" spc="0" normalizeH="0" baseline="0">
                  <a:ln>
                    <a:noFill/>
                  </a:ln>
                  <a:solidFill>
                    <a:srgbClr val="000000"/>
                  </a:solidFill>
                  <a:effectLst/>
                  <a:uLnTx/>
                  <a:uFillTx/>
                  <a:latin typeface="Arial Black" pitchFamily="34" charset="0"/>
                  <a:ea typeface="微软雅黑" pitchFamily="34" charset="-122"/>
                </a:defRPr>
              </a:lvl1pPr>
              <a:lvl2pPr eaLnBrk="0" fontAlgn="base" hangingPunct="0">
                <a:spcBef>
                  <a:spcPct val="0"/>
                </a:spcBef>
                <a:spcAft>
                  <a:spcPct val="0"/>
                </a:spcAft>
                <a:defRPr sz="1300" b="1">
                  <a:solidFill>
                    <a:srgbClr val="000000"/>
                  </a:solidFill>
                  <a:latin typeface="Arial" charset="0"/>
                  <a:ea typeface="宋体" charset="-122"/>
                </a:defRPr>
              </a:lvl2pPr>
              <a:lvl3pPr eaLnBrk="0" fontAlgn="base" hangingPunct="0">
                <a:spcBef>
                  <a:spcPct val="0"/>
                </a:spcBef>
                <a:spcAft>
                  <a:spcPct val="0"/>
                </a:spcAft>
                <a:defRPr sz="1300" b="1">
                  <a:solidFill>
                    <a:srgbClr val="000000"/>
                  </a:solidFill>
                  <a:latin typeface="Arial" charset="0"/>
                  <a:ea typeface="宋体" charset="-122"/>
                </a:defRPr>
              </a:lvl3pPr>
              <a:lvl4pPr eaLnBrk="0" fontAlgn="base" hangingPunct="0">
                <a:spcBef>
                  <a:spcPct val="0"/>
                </a:spcBef>
                <a:spcAft>
                  <a:spcPct val="0"/>
                </a:spcAft>
                <a:defRPr sz="1300" b="1">
                  <a:solidFill>
                    <a:srgbClr val="000000"/>
                  </a:solidFill>
                  <a:latin typeface="Arial" charset="0"/>
                  <a:ea typeface="宋体" charset="-122"/>
                </a:defRPr>
              </a:lvl4pPr>
              <a:lvl5pPr eaLnBrk="0" fontAlgn="base" hangingPunct="0">
                <a:spcBef>
                  <a:spcPct val="0"/>
                </a:spcBef>
                <a:spcAft>
                  <a:spcPct val="0"/>
                </a:spcAft>
                <a:defRPr sz="1300" b="1">
                  <a:solidFill>
                    <a:srgbClr val="000000"/>
                  </a:solidFill>
                  <a:latin typeface="Arial" charset="0"/>
                  <a:ea typeface="宋体" charset="-122"/>
                </a:defRPr>
              </a:lvl5pPr>
              <a:lvl6pPr>
                <a:defRPr sz="1300" b="1">
                  <a:solidFill>
                    <a:srgbClr val="000000"/>
                  </a:solidFill>
                  <a:latin typeface="Arial" charset="0"/>
                  <a:ea typeface="宋体" charset="-122"/>
                </a:defRPr>
              </a:lvl6pPr>
              <a:lvl7pPr>
                <a:defRPr sz="1300" b="1">
                  <a:solidFill>
                    <a:srgbClr val="000000"/>
                  </a:solidFill>
                  <a:latin typeface="Arial" charset="0"/>
                  <a:ea typeface="宋体" charset="-122"/>
                </a:defRPr>
              </a:lvl7pPr>
              <a:lvl8pPr>
                <a:defRPr sz="1300" b="1">
                  <a:solidFill>
                    <a:srgbClr val="000000"/>
                  </a:solidFill>
                  <a:latin typeface="Arial" charset="0"/>
                  <a:ea typeface="宋体" charset="-122"/>
                </a:defRPr>
              </a:lvl8pPr>
              <a:lvl9pPr>
                <a:defRPr sz="1300" b="1">
                  <a:solidFill>
                    <a:srgbClr val="000000"/>
                  </a:solidFill>
                  <a:latin typeface="Arial" charset="0"/>
                  <a:ea typeface="宋体" charset="-122"/>
                </a:defRPr>
              </a:lvl9pPr>
            </a:lstStyle>
            <a:p>
              <a:pPr defTabSz="866943">
                <a:lnSpc>
                  <a:spcPct val="120000"/>
                </a:lnSpc>
              </a:pPr>
              <a:r>
                <a:rPr lang="zh-CN" altLang="en-US" sz="1327" dirty="0">
                  <a:solidFill>
                    <a:prstClr val="white"/>
                  </a:solidFill>
                  <a:latin typeface="Arial" panose="020B0604020202020204" pitchFamily="34" charset="0"/>
                  <a:sym typeface="Arial" panose="020B0604020202020204" pitchFamily="34" charset="0"/>
                </a:rPr>
                <a:t>3</a:t>
              </a:r>
            </a:p>
          </p:txBody>
        </p:sp>
        <p:sp>
          <p:nvSpPr>
            <p:cNvPr id="20" name="TextBox 11"/>
            <p:cNvSpPr txBox="1">
              <a:spLocks noChangeArrowheads="1"/>
            </p:cNvSpPr>
            <p:nvPr/>
          </p:nvSpPr>
          <p:spPr bwMode="auto">
            <a:xfrm flipH="1">
              <a:off x="1812026" y="2116203"/>
              <a:ext cx="972225" cy="621589"/>
            </a:xfrm>
            <a:prstGeom prst="rect">
              <a:avLst/>
            </a:prstGeom>
            <a:noFill/>
            <a:ln>
              <a:noFill/>
            </a:ln>
            <a:effectLst/>
            <a:extLst/>
          </p:spPr>
          <p:txBody>
            <a:bodyPr wrap="square" lIns="0" tIns="0" rIns="0" bIns="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66943" fontAlgn="base">
                <a:lnSpc>
                  <a:spcPct val="120000"/>
                </a:lnSpc>
                <a:spcBef>
                  <a:spcPct val="0"/>
                </a:spcBef>
                <a:spcAft>
                  <a:spcPct val="0"/>
                </a:spcAft>
              </a:pPr>
              <a:r>
                <a:rPr lang="zh-CN" altLang="en-US" sz="2000" b="1" dirty="0">
                  <a:solidFill>
                    <a:prstClr val="white">
                      <a:alpha val="80000"/>
                    </a:prstClr>
                  </a:solidFill>
                  <a:latin typeface="Arial" panose="020B0604020202020204" pitchFamily="34" charset="0"/>
                  <a:ea typeface="微软雅黑" panose="020B0503020204020204" pitchFamily="34" charset="-122"/>
                  <a:sym typeface="Arial" panose="020B0604020202020204" pitchFamily="34" charset="0"/>
                </a:rPr>
                <a:t>请替换文字内容</a:t>
              </a:r>
            </a:p>
          </p:txBody>
        </p:sp>
        <p:sp>
          <p:nvSpPr>
            <p:cNvPr id="21" name="TextBox 11"/>
            <p:cNvSpPr txBox="1">
              <a:spLocks noChangeArrowheads="1"/>
            </p:cNvSpPr>
            <p:nvPr/>
          </p:nvSpPr>
          <p:spPr bwMode="auto">
            <a:xfrm flipH="1">
              <a:off x="4159999" y="2086231"/>
              <a:ext cx="987380" cy="621589"/>
            </a:xfrm>
            <a:prstGeom prst="rect">
              <a:avLst/>
            </a:prstGeom>
            <a:noFill/>
            <a:ln>
              <a:noFill/>
            </a:ln>
            <a:effectLst/>
            <a:extLst/>
          </p:spPr>
          <p:txBody>
            <a:bodyPr wrap="square" lIns="0" tIns="0" rIns="0" bIns="0"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66943" fontAlgn="base">
                <a:lnSpc>
                  <a:spcPct val="120000"/>
                </a:lnSpc>
                <a:spcBef>
                  <a:spcPct val="0"/>
                </a:spcBef>
                <a:spcAft>
                  <a:spcPct val="0"/>
                </a:spcAft>
              </a:pPr>
              <a:r>
                <a:rPr lang="zh-CN" altLang="en-US" sz="2000" b="1" dirty="0">
                  <a:solidFill>
                    <a:prstClr val="white">
                      <a:alpha val="80000"/>
                    </a:prstClr>
                  </a:solidFill>
                  <a:latin typeface="Arial" panose="020B0604020202020204" pitchFamily="34" charset="0"/>
                  <a:ea typeface="微软雅黑" panose="020B0503020204020204" pitchFamily="34" charset="-122"/>
                  <a:sym typeface="Arial" panose="020B0604020202020204" pitchFamily="34" charset="0"/>
                </a:rPr>
                <a:t>请替换文字内容</a:t>
              </a:r>
            </a:p>
          </p:txBody>
        </p:sp>
        <p:sp>
          <p:nvSpPr>
            <p:cNvPr id="22" name="TextBox 11"/>
            <p:cNvSpPr txBox="1">
              <a:spLocks noChangeArrowheads="1"/>
            </p:cNvSpPr>
            <p:nvPr/>
          </p:nvSpPr>
          <p:spPr bwMode="auto">
            <a:xfrm flipH="1">
              <a:off x="6478496" y="2065909"/>
              <a:ext cx="988975" cy="621589"/>
            </a:xfrm>
            <a:prstGeom prst="rect">
              <a:avLst/>
            </a:prstGeom>
            <a:noFill/>
            <a:ln>
              <a:noFill/>
            </a:ln>
            <a:effectLst/>
            <a:extLst/>
          </p:spPr>
          <p:txBody>
            <a:bodyPr wrap="square" lIns="0" tIns="0" rIns="0" bIns="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66943" fontAlgn="base">
                <a:lnSpc>
                  <a:spcPct val="120000"/>
                </a:lnSpc>
                <a:spcBef>
                  <a:spcPct val="0"/>
                </a:spcBef>
                <a:spcAft>
                  <a:spcPct val="0"/>
                </a:spcAft>
              </a:pPr>
              <a:r>
                <a:rPr lang="zh-CN" altLang="en-US" sz="2000" b="1" dirty="0">
                  <a:solidFill>
                    <a:prstClr val="white">
                      <a:alpha val="80000"/>
                    </a:prstClr>
                  </a:solidFill>
                  <a:latin typeface="Arial" panose="020B0604020202020204" pitchFamily="34" charset="0"/>
                  <a:ea typeface="微软雅黑" panose="020B0503020204020204" pitchFamily="34" charset="-122"/>
                  <a:sym typeface="Arial" panose="020B0604020202020204" pitchFamily="34" charset="0"/>
                </a:rPr>
                <a:t>请替换文字内容</a:t>
              </a:r>
            </a:p>
          </p:txBody>
        </p:sp>
      </p:grpSp>
    </p:spTree>
    <p:extLst>
      <p:ext uri="{BB962C8B-B14F-4D97-AF65-F5344CB8AC3E}">
        <p14:creationId xmlns:p14="http://schemas.microsoft.com/office/powerpoint/2010/main" val="409011055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anim calcmode="lin" valueType="num">
                                      <p:cBhvr>
                                        <p:cTn id="19" dur="500" fill="hold"/>
                                        <p:tgtEl>
                                          <p:spTgt spid="4"/>
                                        </p:tgtEl>
                                        <p:attrNameLst>
                                          <p:attrName>ppt_x</p:attrName>
                                        </p:attrNameLst>
                                      </p:cBhvr>
                                      <p:tavLst>
                                        <p:tav tm="0">
                                          <p:val>
                                            <p:strVal val="#ppt_x"/>
                                          </p:val>
                                        </p:tav>
                                        <p:tav tm="100000">
                                          <p:val>
                                            <p:strVal val="#ppt_x"/>
                                          </p:val>
                                        </p:tav>
                                      </p:tavLst>
                                    </p:anim>
                                    <p:anim calcmode="lin" valueType="num">
                                      <p:cBhvr>
                                        <p:cTn id="20" dur="5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par>
                          <p:cTn id="26" fill="hold">
                            <p:stCondLst>
                              <p:cond delay="1550"/>
                            </p:stCondLst>
                            <p:childTnLst>
                              <p:par>
                                <p:cTn id="27" presetID="2" presetClass="entr" presetSubtype="4"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par>
                          <p:cTn id="31" fill="hold">
                            <p:stCondLst>
                              <p:cond delay="2050"/>
                            </p:stCondLst>
                            <p:childTnLst>
                              <p:par>
                                <p:cTn id="32" presetID="2" presetClass="entr" presetSubtype="4"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500" fill="hold"/>
                                        <p:tgtEl>
                                          <p:spTgt spid="6"/>
                                        </p:tgtEl>
                                        <p:attrNameLst>
                                          <p:attrName>ppt_x</p:attrName>
                                        </p:attrNameLst>
                                      </p:cBhvr>
                                      <p:tavLst>
                                        <p:tav tm="0">
                                          <p:val>
                                            <p:strVal val="#ppt_x"/>
                                          </p:val>
                                        </p:tav>
                                        <p:tav tm="100000">
                                          <p:val>
                                            <p:strVal val="#ppt_x"/>
                                          </p:val>
                                        </p:tav>
                                      </p:tavLst>
                                    </p:anim>
                                    <p:anim calcmode="lin" valueType="num">
                                      <p:cBhvr additive="base">
                                        <p:cTn id="35" dur="500" fill="hold"/>
                                        <p:tgtEl>
                                          <p:spTgt spid="6"/>
                                        </p:tgtEl>
                                        <p:attrNameLst>
                                          <p:attrName>ppt_y</p:attrName>
                                        </p:attrNameLst>
                                      </p:cBhvr>
                                      <p:tavLst>
                                        <p:tav tm="0">
                                          <p:val>
                                            <p:strVal val="1+#ppt_h/2"/>
                                          </p:val>
                                        </p:tav>
                                        <p:tav tm="100000">
                                          <p:val>
                                            <p:strVal val="#ppt_y"/>
                                          </p:val>
                                        </p:tav>
                                      </p:tavLst>
                                    </p:anim>
                                  </p:childTnLst>
                                </p:cTn>
                              </p:par>
                            </p:childTnLst>
                          </p:cTn>
                        </p:par>
                        <p:par>
                          <p:cTn id="36" fill="hold">
                            <p:stCondLst>
                              <p:cond delay="2550"/>
                            </p:stCondLst>
                            <p:childTnLst>
                              <p:par>
                                <p:cTn id="37" presetID="2" presetClass="entr" presetSubtype="4"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500" y="104774"/>
            <a:ext cx="525938" cy="485775"/>
          </a:xfrm>
          <a:prstGeom prst="rect">
            <a:avLst/>
          </a:prstGeom>
        </p:spPr>
      </p:pic>
      <p:sp>
        <p:nvSpPr>
          <p:cNvPr id="3" name="文本框 37"/>
          <p:cNvSpPr txBox="1"/>
          <p:nvPr/>
        </p:nvSpPr>
        <p:spPr>
          <a:xfrm>
            <a:off x="681534" y="57440"/>
            <a:ext cx="4414572" cy="572863"/>
          </a:xfrm>
          <a:prstGeom prst="rect">
            <a:avLst/>
          </a:prstGeom>
          <a:noFill/>
        </p:spPr>
        <p:txBody>
          <a:bodyPr wrap="none" lIns="128539" tIns="64269" rIns="128539" bIns="64269" rtlCol="0">
            <a:spAutoFit/>
          </a:bodyPr>
          <a:lstStyle/>
          <a:p>
            <a:pPr defTabSz="1285286">
              <a:lnSpc>
                <a:spcPct val="120000"/>
              </a:lnSpc>
            </a:pPr>
            <a:r>
              <a:rPr lang="zh-CN" altLang="en-US" sz="2399" spc="300" dirty="0" smtClean="0">
                <a:solidFill>
                  <a:schemeClr val="bg1"/>
                </a:solidFill>
                <a:latin typeface="迷你简菱心" panose="02010609000101010101" pitchFamily="49" charset="-122"/>
                <a:ea typeface="迷你简菱心" panose="02010609000101010101" pitchFamily="49" charset="-122"/>
                <a:cs typeface="+mn-ea"/>
                <a:sym typeface="+mn-lt"/>
              </a:rPr>
              <a:t>四、请</a:t>
            </a:r>
            <a:r>
              <a:rPr lang="zh-CN" altLang="en-US" sz="2399" spc="300" dirty="0">
                <a:solidFill>
                  <a:schemeClr val="bg1"/>
                </a:solidFill>
                <a:latin typeface="迷你简菱心" panose="02010609000101010101" pitchFamily="49" charset="-122"/>
                <a:ea typeface="迷你简菱心" panose="02010609000101010101" pitchFamily="49" charset="-122"/>
                <a:cs typeface="+mn-ea"/>
                <a:sym typeface="+mn-lt"/>
              </a:rPr>
              <a:t>输入您的章节大标题</a:t>
            </a:r>
          </a:p>
        </p:txBody>
      </p:sp>
      <p:sp>
        <p:nvSpPr>
          <p:cNvPr id="4" name="文本框 38"/>
          <p:cNvSpPr txBox="1"/>
          <p:nvPr/>
        </p:nvSpPr>
        <p:spPr>
          <a:xfrm>
            <a:off x="623438" y="517959"/>
            <a:ext cx="6845494" cy="401727"/>
          </a:xfrm>
          <a:prstGeom prst="rect">
            <a:avLst/>
          </a:prstGeom>
          <a:noFill/>
        </p:spPr>
        <p:txBody>
          <a:bodyPr wrap="none" lIns="128539" tIns="64269" rIns="128539" bIns="64269" rtlCol="0">
            <a:spAutoFit/>
          </a:bodyPr>
          <a:lstStyle/>
          <a:p>
            <a:pPr defTabSz="1285286">
              <a:lnSpc>
                <a:spcPct val="120000"/>
              </a:lnSpc>
            </a:pPr>
            <a:r>
              <a:rPr lang="en-US" altLang="zh-CN" sz="1599" dirty="0">
                <a:solidFill>
                  <a:schemeClr val="bg1"/>
                </a:solidFill>
                <a:latin typeface="微软雅黑 Light" panose="020B0502040204020203" pitchFamily="34" charset="-122"/>
                <a:ea typeface="微软雅黑 Light" panose="020B0502040204020203" pitchFamily="34" charset="-122"/>
                <a:cs typeface="+mn-ea"/>
                <a:sym typeface="+mn-lt"/>
              </a:rPr>
              <a:t>Click here to edit the content you want to recommend that you use the</a:t>
            </a:r>
          </a:p>
        </p:txBody>
      </p:sp>
      <p:sp>
        <p:nvSpPr>
          <p:cNvPr id="5" name="Oval 2"/>
          <p:cNvSpPr>
            <a:spLocks noChangeArrowheads="1"/>
          </p:cNvSpPr>
          <p:nvPr/>
        </p:nvSpPr>
        <p:spPr bwMode="auto">
          <a:xfrm>
            <a:off x="5575300" y="1988610"/>
            <a:ext cx="1024466" cy="1022349"/>
          </a:xfrm>
          <a:prstGeom prst="ellipse">
            <a:avLst/>
          </a:prstGeom>
          <a:solidFill>
            <a:srgbClr val="FFFFFF">
              <a:alpha val="10196"/>
            </a:srgbClr>
          </a:solidFill>
          <a:ln>
            <a:noFill/>
          </a:ln>
        </p:spPr>
        <p:txBody>
          <a:bodyPr/>
          <a:lstStyle/>
          <a:p>
            <a:pPr defTabSz="866943" fontAlgn="base">
              <a:lnSpc>
                <a:spcPct val="120000"/>
              </a:lnSpc>
              <a:spcBef>
                <a:spcPct val="0"/>
              </a:spcBef>
              <a:spcAft>
                <a:spcPct val="0"/>
              </a:spcAft>
            </a:pPr>
            <a:endParaRPr lang="zh-CN" altLang="en-US" sz="1707">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6" name="Oval 3"/>
          <p:cNvSpPr>
            <a:spLocks noChangeArrowheads="1"/>
          </p:cNvSpPr>
          <p:nvPr/>
        </p:nvSpPr>
        <p:spPr bwMode="auto">
          <a:xfrm>
            <a:off x="5712885" y="3427943"/>
            <a:ext cx="766234" cy="766234"/>
          </a:xfrm>
          <a:prstGeom prst="ellipse">
            <a:avLst/>
          </a:prstGeom>
          <a:solidFill>
            <a:srgbClr val="FFFFFF">
              <a:alpha val="10196"/>
            </a:srgbClr>
          </a:solidFill>
          <a:ln w="9525" cmpd="sng">
            <a:noFill/>
            <a:round/>
            <a:headEnd/>
            <a:tailEnd/>
          </a:ln>
        </p:spPr>
        <p:txBody>
          <a:bodyPr/>
          <a:lstStyle/>
          <a:p>
            <a:pPr defTabSz="866943" fontAlgn="base">
              <a:lnSpc>
                <a:spcPct val="120000"/>
              </a:lnSpc>
              <a:spcBef>
                <a:spcPct val="0"/>
              </a:spcBef>
              <a:spcAft>
                <a:spcPct val="0"/>
              </a:spcAft>
            </a:pPr>
            <a:endParaRPr lang="zh-CN" altLang="en-US" sz="1707">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7" name="Oval 4"/>
          <p:cNvSpPr>
            <a:spLocks noChangeArrowheads="1"/>
          </p:cNvSpPr>
          <p:nvPr/>
        </p:nvSpPr>
        <p:spPr bwMode="auto">
          <a:xfrm>
            <a:off x="6883401" y="3296710"/>
            <a:ext cx="1022350" cy="1022349"/>
          </a:xfrm>
          <a:prstGeom prst="ellipse">
            <a:avLst/>
          </a:prstGeom>
          <a:solidFill>
            <a:srgbClr val="FFFFFF">
              <a:alpha val="10196"/>
            </a:srgbClr>
          </a:solidFill>
          <a:ln>
            <a:noFill/>
          </a:ln>
        </p:spPr>
        <p:txBody>
          <a:bodyPr/>
          <a:lstStyle/>
          <a:p>
            <a:pPr defTabSz="866943" fontAlgn="base">
              <a:lnSpc>
                <a:spcPct val="120000"/>
              </a:lnSpc>
              <a:spcBef>
                <a:spcPct val="0"/>
              </a:spcBef>
              <a:spcAft>
                <a:spcPct val="0"/>
              </a:spcAft>
            </a:pPr>
            <a:endParaRPr lang="zh-CN" altLang="en-US" sz="1707">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8" name="Oval 5"/>
          <p:cNvSpPr>
            <a:spLocks noChangeArrowheads="1"/>
          </p:cNvSpPr>
          <p:nvPr/>
        </p:nvSpPr>
        <p:spPr bwMode="auto">
          <a:xfrm>
            <a:off x="4269318" y="3296710"/>
            <a:ext cx="1022349" cy="1022349"/>
          </a:xfrm>
          <a:prstGeom prst="ellipse">
            <a:avLst/>
          </a:prstGeom>
          <a:solidFill>
            <a:srgbClr val="FFFFFF">
              <a:alpha val="10196"/>
            </a:srgbClr>
          </a:solidFill>
          <a:ln>
            <a:noFill/>
          </a:ln>
        </p:spPr>
        <p:txBody>
          <a:bodyPr/>
          <a:lstStyle/>
          <a:p>
            <a:pPr defTabSz="866943" fontAlgn="base">
              <a:lnSpc>
                <a:spcPct val="120000"/>
              </a:lnSpc>
              <a:spcBef>
                <a:spcPct val="0"/>
              </a:spcBef>
              <a:spcAft>
                <a:spcPct val="0"/>
              </a:spcAft>
            </a:pPr>
            <a:endParaRPr lang="zh-CN" altLang="en-US" sz="1707">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Oval 6"/>
          <p:cNvSpPr>
            <a:spLocks noChangeArrowheads="1"/>
          </p:cNvSpPr>
          <p:nvPr/>
        </p:nvSpPr>
        <p:spPr bwMode="auto">
          <a:xfrm>
            <a:off x="5575300" y="4602692"/>
            <a:ext cx="1024466" cy="1024466"/>
          </a:xfrm>
          <a:prstGeom prst="ellipse">
            <a:avLst/>
          </a:prstGeom>
          <a:solidFill>
            <a:srgbClr val="FFFFFF">
              <a:alpha val="10196"/>
            </a:srgbClr>
          </a:solidFill>
          <a:ln>
            <a:noFill/>
          </a:ln>
        </p:spPr>
        <p:txBody>
          <a:bodyPr/>
          <a:lstStyle/>
          <a:p>
            <a:pPr defTabSz="866943" fontAlgn="base">
              <a:lnSpc>
                <a:spcPct val="120000"/>
              </a:lnSpc>
              <a:spcBef>
                <a:spcPct val="0"/>
              </a:spcBef>
              <a:spcAft>
                <a:spcPct val="0"/>
              </a:spcAft>
            </a:pPr>
            <a:endParaRPr lang="zh-CN" altLang="en-US" sz="1707">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Freeform 7"/>
          <p:cNvSpPr>
            <a:spLocks/>
          </p:cNvSpPr>
          <p:nvPr/>
        </p:nvSpPr>
        <p:spPr bwMode="auto">
          <a:xfrm>
            <a:off x="3765552" y="2102910"/>
            <a:ext cx="1638300" cy="444500"/>
          </a:xfrm>
          <a:custGeom>
            <a:avLst/>
            <a:gdLst>
              <a:gd name="T0" fmla="*/ 774 w 774"/>
              <a:gd name="T1" fmla="*/ 210 h 210"/>
              <a:gd name="T2" fmla="*/ 389 w 774"/>
              <a:gd name="T3" fmla="*/ 210 h 210"/>
              <a:gd name="T4" fmla="*/ 389 w 774"/>
              <a:gd name="T5" fmla="*/ 0 h 210"/>
              <a:gd name="T6" fmla="*/ 0 w 774"/>
              <a:gd name="T7" fmla="*/ 0 h 210"/>
            </a:gdLst>
            <a:ahLst/>
            <a:cxnLst>
              <a:cxn ang="0">
                <a:pos x="T0" y="T1"/>
              </a:cxn>
              <a:cxn ang="0">
                <a:pos x="T2" y="T3"/>
              </a:cxn>
              <a:cxn ang="0">
                <a:pos x="T4" y="T5"/>
              </a:cxn>
              <a:cxn ang="0">
                <a:pos x="T6" y="T7"/>
              </a:cxn>
            </a:cxnLst>
            <a:rect l="0" t="0" r="r" b="b"/>
            <a:pathLst>
              <a:path w="774" h="210">
                <a:moveTo>
                  <a:pt x="774" y="210"/>
                </a:moveTo>
                <a:lnTo>
                  <a:pt x="389" y="210"/>
                </a:lnTo>
                <a:lnTo>
                  <a:pt x="389" y="0"/>
                </a:lnTo>
                <a:lnTo>
                  <a:pt x="0" y="0"/>
                </a:lnTo>
              </a:path>
            </a:pathLst>
          </a:custGeom>
          <a:noFill/>
          <a:ln w="9525" cap="flat" cmpd="sng">
            <a:solidFill>
              <a:schemeClr val="bg1"/>
            </a:solidFill>
            <a:round/>
            <a:headEnd/>
            <a:tailEnd type="oval" w="sm" len="sm"/>
          </a:ln>
          <a:extLst>
            <a:ext uri="{909E8E84-426E-40DD-AFC4-6F175D3DCCD1}">
              <a14:hiddenFill xmlns:a14="http://schemas.microsoft.com/office/drawing/2010/main">
                <a:solidFill>
                  <a:srgbClr val="FFFFFF"/>
                </a:solidFill>
              </a14:hiddenFill>
            </a:ext>
          </a:extLst>
        </p:spPr>
        <p:txBody>
          <a:bodyPr/>
          <a:lstStyle/>
          <a:p>
            <a:pPr defTabSz="866943" fontAlgn="base">
              <a:lnSpc>
                <a:spcPct val="120000"/>
              </a:lnSpc>
              <a:spcBef>
                <a:spcPct val="0"/>
              </a:spcBef>
              <a:spcAft>
                <a:spcPct val="0"/>
              </a:spcAft>
            </a:pPr>
            <a:endParaRPr lang="zh-CN" altLang="en-US" sz="1707">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Freeform 8"/>
          <p:cNvSpPr>
            <a:spLocks/>
          </p:cNvSpPr>
          <p:nvPr/>
        </p:nvSpPr>
        <p:spPr bwMode="auto">
          <a:xfrm>
            <a:off x="7427385" y="2102911"/>
            <a:ext cx="757767" cy="1020233"/>
          </a:xfrm>
          <a:custGeom>
            <a:avLst/>
            <a:gdLst>
              <a:gd name="T0" fmla="*/ 0 w 358"/>
              <a:gd name="T1" fmla="*/ 482 h 482"/>
              <a:gd name="T2" fmla="*/ 0 w 358"/>
              <a:gd name="T3" fmla="*/ 0 h 482"/>
              <a:gd name="T4" fmla="*/ 358 w 358"/>
              <a:gd name="T5" fmla="*/ 0 h 482"/>
            </a:gdLst>
            <a:ahLst/>
            <a:cxnLst>
              <a:cxn ang="0">
                <a:pos x="T0" y="T1"/>
              </a:cxn>
              <a:cxn ang="0">
                <a:pos x="T2" y="T3"/>
              </a:cxn>
              <a:cxn ang="0">
                <a:pos x="T4" y="T5"/>
              </a:cxn>
            </a:cxnLst>
            <a:rect l="0" t="0" r="r" b="b"/>
            <a:pathLst>
              <a:path w="358" h="482">
                <a:moveTo>
                  <a:pt x="0" y="482"/>
                </a:moveTo>
                <a:lnTo>
                  <a:pt x="0" y="0"/>
                </a:lnTo>
                <a:lnTo>
                  <a:pt x="358" y="0"/>
                </a:lnTo>
              </a:path>
            </a:pathLst>
          </a:custGeom>
          <a:noFill/>
          <a:ln w="9525" cap="flat" cmpd="sng">
            <a:solidFill>
              <a:schemeClr val="bg1"/>
            </a:solidFill>
            <a:round/>
            <a:headEnd/>
            <a:tailEnd type="oval" w="sm" len="sm"/>
          </a:ln>
          <a:extLst>
            <a:ext uri="{909E8E84-426E-40DD-AFC4-6F175D3DCCD1}">
              <a14:hiddenFill xmlns:a14="http://schemas.microsoft.com/office/drawing/2010/main">
                <a:solidFill>
                  <a:srgbClr val="FFFFFF"/>
                </a:solidFill>
              </a14:hiddenFill>
            </a:ext>
          </a:extLst>
        </p:spPr>
        <p:txBody>
          <a:bodyPr/>
          <a:lstStyle/>
          <a:p>
            <a:pPr defTabSz="866943" fontAlgn="base">
              <a:lnSpc>
                <a:spcPct val="120000"/>
              </a:lnSpc>
              <a:spcBef>
                <a:spcPct val="0"/>
              </a:spcBef>
              <a:spcAft>
                <a:spcPct val="0"/>
              </a:spcAft>
            </a:pPr>
            <a:endParaRPr lang="zh-CN" altLang="en-US" sz="1707">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Freeform 9"/>
          <p:cNvSpPr>
            <a:spLocks/>
          </p:cNvSpPr>
          <p:nvPr/>
        </p:nvSpPr>
        <p:spPr bwMode="auto">
          <a:xfrm>
            <a:off x="6771218" y="4697943"/>
            <a:ext cx="1352549" cy="444500"/>
          </a:xfrm>
          <a:custGeom>
            <a:avLst/>
            <a:gdLst>
              <a:gd name="T0" fmla="*/ 0 w 639"/>
              <a:gd name="T1" fmla="*/ 210 h 210"/>
              <a:gd name="T2" fmla="*/ 318 w 639"/>
              <a:gd name="T3" fmla="*/ 210 h 210"/>
              <a:gd name="T4" fmla="*/ 318 w 639"/>
              <a:gd name="T5" fmla="*/ 0 h 210"/>
              <a:gd name="T6" fmla="*/ 639 w 639"/>
              <a:gd name="T7" fmla="*/ 0 h 210"/>
            </a:gdLst>
            <a:ahLst/>
            <a:cxnLst>
              <a:cxn ang="0">
                <a:pos x="T0" y="T1"/>
              </a:cxn>
              <a:cxn ang="0">
                <a:pos x="T2" y="T3"/>
              </a:cxn>
              <a:cxn ang="0">
                <a:pos x="T4" y="T5"/>
              </a:cxn>
              <a:cxn ang="0">
                <a:pos x="T6" y="T7"/>
              </a:cxn>
            </a:cxnLst>
            <a:rect l="0" t="0" r="r" b="b"/>
            <a:pathLst>
              <a:path w="639" h="210">
                <a:moveTo>
                  <a:pt x="0" y="210"/>
                </a:moveTo>
                <a:lnTo>
                  <a:pt x="318" y="210"/>
                </a:lnTo>
                <a:lnTo>
                  <a:pt x="318" y="0"/>
                </a:lnTo>
                <a:lnTo>
                  <a:pt x="639" y="0"/>
                </a:lnTo>
              </a:path>
            </a:pathLst>
          </a:custGeom>
          <a:noFill/>
          <a:ln w="9525" cap="flat" cmpd="sng">
            <a:solidFill>
              <a:schemeClr val="bg1"/>
            </a:solidFill>
            <a:round/>
            <a:headEnd/>
            <a:tailEnd type="oval" w="sm" len="sm"/>
          </a:ln>
          <a:extLst>
            <a:ext uri="{909E8E84-426E-40DD-AFC4-6F175D3DCCD1}">
              <a14:hiddenFill xmlns:a14="http://schemas.microsoft.com/office/drawing/2010/main">
                <a:solidFill>
                  <a:srgbClr val="FFFFFF"/>
                </a:solidFill>
              </a14:hiddenFill>
            </a:ext>
          </a:extLst>
        </p:spPr>
        <p:txBody>
          <a:bodyPr/>
          <a:lstStyle/>
          <a:p>
            <a:pPr defTabSz="866943" fontAlgn="base">
              <a:lnSpc>
                <a:spcPct val="120000"/>
              </a:lnSpc>
              <a:spcBef>
                <a:spcPct val="0"/>
              </a:spcBef>
              <a:spcAft>
                <a:spcPct val="0"/>
              </a:spcAft>
            </a:pPr>
            <a:endParaRPr lang="zh-CN" altLang="en-US" sz="1707">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Freeform 10"/>
          <p:cNvSpPr>
            <a:spLocks/>
          </p:cNvSpPr>
          <p:nvPr/>
        </p:nvSpPr>
        <p:spPr bwMode="auto">
          <a:xfrm>
            <a:off x="3765551" y="4418542"/>
            <a:ext cx="1013882" cy="294216"/>
          </a:xfrm>
          <a:custGeom>
            <a:avLst/>
            <a:gdLst>
              <a:gd name="T0" fmla="*/ 479 w 479"/>
              <a:gd name="T1" fmla="*/ 0 h 139"/>
              <a:gd name="T2" fmla="*/ 479 w 479"/>
              <a:gd name="T3" fmla="*/ 139 h 139"/>
              <a:gd name="T4" fmla="*/ 0 w 479"/>
              <a:gd name="T5" fmla="*/ 139 h 139"/>
            </a:gdLst>
            <a:ahLst/>
            <a:cxnLst>
              <a:cxn ang="0">
                <a:pos x="T0" y="T1"/>
              </a:cxn>
              <a:cxn ang="0">
                <a:pos x="T2" y="T3"/>
              </a:cxn>
              <a:cxn ang="0">
                <a:pos x="T4" y="T5"/>
              </a:cxn>
            </a:cxnLst>
            <a:rect l="0" t="0" r="r" b="b"/>
            <a:pathLst>
              <a:path w="479" h="139">
                <a:moveTo>
                  <a:pt x="479" y="0"/>
                </a:moveTo>
                <a:lnTo>
                  <a:pt x="479" y="139"/>
                </a:lnTo>
                <a:lnTo>
                  <a:pt x="0" y="139"/>
                </a:lnTo>
              </a:path>
            </a:pathLst>
          </a:custGeom>
          <a:noFill/>
          <a:ln w="9525" cap="flat" cmpd="sng">
            <a:solidFill>
              <a:schemeClr val="bg1"/>
            </a:solidFill>
            <a:round/>
            <a:headEnd/>
            <a:tailEnd type="oval" w="sm" len="sm"/>
          </a:ln>
          <a:extLst>
            <a:ext uri="{909E8E84-426E-40DD-AFC4-6F175D3DCCD1}">
              <a14:hiddenFill xmlns:a14="http://schemas.microsoft.com/office/drawing/2010/main">
                <a:solidFill>
                  <a:srgbClr val="FFFFFF"/>
                </a:solidFill>
              </a14:hiddenFill>
            </a:ext>
          </a:extLst>
        </p:spPr>
        <p:txBody>
          <a:bodyPr/>
          <a:lstStyle/>
          <a:p>
            <a:pPr defTabSz="866943" fontAlgn="base">
              <a:lnSpc>
                <a:spcPct val="120000"/>
              </a:lnSpc>
              <a:spcBef>
                <a:spcPct val="0"/>
              </a:spcBef>
              <a:spcAft>
                <a:spcPct val="0"/>
              </a:spcAft>
            </a:pPr>
            <a:endParaRPr lang="zh-CN" altLang="en-US" sz="1707">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Freeform 11"/>
          <p:cNvSpPr>
            <a:spLocks/>
          </p:cNvSpPr>
          <p:nvPr/>
        </p:nvSpPr>
        <p:spPr bwMode="auto">
          <a:xfrm>
            <a:off x="6673851" y="3722160"/>
            <a:ext cx="91016" cy="182033"/>
          </a:xfrm>
          <a:custGeom>
            <a:avLst/>
            <a:gdLst>
              <a:gd name="T0" fmla="*/ 0 w 43"/>
              <a:gd name="T1" fmla="*/ 0 h 86"/>
              <a:gd name="T2" fmla="*/ 43 w 43"/>
              <a:gd name="T3" fmla="*/ 43 h 86"/>
              <a:gd name="T4" fmla="*/ 0 w 43"/>
              <a:gd name="T5" fmla="*/ 86 h 86"/>
            </a:gdLst>
            <a:ahLst/>
            <a:cxnLst>
              <a:cxn ang="0">
                <a:pos x="T0" y="T1"/>
              </a:cxn>
              <a:cxn ang="0">
                <a:pos x="T2" y="T3"/>
              </a:cxn>
              <a:cxn ang="0">
                <a:pos x="T4" y="T5"/>
              </a:cxn>
            </a:cxnLst>
            <a:rect l="0" t="0" r="r" b="b"/>
            <a:pathLst>
              <a:path w="43" h="86">
                <a:moveTo>
                  <a:pt x="0" y="0"/>
                </a:moveTo>
                <a:lnTo>
                  <a:pt x="43" y="43"/>
                </a:lnTo>
                <a:lnTo>
                  <a:pt x="0" y="86"/>
                </a:lnTo>
              </a:path>
            </a:pathLst>
          </a:custGeom>
          <a:noFill/>
          <a:ln w="12700" cap="flat" cmpd="sng">
            <a:solidFill>
              <a:schemeClr val="bg1"/>
            </a:solidFill>
            <a:round/>
            <a:headEnd/>
            <a:tailEnd/>
          </a:ln>
          <a:extLst>
            <a:ext uri="{909E8E84-426E-40DD-AFC4-6F175D3DCCD1}">
              <a14:hiddenFill xmlns:a14="http://schemas.microsoft.com/office/drawing/2010/main">
                <a:solidFill>
                  <a:srgbClr val="66C6C2"/>
                </a:solidFill>
              </a14:hiddenFill>
            </a:ext>
          </a:extLst>
        </p:spPr>
        <p:txBody>
          <a:bodyPr/>
          <a:lstStyle/>
          <a:p>
            <a:pPr defTabSz="866943" fontAlgn="base">
              <a:lnSpc>
                <a:spcPct val="120000"/>
              </a:lnSpc>
              <a:spcBef>
                <a:spcPct val="0"/>
              </a:spcBef>
              <a:spcAft>
                <a:spcPct val="0"/>
              </a:spcAft>
            </a:pPr>
            <a:endParaRPr lang="zh-CN" altLang="en-US" sz="1707">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Freeform 12"/>
          <p:cNvSpPr>
            <a:spLocks/>
          </p:cNvSpPr>
          <p:nvPr/>
        </p:nvSpPr>
        <p:spPr bwMode="auto">
          <a:xfrm>
            <a:off x="5410201" y="3722160"/>
            <a:ext cx="91017" cy="182033"/>
          </a:xfrm>
          <a:custGeom>
            <a:avLst/>
            <a:gdLst>
              <a:gd name="T0" fmla="*/ 43 w 43"/>
              <a:gd name="T1" fmla="*/ 86 h 86"/>
              <a:gd name="T2" fmla="*/ 0 w 43"/>
              <a:gd name="T3" fmla="*/ 43 h 86"/>
              <a:gd name="T4" fmla="*/ 43 w 43"/>
              <a:gd name="T5" fmla="*/ 0 h 86"/>
            </a:gdLst>
            <a:ahLst/>
            <a:cxnLst>
              <a:cxn ang="0">
                <a:pos x="T0" y="T1"/>
              </a:cxn>
              <a:cxn ang="0">
                <a:pos x="T2" y="T3"/>
              </a:cxn>
              <a:cxn ang="0">
                <a:pos x="T4" y="T5"/>
              </a:cxn>
            </a:cxnLst>
            <a:rect l="0" t="0" r="r" b="b"/>
            <a:pathLst>
              <a:path w="43" h="86">
                <a:moveTo>
                  <a:pt x="43" y="86"/>
                </a:moveTo>
                <a:lnTo>
                  <a:pt x="0" y="43"/>
                </a:lnTo>
                <a:lnTo>
                  <a:pt x="43" y="0"/>
                </a:lnTo>
              </a:path>
            </a:pathLst>
          </a:custGeom>
          <a:noFill/>
          <a:ln w="12700" cap="flat" cmpd="sng">
            <a:solidFill>
              <a:schemeClr val="bg1"/>
            </a:solidFill>
            <a:round/>
            <a:headEnd/>
            <a:tailEnd/>
          </a:ln>
          <a:extLst>
            <a:ext uri="{909E8E84-426E-40DD-AFC4-6F175D3DCCD1}">
              <a14:hiddenFill xmlns:a14="http://schemas.microsoft.com/office/drawing/2010/main">
                <a:solidFill>
                  <a:srgbClr val="66C6C2"/>
                </a:solidFill>
              </a14:hiddenFill>
            </a:ext>
          </a:extLst>
        </p:spPr>
        <p:txBody>
          <a:bodyPr/>
          <a:lstStyle/>
          <a:p>
            <a:pPr defTabSz="866943" fontAlgn="base">
              <a:lnSpc>
                <a:spcPct val="120000"/>
              </a:lnSpc>
              <a:spcBef>
                <a:spcPct val="0"/>
              </a:spcBef>
              <a:spcAft>
                <a:spcPct val="0"/>
              </a:spcAft>
            </a:pPr>
            <a:endParaRPr lang="zh-CN" altLang="en-US" sz="1707">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Freeform 13"/>
          <p:cNvSpPr>
            <a:spLocks/>
          </p:cNvSpPr>
          <p:nvPr/>
        </p:nvSpPr>
        <p:spPr bwMode="auto">
          <a:xfrm>
            <a:off x="5996518" y="4399493"/>
            <a:ext cx="182033" cy="91017"/>
          </a:xfrm>
          <a:custGeom>
            <a:avLst/>
            <a:gdLst>
              <a:gd name="T0" fmla="*/ 86 w 86"/>
              <a:gd name="T1" fmla="*/ 0 h 43"/>
              <a:gd name="T2" fmla="*/ 43 w 86"/>
              <a:gd name="T3" fmla="*/ 43 h 43"/>
              <a:gd name="T4" fmla="*/ 0 w 86"/>
              <a:gd name="T5" fmla="*/ 0 h 43"/>
            </a:gdLst>
            <a:ahLst/>
            <a:cxnLst>
              <a:cxn ang="0">
                <a:pos x="T0" y="T1"/>
              </a:cxn>
              <a:cxn ang="0">
                <a:pos x="T2" y="T3"/>
              </a:cxn>
              <a:cxn ang="0">
                <a:pos x="T4" y="T5"/>
              </a:cxn>
            </a:cxnLst>
            <a:rect l="0" t="0" r="r" b="b"/>
            <a:pathLst>
              <a:path w="86" h="43">
                <a:moveTo>
                  <a:pt x="86" y="0"/>
                </a:moveTo>
                <a:lnTo>
                  <a:pt x="43" y="43"/>
                </a:lnTo>
                <a:lnTo>
                  <a:pt x="0" y="0"/>
                </a:lnTo>
              </a:path>
            </a:pathLst>
          </a:custGeom>
          <a:noFill/>
          <a:ln w="12700" cap="flat" cmpd="sng">
            <a:solidFill>
              <a:schemeClr val="bg1"/>
            </a:solidFill>
            <a:round/>
            <a:headEnd/>
            <a:tailEnd/>
          </a:ln>
          <a:extLst>
            <a:ext uri="{909E8E84-426E-40DD-AFC4-6F175D3DCCD1}">
              <a14:hiddenFill xmlns:a14="http://schemas.microsoft.com/office/drawing/2010/main">
                <a:solidFill>
                  <a:srgbClr val="66C6C2"/>
                </a:solidFill>
              </a14:hiddenFill>
            </a:ext>
          </a:extLst>
        </p:spPr>
        <p:txBody>
          <a:bodyPr/>
          <a:lstStyle/>
          <a:p>
            <a:pPr defTabSz="866943" fontAlgn="base">
              <a:lnSpc>
                <a:spcPct val="120000"/>
              </a:lnSpc>
              <a:spcBef>
                <a:spcPct val="0"/>
              </a:spcBef>
              <a:spcAft>
                <a:spcPct val="0"/>
              </a:spcAft>
            </a:pPr>
            <a:endParaRPr lang="zh-CN" altLang="en-US" sz="1707">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Freeform 14"/>
          <p:cNvSpPr>
            <a:spLocks/>
          </p:cNvSpPr>
          <p:nvPr/>
        </p:nvSpPr>
        <p:spPr bwMode="auto">
          <a:xfrm>
            <a:off x="5996518" y="3135843"/>
            <a:ext cx="182033" cy="91016"/>
          </a:xfrm>
          <a:custGeom>
            <a:avLst/>
            <a:gdLst>
              <a:gd name="T0" fmla="*/ 0 w 86"/>
              <a:gd name="T1" fmla="*/ 43 h 43"/>
              <a:gd name="T2" fmla="*/ 43 w 86"/>
              <a:gd name="T3" fmla="*/ 0 h 43"/>
              <a:gd name="T4" fmla="*/ 86 w 86"/>
              <a:gd name="T5" fmla="*/ 43 h 43"/>
            </a:gdLst>
            <a:ahLst/>
            <a:cxnLst>
              <a:cxn ang="0">
                <a:pos x="T0" y="T1"/>
              </a:cxn>
              <a:cxn ang="0">
                <a:pos x="T2" y="T3"/>
              </a:cxn>
              <a:cxn ang="0">
                <a:pos x="T4" y="T5"/>
              </a:cxn>
            </a:cxnLst>
            <a:rect l="0" t="0" r="r" b="b"/>
            <a:pathLst>
              <a:path w="86" h="43">
                <a:moveTo>
                  <a:pt x="0" y="43"/>
                </a:moveTo>
                <a:lnTo>
                  <a:pt x="43" y="0"/>
                </a:lnTo>
                <a:lnTo>
                  <a:pt x="86" y="43"/>
                </a:lnTo>
              </a:path>
            </a:pathLst>
          </a:custGeom>
          <a:noFill/>
          <a:ln w="12700" cap="flat" cmpd="sng">
            <a:solidFill>
              <a:schemeClr val="bg1"/>
            </a:solidFill>
            <a:round/>
            <a:headEnd/>
            <a:tailEnd/>
          </a:ln>
          <a:extLst>
            <a:ext uri="{909E8E84-426E-40DD-AFC4-6F175D3DCCD1}">
              <a14:hiddenFill xmlns:a14="http://schemas.microsoft.com/office/drawing/2010/main">
                <a:solidFill>
                  <a:srgbClr val="66C6C2"/>
                </a:solidFill>
              </a14:hiddenFill>
            </a:ext>
          </a:extLst>
        </p:spPr>
        <p:txBody>
          <a:bodyPr/>
          <a:lstStyle/>
          <a:p>
            <a:pPr defTabSz="866943" fontAlgn="base">
              <a:lnSpc>
                <a:spcPct val="120000"/>
              </a:lnSpc>
              <a:spcBef>
                <a:spcPct val="0"/>
              </a:spcBef>
              <a:spcAft>
                <a:spcPct val="0"/>
              </a:spcAft>
            </a:pPr>
            <a:endParaRPr lang="zh-CN" altLang="en-US" sz="1707">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Rectangle 15"/>
          <p:cNvSpPr>
            <a:spLocks noChangeArrowheads="1"/>
          </p:cNvSpPr>
          <p:nvPr/>
        </p:nvSpPr>
        <p:spPr bwMode="auto">
          <a:xfrm>
            <a:off x="8375652" y="2001310"/>
            <a:ext cx="2017182" cy="1551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defTabSz="866943" fontAlgn="base">
              <a:lnSpc>
                <a:spcPct val="120000"/>
              </a:lnSpc>
              <a:spcBef>
                <a:spcPct val="0"/>
              </a:spcBef>
              <a:spcAft>
                <a:spcPct val="0"/>
              </a:spcAft>
            </a:pPr>
            <a:r>
              <a:rPr lang="zh-CN" altLang="en-US" sz="2000" b="1" dirty="0">
                <a:solidFill>
                  <a:prstClr val="white">
                    <a:alpha val="80000"/>
                  </a:prstClr>
                </a:solidFill>
                <a:latin typeface="Arial" panose="020B0604020202020204" pitchFamily="34" charset="0"/>
                <a:ea typeface="微软雅黑" panose="020B0503020204020204" pitchFamily="34" charset="-122"/>
                <a:sym typeface="Arial" panose="020B0604020202020204" pitchFamily="34" charset="0"/>
              </a:rPr>
              <a:t>请替换文字内容</a:t>
            </a:r>
            <a:endParaRPr lang="en-US" altLang="zh-CN" sz="2000" b="1" dirty="0">
              <a:solidFill>
                <a:prstClr val="white">
                  <a:alpha val="80000"/>
                </a:prstClr>
              </a:solidFill>
              <a:latin typeface="Arial" panose="020B0604020202020204" pitchFamily="34" charset="0"/>
              <a:ea typeface="微软雅黑" panose="020B0503020204020204" pitchFamily="34" charset="-122"/>
              <a:sym typeface="Arial" panose="020B0604020202020204" pitchFamily="34" charset="0"/>
            </a:endParaRPr>
          </a:p>
          <a:p>
            <a:pPr algn="just" defTabSz="866943" fontAlgn="base">
              <a:lnSpc>
                <a:spcPct val="120000"/>
              </a:lnSpc>
              <a:spcBef>
                <a:spcPct val="0"/>
              </a:spcBef>
              <a:spcAft>
                <a:spcPct val="0"/>
              </a:spcAft>
            </a:pPr>
            <a:r>
              <a:rPr lang="zh-CN" altLang="en-US" sz="1600" dirty="0">
                <a:solidFill>
                  <a:prstClr val="white"/>
                </a:solidFill>
                <a:ea typeface="微软雅黑" panose="020B0503020204020204" pitchFamily="34" charset="-122"/>
                <a:sym typeface="Arial" panose="020B0604020202020204" pitchFamily="34" charset="0"/>
              </a:rPr>
              <a:t>请替换文字内容，添加相关标题，修改文字内容，也可以直接复制你的内容到此</a:t>
            </a:r>
          </a:p>
        </p:txBody>
      </p:sp>
      <p:sp>
        <p:nvSpPr>
          <p:cNvPr id="19" name="Rectangle 16"/>
          <p:cNvSpPr>
            <a:spLocks noChangeArrowheads="1"/>
          </p:cNvSpPr>
          <p:nvPr/>
        </p:nvSpPr>
        <p:spPr bwMode="auto">
          <a:xfrm>
            <a:off x="8375652" y="4589992"/>
            <a:ext cx="2017182" cy="1551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defTabSz="866943" fontAlgn="base">
              <a:lnSpc>
                <a:spcPct val="120000"/>
              </a:lnSpc>
              <a:spcBef>
                <a:spcPct val="0"/>
              </a:spcBef>
              <a:spcAft>
                <a:spcPct val="0"/>
              </a:spcAft>
            </a:pPr>
            <a:r>
              <a:rPr lang="zh-CN" altLang="en-US" sz="2000" b="1" dirty="0">
                <a:solidFill>
                  <a:prstClr val="white">
                    <a:alpha val="80000"/>
                  </a:prstClr>
                </a:solidFill>
                <a:latin typeface="Arial" panose="020B0604020202020204" pitchFamily="34" charset="0"/>
                <a:ea typeface="微软雅黑" panose="020B0503020204020204" pitchFamily="34" charset="-122"/>
                <a:sym typeface="Arial" panose="020B0604020202020204" pitchFamily="34" charset="0"/>
              </a:rPr>
              <a:t>请替换文字内容</a:t>
            </a:r>
            <a:endParaRPr lang="en-US" altLang="zh-CN" sz="2000" b="1" dirty="0">
              <a:solidFill>
                <a:prstClr val="white">
                  <a:alpha val="80000"/>
                </a:prstClr>
              </a:solidFill>
              <a:latin typeface="Arial" panose="020B0604020202020204" pitchFamily="34" charset="0"/>
              <a:ea typeface="微软雅黑" panose="020B0503020204020204" pitchFamily="34" charset="-122"/>
              <a:sym typeface="Arial" panose="020B0604020202020204" pitchFamily="34" charset="0"/>
            </a:endParaRPr>
          </a:p>
          <a:p>
            <a:pPr algn="just" defTabSz="866943" fontAlgn="base">
              <a:lnSpc>
                <a:spcPct val="120000"/>
              </a:lnSpc>
              <a:spcBef>
                <a:spcPct val="0"/>
              </a:spcBef>
              <a:spcAft>
                <a:spcPct val="0"/>
              </a:spcAft>
            </a:pPr>
            <a:r>
              <a:rPr lang="zh-CN" altLang="en-US" sz="1600" dirty="0">
                <a:solidFill>
                  <a:prstClr val="white"/>
                </a:solidFill>
                <a:ea typeface="微软雅黑" panose="020B0503020204020204" pitchFamily="34" charset="-122"/>
                <a:sym typeface="Arial" panose="020B0604020202020204" pitchFamily="34" charset="0"/>
              </a:rPr>
              <a:t>请替换文字内容，添加相关标题，修改文字内容，也可以直接复制你的内容到此</a:t>
            </a:r>
          </a:p>
        </p:txBody>
      </p:sp>
      <p:sp>
        <p:nvSpPr>
          <p:cNvPr id="20" name="Rectangle 17"/>
          <p:cNvSpPr>
            <a:spLocks noChangeArrowheads="1"/>
          </p:cNvSpPr>
          <p:nvPr/>
        </p:nvSpPr>
        <p:spPr bwMode="auto">
          <a:xfrm>
            <a:off x="1547286" y="4589992"/>
            <a:ext cx="2017182" cy="1551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defTabSz="866943" fontAlgn="base">
              <a:lnSpc>
                <a:spcPct val="120000"/>
              </a:lnSpc>
              <a:spcBef>
                <a:spcPct val="0"/>
              </a:spcBef>
              <a:spcAft>
                <a:spcPct val="0"/>
              </a:spcAft>
            </a:pPr>
            <a:r>
              <a:rPr lang="zh-CN" altLang="en-US" sz="2000" b="1" dirty="0">
                <a:solidFill>
                  <a:prstClr val="white">
                    <a:alpha val="80000"/>
                  </a:prstClr>
                </a:solidFill>
                <a:latin typeface="Arial" panose="020B0604020202020204" pitchFamily="34" charset="0"/>
                <a:ea typeface="微软雅黑" panose="020B0503020204020204" pitchFamily="34" charset="-122"/>
                <a:sym typeface="Arial" panose="020B0604020202020204" pitchFamily="34" charset="0"/>
              </a:rPr>
              <a:t>请替换文字内容</a:t>
            </a:r>
            <a:endParaRPr lang="en-US" altLang="zh-CN" sz="2000" b="1" dirty="0">
              <a:solidFill>
                <a:prstClr val="white">
                  <a:alpha val="80000"/>
                </a:prstClr>
              </a:solidFill>
              <a:latin typeface="Arial" panose="020B0604020202020204" pitchFamily="34" charset="0"/>
              <a:ea typeface="微软雅黑" panose="020B0503020204020204" pitchFamily="34" charset="-122"/>
              <a:sym typeface="Arial" panose="020B0604020202020204" pitchFamily="34" charset="0"/>
            </a:endParaRPr>
          </a:p>
          <a:p>
            <a:pPr algn="just" defTabSz="866943" fontAlgn="base">
              <a:lnSpc>
                <a:spcPct val="120000"/>
              </a:lnSpc>
              <a:spcBef>
                <a:spcPct val="0"/>
              </a:spcBef>
              <a:spcAft>
                <a:spcPct val="0"/>
              </a:spcAft>
            </a:pPr>
            <a:r>
              <a:rPr lang="zh-CN" altLang="en-US" sz="1600" dirty="0">
                <a:solidFill>
                  <a:prstClr val="white"/>
                </a:solidFill>
                <a:ea typeface="微软雅黑" panose="020B0503020204020204" pitchFamily="34" charset="-122"/>
                <a:sym typeface="Arial" panose="020B0604020202020204" pitchFamily="34" charset="0"/>
              </a:rPr>
              <a:t>请替换文字内容，添加相关标题，修改文字内容，也可以直接复制你的内容到此</a:t>
            </a:r>
          </a:p>
        </p:txBody>
      </p:sp>
      <p:sp>
        <p:nvSpPr>
          <p:cNvPr id="21" name="Rectangle 18"/>
          <p:cNvSpPr>
            <a:spLocks noChangeArrowheads="1"/>
          </p:cNvSpPr>
          <p:nvPr/>
        </p:nvSpPr>
        <p:spPr bwMode="auto">
          <a:xfrm>
            <a:off x="1547286" y="1997076"/>
            <a:ext cx="2017182" cy="1551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defTabSz="866943" fontAlgn="base">
              <a:lnSpc>
                <a:spcPct val="120000"/>
              </a:lnSpc>
              <a:spcBef>
                <a:spcPct val="0"/>
              </a:spcBef>
              <a:spcAft>
                <a:spcPct val="0"/>
              </a:spcAft>
            </a:pPr>
            <a:r>
              <a:rPr lang="zh-CN" altLang="en-US" sz="2000" b="1" dirty="0">
                <a:solidFill>
                  <a:prstClr val="white">
                    <a:alpha val="80000"/>
                  </a:prstClr>
                </a:solidFill>
                <a:latin typeface="Arial" panose="020B0604020202020204" pitchFamily="34" charset="0"/>
                <a:ea typeface="微软雅黑" panose="020B0503020204020204" pitchFamily="34" charset="-122"/>
                <a:sym typeface="Arial" panose="020B0604020202020204" pitchFamily="34" charset="0"/>
              </a:rPr>
              <a:t>请替换文字内容</a:t>
            </a:r>
            <a:endParaRPr lang="en-US" altLang="zh-CN" sz="2000" b="1" dirty="0">
              <a:solidFill>
                <a:prstClr val="white">
                  <a:alpha val="80000"/>
                </a:prstClr>
              </a:solidFill>
              <a:latin typeface="Arial" panose="020B0604020202020204" pitchFamily="34" charset="0"/>
              <a:ea typeface="微软雅黑" panose="020B0503020204020204" pitchFamily="34" charset="-122"/>
              <a:sym typeface="Arial" panose="020B0604020202020204" pitchFamily="34" charset="0"/>
            </a:endParaRPr>
          </a:p>
          <a:p>
            <a:pPr algn="just" defTabSz="866943" fontAlgn="base">
              <a:lnSpc>
                <a:spcPct val="120000"/>
              </a:lnSpc>
              <a:spcBef>
                <a:spcPct val="0"/>
              </a:spcBef>
              <a:spcAft>
                <a:spcPct val="0"/>
              </a:spcAft>
            </a:pPr>
            <a:r>
              <a:rPr lang="zh-CN" altLang="en-US" sz="1600" dirty="0">
                <a:solidFill>
                  <a:prstClr val="white"/>
                </a:solidFill>
                <a:ea typeface="微软雅黑" panose="020B0503020204020204" pitchFamily="34" charset="-122"/>
                <a:sym typeface="Arial" panose="020B0604020202020204" pitchFamily="34" charset="0"/>
              </a:rPr>
              <a:t>请替换文字内容，添加相关标题，修改文字内容，也可以直接复制你的内容到此</a:t>
            </a:r>
          </a:p>
        </p:txBody>
      </p:sp>
      <p:sp>
        <p:nvSpPr>
          <p:cNvPr id="22" name="Freeform 19"/>
          <p:cNvSpPr>
            <a:spLocks noEditPoints="1"/>
          </p:cNvSpPr>
          <p:nvPr/>
        </p:nvSpPr>
        <p:spPr bwMode="auto">
          <a:xfrm>
            <a:off x="5916084" y="2320925"/>
            <a:ext cx="372533" cy="381000"/>
          </a:xfrm>
          <a:custGeom>
            <a:avLst/>
            <a:gdLst>
              <a:gd name="T0" fmla="*/ 130 w 136"/>
              <a:gd name="T1" fmla="*/ 33 h 140"/>
              <a:gd name="T2" fmla="*/ 100 w 136"/>
              <a:gd name="T3" fmla="*/ 33 h 140"/>
              <a:gd name="T4" fmla="*/ 100 w 136"/>
              <a:gd name="T5" fmla="*/ 6 h 140"/>
              <a:gd name="T6" fmla="*/ 94 w 136"/>
              <a:gd name="T7" fmla="*/ 0 h 140"/>
              <a:gd name="T8" fmla="*/ 6 w 136"/>
              <a:gd name="T9" fmla="*/ 0 h 140"/>
              <a:gd name="T10" fmla="*/ 0 w 136"/>
              <a:gd name="T11" fmla="*/ 6 h 140"/>
              <a:gd name="T12" fmla="*/ 0 w 136"/>
              <a:gd name="T13" fmla="*/ 35 h 140"/>
              <a:gd name="T14" fmla="*/ 0 w 136"/>
              <a:gd name="T15" fmla="*/ 104 h 140"/>
              <a:gd name="T16" fmla="*/ 0 w 136"/>
              <a:gd name="T17" fmla="*/ 134 h 140"/>
              <a:gd name="T18" fmla="*/ 6 w 136"/>
              <a:gd name="T19" fmla="*/ 140 h 140"/>
              <a:gd name="T20" fmla="*/ 94 w 136"/>
              <a:gd name="T21" fmla="*/ 140 h 140"/>
              <a:gd name="T22" fmla="*/ 130 w 136"/>
              <a:gd name="T23" fmla="*/ 140 h 140"/>
              <a:gd name="T24" fmla="*/ 136 w 136"/>
              <a:gd name="T25" fmla="*/ 134 h 140"/>
              <a:gd name="T26" fmla="*/ 136 w 136"/>
              <a:gd name="T27" fmla="*/ 39 h 140"/>
              <a:gd name="T28" fmla="*/ 130 w 136"/>
              <a:gd name="T29" fmla="*/ 33 h 140"/>
              <a:gd name="T30" fmla="*/ 88 w 136"/>
              <a:gd name="T31" fmla="*/ 128 h 140"/>
              <a:gd name="T32" fmla="*/ 72 w 136"/>
              <a:gd name="T33" fmla="*/ 128 h 140"/>
              <a:gd name="T34" fmla="*/ 72 w 136"/>
              <a:gd name="T35" fmla="*/ 110 h 140"/>
              <a:gd name="T36" fmla="*/ 88 w 136"/>
              <a:gd name="T37" fmla="*/ 110 h 140"/>
              <a:gd name="T38" fmla="*/ 88 w 136"/>
              <a:gd name="T39" fmla="*/ 128 h 140"/>
              <a:gd name="T40" fmla="*/ 60 w 136"/>
              <a:gd name="T41" fmla="*/ 110 h 140"/>
              <a:gd name="T42" fmla="*/ 60 w 136"/>
              <a:gd name="T43" fmla="*/ 128 h 140"/>
              <a:gd name="T44" fmla="*/ 39 w 136"/>
              <a:gd name="T45" fmla="*/ 128 h 140"/>
              <a:gd name="T46" fmla="*/ 39 w 136"/>
              <a:gd name="T47" fmla="*/ 110 h 140"/>
              <a:gd name="T48" fmla="*/ 60 w 136"/>
              <a:gd name="T49" fmla="*/ 110 h 140"/>
              <a:gd name="T50" fmla="*/ 12 w 136"/>
              <a:gd name="T51" fmla="*/ 98 h 140"/>
              <a:gd name="T52" fmla="*/ 12 w 136"/>
              <a:gd name="T53" fmla="*/ 41 h 140"/>
              <a:gd name="T54" fmla="*/ 88 w 136"/>
              <a:gd name="T55" fmla="*/ 41 h 140"/>
              <a:gd name="T56" fmla="*/ 88 w 136"/>
              <a:gd name="T57" fmla="*/ 98 h 140"/>
              <a:gd name="T58" fmla="*/ 12 w 136"/>
              <a:gd name="T59" fmla="*/ 98 h 140"/>
              <a:gd name="T60" fmla="*/ 39 w 136"/>
              <a:gd name="T61" fmla="*/ 29 h 140"/>
              <a:gd name="T62" fmla="*/ 39 w 136"/>
              <a:gd name="T63" fmla="*/ 12 h 140"/>
              <a:gd name="T64" fmla="*/ 60 w 136"/>
              <a:gd name="T65" fmla="*/ 12 h 140"/>
              <a:gd name="T66" fmla="*/ 60 w 136"/>
              <a:gd name="T67" fmla="*/ 29 h 140"/>
              <a:gd name="T68" fmla="*/ 39 w 136"/>
              <a:gd name="T69" fmla="*/ 29 h 140"/>
              <a:gd name="T70" fmla="*/ 88 w 136"/>
              <a:gd name="T71" fmla="*/ 29 h 140"/>
              <a:gd name="T72" fmla="*/ 72 w 136"/>
              <a:gd name="T73" fmla="*/ 29 h 140"/>
              <a:gd name="T74" fmla="*/ 72 w 136"/>
              <a:gd name="T75" fmla="*/ 12 h 140"/>
              <a:gd name="T76" fmla="*/ 88 w 136"/>
              <a:gd name="T77" fmla="*/ 12 h 140"/>
              <a:gd name="T78" fmla="*/ 88 w 136"/>
              <a:gd name="T79" fmla="*/ 29 h 140"/>
              <a:gd name="T80" fmla="*/ 12 w 136"/>
              <a:gd name="T81" fmla="*/ 12 h 140"/>
              <a:gd name="T82" fmla="*/ 27 w 136"/>
              <a:gd name="T83" fmla="*/ 12 h 140"/>
              <a:gd name="T84" fmla="*/ 27 w 136"/>
              <a:gd name="T85" fmla="*/ 29 h 140"/>
              <a:gd name="T86" fmla="*/ 12 w 136"/>
              <a:gd name="T87" fmla="*/ 29 h 140"/>
              <a:gd name="T88" fmla="*/ 12 w 136"/>
              <a:gd name="T89" fmla="*/ 12 h 140"/>
              <a:gd name="T90" fmla="*/ 12 w 136"/>
              <a:gd name="T91" fmla="*/ 110 h 140"/>
              <a:gd name="T92" fmla="*/ 27 w 136"/>
              <a:gd name="T93" fmla="*/ 110 h 140"/>
              <a:gd name="T94" fmla="*/ 27 w 136"/>
              <a:gd name="T95" fmla="*/ 128 h 140"/>
              <a:gd name="T96" fmla="*/ 12 w 136"/>
              <a:gd name="T97" fmla="*/ 128 h 140"/>
              <a:gd name="T98" fmla="*/ 12 w 136"/>
              <a:gd name="T99" fmla="*/ 110 h 140"/>
              <a:gd name="T100" fmla="*/ 124 w 136"/>
              <a:gd name="T101" fmla="*/ 128 h 140"/>
              <a:gd name="T102" fmla="*/ 100 w 136"/>
              <a:gd name="T103" fmla="*/ 128 h 140"/>
              <a:gd name="T104" fmla="*/ 100 w 136"/>
              <a:gd name="T105" fmla="*/ 104 h 140"/>
              <a:gd name="T106" fmla="*/ 100 w 136"/>
              <a:gd name="T107" fmla="*/ 45 h 140"/>
              <a:gd name="T108" fmla="*/ 124 w 136"/>
              <a:gd name="T109" fmla="*/ 45 h 140"/>
              <a:gd name="T110" fmla="*/ 124 w 136"/>
              <a:gd name="T111" fmla="*/ 128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6" h="140">
                <a:moveTo>
                  <a:pt x="130" y="33"/>
                </a:moveTo>
                <a:cubicBezTo>
                  <a:pt x="100" y="33"/>
                  <a:pt x="100" y="33"/>
                  <a:pt x="100" y="33"/>
                </a:cubicBezTo>
                <a:cubicBezTo>
                  <a:pt x="100" y="6"/>
                  <a:pt x="100" y="6"/>
                  <a:pt x="100" y="6"/>
                </a:cubicBezTo>
                <a:cubicBezTo>
                  <a:pt x="100" y="2"/>
                  <a:pt x="97" y="0"/>
                  <a:pt x="94" y="0"/>
                </a:cubicBezTo>
                <a:cubicBezTo>
                  <a:pt x="6" y="0"/>
                  <a:pt x="6" y="0"/>
                  <a:pt x="6" y="0"/>
                </a:cubicBezTo>
                <a:cubicBezTo>
                  <a:pt x="2" y="0"/>
                  <a:pt x="0" y="2"/>
                  <a:pt x="0" y="6"/>
                </a:cubicBezTo>
                <a:cubicBezTo>
                  <a:pt x="0" y="35"/>
                  <a:pt x="0" y="35"/>
                  <a:pt x="0" y="35"/>
                </a:cubicBezTo>
                <a:cubicBezTo>
                  <a:pt x="0" y="104"/>
                  <a:pt x="0" y="104"/>
                  <a:pt x="0" y="104"/>
                </a:cubicBezTo>
                <a:cubicBezTo>
                  <a:pt x="0" y="134"/>
                  <a:pt x="0" y="134"/>
                  <a:pt x="0" y="134"/>
                </a:cubicBezTo>
                <a:cubicBezTo>
                  <a:pt x="0" y="137"/>
                  <a:pt x="2" y="140"/>
                  <a:pt x="6" y="140"/>
                </a:cubicBezTo>
                <a:cubicBezTo>
                  <a:pt x="94" y="140"/>
                  <a:pt x="94" y="140"/>
                  <a:pt x="94" y="140"/>
                </a:cubicBezTo>
                <a:cubicBezTo>
                  <a:pt x="130" y="140"/>
                  <a:pt x="130" y="140"/>
                  <a:pt x="130" y="140"/>
                </a:cubicBezTo>
                <a:cubicBezTo>
                  <a:pt x="134" y="140"/>
                  <a:pt x="136" y="137"/>
                  <a:pt x="136" y="134"/>
                </a:cubicBezTo>
                <a:cubicBezTo>
                  <a:pt x="136" y="39"/>
                  <a:pt x="136" y="39"/>
                  <a:pt x="136" y="39"/>
                </a:cubicBezTo>
                <a:cubicBezTo>
                  <a:pt x="136" y="36"/>
                  <a:pt x="134" y="33"/>
                  <a:pt x="130" y="33"/>
                </a:cubicBezTo>
                <a:close/>
                <a:moveTo>
                  <a:pt x="88" y="128"/>
                </a:moveTo>
                <a:cubicBezTo>
                  <a:pt x="72" y="128"/>
                  <a:pt x="72" y="128"/>
                  <a:pt x="72" y="128"/>
                </a:cubicBezTo>
                <a:cubicBezTo>
                  <a:pt x="72" y="110"/>
                  <a:pt x="72" y="110"/>
                  <a:pt x="72" y="110"/>
                </a:cubicBezTo>
                <a:cubicBezTo>
                  <a:pt x="88" y="110"/>
                  <a:pt x="88" y="110"/>
                  <a:pt x="88" y="110"/>
                </a:cubicBezTo>
                <a:lnTo>
                  <a:pt x="88" y="128"/>
                </a:lnTo>
                <a:close/>
                <a:moveTo>
                  <a:pt x="60" y="110"/>
                </a:moveTo>
                <a:cubicBezTo>
                  <a:pt x="60" y="128"/>
                  <a:pt x="60" y="128"/>
                  <a:pt x="60" y="128"/>
                </a:cubicBezTo>
                <a:cubicBezTo>
                  <a:pt x="39" y="128"/>
                  <a:pt x="39" y="128"/>
                  <a:pt x="39" y="128"/>
                </a:cubicBezTo>
                <a:cubicBezTo>
                  <a:pt x="39" y="110"/>
                  <a:pt x="39" y="110"/>
                  <a:pt x="39" y="110"/>
                </a:cubicBezTo>
                <a:lnTo>
                  <a:pt x="60" y="110"/>
                </a:lnTo>
                <a:close/>
                <a:moveTo>
                  <a:pt x="12" y="98"/>
                </a:moveTo>
                <a:cubicBezTo>
                  <a:pt x="12" y="41"/>
                  <a:pt x="12" y="41"/>
                  <a:pt x="12" y="41"/>
                </a:cubicBezTo>
                <a:cubicBezTo>
                  <a:pt x="88" y="41"/>
                  <a:pt x="88" y="41"/>
                  <a:pt x="88" y="41"/>
                </a:cubicBezTo>
                <a:cubicBezTo>
                  <a:pt x="88" y="98"/>
                  <a:pt x="88" y="98"/>
                  <a:pt x="88" y="98"/>
                </a:cubicBezTo>
                <a:lnTo>
                  <a:pt x="12" y="98"/>
                </a:lnTo>
                <a:close/>
                <a:moveTo>
                  <a:pt x="39" y="29"/>
                </a:moveTo>
                <a:cubicBezTo>
                  <a:pt x="39" y="12"/>
                  <a:pt x="39" y="12"/>
                  <a:pt x="39" y="12"/>
                </a:cubicBezTo>
                <a:cubicBezTo>
                  <a:pt x="60" y="12"/>
                  <a:pt x="60" y="12"/>
                  <a:pt x="60" y="12"/>
                </a:cubicBezTo>
                <a:cubicBezTo>
                  <a:pt x="60" y="29"/>
                  <a:pt x="60" y="29"/>
                  <a:pt x="60" y="29"/>
                </a:cubicBezTo>
                <a:lnTo>
                  <a:pt x="39" y="29"/>
                </a:lnTo>
                <a:close/>
                <a:moveTo>
                  <a:pt x="88" y="29"/>
                </a:moveTo>
                <a:cubicBezTo>
                  <a:pt x="72" y="29"/>
                  <a:pt x="72" y="29"/>
                  <a:pt x="72" y="29"/>
                </a:cubicBezTo>
                <a:cubicBezTo>
                  <a:pt x="72" y="12"/>
                  <a:pt x="72" y="12"/>
                  <a:pt x="72" y="12"/>
                </a:cubicBezTo>
                <a:cubicBezTo>
                  <a:pt x="88" y="12"/>
                  <a:pt x="88" y="12"/>
                  <a:pt x="88" y="12"/>
                </a:cubicBezTo>
                <a:lnTo>
                  <a:pt x="88" y="29"/>
                </a:lnTo>
                <a:close/>
                <a:moveTo>
                  <a:pt x="12" y="12"/>
                </a:moveTo>
                <a:cubicBezTo>
                  <a:pt x="27" y="12"/>
                  <a:pt x="27" y="12"/>
                  <a:pt x="27" y="12"/>
                </a:cubicBezTo>
                <a:cubicBezTo>
                  <a:pt x="27" y="29"/>
                  <a:pt x="27" y="29"/>
                  <a:pt x="27" y="29"/>
                </a:cubicBezTo>
                <a:cubicBezTo>
                  <a:pt x="12" y="29"/>
                  <a:pt x="12" y="29"/>
                  <a:pt x="12" y="29"/>
                </a:cubicBezTo>
                <a:lnTo>
                  <a:pt x="12" y="12"/>
                </a:lnTo>
                <a:close/>
                <a:moveTo>
                  <a:pt x="12" y="110"/>
                </a:moveTo>
                <a:cubicBezTo>
                  <a:pt x="27" y="110"/>
                  <a:pt x="27" y="110"/>
                  <a:pt x="27" y="110"/>
                </a:cubicBezTo>
                <a:cubicBezTo>
                  <a:pt x="27" y="128"/>
                  <a:pt x="27" y="128"/>
                  <a:pt x="27" y="128"/>
                </a:cubicBezTo>
                <a:cubicBezTo>
                  <a:pt x="12" y="128"/>
                  <a:pt x="12" y="128"/>
                  <a:pt x="12" y="128"/>
                </a:cubicBezTo>
                <a:lnTo>
                  <a:pt x="12" y="110"/>
                </a:lnTo>
                <a:close/>
                <a:moveTo>
                  <a:pt x="124" y="128"/>
                </a:moveTo>
                <a:cubicBezTo>
                  <a:pt x="100" y="128"/>
                  <a:pt x="100" y="128"/>
                  <a:pt x="100" y="128"/>
                </a:cubicBezTo>
                <a:cubicBezTo>
                  <a:pt x="100" y="104"/>
                  <a:pt x="100" y="104"/>
                  <a:pt x="100" y="104"/>
                </a:cubicBezTo>
                <a:cubicBezTo>
                  <a:pt x="100" y="45"/>
                  <a:pt x="100" y="45"/>
                  <a:pt x="100" y="45"/>
                </a:cubicBezTo>
                <a:cubicBezTo>
                  <a:pt x="124" y="45"/>
                  <a:pt x="124" y="45"/>
                  <a:pt x="124" y="45"/>
                </a:cubicBezTo>
                <a:lnTo>
                  <a:pt x="124" y="1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66943" fontAlgn="base">
              <a:lnSpc>
                <a:spcPct val="120000"/>
              </a:lnSpc>
              <a:spcBef>
                <a:spcPct val="0"/>
              </a:spcBef>
              <a:spcAft>
                <a:spcPct val="0"/>
              </a:spcAft>
            </a:pPr>
            <a:endParaRPr lang="zh-CN" altLang="en-US" sz="1707">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23" name="Group 20"/>
          <p:cNvGrpSpPr>
            <a:grpSpLocks/>
          </p:cNvGrpSpPr>
          <p:nvPr/>
        </p:nvGrpSpPr>
        <p:grpSpPr bwMode="auto">
          <a:xfrm>
            <a:off x="4565651" y="3582460"/>
            <a:ext cx="469900" cy="478366"/>
            <a:chOff x="0" y="0"/>
            <a:chExt cx="276" cy="281"/>
          </a:xfrm>
        </p:grpSpPr>
        <p:sp>
          <p:nvSpPr>
            <p:cNvPr id="24" name="Freeform 21"/>
            <p:cNvSpPr>
              <a:spLocks/>
            </p:cNvSpPr>
            <p:nvPr/>
          </p:nvSpPr>
          <p:spPr bwMode="auto">
            <a:xfrm>
              <a:off x="0" y="0"/>
              <a:ext cx="276" cy="203"/>
            </a:xfrm>
            <a:custGeom>
              <a:avLst/>
              <a:gdLst>
                <a:gd name="T0" fmla="*/ 106 w 138"/>
                <a:gd name="T1" fmla="*/ 37 h 101"/>
                <a:gd name="T2" fmla="*/ 100 w 138"/>
                <a:gd name="T3" fmla="*/ 38 h 101"/>
                <a:gd name="T4" fmla="*/ 100 w 138"/>
                <a:gd name="T5" fmla="*/ 35 h 101"/>
                <a:gd name="T6" fmla="*/ 66 w 138"/>
                <a:gd name="T7" fmla="*/ 0 h 101"/>
                <a:gd name="T8" fmla="*/ 32 w 138"/>
                <a:gd name="T9" fmla="*/ 29 h 101"/>
                <a:gd name="T10" fmla="*/ 22 w 138"/>
                <a:gd name="T11" fmla="*/ 30 h 101"/>
                <a:gd name="T12" fmla="*/ 22 w 138"/>
                <a:gd name="T13" fmla="*/ 30 h 101"/>
                <a:gd name="T14" fmla="*/ 8 w 138"/>
                <a:gd name="T15" fmla="*/ 51 h 101"/>
                <a:gd name="T16" fmla="*/ 10 w 138"/>
                <a:gd name="T17" fmla="*/ 60 h 101"/>
                <a:gd name="T18" fmla="*/ 0 w 138"/>
                <a:gd name="T19" fmla="*/ 79 h 101"/>
                <a:gd name="T20" fmla="*/ 22 w 138"/>
                <a:gd name="T21" fmla="*/ 101 h 101"/>
                <a:gd name="T22" fmla="*/ 45 w 138"/>
                <a:gd name="T23" fmla="*/ 101 h 101"/>
                <a:gd name="T24" fmla="*/ 51 w 138"/>
                <a:gd name="T25" fmla="*/ 95 h 101"/>
                <a:gd name="T26" fmla="*/ 45 w 138"/>
                <a:gd name="T27" fmla="*/ 89 h 101"/>
                <a:gd name="T28" fmla="*/ 22 w 138"/>
                <a:gd name="T29" fmla="*/ 89 h 101"/>
                <a:gd name="T30" fmla="*/ 12 w 138"/>
                <a:gd name="T31" fmla="*/ 79 h 101"/>
                <a:gd name="T32" fmla="*/ 20 w 138"/>
                <a:gd name="T33" fmla="*/ 69 h 101"/>
                <a:gd name="T34" fmla="*/ 25 w 138"/>
                <a:gd name="T35" fmla="*/ 65 h 101"/>
                <a:gd name="T36" fmla="*/ 23 w 138"/>
                <a:gd name="T37" fmla="*/ 58 h 101"/>
                <a:gd name="T38" fmla="*/ 20 w 138"/>
                <a:gd name="T39" fmla="*/ 51 h 101"/>
                <a:gd name="T40" fmla="*/ 26 w 138"/>
                <a:gd name="T41" fmla="*/ 41 h 101"/>
                <a:gd name="T42" fmla="*/ 26 w 138"/>
                <a:gd name="T43" fmla="*/ 41 h 101"/>
                <a:gd name="T44" fmla="*/ 35 w 138"/>
                <a:gd name="T45" fmla="*/ 42 h 101"/>
                <a:gd name="T46" fmla="*/ 41 w 138"/>
                <a:gd name="T47" fmla="*/ 42 h 101"/>
                <a:gd name="T48" fmla="*/ 43 w 138"/>
                <a:gd name="T49" fmla="*/ 36 h 101"/>
                <a:gd name="T50" fmla="*/ 43 w 138"/>
                <a:gd name="T51" fmla="*/ 35 h 101"/>
                <a:gd name="T52" fmla="*/ 43 w 138"/>
                <a:gd name="T53" fmla="*/ 35 h 101"/>
                <a:gd name="T54" fmla="*/ 66 w 138"/>
                <a:gd name="T55" fmla="*/ 12 h 101"/>
                <a:gd name="T56" fmla="*/ 88 w 138"/>
                <a:gd name="T57" fmla="*/ 35 h 101"/>
                <a:gd name="T58" fmla="*/ 84 w 138"/>
                <a:gd name="T59" fmla="*/ 46 h 101"/>
                <a:gd name="T60" fmla="*/ 86 w 138"/>
                <a:gd name="T61" fmla="*/ 54 h 101"/>
                <a:gd name="T62" fmla="*/ 93 w 138"/>
                <a:gd name="T63" fmla="*/ 54 h 101"/>
                <a:gd name="T64" fmla="*/ 106 w 138"/>
                <a:gd name="T65" fmla="*/ 49 h 101"/>
                <a:gd name="T66" fmla="*/ 126 w 138"/>
                <a:gd name="T67" fmla="*/ 69 h 101"/>
                <a:gd name="T68" fmla="*/ 106 w 138"/>
                <a:gd name="T69" fmla="*/ 89 h 101"/>
                <a:gd name="T70" fmla="*/ 93 w 138"/>
                <a:gd name="T71" fmla="*/ 89 h 101"/>
                <a:gd name="T72" fmla="*/ 87 w 138"/>
                <a:gd name="T73" fmla="*/ 95 h 101"/>
                <a:gd name="T74" fmla="*/ 93 w 138"/>
                <a:gd name="T75" fmla="*/ 101 h 101"/>
                <a:gd name="T76" fmla="*/ 106 w 138"/>
                <a:gd name="T77" fmla="*/ 101 h 101"/>
                <a:gd name="T78" fmla="*/ 138 w 138"/>
                <a:gd name="T79" fmla="*/ 69 h 101"/>
                <a:gd name="T80" fmla="*/ 106 w 138"/>
                <a:gd name="T81" fmla="*/ 3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8" h="101">
                  <a:moveTo>
                    <a:pt x="106" y="37"/>
                  </a:moveTo>
                  <a:cubicBezTo>
                    <a:pt x="104" y="37"/>
                    <a:pt x="102" y="37"/>
                    <a:pt x="100" y="38"/>
                  </a:cubicBezTo>
                  <a:cubicBezTo>
                    <a:pt x="100" y="37"/>
                    <a:pt x="100" y="36"/>
                    <a:pt x="100" y="35"/>
                  </a:cubicBezTo>
                  <a:cubicBezTo>
                    <a:pt x="100" y="16"/>
                    <a:pt x="84" y="0"/>
                    <a:pt x="66" y="0"/>
                  </a:cubicBezTo>
                  <a:cubicBezTo>
                    <a:pt x="49" y="0"/>
                    <a:pt x="35" y="13"/>
                    <a:pt x="32" y="29"/>
                  </a:cubicBezTo>
                  <a:cubicBezTo>
                    <a:pt x="28" y="28"/>
                    <a:pt x="25" y="29"/>
                    <a:pt x="22" y="30"/>
                  </a:cubicBezTo>
                  <a:cubicBezTo>
                    <a:pt x="22" y="30"/>
                    <a:pt x="22" y="30"/>
                    <a:pt x="22" y="30"/>
                  </a:cubicBezTo>
                  <a:cubicBezTo>
                    <a:pt x="13" y="33"/>
                    <a:pt x="8" y="42"/>
                    <a:pt x="8" y="51"/>
                  </a:cubicBezTo>
                  <a:cubicBezTo>
                    <a:pt x="8" y="54"/>
                    <a:pt x="8" y="57"/>
                    <a:pt x="10" y="60"/>
                  </a:cubicBezTo>
                  <a:cubicBezTo>
                    <a:pt x="4" y="64"/>
                    <a:pt x="0" y="71"/>
                    <a:pt x="0" y="79"/>
                  </a:cubicBezTo>
                  <a:cubicBezTo>
                    <a:pt x="0" y="91"/>
                    <a:pt x="10" y="101"/>
                    <a:pt x="22" y="101"/>
                  </a:cubicBezTo>
                  <a:cubicBezTo>
                    <a:pt x="45" y="101"/>
                    <a:pt x="45" y="101"/>
                    <a:pt x="45" y="101"/>
                  </a:cubicBezTo>
                  <a:cubicBezTo>
                    <a:pt x="48" y="101"/>
                    <a:pt x="51" y="98"/>
                    <a:pt x="51" y="95"/>
                  </a:cubicBezTo>
                  <a:cubicBezTo>
                    <a:pt x="51" y="92"/>
                    <a:pt x="48" y="89"/>
                    <a:pt x="45" y="89"/>
                  </a:cubicBezTo>
                  <a:cubicBezTo>
                    <a:pt x="22" y="89"/>
                    <a:pt x="22" y="89"/>
                    <a:pt x="22" y="89"/>
                  </a:cubicBezTo>
                  <a:cubicBezTo>
                    <a:pt x="16" y="89"/>
                    <a:pt x="12" y="84"/>
                    <a:pt x="12" y="79"/>
                  </a:cubicBezTo>
                  <a:cubicBezTo>
                    <a:pt x="12" y="74"/>
                    <a:pt x="16" y="70"/>
                    <a:pt x="20" y="69"/>
                  </a:cubicBezTo>
                  <a:cubicBezTo>
                    <a:pt x="23" y="69"/>
                    <a:pt x="25" y="67"/>
                    <a:pt x="25" y="65"/>
                  </a:cubicBezTo>
                  <a:cubicBezTo>
                    <a:pt x="26" y="62"/>
                    <a:pt x="25" y="60"/>
                    <a:pt x="23" y="58"/>
                  </a:cubicBezTo>
                  <a:cubicBezTo>
                    <a:pt x="21" y="57"/>
                    <a:pt x="20" y="54"/>
                    <a:pt x="20" y="51"/>
                  </a:cubicBezTo>
                  <a:cubicBezTo>
                    <a:pt x="20" y="47"/>
                    <a:pt x="22" y="43"/>
                    <a:pt x="26" y="41"/>
                  </a:cubicBezTo>
                  <a:cubicBezTo>
                    <a:pt x="26" y="41"/>
                    <a:pt x="26" y="41"/>
                    <a:pt x="26" y="41"/>
                  </a:cubicBezTo>
                  <a:cubicBezTo>
                    <a:pt x="29" y="40"/>
                    <a:pt x="32" y="40"/>
                    <a:pt x="35" y="42"/>
                  </a:cubicBezTo>
                  <a:cubicBezTo>
                    <a:pt x="36" y="43"/>
                    <a:pt x="39" y="43"/>
                    <a:pt x="41" y="42"/>
                  </a:cubicBezTo>
                  <a:cubicBezTo>
                    <a:pt x="43" y="41"/>
                    <a:pt x="44" y="39"/>
                    <a:pt x="43" y="36"/>
                  </a:cubicBezTo>
                  <a:cubicBezTo>
                    <a:pt x="43" y="36"/>
                    <a:pt x="43" y="36"/>
                    <a:pt x="43" y="35"/>
                  </a:cubicBezTo>
                  <a:cubicBezTo>
                    <a:pt x="43" y="35"/>
                    <a:pt x="43" y="35"/>
                    <a:pt x="43" y="35"/>
                  </a:cubicBezTo>
                  <a:cubicBezTo>
                    <a:pt x="43" y="22"/>
                    <a:pt x="53" y="12"/>
                    <a:pt x="66" y="12"/>
                  </a:cubicBezTo>
                  <a:cubicBezTo>
                    <a:pt x="78" y="12"/>
                    <a:pt x="88" y="22"/>
                    <a:pt x="88" y="35"/>
                  </a:cubicBezTo>
                  <a:cubicBezTo>
                    <a:pt x="88" y="39"/>
                    <a:pt x="87" y="43"/>
                    <a:pt x="84" y="46"/>
                  </a:cubicBezTo>
                  <a:cubicBezTo>
                    <a:pt x="83" y="49"/>
                    <a:pt x="83" y="52"/>
                    <a:pt x="86" y="54"/>
                  </a:cubicBezTo>
                  <a:cubicBezTo>
                    <a:pt x="88" y="56"/>
                    <a:pt x="91" y="56"/>
                    <a:pt x="93" y="54"/>
                  </a:cubicBezTo>
                  <a:cubicBezTo>
                    <a:pt x="96" y="52"/>
                    <a:pt x="100" y="49"/>
                    <a:pt x="106" y="49"/>
                  </a:cubicBezTo>
                  <a:cubicBezTo>
                    <a:pt x="117" y="49"/>
                    <a:pt x="126" y="58"/>
                    <a:pt x="126" y="69"/>
                  </a:cubicBezTo>
                  <a:cubicBezTo>
                    <a:pt x="126" y="80"/>
                    <a:pt x="117" y="89"/>
                    <a:pt x="106" y="89"/>
                  </a:cubicBezTo>
                  <a:cubicBezTo>
                    <a:pt x="93" y="89"/>
                    <a:pt x="93" y="89"/>
                    <a:pt x="93" y="89"/>
                  </a:cubicBezTo>
                  <a:cubicBezTo>
                    <a:pt x="90" y="89"/>
                    <a:pt x="87" y="92"/>
                    <a:pt x="87" y="95"/>
                  </a:cubicBezTo>
                  <a:cubicBezTo>
                    <a:pt x="87" y="98"/>
                    <a:pt x="90" y="101"/>
                    <a:pt x="93" y="101"/>
                  </a:cubicBezTo>
                  <a:cubicBezTo>
                    <a:pt x="106" y="101"/>
                    <a:pt x="106" y="101"/>
                    <a:pt x="106" y="101"/>
                  </a:cubicBezTo>
                  <a:cubicBezTo>
                    <a:pt x="124" y="101"/>
                    <a:pt x="138" y="87"/>
                    <a:pt x="138" y="69"/>
                  </a:cubicBezTo>
                  <a:cubicBezTo>
                    <a:pt x="138" y="51"/>
                    <a:pt x="124" y="37"/>
                    <a:pt x="106" y="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66943" fontAlgn="base">
                <a:lnSpc>
                  <a:spcPct val="120000"/>
                </a:lnSpc>
                <a:spcBef>
                  <a:spcPct val="0"/>
                </a:spcBef>
                <a:spcAft>
                  <a:spcPct val="0"/>
                </a:spcAft>
              </a:pPr>
              <a:endParaRPr lang="zh-CN" altLang="en-US" sz="1707">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Freeform 22"/>
            <p:cNvSpPr>
              <a:spLocks/>
            </p:cNvSpPr>
            <p:nvPr/>
          </p:nvSpPr>
          <p:spPr bwMode="auto">
            <a:xfrm>
              <a:off x="84" y="115"/>
              <a:ext cx="108" cy="166"/>
            </a:xfrm>
            <a:custGeom>
              <a:avLst/>
              <a:gdLst>
                <a:gd name="T0" fmla="*/ 43 w 54"/>
                <a:gd name="T1" fmla="*/ 53 h 83"/>
                <a:gd name="T2" fmla="*/ 33 w 54"/>
                <a:gd name="T3" fmla="*/ 63 h 83"/>
                <a:gd name="T4" fmla="*/ 33 w 54"/>
                <a:gd name="T5" fmla="*/ 6 h 83"/>
                <a:gd name="T6" fmla="*/ 27 w 54"/>
                <a:gd name="T7" fmla="*/ 0 h 83"/>
                <a:gd name="T8" fmla="*/ 21 w 54"/>
                <a:gd name="T9" fmla="*/ 6 h 83"/>
                <a:gd name="T10" fmla="*/ 21 w 54"/>
                <a:gd name="T11" fmla="*/ 63 h 83"/>
                <a:gd name="T12" fmla="*/ 11 w 54"/>
                <a:gd name="T13" fmla="*/ 53 h 83"/>
                <a:gd name="T14" fmla="*/ 2 w 54"/>
                <a:gd name="T15" fmla="*/ 53 h 83"/>
                <a:gd name="T16" fmla="*/ 2 w 54"/>
                <a:gd name="T17" fmla="*/ 61 h 83"/>
                <a:gd name="T18" fmla="*/ 23 w 54"/>
                <a:gd name="T19" fmla="*/ 82 h 83"/>
                <a:gd name="T20" fmla="*/ 27 w 54"/>
                <a:gd name="T21" fmla="*/ 83 h 83"/>
                <a:gd name="T22" fmla="*/ 31 w 54"/>
                <a:gd name="T23" fmla="*/ 82 h 83"/>
                <a:gd name="T24" fmla="*/ 52 w 54"/>
                <a:gd name="T25" fmla="*/ 61 h 83"/>
                <a:gd name="T26" fmla="*/ 52 w 54"/>
                <a:gd name="T27" fmla="*/ 53 h 83"/>
                <a:gd name="T28" fmla="*/ 43 w 54"/>
                <a:gd name="T29" fmla="*/ 5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 h="83">
                  <a:moveTo>
                    <a:pt x="43" y="53"/>
                  </a:moveTo>
                  <a:cubicBezTo>
                    <a:pt x="33" y="63"/>
                    <a:pt x="33" y="63"/>
                    <a:pt x="33" y="63"/>
                  </a:cubicBezTo>
                  <a:cubicBezTo>
                    <a:pt x="33" y="6"/>
                    <a:pt x="33" y="6"/>
                    <a:pt x="33" y="6"/>
                  </a:cubicBezTo>
                  <a:cubicBezTo>
                    <a:pt x="33" y="2"/>
                    <a:pt x="30" y="0"/>
                    <a:pt x="27" y="0"/>
                  </a:cubicBezTo>
                  <a:cubicBezTo>
                    <a:pt x="24" y="0"/>
                    <a:pt x="21" y="2"/>
                    <a:pt x="21" y="6"/>
                  </a:cubicBezTo>
                  <a:cubicBezTo>
                    <a:pt x="21" y="63"/>
                    <a:pt x="21" y="63"/>
                    <a:pt x="21" y="63"/>
                  </a:cubicBezTo>
                  <a:cubicBezTo>
                    <a:pt x="11" y="53"/>
                    <a:pt x="11" y="53"/>
                    <a:pt x="11" y="53"/>
                  </a:cubicBezTo>
                  <a:cubicBezTo>
                    <a:pt x="8" y="50"/>
                    <a:pt x="5" y="50"/>
                    <a:pt x="2" y="53"/>
                  </a:cubicBezTo>
                  <a:cubicBezTo>
                    <a:pt x="0" y="55"/>
                    <a:pt x="0" y="59"/>
                    <a:pt x="2" y="61"/>
                  </a:cubicBezTo>
                  <a:cubicBezTo>
                    <a:pt x="23" y="82"/>
                    <a:pt x="23" y="82"/>
                    <a:pt x="23" y="82"/>
                  </a:cubicBezTo>
                  <a:cubicBezTo>
                    <a:pt x="24" y="83"/>
                    <a:pt x="25" y="83"/>
                    <a:pt x="27" y="83"/>
                  </a:cubicBezTo>
                  <a:cubicBezTo>
                    <a:pt x="28" y="83"/>
                    <a:pt x="30" y="83"/>
                    <a:pt x="31" y="82"/>
                  </a:cubicBezTo>
                  <a:cubicBezTo>
                    <a:pt x="52" y="61"/>
                    <a:pt x="52" y="61"/>
                    <a:pt x="52" y="61"/>
                  </a:cubicBezTo>
                  <a:cubicBezTo>
                    <a:pt x="54" y="59"/>
                    <a:pt x="54" y="55"/>
                    <a:pt x="52" y="53"/>
                  </a:cubicBezTo>
                  <a:cubicBezTo>
                    <a:pt x="49" y="50"/>
                    <a:pt x="45" y="50"/>
                    <a:pt x="43" y="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66943" fontAlgn="base">
                <a:lnSpc>
                  <a:spcPct val="120000"/>
                </a:lnSpc>
                <a:spcBef>
                  <a:spcPct val="0"/>
                </a:spcBef>
                <a:spcAft>
                  <a:spcPct val="0"/>
                </a:spcAft>
              </a:pPr>
              <a:endParaRPr lang="zh-CN" altLang="en-US" sz="1707">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26" name="Freeform 23"/>
          <p:cNvSpPr>
            <a:spLocks noEditPoints="1"/>
          </p:cNvSpPr>
          <p:nvPr/>
        </p:nvSpPr>
        <p:spPr bwMode="auto">
          <a:xfrm>
            <a:off x="5888567" y="4913843"/>
            <a:ext cx="414867" cy="440267"/>
          </a:xfrm>
          <a:custGeom>
            <a:avLst/>
            <a:gdLst>
              <a:gd name="T0" fmla="*/ 111 w 132"/>
              <a:gd name="T1" fmla="*/ 56 h 140"/>
              <a:gd name="T2" fmla="*/ 103 w 132"/>
              <a:gd name="T3" fmla="*/ 56 h 140"/>
              <a:gd name="T4" fmla="*/ 103 w 132"/>
              <a:gd name="T5" fmla="*/ 37 h 140"/>
              <a:gd name="T6" fmla="*/ 66 w 132"/>
              <a:gd name="T7" fmla="*/ 0 h 140"/>
              <a:gd name="T8" fmla="*/ 29 w 132"/>
              <a:gd name="T9" fmla="*/ 37 h 140"/>
              <a:gd name="T10" fmla="*/ 29 w 132"/>
              <a:gd name="T11" fmla="*/ 55 h 140"/>
              <a:gd name="T12" fmla="*/ 21 w 132"/>
              <a:gd name="T13" fmla="*/ 55 h 140"/>
              <a:gd name="T14" fmla="*/ 0 w 132"/>
              <a:gd name="T15" fmla="*/ 76 h 140"/>
              <a:gd name="T16" fmla="*/ 21 w 132"/>
              <a:gd name="T17" fmla="*/ 97 h 140"/>
              <a:gd name="T18" fmla="*/ 41 w 132"/>
              <a:gd name="T19" fmla="*/ 97 h 140"/>
              <a:gd name="T20" fmla="*/ 41 w 132"/>
              <a:gd name="T21" fmla="*/ 57 h 140"/>
              <a:gd name="T22" fmla="*/ 41 w 132"/>
              <a:gd name="T23" fmla="*/ 55 h 140"/>
              <a:gd name="T24" fmla="*/ 41 w 132"/>
              <a:gd name="T25" fmla="*/ 37 h 140"/>
              <a:gd name="T26" fmla="*/ 66 w 132"/>
              <a:gd name="T27" fmla="*/ 12 h 140"/>
              <a:gd name="T28" fmla="*/ 91 w 132"/>
              <a:gd name="T29" fmla="*/ 37 h 140"/>
              <a:gd name="T30" fmla="*/ 91 w 132"/>
              <a:gd name="T31" fmla="*/ 56 h 140"/>
              <a:gd name="T32" fmla="*/ 91 w 132"/>
              <a:gd name="T33" fmla="*/ 59 h 140"/>
              <a:gd name="T34" fmla="*/ 91 w 132"/>
              <a:gd name="T35" fmla="*/ 92 h 140"/>
              <a:gd name="T36" fmla="*/ 91 w 132"/>
              <a:gd name="T37" fmla="*/ 98 h 140"/>
              <a:gd name="T38" fmla="*/ 91 w 132"/>
              <a:gd name="T39" fmla="*/ 109 h 140"/>
              <a:gd name="T40" fmla="*/ 81 w 132"/>
              <a:gd name="T41" fmla="*/ 119 h 140"/>
              <a:gd name="T42" fmla="*/ 79 w 132"/>
              <a:gd name="T43" fmla="*/ 119 h 140"/>
              <a:gd name="T44" fmla="*/ 66 w 132"/>
              <a:gd name="T45" fmla="*/ 110 h 140"/>
              <a:gd name="T46" fmla="*/ 51 w 132"/>
              <a:gd name="T47" fmla="*/ 125 h 140"/>
              <a:gd name="T48" fmla="*/ 66 w 132"/>
              <a:gd name="T49" fmla="*/ 140 h 140"/>
              <a:gd name="T50" fmla="*/ 79 w 132"/>
              <a:gd name="T51" fmla="*/ 131 h 140"/>
              <a:gd name="T52" fmla="*/ 81 w 132"/>
              <a:gd name="T53" fmla="*/ 131 h 140"/>
              <a:gd name="T54" fmla="*/ 103 w 132"/>
              <a:gd name="T55" fmla="*/ 109 h 140"/>
              <a:gd name="T56" fmla="*/ 103 w 132"/>
              <a:gd name="T57" fmla="*/ 98 h 140"/>
              <a:gd name="T58" fmla="*/ 111 w 132"/>
              <a:gd name="T59" fmla="*/ 98 h 140"/>
              <a:gd name="T60" fmla="*/ 132 w 132"/>
              <a:gd name="T61" fmla="*/ 77 h 140"/>
              <a:gd name="T62" fmla="*/ 111 w 132"/>
              <a:gd name="T63" fmla="*/ 56 h 140"/>
              <a:gd name="T64" fmla="*/ 29 w 132"/>
              <a:gd name="T65" fmla="*/ 85 h 140"/>
              <a:gd name="T66" fmla="*/ 21 w 132"/>
              <a:gd name="T67" fmla="*/ 85 h 140"/>
              <a:gd name="T68" fmla="*/ 12 w 132"/>
              <a:gd name="T69" fmla="*/ 76 h 140"/>
              <a:gd name="T70" fmla="*/ 21 w 132"/>
              <a:gd name="T71" fmla="*/ 67 h 140"/>
              <a:gd name="T72" fmla="*/ 29 w 132"/>
              <a:gd name="T73" fmla="*/ 67 h 140"/>
              <a:gd name="T74" fmla="*/ 29 w 132"/>
              <a:gd name="T75" fmla="*/ 85 h 140"/>
              <a:gd name="T76" fmla="*/ 111 w 132"/>
              <a:gd name="T77" fmla="*/ 86 h 140"/>
              <a:gd name="T78" fmla="*/ 103 w 132"/>
              <a:gd name="T79" fmla="*/ 86 h 140"/>
              <a:gd name="T80" fmla="*/ 103 w 132"/>
              <a:gd name="T81" fmla="*/ 68 h 140"/>
              <a:gd name="T82" fmla="*/ 111 w 132"/>
              <a:gd name="T83" fmla="*/ 68 h 140"/>
              <a:gd name="T84" fmla="*/ 120 w 132"/>
              <a:gd name="T85" fmla="*/ 77 h 140"/>
              <a:gd name="T86" fmla="*/ 111 w 132"/>
              <a:gd name="T87" fmla="*/ 8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2" h="140">
                <a:moveTo>
                  <a:pt x="111" y="56"/>
                </a:moveTo>
                <a:cubicBezTo>
                  <a:pt x="103" y="56"/>
                  <a:pt x="103" y="56"/>
                  <a:pt x="103" y="56"/>
                </a:cubicBezTo>
                <a:cubicBezTo>
                  <a:pt x="103" y="37"/>
                  <a:pt x="103" y="37"/>
                  <a:pt x="103" y="37"/>
                </a:cubicBezTo>
                <a:cubicBezTo>
                  <a:pt x="103" y="16"/>
                  <a:pt x="86" y="0"/>
                  <a:pt x="66" y="0"/>
                </a:cubicBezTo>
                <a:cubicBezTo>
                  <a:pt x="46" y="0"/>
                  <a:pt x="29" y="16"/>
                  <a:pt x="29" y="37"/>
                </a:cubicBezTo>
                <a:cubicBezTo>
                  <a:pt x="29" y="55"/>
                  <a:pt x="29" y="55"/>
                  <a:pt x="29" y="55"/>
                </a:cubicBezTo>
                <a:cubicBezTo>
                  <a:pt x="21" y="55"/>
                  <a:pt x="21" y="55"/>
                  <a:pt x="21" y="55"/>
                </a:cubicBezTo>
                <a:cubicBezTo>
                  <a:pt x="9" y="55"/>
                  <a:pt x="0" y="65"/>
                  <a:pt x="0" y="76"/>
                </a:cubicBezTo>
                <a:cubicBezTo>
                  <a:pt x="0" y="88"/>
                  <a:pt x="9" y="97"/>
                  <a:pt x="21" y="97"/>
                </a:cubicBezTo>
                <a:cubicBezTo>
                  <a:pt x="41" y="97"/>
                  <a:pt x="41" y="97"/>
                  <a:pt x="41" y="97"/>
                </a:cubicBezTo>
                <a:cubicBezTo>
                  <a:pt x="41" y="57"/>
                  <a:pt x="41" y="57"/>
                  <a:pt x="41" y="57"/>
                </a:cubicBezTo>
                <a:cubicBezTo>
                  <a:pt x="41" y="55"/>
                  <a:pt x="41" y="55"/>
                  <a:pt x="41" y="55"/>
                </a:cubicBezTo>
                <a:cubicBezTo>
                  <a:pt x="41" y="37"/>
                  <a:pt x="41" y="37"/>
                  <a:pt x="41" y="37"/>
                </a:cubicBezTo>
                <a:cubicBezTo>
                  <a:pt x="41" y="23"/>
                  <a:pt x="52" y="12"/>
                  <a:pt x="66" y="12"/>
                </a:cubicBezTo>
                <a:cubicBezTo>
                  <a:pt x="80" y="12"/>
                  <a:pt x="91" y="23"/>
                  <a:pt x="91" y="37"/>
                </a:cubicBezTo>
                <a:cubicBezTo>
                  <a:pt x="91" y="56"/>
                  <a:pt x="91" y="56"/>
                  <a:pt x="91" y="56"/>
                </a:cubicBezTo>
                <a:cubicBezTo>
                  <a:pt x="91" y="59"/>
                  <a:pt x="91" y="59"/>
                  <a:pt x="91" y="59"/>
                </a:cubicBezTo>
                <a:cubicBezTo>
                  <a:pt x="91" y="92"/>
                  <a:pt x="91" y="92"/>
                  <a:pt x="91" y="92"/>
                </a:cubicBezTo>
                <a:cubicBezTo>
                  <a:pt x="91" y="98"/>
                  <a:pt x="91" y="98"/>
                  <a:pt x="91" y="98"/>
                </a:cubicBezTo>
                <a:cubicBezTo>
                  <a:pt x="91" y="109"/>
                  <a:pt x="91" y="109"/>
                  <a:pt x="91" y="109"/>
                </a:cubicBezTo>
                <a:cubicBezTo>
                  <a:pt x="91" y="114"/>
                  <a:pt x="86" y="119"/>
                  <a:pt x="81" y="119"/>
                </a:cubicBezTo>
                <a:cubicBezTo>
                  <a:pt x="79" y="119"/>
                  <a:pt x="79" y="119"/>
                  <a:pt x="79" y="119"/>
                </a:cubicBezTo>
                <a:cubicBezTo>
                  <a:pt x="77" y="114"/>
                  <a:pt x="72" y="110"/>
                  <a:pt x="66" y="110"/>
                </a:cubicBezTo>
                <a:cubicBezTo>
                  <a:pt x="58" y="110"/>
                  <a:pt x="51" y="117"/>
                  <a:pt x="51" y="125"/>
                </a:cubicBezTo>
                <a:cubicBezTo>
                  <a:pt x="51" y="133"/>
                  <a:pt x="58" y="140"/>
                  <a:pt x="66" y="140"/>
                </a:cubicBezTo>
                <a:cubicBezTo>
                  <a:pt x="72" y="140"/>
                  <a:pt x="77" y="136"/>
                  <a:pt x="79" y="131"/>
                </a:cubicBezTo>
                <a:cubicBezTo>
                  <a:pt x="81" y="131"/>
                  <a:pt x="81" y="131"/>
                  <a:pt x="81" y="131"/>
                </a:cubicBezTo>
                <a:cubicBezTo>
                  <a:pt x="93" y="131"/>
                  <a:pt x="103" y="121"/>
                  <a:pt x="103" y="109"/>
                </a:cubicBezTo>
                <a:cubicBezTo>
                  <a:pt x="103" y="98"/>
                  <a:pt x="103" y="98"/>
                  <a:pt x="103" y="98"/>
                </a:cubicBezTo>
                <a:cubicBezTo>
                  <a:pt x="111" y="98"/>
                  <a:pt x="111" y="98"/>
                  <a:pt x="111" y="98"/>
                </a:cubicBezTo>
                <a:cubicBezTo>
                  <a:pt x="123" y="98"/>
                  <a:pt x="132" y="89"/>
                  <a:pt x="132" y="77"/>
                </a:cubicBezTo>
                <a:cubicBezTo>
                  <a:pt x="132" y="66"/>
                  <a:pt x="123" y="56"/>
                  <a:pt x="111" y="56"/>
                </a:cubicBezTo>
                <a:close/>
                <a:moveTo>
                  <a:pt x="29" y="85"/>
                </a:moveTo>
                <a:cubicBezTo>
                  <a:pt x="21" y="85"/>
                  <a:pt x="21" y="85"/>
                  <a:pt x="21" y="85"/>
                </a:cubicBezTo>
                <a:cubicBezTo>
                  <a:pt x="16" y="85"/>
                  <a:pt x="12" y="81"/>
                  <a:pt x="12" y="76"/>
                </a:cubicBezTo>
                <a:cubicBezTo>
                  <a:pt x="12" y="71"/>
                  <a:pt x="16" y="67"/>
                  <a:pt x="21" y="67"/>
                </a:cubicBezTo>
                <a:cubicBezTo>
                  <a:pt x="29" y="67"/>
                  <a:pt x="29" y="67"/>
                  <a:pt x="29" y="67"/>
                </a:cubicBezTo>
                <a:lnTo>
                  <a:pt x="29" y="85"/>
                </a:lnTo>
                <a:close/>
                <a:moveTo>
                  <a:pt x="111" y="86"/>
                </a:moveTo>
                <a:cubicBezTo>
                  <a:pt x="103" y="86"/>
                  <a:pt x="103" y="86"/>
                  <a:pt x="103" y="86"/>
                </a:cubicBezTo>
                <a:cubicBezTo>
                  <a:pt x="103" y="68"/>
                  <a:pt x="103" y="68"/>
                  <a:pt x="103" y="68"/>
                </a:cubicBezTo>
                <a:cubicBezTo>
                  <a:pt x="111" y="68"/>
                  <a:pt x="111" y="68"/>
                  <a:pt x="111" y="68"/>
                </a:cubicBezTo>
                <a:cubicBezTo>
                  <a:pt x="116" y="68"/>
                  <a:pt x="120" y="72"/>
                  <a:pt x="120" y="77"/>
                </a:cubicBezTo>
                <a:cubicBezTo>
                  <a:pt x="120" y="82"/>
                  <a:pt x="116" y="86"/>
                  <a:pt x="111" y="8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66943" fontAlgn="base">
              <a:lnSpc>
                <a:spcPct val="120000"/>
              </a:lnSpc>
              <a:spcBef>
                <a:spcPct val="0"/>
              </a:spcBef>
              <a:spcAft>
                <a:spcPct val="0"/>
              </a:spcAft>
            </a:pPr>
            <a:endParaRPr lang="zh-CN" altLang="en-US" sz="1707">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27" name="Group 24"/>
          <p:cNvGrpSpPr>
            <a:grpSpLocks/>
          </p:cNvGrpSpPr>
          <p:nvPr/>
        </p:nvGrpSpPr>
        <p:grpSpPr bwMode="auto">
          <a:xfrm>
            <a:off x="7198785" y="3616325"/>
            <a:ext cx="410633" cy="351367"/>
            <a:chOff x="0" y="0"/>
            <a:chExt cx="280" cy="240"/>
          </a:xfrm>
        </p:grpSpPr>
        <p:sp>
          <p:nvSpPr>
            <p:cNvPr id="28" name="Freeform 25"/>
            <p:cNvSpPr>
              <a:spLocks noEditPoints="1"/>
            </p:cNvSpPr>
            <p:nvPr/>
          </p:nvSpPr>
          <p:spPr bwMode="auto">
            <a:xfrm>
              <a:off x="0" y="0"/>
              <a:ext cx="280" cy="240"/>
            </a:xfrm>
            <a:custGeom>
              <a:avLst/>
              <a:gdLst>
                <a:gd name="T0" fmla="*/ 122 w 140"/>
                <a:gd name="T1" fmla="*/ 20 h 120"/>
                <a:gd name="T2" fmla="*/ 100 w 140"/>
                <a:gd name="T3" fmla="*/ 20 h 120"/>
                <a:gd name="T4" fmla="*/ 100 w 140"/>
                <a:gd name="T5" fmla="*/ 18 h 120"/>
                <a:gd name="T6" fmla="*/ 100 w 140"/>
                <a:gd name="T7" fmla="*/ 15 h 120"/>
                <a:gd name="T8" fmla="*/ 85 w 140"/>
                <a:gd name="T9" fmla="*/ 0 h 120"/>
                <a:gd name="T10" fmla="*/ 70 w 140"/>
                <a:gd name="T11" fmla="*/ 0 h 120"/>
                <a:gd name="T12" fmla="*/ 56 w 140"/>
                <a:gd name="T13" fmla="*/ 15 h 120"/>
                <a:gd name="T14" fmla="*/ 56 w 140"/>
                <a:gd name="T15" fmla="*/ 20 h 120"/>
                <a:gd name="T16" fmla="*/ 18 w 140"/>
                <a:gd name="T17" fmla="*/ 20 h 120"/>
                <a:gd name="T18" fmla="*/ 0 w 140"/>
                <a:gd name="T19" fmla="*/ 38 h 120"/>
                <a:gd name="T20" fmla="*/ 0 w 140"/>
                <a:gd name="T21" fmla="*/ 101 h 120"/>
                <a:gd name="T22" fmla="*/ 18 w 140"/>
                <a:gd name="T23" fmla="*/ 120 h 120"/>
                <a:gd name="T24" fmla="*/ 122 w 140"/>
                <a:gd name="T25" fmla="*/ 120 h 120"/>
                <a:gd name="T26" fmla="*/ 140 w 140"/>
                <a:gd name="T27" fmla="*/ 101 h 120"/>
                <a:gd name="T28" fmla="*/ 140 w 140"/>
                <a:gd name="T29" fmla="*/ 38 h 120"/>
                <a:gd name="T30" fmla="*/ 122 w 140"/>
                <a:gd name="T31" fmla="*/ 20 h 120"/>
                <a:gd name="T32" fmla="*/ 12 w 140"/>
                <a:gd name="T33" fmla="*/ 101 h 120"/>
                <a:gd name="T34" fmla="*/ 12 w 140"/>
                <a:gd name="T35" fmla="*/ 38 h 120"/>
                <a:gd name="T36" fmla="*/ 18 w 140"/>
                <a:gd name="T37" fmla="*/ 32 h 120"/>
                <a:gd name="T38" fmla="*/ 33 w 140"/>
                <a:gd name="T39" fmla="*/ 32 h 120"/>
                <a:gd name="T40" fmla="*/ 33 w 140"/>
                <a:gd name="T41" fmla="*/ 108 h 120"/>
                <a:gd name="T42" fmla="*/ 18 w 140"/>
                <a:gd name="T43" fmla="*/ 108 h 120"/>
                <a:gd name="T44" fmla="*/ 12 w 140"/>
                <a:gd name="T45" fmla="*/ 101 h 120"/>
                <a:gd name="T46" fmla="*/ 128 w 140"/>
                <a:gd name="T47" fmla="*/ 101 h 120"/>
                <a:gd name="T48" fmla="*/ 122 w 140"/>
                <a:gd name="T49" fmla="*/ 108 h 120"/>
                <a:gd name="T50" fmla="*/ 45 w 140"/>
                <a:gd name="T51" fmla="*/ 108 h 120"/>
                <a:gd name="T52" fmla="*/ 45 w 140"/>
                <a:gd name="T53" fmla="*/ 32 h 120"/>
                <a:gd name="T54" fmla="*/ 56 w 140"/>
                <a:gd name="T55" fmla="*/ 32 h 120"/>
                <a:gd name="T56" fmla="*/ 99 w 140"/>
                <a:gd name="T57" fmla="*/ 32 h 120"/>
                <a:gd name="T58" fmla="*/ 122 w 140"/>
                <a:gd name="T59" fmla="*/ 32 h 120"/>
                <a:gd name="T60" fmla="*/ 128 w 140"/>
                <a:gd name="T61" fmla="*/ 38 h 120"/>
                <a:gd name="T62" fmla="*/ 128 w 140"/>
                <a:gd name="T63" fmla="*/ 101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0" h="120">
                  <a:moveTo>
                    <a:pt x="122" y="20"/>
                  </a:moveTo>
                  <a:cubicBezTo>
                    <a:pt x="100" y="20"/>
                    <a:pt x="100" y="20"/>
                    <a:pt x="100" y="20"/>
                  </a:cubicBezTo>
                  <a:cubicBezTo>
                    <a:pt x="100" y="18"/>
                    <a:pt x="100" y="18"/>
                    <a:pt x="100" y="18"/>
                  </a:cubicBezTo>
                  <a:cubicBezTo>
                    <a:pt x="100" y="15"/>
                    <a:pt x="100" y="15"/>
                    <a:pt x="100" y="15"/>
                  </a:cubicBezTo>
                  <a:cubicBezTo>
                    <a:pt x="100" y="6"/>
                    <a:pt x="93" y="0"/>
                    <a:pt x="85" y="0"/>
                  </a:cubicBezTo>
                  <a:cubicBezTo>
                    <a:pt x="70" y="0"/>
                    <a:pt x="70" y="0"/>
                    <a:pt x="70" y="0"/>
                  </a:cubicBezTo>
                  <a:cubicBezTo>
                    <a:pt x="62" y="0"/>
                    <a:pt x="56" y="6"/>
                    <a:pt x="56" y="15"/>
                  </a:cubicBezTo>
                  <a:cubicBezTo>
                    <a:pt x="56" y="20"/>
                    <a:pt x="56" y="20"/>
                    <a:pt x="56" y="20"/>
                  </a:cubicBezTo>
                  <a:cubicBezTo>
                    <a:pt x="18" y="20"/>
                    <a:pt x="18" y="20"/>
                    <a:pt x="18" y="20"/>
                  </a:cubicBezTo>
                  <a:cubicBezTo>
                    <a:pt x="8" y="20"/>
                    <a:pt x="0" y="28"/>
                    <a:pt x="0" y="38"/>
                  </a:cubicBezTo>
                  <a:cubicBezTo>
                    <a:pt x="0" y="101"/>
                    <a:pt x="0" y="101"/>
                    <a:pt x="0" y="101"/>
                  </a:cubicBezTo>
                  <a:cubicBezTo>
                    <a:pt x="0" y="112"/>
                    <a:pt x="8" y="120"/>
                    <a:pt x="18" y="120"/>
                  </a:cubicBezTo>
                  <a:cubicBezTo>
                    <a:pt x="122" y="120"/>
                    <a:pt x="122" y="120"/>
                    <a:pt x="122" y="120"/>
                  </a:cubicBezTo>
                  <a:cubicBezTo>
                    <a:pt x="132" y="120"/>
                    <a:pt x="140" y="111"/>
                    <a:pt x="140" y="101"/>
                  </a:cubicBezTo>
                  <a:cubicBezTo>
                    <a:pt x="140" y="38"/>
                    <a:pt x="140" y="38"/>
                    <a:pt x="140" y="38"/>
                  </a:cubicBezTo>
                  <a:cubicBezTo>
                    <a:pt x="140" y="28"/>
                    <a:pt x="132" y="20"/>
                    <a:pt x="122" y="20"/>
                  </a:cubicBezTo>
                  <a:close/>
                  <a:moveTo>
                    <a:pt x="12" y="101"/>
                  </a:moveTo>
                  <a:cubicBezTo>
                    <a:pt x="12" y="38"/>
                    <a:pt x="12" y="38"/>
                    <a:pt x="12" y="38"/>
                  </a:cubicBezTo>
                  <a:cubicBezTo>
                    <a:pt x="12" y="34"/>
                    <a:pt x="15" y="32"/>
                    <a:pt x="18" y="32"/>
                  </a:cubicBezTo>
                  <a:cubicBezTo>
                    <a:pt x="33" y="32"/>
                    <a:pt x="33" y="32"/>
                    <a:pt x="33" y="32"/>
                  </a:cubicBezTo>
                  <a:cubicBezTo>
                    <a:pt x="33" y="108"/>
                    <a:pt x="33" y="108"/>
                    <a:pt x="33" y="108"/>
                  </a:cubicBezTo>
                  <a:cubicBezTo>
                    <a:pt x="18" y="108"/>
                    <a:pt x="18" y="108"/>
                    <a:pt x="18" y="108"/>
                  </a:cubicBezTo>
                  <a:cubicBezTo>
                    <a:pt x="14" y="108"/>
                    <a:pt x="12" y="105"/>
                    <a:pt x="12" y="101"/>
                  </a:cubicBezTo>
                  <a:close/>
                  <a:moveTo>
                    <a:pt x="128" y="101"/>
                  </a:moveTo>
                  <a:cubicBezTo>
                    <a:pt x="128" y="105"/>
                    <a:pt x="125" y="108"/>
                    <a:pt x="122" y="108"/>
                  </a:cubicBezTo>
                  <a:cubicBezTo>
                    <a:pt x="45" y="108"/>
                    <a:pt x="45" y="108"/>
                    <a:pt x="45" y="108"/>
                  </a:cubicBezTo>
                  <a:cubicBezTo>
                    <a:pt x="45" y="32"/>
                    <a:pt x="45" y="32"/>
                    <a:pt x="45" y="32"/>
                  </a:cubicBezTo>
                  <a:cubicBezTo>
                    <a:pt x="56" y="32"/>
                    <a:pt x="56" y="32"/>
                    <a:pt x="56" y="32"/>
                  </a:cubicBezTo>
                  <a:cubicBezTo>
                    <a:pt x="99" y="32"/>
                    <a:pt x="99" y="32"/>
                    <a:pt x="99" y="32"/>
                  </a:cubicBezTo>
                  <a:cubicBezTo>
                    <a:pt x="122" y="32"/>
                    <a:pt x="122" y="32"/>
                    <a:pt x="122" y="32"/>
                  </a:cubicBezTo>
                  <a:cubicBezTo>
                    <a:pt x="125" y="32"/>
                    <a:pt x="128" y="34"/>
                    <a:pt x="128" y="38"/>
                  </a:cubicBezTo>
                  <a:lnTo>
                    <a:pt x="128" y="1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66943" fontAlgn="base">
                <a:lnSpc>
                  <a:spcPct val="120000"/>
                </a:lnSpc>
                <a:spcBef>
                  <a:spcPct val="0"/>
                </a:spcBef>
                <a:spcAft>
                  <a:spcPct val="0"/>
                </a:spcAft>
              </a:pPr>
              <a:endParaRPr lang="zh-CN" altLang="en-US" sz="1707">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Freeform 26"/>
            <p:cNvSpPr>
              <a:spLocks noEditPoints="1"/>
            </p:cNvSpPr>
            <p:nvPr/>
          </p:nvSpPr>
          <p:spPr bwMode="auto">
            <a:xfrm>
              <a:off x="112" y="100"/>
              <a:ext cx="88" cy="88"/>
            </a:xfrm>
            <a:custGeom>
              <a:avLst/>
              <a:gdLst>
                <a:gd name="T0" fmla="*/ 22 w 44"/>
                <a:gd name="T1" fmla="*/ 0 h 44"/>
                <a:gd name="T2" fmla="*/ 0 w 44"/>
                <a:gd name="T3" fmla="*/ 22 h 44"/>
                <a:gd name="T4" fmla="*/ 22 w 44"/>
                <a:gd name="T5" fmla="*/ 44 h 44"/>
                <a:gd name="T6" fmla="*/ 44 w 44"/>
                <a:gd name="T7" fmla="*/ 22 h 44"/>
                <a:gd name="T8" fmla="*/ 22 w 44"/>
                <a:gd name="T9" fmla="*/ 0 h 44"/>
                <a:gd name="T10" fmla="*/ 22 w 44"/>
                <a:gd name="T11" fmla="*/ 32 h 44"/>
                <a:gd name="T12" fmla="*/ 12 w 44"/>
                <a:gd name="T13" fmla="*/ 22 h 44"/>
                <a:gd name="T14" fmla="*/ 22 w 44"/>
                <a:gd name="T15" fmla="*/ 12 h 44"/>
                <a:gd name="T16" fmla="*/ 32 w 44"/>
                <a:gd name="T17" fmla="*/ 22 h 44"/>
                <a:gd name="T18" fmla="*/ 22 w 44"/>
                <a:gd name="T19" fmla="*/ 3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4">
                  <a:moveTo>
                    <a:pt x="22" y="0"/>
                  </a:moveTo>
                  <a:cubicBezTo>
                    <a:pt x="10" y="0"/>
                    <a:pt x="0" y="10"/>
                    <a:pt x="0" y="22"/>
                  </a:cubicBezTo>
                  <a:cubicBezTo>
                    <a:pt x="0" y="34"/>
                    <a:pt x="10" y="44"/>
                    <a:pt x="22" y="44"/>
                  </a:cubicBezTo>
                  <a:cubicBezTo>
                    <a:pt x="34" y="44"/>
                    <a:pt x="44" y="34"/>
                    <a:pt x="44" y="22"/>
                  </a:cubicBezTo>
                  <a:cubicBezTo>
                    <a:pt x="44" y="10"/>
                    <a:pt x="34" y="0"/>
                    <a:pt x="22" y="0"/>
                  </a:cubicBezTo>
                  <a:close/>
                  <a:moveTo>
                    <a:pt x="22" y="32"/>
                  </a:moveTo>
                  <a:cubicBezTo>
                    <a:pt x="16" y="32"/>
                    <a:pt x="12" y="27"/>
                    <a:pt x="12" y="22"/>
                  </a:cubicBezTo>
                  <a:cubicBezTo>
                    <a:pt x="12" y="16"/>
                    <a:pt x="16" y="12"/>
                    <a:pt x="22" y="12"/>
                  </a:cubicBezTo>
                  <a:cubicBezTo>
                    <a:pt x="27" y="12"/>
                    <a:pt x="32" y="16"/>
                    <a:pt x="32" y="22"/>
                  </a:cubicBezTo>
                  <a:cubicBezTo>
                    <a:pt x="32" y="27"/>
                    <a:pt x="27" y="32"/>
                    <a:pt x="22" y="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66943" fontAlgn="base">
                <a:lnSpc>
                  <a:spcPct val="120000"/>
                </a:lnSpc>
                <a:spcBef>
                  <a:spcPct val="0"/>
                </a:spcBef>
                <a:spcAft>
                  <a:spcPct val="0"/>
                </a:spcAft>
              </a:pPr>
              <a:endParaRPr lang="zh-CN" altLang="en-US" sz="1707">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30" name="Freeform 27"/>
          <p:cNvSpPr>
            <a:spLocks noEditPoints="1"/>
          </p:cNvSpPr>
          <p:nvPr/>
        </p:nvSpPr>
        <p:spPr bwMode="auto">
          <a:xfrm>
            <a:off x="5941484" y="3669243"/>
            <a:ext cx="309034" cy="287866"/>
          </a:xfrm>
          <a:custGeom>
            <a:avLst/>
            <a:gdLst>
              <a:gd name="T0" fmla="*/ 138 w 142"/>
              <a:gd name="T1" fmla="*/ 47 h 133"/>
              <a:gd name="T2" fmla="*/ 114 w 142"/>
              <a:gd name="T3" fmla="*/ 30 h 133"/>
              <a:gd name="T4" fmla="*/ 114 w 142"/>
              <a:gd name="T5" fmla="*/ 12 h 133"/>
              <a:gd name="T6" fmla="*/ 108 w 142"/>
              <a:gd name="T7" fmla="*/ 6 h 133"/>
              <a:gd name="T8" fmla="*/ 104 w 142"/>
              <a:gd name="T9" fmla="*/ 6 h 133"/>
              <a:gd name="T10" fmla="*/ 98 w 142"/>
              <a:gd name="T11" fmla="*/ 12 h 133"/>
              <a:gd name="T12" fmla="*/ 98 w 142"/>
              <a:gd name="T13" fmla="*/ 18 h 133"/>
              <a:gd name="T14" fmla="*/ 74 w 142"/>
              <a:gd name="T15" fmla="*/ 2 h 133"/>
              <a:gd name="T16" fmla="*/ 68 w 142"/>
              <a:gd name="T17" fmla="*/ 2 h 133"/>
              <a:gd name="T18" fmla="*/ 4 w 142"/>
              <a:gd name="T19" fmla="*/ 47 h 133"/>
              <a:gd name="T20" fmla="*/ 2 w 142"/>
              <a:gd name="T21" fmla="*/ 56 h 133"/>
              <a:gd name="T22" fmla="*/ 10 w 142"/>
              <a:gd name="T23" fmla="*/ 57 h 133"/>
              <a:gd name="T24" fmla="*/ 17 w 142"/>
              <a:gd name="T25" fmla="*/ 52 h 133"/>
              <a:gd name="T26" fmla="*/ 17 w 142"/>
              <a:gd name="T27" fmla="*/ 123 h 133"/>
              <a:gd name="T28" fmla="*/ 27 w 142"/>
              <a:gd name="T29" fmla="*/ 133 h 133"/>
              <a:gd name="T30" fmla="*/ 115 w 142"/>
              <a:gd name="T31" fmla="*/ 133 h 133"/>
              <a:gd name="T32" fmla="*/ 125 w 142"/>
              <a:gd name="T33" fmla="*/ 123 h 133"/>
              <a:gd name="T34" fmla="*/ 125 w 142"/>
              <a:gd name="T35" fmla="*/ 52 h 133"/>
              <a:gd name="T36" fmla="*/ 132 w 142"/>
              <a:gd name="T37" fmla="*/ 57 h 133"/>
              <a:gd name="T38" fmla="*/ 135 w 142"/>
              <a:gd name="T39" fmla="*/ 58 h 133"/>
              <a:gd name="T40" fmla="*/ 140 w 142"/>
              <a:gd name="T41" fmla="*/ 56 h 133"/>
              <a:gd name="T42" fmla="*/ 138 w 142"/>
              <a:gd name="T43" fmla="*/ 47 h 133"/>
              <a:gd name="T44" fmla="*/ 83 w 142"/>
              <a:gd name="T45" fmla="*/ 121 h 133"/>
              <a:gd name="T46" fmla="*/ 59 w 142"/>
              <a:gd name="T47" fmla="*/ 121 h 133"/>
              <a:gd name="T48" fmla="*/ 59 w 142"/>
              <a:gd name="T49" fmla="*/ 84 h 133"/>
              <a:gd name="T50" fmla="*/ 83 w 142"/>
              <a:gd name="T51" fmla="*/ 84 h 133"/>
              <a:gd name="T52" fmla="*/ 83 w 142"/>
              <a:gd name="T53" fmla="*/ 121 h 133"/>
              <a:gd name="T54" fmla="*/ 113 w 142"/>
              <a:gd name="T55" fmla="*/ 121 h 133"/>
              <a:gd name="T56" fmla="*/ 95 w 142"/>
              <a:gd name="T57" fmla="*/ 121 h 133"/>
              <a:gd name="T58" fmla="*/ 95 w 142"/>
              <a:gd name="T59" fmla="*/ 82 h 133"/>
              <a:gd name="T60" fmla="*/ 85 w 142"/>
              <a:gd name="T61" fmla="*/ 72 h 133"/>
              <a:gd name="T62" fmla="*/ 57 w 142"/>
              <a:gd name="T63" fmla="*/ 72 h 133"/>
              <a:gd name="T64" fmla="*/ 47 w 142"/>
              <a:gd name="T65" fmla="*/ 82 h 133"/>
              <a:gd name="T66" fmla="*/ 47 w 142"/>
              <a:gd name="T67" fmla="*/ 121 h 133"/>
              <a:gd name="T68" fmla="*/ 29 w 142"/>
              <a:gd name="T69" fmla="*/ 121 h 133"/>
              <a:gd name="T70" fmla="*/ 29 w 142"/>
              <a:gd name="T71" fmla="*/ 44 h 133"/>
              <a:gd name="T72" fmla="*/ 71 w 142"/>
              <a:gd name="T73" fmla="*/ 14 h 133"/>
              <a:gd name="T74" fmla="*/ 113 w 142"/>
              <a:gd name="T75" fmla="*/ 44 h 133"/>
              <a:gd name="T76" fmla="*/ 113 w 142"/>
              <a:gd name="T77" fmla="*/ 121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2" h="133">
                <a:moveTo>
                  <a:pt x="138" y="47"/>
                </a:moveTo>
                <a:cubicBezTo>
                  <a:pt x="114" y="30"/>
                  <a:pt x="114" y="30"/>
                  <a:pt x="114" y="30"/>
                </a:cubicBezTo>
                <a:cubicBezTo>
                  <a:pt x="114" y="12"/>
                  <a:pt x="114" y="12"/>
                  <a:pt x="114" y="12"/>
                </a:cubicBezTo>
                <a:cubicBezTo>
                  <a:pt x="114" y="9"/>
                  <a:pt x="111" y="6"/>
                  <a:pt x="108" y="6"/>
                </a:cubicBezTo>
                <a:cubicBezTo>
                  <a:pt x="104" y="6"/>
                  <a:pt x="104" y="6"/>
                  <a:pt x="104" y="6"/>
                </a:cubicBezTo>
                <a:cubicBezTo>
                  <a:pt x="100" y="6"/>
                  <a:pt x="98" y="9"/>
                  <a:pt x="98" y="12"/>
                </a:cubicBezTo>
                <a:cubicBezTo>
                  <a:pt x="98" y="18"/>
                  <a:pt x="98" y="18"/>
                  <a:pt x="98" y="18"/>
                </a:cubicBezTo>
                <a:cubicBezTo>
                  <a:pt x="74" y="2"/>
                  <a:pt x="74" y="2"/>
                  <a:pt x="74" y="2"/>
                </a:cubicBezTo>
                <a:cubicBezTo>
                  <a:pt x="72" y="0"/>
                  <a:pt x="70" y="0"/>
                  <a:pt x="68" y="2"/>
                </a:cubicBezTo>
                <a:cubicBezTo>
                  <a:pt x="4" y="47"/>
                  <a:pt x="4" y="47"/>
                  <a:pt x="4" y="47"/>
                </a:cubicBezTo>
                <a:cubicBezTo>
                  <a:pt x="1" y="49"/>
                  <a:pt x="0" y="53"/>
                  <a:pt x="2" y="56"/>
                </a:cubicBezTo>
                <a:cubicBezTo>
                  <a:pt x="4" y="58"/>
                  <a:pt x="8" y="59"/>
                  <a:pt x="10" y="57"/>
                </a:cubicBezTo>
                <a:cubicBezTo>
                  <a:pt x="17" y="52"/>
                  <a:pt x="17" y="52"/>
                  <a:pt x="17" y="52"/>
                </a:cubicBezTo>
                <a:cubicBezTo>
                  <a:pt x="17" y="123"/>
                  <a:pt x="17" y="123"/>
                  <a:pt x="17" y="123"/>
                </a:cubicBezTo>
                <a:cubicBezTo>
                  <a:pt x="17" y="129"/>
                  <a:pt x="21" y="133"/>
                  <a:pt x="27" y="133"/>
                </a:cubicBezTo>
                <a:cubicBezTo>
                  <a:pt x="115" y="133"/>
                  <a:pt x="115" y="133"/>
                  <a:pt x="115" y="133"/>
                </a:cubicBezTo>
                <a:cubicBezTo>
                  <a:pt x="121" y="133"/>
                  <a:pt x="125" y="129"/>
                  <a:pt x="125" y="123"/>
                </a:cubicBezTo>
                <a:cubicBezTo>
                  <a:pt x="125" y="52"/>
                  <a:pt x="125" y="52"/>
                  <a:pt x="125" y="52"/>
                </a:cubicBezTo>
                <a:cubicBezTo>
                  <a:pt x="132" y="57"/>
                  <a:pt x="132" y="57"/>
                  <a:pt x="132" y="57"/>
                </a:cubicBezTo>
                <a:cubicBezTo>
                  <a:pt x="133" y="58"/>
                  <a:pt x="134" y="58"/>
                  <a:pt x="135" y="58"/>
                </a:cubicBezTo>
                <a:cubicBezTo>
                  <a:pt x="137" y="58"/>
                  <a:pt x="139" y="57"/>
                  <a:pt x="140" y="56"/>
                </a:cubicBezTo>
                <a:cubicBezTo>
                  <a:pt x="142" y="53"/>
                  <a:pt x="141" y="49"/>
                  <a:pt x="138" y="47"/>
                </a:cubicBezTo>
                <a:close/>
                <a:moveTo>
                  <a:pt x="83" y="121"/>
                </a:moveTo>
                <a:cubicBezTo>
                  <a:pt x="59" y="121"/>
                  <a:pt x="59" y="121"/>
                  <a:pt x="59" y="121"/>
                </a:cubicBezTo>
                <a:cubicBezTo>
                  <a:pt x="59" y="84"/>
                  <a:pt x="59" y="84"/>
                  <a:pt x="59" y="84"/>
                </a:cubicBezTo>
                <a:cubicBezTo>
                  <a:pt x="83" y="84"/>
                  <a:pt x="83" y="84"/>
                  <a:pt x="83" y="84"/>
                </a:cubicBezTo>
                <a:lnTo>
                  <a:pt x="83" y="121"/>
                </a:lnTo>
                <a:close/>
                <a:moveTo>
                  <a:pt x="113" y="121"/>
                </a:moveTo>
                <a:cubicBezTo>
                  <a:pt x="95" y="121"/>
                  <a:pt x="95" y="121"/>
                  <a:pt x="95" y="121"/>
                </a:cubicBezTo>
                <a:cubicBezTo>
                  <a:pt x="95" y="82"/>
                  <a:pt x="95" y="82"/>
                  <a:pt x="95" y="82"/>
                </a:cubicBezTo>
                <a:cubicBezTo>
                  <a:pt x="95" y="76"/>
                  <a:pt x="90" y="72"/>
                  <a:pt x="85" y="72"/>
                </a:cubicBezTo>
                <a:cubicBezTo>
                  <a:pt x="57" y="72"/>
                  <a:pt x="57" y="72"/>
                  <a:pt x="57" y="72"/>
                </a:cubicBezTo>
                <a:cubicBezTo>
                  <a:pt x="52" y="72"/>
                  <a:pt x="47" y="76"/>
                  <a:pt x="47" y="82"/>
                </a:cubicBezTo>
                <a:cubicBezTo>
                  <a:pt x="47" y="121"/>
                  <a:pt x="47" y="121"/>
                  <a:pt x="47" y="121"/>
                </a:cubicBezTo>
                <a:cubicBezTo>
                  <a:pt x="29" y="121"/>
                  <a:pt x="29" y="121"/>
                  <a:pt x="29" y="121"/>
                </a:cubicBezTo>
                <a:cubicBezTo>
                  <a:pt x="29" y="44"/>
                  <a:pt x="29" y="44"/>
                  <a:pt x="29" y="44"/>
                </a:cubicBezTo>
                <a:cubicBezTo>
                  <a:pt x="71" y="14"/>
                  <a:pt x="71" y="14"/>
                  <a:pt x="71" y="14"/>
                </a:cubicBezTo>
                <a:cubicBezTo>
                  <a:pt x="113" y="44"/>
                  <a:pt x="113" y="44"/>
                  <a:pt x="113" y="44"/>
                </a:cubicBezTo>
                <a:lnTo>
                  <a:pt x="113" y="121"/>
                </a:lnTo>
                <a:close/>
              </a:path>
            </a:pathLst>
          </a:custGeom>
          <a:solidFill>
            <a:schemeClr val="bg1"/>
          </a:solidFill>
          <a:ln>
            <a:noFill/>
          </a:ln>
        </p:spPr>
        <p:txBody>
          <a:bodyPr/>
          <a:lstStyle/>
          <a:p>
            <a:pPr defTabSz="866943" fontAlgn="base">
              <a:lnSpc>
                <a:spcPct val="120000"/>
              </a:lnSpc>
              <a:spcBef>
                <a:spcPct val="0"/>
              </a:spcBef>
              <a:spcAft>
                <a:spcPct val="0"/>
              </a:spcAft>
            </a:pPr>
            <a:endParaRPr lang="zh-CN" altLang="en-US" sz="1707">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12575022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anim calcmode="lin" valueType="num">
                                          <p:cBhvr>
                                            <p:cTn id="19" dur="500" fill="hold"/>
                                            <p:tgtEl>
                                              <p:spTgt spid="4"/>
                                            </p:tgtEl>
                                            <p:attrNameLst>
                                              <p:attrName>ppt_x</p:attrName>
                                            </p:attrNameLst>
                                          </p:cBhvr>
                                          <p:tavLst>
                                            <p:tav tm="0">
                                              <p:val>
                                                <p:strVal val="#ppt_x"/>
                                              </p:val>
                                            </p:tav>
                                            <p:tav tm="100000">
                                              <p:val>
                                                <p:strVal val="#ppt_x"/>
                                              </p:val>
                                            </p:tav>
                                          </p:tavLst>
                                        </p:anim>
                                        <p:anim calcmode="lin" valueType="num">
                                          <p:cBhvr>
                                            <p:cTn id="20" dur="500" fill="hold"/>
                                            <p:tgtEl>
                                              <p:spTgt spid="4"/>
                                            </p:tgtEl>
                                            <p:attrNameLst>
                                              <p:attrName>ppt_y</p:attrName>
                                            </p:attrNameLst>
                                          </p:cBhvr>
                                          <p:tavLst>
                                            <p:tav tm="0">
                                              <p:val>
                                                <p:strVal val="#ppt_y+.1"/>
                                              </p:val>
                                            </p:tav>
                                            <p:tav tm="100000">
                                              <p:val>
                                                <p:strVal val="#ppt_y"/>
                                              </p:val>
                                            </p:tav>
                                          </p:tavLst>
                                        </p:anim>
                                      </p:childTnLst>
                                    </p:cTn>
                                  </p:par>
                                  <p:par>
                                    <p:cTn id="21" presetID="53" presetClass="entr" presetSubtype="16"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300" fill="hold"/>
                                            <p:tgtEl>
                                              <p:spTgt spid="6"/>
                                            </p:tgtEl>
                                            <p:attrNameLst>
                                              <p:attrName>ppt_w</p:attrName>
                                            </p:attrNameLst>
                                          </p:cBhvr>
                                          <p:tavLst>
                                            <p:tav tm="0">
                                              <p:val>
                                                <p:fltVal val="0"/>
                                              </p:val>
                                            </p:tav>
                                            <p:tav tm="100000">
                                              <p:val>
                                                <p:strVal val="#ppt_w"/>
                                              </p:val>
                                            </p:tav>
                                          </p:tavLst>
                                        </p:anim>
                                        <p:anim calcmode="lin" valueType="num">
                                          <p:cBhvr>
                                            <p:cTn id="24" dur="300" fill="hold"/>
                                            <p:tgtEl>
                                              <p:spTgt spid="6"/>
                                            </p:tgtEl>
                                            <p:attrNameLst>
                                              <p:attrName>ppt_h</p:attrName>
                                            </p:attrNameLst>
                                          </p:cBhvr>
                                          <p:tavLst>
                                            <p:tav tm="0">
                                              <p:val>
                                                <p:fltVal val="0"/>
                                              </p:val>
                                            </p:tav>
                                            <p:tav tm="100000">
                                              <p:val>
                                                <p:strVal val="#ppt_h"/>
                                              </p:val>
                                            </p:tav>
                                          </p:tavLst>
                                        </p:anim>
                                        <p:animEffect transition="in" filter="fade">
                                          <p:cBhvr>
                                            <p:cTn id="25" dur="300"/>
                                            <p:tgtEl>
                                              <p:spTgt spid="6"/>
                                            </p:tgtEl>
                                          </p:cBhvr>
                                        </p:animEffect>
                                      </p:childTnLst>
                                    </p:cTn>
                                  </p:par>
                                  <p:par>
                                    <p:cTn id="26" presetID="6" presetClass="emph" presetSubtype="0" autoRev="1" fill="hold" grpId="1" nodeType="withEffect">
                                      <p:stCondLst>
                                        <p:cond delay="300"/>
                                      </p:stCondLst>
                                      <p:childTnLst>
                                        <p:animScale>
                                          <p:cBhvr>
                                            <p:cTn id="27" dur="150" fill="hold"/>
                                            <p:tgtEl>
                                              <p:spTgt spid="6"/>
                                            </p:tgtEl>
                                          </p:cBhvr>
                                          <p:by x="110000" y="110000"/>
                                        </p:animScale>
                                      </p:childTnLst>
                                    </p:cTn>
                                  </p:par>
                                  <p:par>
                                    <p:cTn id="28" presetID="53" presetClass="entr" presetSubtype="16" fill="hold" grpId="0" nodeType="withEffect">
                                      <p:stCondLst>
                                        <p:cond delay="100"/>
                                      </p:stCondLst>
                                      <p:childTnLst>
                                        <p:set>
                                          <p:cBhvr>
                                            <p:cTn id="29" dur="1" fill="hold">
                                              <p:stCondLst>
                                                <p:cond delay="0"/>
                                              </p:stCondLst>
                                            </p:cTn>
                                            <p:tgtEl>
                                              <p:spTgt spid="30"/>
                                            </p:tgtEl>
                                            <p:attrNameLst>
                                              <p:attrName>style.visibility</p:attrName>
                                            </p:attrNameLst>
                                          </p:cBhvr>
                                          <p:to>
                                            <p:strVal val="visible"/>
                                          </p:to>
                                        </p:set>
                                        <p:anim calcmode="lin" valueType="num">
                                          <p:cBhvr>
                                            <p:cTn id="30" dur="300" fill="hold"/>
                                            <p:tgtEl>
                                              <p:spTgt spid="30"/>
                                            </p:tgtEl>
                                            <p:attrNameLst>
                                              <p:attrName>ppt_w</p:attrName>
                                            </p:attrNameLst>
                                          </p:cBhvr>
                                          <p:tavLst>
                                            <p:tav tm="0">
                                              <p:val>
                                                <p:fltVal val="0"/>
                                              </p:val>
                                            </p:tav>
                                            <p:tav tm="100000">
                                              <p:val>
                                                <p:strVal val="#ppt_w"/>
                                              </p:val>
                                            </p:tav>
                                          </p:tavLst>
                                        </p:anim>
                                        <p:anim calcmode="lin" valueType="num">
                                          <p:cBhvr>
                                            <p:cTn id="31" dur="300" fill="hold"/>
                                            <p:tgtEl>
                                              <p:spTgt spid="30"/>
                                            </p:tgtEl>
                                            <p:attrNameLst>
                                              <p:attrName>ppt_h</p:attrName>
                                            </p:attrNameLst>
                                          </p:cBhvr>
                                          <p:tavLst>
                                            <p:tav tm="0">
                                              <p:val>
                                                <p:fltVal val="0"/>
                                              </p:val>
                                            </p:tav>
                                            <p:tav tm="100000">
                                              <p:val>
                                                <p:strVal val="#ppt_h"/>
                                              </p:val>
                                            </p:tav>
                                          </p:tavLst>
                                        </p:anim>
                                        <p:animEffect transition="in" filter="fade">
                                          <p:cBhvr>
                                            <p:cTn id="32" dur="300"/>
                                            <p:tgtEl>
                                              <p:spTgt spid="30"/>
                                            </p:tgtEl>
                                          </p:cBhvr>
                                        </p:animEffect>
                                      </p:childTnLst>
                                    </p:cTn>
                                  </p:par>
                                  <p:par>
                                    <p:cTn id="33" presetID="6" presetClass="emph" presetSubtype="0" autoRev="1" fill="hold" grpId="1" nodeType="withEffect">
                                      <p:stCondLst>
                                        <p:cond delay="400"/>
                                      </p:stCondLst>
                                      <p:childTnLst>
                                        <p:animScale>
                                          <p:cBhvr>
                                            <p:cTn id="34" dur="150" fill="hold"/>
                                            <p:tgtEl>
                                              <p:spTgt spid="30"/>
                                            </p:tgtEl>
                                          </p:cBhvr>
                                          <p:by x="110000" y="110000"/>
                                        </p:animScale>
                                      </p:childTnLst>
                                    </p:cTn>
                                  </p:par>
                                  <p:par>
                                    <p:cTn id="35" presetID="2" presetClass="entr" presetSubtype="4" fill="hold" grpId="0" nodeType="withEffect" p14:presetBounceEnd="60000">
                                      <p:stCondLst>
                                        <p:cond delay="400"/>
                                      </p:stCondLst>
                                      <p:childTnLst>
                                        <p:set>
                                          <p:cBhvr>
                                            <p:cTn id="36" dur="1" fill="hold">
                                              <p:stCondLst>
                                                <p:cond delay="0"/>
                                              </p:stCondLst>
                                            </p:cTn>
                                            <p:tgtEl>
                                              <p:spTgt spid="17"/>
                                            </p:tgtEl>
                                            <p:attrNameLst>
                                              <p:attrName>style.visibility</p:attrName>
                                            </p:attrNameLst>
                                          </p:cBhvr>
                                          <p:to>
                                            <p:strVal val="visible"/>
                                          </p:to>
                                        </p:set>
                                        <p:anim calcmode="lin" valueType="num" p14:bounceEnd="60000">
                                          <p:cBhvr additive="base">
                                            <p:cTn id="37" dur="750" fill="hold"/>
                                            <p:tgtEl>
                                              <p:spTgt spid="17"/>
                                            </p:tgtEl>
                                            <p:attrNameLst>
                                              <p:attrName>ppt_x</p:attrName>
                                            </p:attrNameLst>
                                          </p:cBhvr>
                                          <p:tavLst>
                                            <p:tav tm="0">
                                              <p:val>
                                                <p:strVal val="#ppt_x"/>
                                              </p:val>
                                            </p:tav>
                                            <p:tav tm="100000">
                                              <p:val>
                                                <p:strVal val="#ppt_x"/>
                                              </p:val>
                                            </p:tav>
                                          </p:tavLst>
                                        </p:anim>
                                        <p:anim calcmode="lin" valueType="num" p14:bounceEnd="60000">
                                          <p:cBhvr additive="base">
                                            <p:cTn id="38" dur="750" fill="hold"/>
                                            <p:tgtEl>
                                              <p:spTgt spid="17"/>
                                            </p:tgtEl>
                                            <p:attrNameLst>
                                              <p:attrName>ppt_y</p:attrName>
                                            </p:attrNameLst>
                                          </p:cBhvr>
                                          <p:tavLst>
                                            <p:tav tm="0">
                                              <p:val>
                                                <p:strVal val="1+#ppt_h/2"/>
                                              </p:val>
                                            </p:tav>
                                            <p:tav tm="100000">
                                              <p:val>
                                                <p:strVal val="#ppt_y"/>
                                              </p:val>
                                            </p:tav>
                                          </p:tavLst>
                                        </p:anim>
                                      </p:childTnLst>
                                    </p:cTn>
                                  </p:par>
                                  <p:par>
                                    <p:cTn id="39" presetID="53" presetClass="entr" presetSubtype="16" fill="hold" grpId="0" nodeType="withEffect">
                                      <p:stCondLst>
                                        <p:cond delay="400"/>
                                      </p:stCondLst>
                                      <p:childTnLst>
                                        <p:set>
                                          <p:cBhvr>
                                            <p:cTn id="40" dur="1" fill="hold">
                                              <p:stCondLst>
                                                <p:cond delay="0"/>
                                              </p:stCondLst>
                                            </p:cTn>
                                            <p:tgtEl>
                                              <p:spTgt spid="5"/>
                                            </p:tgtEl>
                                            <p:attrNameLst>
                                              <p:attrName>style.visibility</p:attrName>
                                            </p:attrNameLst>
                                          </p:cBhvr>
                                          <p:to>
                                            <p:strVal val="visible"/>
                                          </p:to>
                                        </p:set>
                                        <p:anim calcmode="lin" valueType="num">
                                          <p:cBhvr>
                                            <p:cTn id="41" dur="300" fill="hold"/>
                                            <p:tgtEl>
                                              <p:spTgt spid="5"/>
                                            </p:tgtEl>
                                            <p:attrNameLst>
                                              <p:attrName>ppt_w</p:attrName>
                                            </p:attrNameLst>
                                          </p:cBhvr>
                                          <p:tavLst>
                                            <p:tav tm="0">
                                              <p:val>
                                                <p:fltVal val="0"/>
                                              </p:val>
                                            </p:tav>
                                            <p:tav tm="100000">
                                              <p:val>
                                                <p:strVal val="#ppt_w"/>
                                              </p:val>
                                            </p:tav>
                                          </p:tavLst>
                                        </p:anim>
                                        <p:anim calcmode="lin" valueType="num">
                                          <p:cBhvr>
                                            <p:cTn id="42" dur="300" fill="hold"/>
                                            <p:tgtEl>
                                              <p:spTgt spid="5"/>
                                            </p:tgtEl>
                                            <p:attrNameLst>
                                              <p:attrName>ppt_h</p:attrName>
                                            </p:attrNameLst>
                                          </p:cBhvr>
                                          <p:tavLst>
                                            <p:tav tm="0">
                                              <p:val>
                                                <p:fltVal val="0"/>
                                              </p:val>
                                            </p:tav>
                                            <p:tav tm="100000">
                                              <p:val>
                                                <p:strVal val="#ppt_h"/>
                                              </p:val>
                                            </p:tav>
                                          </p:tavLst>
                                        </p:anim>
                                        <p:animEffect transition="in" filter="fade">
                                          <p:cBhvr>
                                            <p:cTn id="43" dur="300"/>
                                            <p:tgtEl>
                                              <p:spTgt spid="5"/>
                                            </p:tgtEl>
                                          </p:cBhvr>
                                        </p:animEffect>
                                      </p:childTnLst>
                                    </p:cTn>
                                  </p:par>
                                  <p:par>
                                    <p:cTn id="44" presetID="6" presetClass="emph" presetSubtype="0" autoRev="1" fill="hold" grpId="1" nodeType="withEffect">
                                      <p:stCondLst>
                                        <p:cond delay="700"/>
                                      </p:stCondLst>
                                      <p:childTnLst>
                                        <p:animScale>
                                          <p:cBhvr>
                                            <p:cTn id="45" dur="150" fill="hold"/>
                                            <p:tgtEl>
                                              <p:spTgt spid="5"/>
                                            </p:tgtEl>
                                          </p:cBhvr>
                                          <p:by x="110000" y="110000"/>
                                        </p:animScale>
                                      </p:childTnLst>
                                    </p:cTn>
                                  </p:par>
                                  <p:par>
                                    <p:cTn id="46" presetID="53" presetClass="entr" presetSubtype="16" fill="hold" grpId="0" nodeType="withEffect">
                                      <p:stCondLst>
                                        <p:cond delay="400"/>
                                      </p:stCondLst>
                                      <p:childTnLst>
                                        <p:set>
                                          <p:cBhvr>
                                            <p:cTn id="47" dur="1" fill="hold">
                                              <p:stCondLst>
                                                <p:cond delay="0"/>
                                              </p:stCondLst>
                                            </p:cTn>
                                            <p:tgtEl>
                                              <p:spTgt spid="22"/>
                                            </p:tgtEl>
                                            <p:attrNameLst>
                                              <p:attrName>style.visibility</p:attrName>
                                            </p:attrNameLst>
                                          </p:cBhvr>
                                          <p:to>
                                            <p:strVal val="visible"/>
                                          </p:to>
                                        </p:set>
                                        <p:anim calcmode="lin" valueType="num">
                                          <p:cBhvr>
                                            <p:cTn id="48" dur="300" fill="hold"/>
                                            <p:tgtEl>
                                              <p:spTgt spid="22"/>
                                            </p:tgtEl>
                                            <p:attrNameLst>
                                              <p:attrName>ppt_w</p:attrName>
                                            </p:attrNameLst>
                                          </p:cBhvr>
                                          <p:tavLst>
                                            <p:tav tm="0">
                                              <p:val>
                                                <p:fltVal val="0"/>
                                              </p:val>
                                            </p:tav>
                                            <p:tav tm="100000">
                                              <p:val>
                                                <p:strVal val="#ppt_w"/>
                                              </p:val>
                                            </p:tav>
                                          </p:tavLst>
                                        </p:anim>
                                        <p:anim calcmode="lin" valueType="num">
                                          <p:cBhvr>
                                            <p:cTn id="49" dur="300" fill="hold"/>
                                            <p:tgtEl>
                                              <p:spTgt spid="22"/>
                                            </p:tgtEl>
                                            <p:attrNameLst>
                                              <p:attrName>ppt_h</p:attrName>
                                            </p:attrNameLst>
                                          </p:cBhvr>
                                          <p:tavLst>
                                            <p:tav tm="0">
                                              <p:val>
                                                <p:fltVal val="0"/>
                                              </p:val>
                                            </p:tav>
                                            <p:tav tm="100000">
                                              <p:val>
                                                <p:strVal val="#ppt_h"/>
                                              </p:val>
                                            </p:tav>
                                          </p:tavLst>
                                        </p:anim>
                                        <p:animEffect transition="in" filter="fade">
                                          <p:cBhvr>
                                            <p:cTn id="50" dur="300"/>
                                            <p:tgtEl>
                                              <p:spTgt spid="22"/>
                                            </p:tgtEl>
                                          </p:cBhvr>
                                        </p:animEffect>
                                      </p:childTnLst>
                                    </p:cTn>
                                  </p:par>
                                  <p:par>
                                    <p:cTn id="51" presetID="6" presetClass="emph" presetSubtype="0" autoRev="1" fill="hold" grpId="1" nodeType="withEffect">
                                      <p:stCondLst>
                                        <p:cond delay="700"/>
                                      </p:stCondLst>
                                      <p:childTnLst>
                                        <p:animScale>
                                          <p:cBhvr>
                                            <p:cTn id="52" dur="150" fill="hold"/>
                                            <p:tgtEl>
                                              <p:spTgt spid="22"/>
                                            </p:tgtEl>
                                          </p:cBhvr>
                                          <p:by x="110000" y="110000"/>
                                        </p:animScale>
                                      </p:childTnLst>
                                    </p:cTn>
                                  </p:par>
                                  <p:par>
                                    <p:cTn id="53" presetID="2" presetClass="entr" presetSubtype="1" fill="hold" grpId="0" nodeType="withEffect" p14:presetBounceEnd="60000">
                                      <p:stCondLst>
                                        <p:cond delay="400"/>
                                      </p:stCondLst>
                                      <p:childTnLst>
                                        <p:set>
                                          <p:cBhvr>
                                            <p:cTn id="54" dur="1" fill="hold">
                                              <p:stCondLst>
                                                <p:cond delay="0"/>
                                              </p:stCondLst>
                                            </p:cTn>
                                            <p:tgtEl>
                                              <p:spTgt spid="16"/>
                                            </p:tgtEl>
                                            <p:attrNameLst>
                                              <p:attrName>style.visibility</p:attrName>
                                            </p:attrNameLst>
                                          </p:cBhvr>
                                          <p:to>
                                            <p:strVal val="visible"/>
                                          </p:to>
                                        </p:set>
                                        <p:anim calcmode="lin" valueType="num" p14:bounceEnd="60000">
                                          <p:cBhvr additive="base">
                                            <p:cTn id="55" dur="750" fill="hold"/>
                                            <p:tgtEl>
                                              <p:spTgt spid="16"/>
                                            </p:tgtEl>
                                            <p:attrNameLst>
                                              <p:attrName>ppt_x</p:attrName>
                                            </p:attrNameLst>
                                          </p:cBhvr>
                                          <p:tavLst>
                                            <p:tav tm="0">
                                              <p:val>
                                                <p:strVal val="#ppt_x"/>
                                              </p:val>
                                            </p:tav>
                                            <p:tav tm="100000">
                                              <p:val>
                                                <p:strVal val="#ppt_x"/>
                                              </p:val>
                                            </p:tav>
                                          </p:tavLst>
                                        </p:anim>
                                        <p:anim calcmode="lin" valueType="num" p14:bounceEnd="60000">
                                          <p:cBhvr additive="base">
                                            <p:cTn id="56" dur="750" fill="hold"/>
                                            <p:tgtEl>
                                              <p:spTgt spid="16"/>
                                            </p:tgtEl>
                                            <p:attrNameLst>
                                              <p:attrName>ppt_y</p:attrName>
                                            </p:attrNameLst>
                                          </p:cBhvr>
                                          <p:tavLst>
                                            <p:tav tm="0">
                                              <p:val>
                                                <p:strVal val="0-#ppt_h/2"/>
                                              </p:val>
                                            </p:tav>
                                            <p:tav tm="100000">
                                              <p:val>
                                                <p:strVal val="#ppt_y"/>
                                              </p:val>
                                            </p:tav>
                                          </p:tavLst>
                                        </p:anim>
                                      </p:childTnLst>
                                    </p:cTn>
                                  </p:par>
                                  <p:par>
                                    <p:cTn id="57" presetID="53" presetClass="entr" presetSubtype="16" fill="hold" grpId="0" nodeType="withEffect">
                                      <p:stCondLst>
                                        <p:cond delay="400"/>
                                      </p:stCondLst>
                                      <p:childTnLst>
                                        <p:set>
                                          <p:cBhvr>
                                            <p:cTn id="58" dur="1" fill="hold">
                                              <p:stCondLst>
                                                <p:cond delay="0"/>
                                              </p:stCondLst>
                                            </p:cTn>
                                            <p:tgtEl>
                                              <p:spTgt spid="8"/>
                                            </p:tgtEl>
                                            <p:attrNameLst>
                                              <p:attrName>style.visibility</p:attrName>
                                            </p:attrNameLst>
                                          </p:cBhvr>
                                          <p:to>
                                            <p:strVal val="visible"/>
                                          </p:to>
                                        </p:set>
                                        <p:anim calcmode="lin" valueType="num">
                                          <p:cBhvr>
                                            <p:cTn id="59" dur="300" fill="hold"/>
                                            <p:tgtEl>
                                              <p:spTgt spid="8"/>
                                            </p:tgtEl>
                                            <p:attrNameLst>
                                              <p:attrName>ppt_w</p:attrName>
                                            </p:attrNameLst>
                                          </p:cBhvr>
                                          <p:tavLst>
                                            <p:tav tm="0">
                                              <p:val>
                                                <p:fltVal val="0"/>
                                              </p:val>
                                            </p:tav>
                                            <p:tav tm="100000">
                                              <p:val>
                                                <p:strVal val="#ppt_w"/>
                                              </p:val>
                                            </p:tav>
                                          </p:tavLst>
                                        </p:anim>
                                        <p:anim calcmode="lin" valueType="num">
                                          <p:cBhvr>
                                            <p:cTn id="60" dur="300" fill="hold"/>
                                            <p:tgtEl>
                                              <p:spTgt spid="8"/>
                                            </p:tgtEl>
                                            <p:attrNameLst>
                                              <p:attrName>ppt_h</p:attrName>
                                            </p:attrNameLst>
                                          </p:cBhvr>
                                          <p:tavLst>
                                            <p:tav tm="0">
                                              <p:val>
                                                <p:fltVal val="0"/>
                                              </p:val>
                                            </p:tav>
                                            <p:tav tm="100000">
                                              <p:val>
                                                <p:strVal val="#ppt_h"/>
                                              </p:val>
                                            </p:tav>
                                          </p:tavLst>
                                        </p:anim>
                                        <p:animEffect transition="in" filter="fade">
                                          <p:cBhvr>
                                            <p:cTn id="61" dur="300"/>
                                            <p:tgtEl>
                                              <p:spTgt spid="8"/>
                                            </p:tgtEl>
                                          </p:cBhvr>
                                        </p:animEffect>
                                      </p:childTnLst>
                                    </p:cTn>
                                  </p:par>
                                  <p:par>
                                    <p:cTn id="62" presetID="6" presetClass="emph" presetSubtype="0" autoRev="1" fill="hold" grpId="1" nodeType="withEffect">
                                      <p:stCondLst>
                                        <p:cond delay="700"/>
                                      </p:stCondLst>
                                      <p:childTnLst>
                                        <p:animScale>
                                          <p:cBhvr>
                                            <p:cTn id="63" dur="150" fill="hold"/>
                                            <p:tgtEl>
                                              <p:spTgt spid="8"/>
                                            </p:tgtEl>
                                          </p:cBhvr>
                                          <p:by x="110000" y="110000"/>
                                        </p:animScale>
                                      </p:childTnLst>
                                    </p:cTn>
                                  </p:par>
                                  <p:par>
                                    <p:cTn id="64" presetID="53" presetClass="entr" presetSubtype="16" fill="hold" nodeType="withEffect">
                                      <p:stCondLst>
                                        <p:cond delay="400"/>
                                      </p:stCondLst>
                                      <p:childTnLst>
                                        <p:set>
                                          <p:cBhvr>
                                            <p:cTn id="65" dur="1" fill="hold">
                                              <p:stCondLst>
                                                <p:cond delay="0"/>
                                              </p:stCondLst>
                                            </p:cTn>
                                            <p:tgtEl>
                                              <p:spTgt spid="23"/>
                                            </p:tgtEl>
                                            <p:attrNameLst>
                                              <p:attrName>style.visibility</p:attrName>
                                            </p:attrNameLst>
                                          </p:cBhvr>
                                          <p:to>
                                            <p:strVal val="visible"/>
                                          </p:to>
                                        </p:set>
                                        <p:anim calcmode="lin" valueType="num">
                                          <p:cBhvr>
                                            <p:cTn id="66" dur="300" fill="hold"/>
                                            <p:tgtEl>
                                              <p:spTgt spid="23"/>
                                            </p:tgtEl>
                                            <p:attrNameLst>
                                              <p:attrName>ppt_w</p:attrName>
                                            </p:attrNameLst>
                                          </p:cBhvr>
                                          <p:tavLst>
                                            <p:tav tm="0">
                                              <p:val>
                                                <p:fltVal val="0"/>
                                              </p:val>
                                            </p:tav>
                                            <p:tav tm="100000">
                                              <p:val>
                                                <p:strVal val="#ppt_w"/>
                                              </p:val>
                                            </p:tav>
                                          </p:tavLst>
                                        </p:anim>
                                        <p:anim calcmode="lin" valueType="num">
                                          <p:cBhvr>
                                            <p:cTn id="67" dur="300" fill="hold"/>
                                            <p:tgtEl>
                                              <p:spTgt spid="23"/>
                                            </p:tgtEl>
                                            <p:attrNameLst>
                                              <p:attrName>ppt_h</p:attrName>
                                            </p:attrNameLst>
                                          </p:cBhvr>
                                          <p:tavLst>
                                            <p:tav tm="0">
                                              <p:val>
                                                <p:fltVal val="0"/>
                                              </p:val>
                                            </p:tav>
                                            <p:tav tm="100000">
                                              <p:val>
                                                <p:strVal val="#ppt_h"/>
                                              </p:val>
                                            </p:tav>
                                          </p:tavLst>
                                        </p:anim>
                                        <p:animEffect transition="in" filter="fade">
                                          <p:cBhvr>
                                            <p:cTn id="68" dur="300"/>
                                            <p:tgtEl>
                                              <p:spTgt spid="23"/>
                                            </p:tgtEl>
                                          </p:cBhvr>
                                        </p:animEffect>
                                      </p:childTnLst>
                                    </p:cTn>
                                  </p:par>
                                  <p:par>
                                    <p:cTn id="69" presetID="6" presetClass="emph" presetSubtype="0" autoRev="1" fill="hold" nodeType="withEffect">
                                      <p:stCondLst>
                                        <p:cond delay="700"/>
                                      </p:stCondLst>
                                      <p:childTnLst>
                                        <p:animScale>
                                          <p:cBhvr>
                                            <p:cTn id="70" dur="150" fill="hold"/>
                                            <p:tgtEl>
                                              <p:spTgt spid="23"/>
                                            </p:tgtEl>
                                          </p:cBhvr>
                                          <p:by x="110000" y="110000"/>
                                        </p:animScale>
                                      </p:childTnLst>
                                    </p:cTn>
                                  </p:par>
                                  <p:par>
                                    <p:cTn id="71" presetID="2" presetClass="entr" presetSubtype="8" fill="hold" grpId="0" nodeType="withEffect" p14:presetBounceEnd="60000">
                                      <p:stCondLst>
                                        <p:cond delay="400"/>
                                      </p:stCondLst>
                                      <p:childTnLst>
                                        <p:set>
                                          <p:cBhvr>
                                            <p:cTn id="72" dur="1" fill="hold">
                                              <p:stCondLst>
                                                <p:cond delay="0"/>
                                              </p:stCondLst>
                                            </p:cTn>
                                            <p:tgtEl>
                                              <p:spTgt spid="14"/>
                                            </p:tgtEl>
                                            <p:attrNameLst>
                                              <p:attrName>style.visibility</p:attrName>
                                            </p:attrNameLst>
                                          </p:cBhvr>
                                          <p:to>
                                            <p:strVal val="visible"/>
                                          </p:to>
                                        </p:set>
                                        <p:anim calcmode="lin" valueType="num" p14:bounceEnd="60000">
                                          <p:cBhvr additive="base">
                                            <p:cTn id="73" dur="750" fill="hold"/>
                                            <p:tgtEl>
                                              <p:spTgt spid="14"/>
                                            </p:tgtEl>
                                            <p:attrNameLst>
                                              <p:attrName>ppt_x</p:attrName>
                                            </p:attrNameLst>
                                          </p:cBhvr>
                                          <p:tavLst>
                                            <p:tav tm="0">
                                              <p:val>
                                                <p:strVal val="0-#ppt_w/2"/>
                                              </p:val>
                                            </p:tav>
                                            <p:tav tm="100000">
                                              <p:val>
                                                <p:strVal val="#ppt_x"/>
                                              </p:val>
                                            </p:tav>
                                          </p:tavLst>
                                        </p:anim>
                                        <p:anim calcmode="lin" valueType="num" p14:bounceEnd="60000">
                                          <p:cBhvr additive="base">
                                            <p:cTn id="74" dur="750" fill="hold"/>
                                            <p:tgtEl>
                                              <p:spTgt spid="14"/>
                                            </p:tgtEl>
                                            <p:attrNameLst>
                                              <p:attrName>ppt_y</p:attrName>
                                            </p:attrNameLst>
                                          </p:cBhvr>
                                          <p:tavLst>
                                            <p:tav tm="0">
                                              <p:val>
                                                <p:strVal val="#ppt_y"/>
                                              </p:val>
                                            </p:tav>
                                            <p:tav tm="100000">
                                              <p:val>
                                                <p:strVal val="#ppt_y"/>
                                              </p:val>
                                            </p:tav>
                                          </p:tavLst>
                                        </p:anim>
                                      </p:childTnLst>
                                    </p:cTn>
                                  </p:par>
                                  <p:par>
                                    <p:cTn id="75" presetID="53" presetClass="entr" presetSubtype="16" fill="hold" grpId="0" nodeType="withEffect">
                                      <p:stCondLst>
                                        <p:cond delay="400"/>
                                      </p:stCondLst>
                                      <p:childTnLst>
                                        <p:set>
                                          <p:cBhvr>
                                            <p:cTn id="76" dur="1" fill="hold">
                                              <p:stCondLst>
                                                <p:cond delay="0"/>
                                              </p:stCondLst>
                                            </p:cTn>
                                            <p:tgtEl>
                                              <p:spTgt spid="7"/>
                                            </p:tgtEl>
                                            <p:attrNameLst>
                                              <p:attrName>style.visibility</p:attrName>
                                            </p:attrNameLst>
                                          </p:cBhvr>
                                          <p:to>
                                            <p:strVal val="visible"/>
                                          </p:to>
                                        </p:set>
                                        <p:anim calcmode="lin" valueType="num">
                                          <p:cBhvr>
                                            <p:cTn id="77" dur="300" fill="hold"/>
                                            <p:tgtEl>
                                              <p:spTgt spid="7"/>
                                            </p:tgtEl>
                                            <p:attrNameLst>
                                              <p:attrName>ppt_w</p:attrName>
                                            </p:attrNameLst>
                                          </p:cBhvr>
                                          <p:tavLst>
                                            <p:tav tm="0">
                                              <p:val>
                                                <p:fltVal val="0"/>
                                              </p:val>
                                            </p:tav>
                                            <p:tav tm="100000">
                                              <p:val>
                                                <p:strVal val="#ppt_w"/>
                                              </p:val>
                                            </p:tav>
                                          </p:tavLst>
                                        </p:anim>
                                        <p:anim calcmode="lin" valueType="num">
                                          <p:cBhvr>
                                            <p:cTn id="78" dur="300" fill="hold"/>
                                            <p:tgtEl>
                                              <p:spTgt spid="7"/>
                                            </p:tgtEl>
                                            <p:attrNameLst>
                                              <p:attrName>ppt_h</p:attrName>
                                            </p:attrNameLst>
                                          </p:cBhvr>
                                          <p:tavLst>
                                            <p:tav tm="0">
                                              <p:val>
                                                <p:fltVal val="0"/>
                                              </p:val>
                                            </p:tav>
                                            <p:tav tm="100000">
                                              <p:val>
                                                <p:strVal val="#ppt_h"/>
                                              </p:val>
                                            </p:tav>
                                          </p:tavLst>
                                        </p:anim>
                                        <p:animEffect transition="in" filter="fade">
                                          <p:cBhvr>
                                            <p:cTn id="79" dur="300"/>
                                            <p:tgtEl>
                                              <p:spTgt spid="7"/>
                                            </p:tgtEl>
                                          </p:cBhvr>
                                        </p:animEffect>
                                      </p:childTnLst>
                                    </p:cTn>
                                  </p:par>
                                  <p:par>
                                    <p:cTn id="80" presetID="6" presetClass="emph" presetSubtype="0" autoRev="1" fill="hold" grpId="1" nodeType="withEffect">
                                      <p:stCondLst>
                                        <p:cond delay="700"/>
                                      </p:stCondLst>
                                      <p:childTnLst>
                                        <p:animScale>
                                          <p:cBhvr>
                                            <p:cTn id="81" dur="150" fill="hold"/>
                                            <p:tgtEl>
                                              <p:spTgt spid="7"/>
                                            </p:tgtEl>
                                          </p:cBhvr>
                                          <p:by x="110000" y="110000"/>
                                        </p:animScale>
                                      </p:childTnLst>
                                    </p:cTn>
                                  </p:par>
                                  <p:par>
                                    <p:cTn id="82" presetID="53" presetClass="entr" presetSubtype="16" fill="hold" nodeType="withEffect">
                                      <p:stCondLst>
                                        <p:cond delay="400"/>
                                      </p:stCondLst>
                                      <p:childTnLst>
                                        <p:set>
                                          <p:cBhvr>
                                            <p:cTn id="83" dur="1" fill="hold">
                                              <p:stCondLst>
                                                <p:cond delay="0"/>
                                              </p:stCondLst>
                                            </p:cTn>
                                            <p:tgtEl>
                                              <p:spTgt spid="27"/>
                                            </p:tgtEl>
                                            <p:attrNameLst>
                                              <p:attrName>style.visibility</p:attrName>
                                            </p:attrNameLst>
                                          </p:cBhvr>
                                          <p:to>
                                            <p:strVal val="visible"/>
                                          </p:to>
                                        </p:set>
                                        <p:anim calcmode="lin" valueType="num">
                                          <p:cBhvr>
                                            <p:cTn id="84" dur="300" fill="hold"/>
                                            <p:tgtEl>
                                              <p:spTgt spid="27"/>
                                            </p:tgtEl>
                                            <p:attrNameLst>
                                              <p:attrName>ppt_w</p:attrName>
                                            </p:attrNameLst>
                                          </p:cBhvr>
                                          <p:tavLst>
                                            <p:tav tm="0">
                                              <p:val>
                                                <p:fltVal val="0"/>
                                              </p:val>
                                            </p:tav>
                                            <p:tav tm="100000">
                                              <p:val>
                                                <p:strVal val="#ppt_w"/>
                                              </p:val>
                                            </p:tav>
                                          </p:tavLst>
                                        </p:anim>
                                        <p:anim calcmode="lin" valueType="num">
                                          <p:cBhvr>
                                            <p:cTn id="85" dur="300" fill="hold"/>
                                            <p:tgtEl>
                                              <p:spTgt spid="27"/>
                                            </p:tgtEl>
                                            <p:attrNameLst>
                                              <p:attrName>ppt_h</p:attrName>
                                            </p:attrNameLst>
                                          </p:cBhvr>
                                          <p:tavLst>
                                            <p:tav tm="0">
                                              <p:val>
                                                <p:fltVal val="0"/>
                                              </p:val>
                                            </p:tav>
                                            <p:tav tm="100000">
                                              <p:val>
                                                <p:strVal val="#ppt_h"/>
                                              </p:val>
                                            </p:tav>
                                          </p:tavLst>
                                        </p:anim>
                                        <p:animEffect transition="in" filter="fade">
                                          <p:cBhvr>
                                            <p:cTn id="86" dur="300"/>
                                            <p:tgtEl>
                                              <p:spTgt spid="27"/>
                                            </p:tgtEl>
                                          </p:cBhvr>
                                        </p:animEffect>
                                      </p:childTnLst>
                                    </p:cTn>
                                  </p:par>
                                  <p:par>
                                    <p:cTn id="87" presetID="6" presetClass="emph" presetSubtype="0" autoRev="1" fill="hold" nodeType="withEffect">
                                      <p:stCondLst>
                                        <p:cond delay="700"/>
                                      </p:stCondLst>
                                      <p:childTnLst>
                                        <p:animScale>
                                          <p:cBhvr>
                                            <p:cTn id="88" dur="150" fill="hold"/>
                                            <p:tgtEl>
                                              <p:spTgt spid="27"/>
                                            </p:tgtEl>
                                          </p:cBhvr>
                                          <p:by x="110000" y="110000"/>
                                        </p:animScale>
                                      </p:childTnLst>
                                    </p:cTn>
                                  </p:par>
                                  <p:par>
                                    <p:cTn id="89" presetID="2" presetClass="entr" presetSubtype="2" fill="hold" grpId="0" nodeType="withEffect" p14:presetBounceEnd="60000">
                                      <p:stCondLst>
                                        <p:cond delay="400"/>
                                      </p:stCondLst>
                                      <p:childTnLst>
                                        <p:set>
                                          <p:cBhvr>
                                            <p:cTn id="90" dur="1" fill="hold">
                                              <p:stCondLst>
                                                <p:cond delay="0"/>
                                              </p:stCondLst>
                                            </p:cTn>
                                            <p:tgtEl>
                                              <p:spTgt spid="15"/>
                                            </p:tgtEl>
                                            <p:attrNameLst>
                                              <p:attrName>style.visibility</p:attrName>
                                            </p:attrNameLst>
                                          </p:cBhvr>
                                          <p:to>
                                            <p:strVal val="visible"/>
                                          </p:to>
                                        </p:set>
                                        <p:anim calcmode="lin" valueType="num" p14:bounceEnd="60000">
                                          <p:cBhvr additive="base">
                                            <p:cTn id="91" dur="750" fill="hold"/>
                                            <p:tgtEl>
                                              <p:spTgt spid="15"/>
                                            </p:tgtEl>
                                            <p:attrNameLst>
                                              <p:attrName>ppt_x</p:attrName>
                                            </p:attrNameLst>
                                          </p:cBhvr>
                                          <p:tavLst>
                                            <p:tav tm="0">
                                              <p:val>
                                                <p:strVal val="1+#ppt_w/2"/>
                                              </p:val>
                                            </p:tav>
                                            <p:tav tm="100000">
                                              <p:val>
                                                <p:strVal val="#ppt_x"/>
                                              </p:val>
                                            </p:tav>
                                          </p:tavLst>
                                        </p:anim>
                                        <p:anim calcmode="lin" valueType="num" p14:bounceEnd="60000">
                                          <p:cBhvr additive="base">
                                            <p:cTn id="92" dur="750" fill="hold"/>
                                            <p:tgtEl>
                                              <p:spTgt spid="15"/>
                                            </p:tgtEl>
                                            <p:attrNameLst>
                                              <p:attrName>ppt_y</p:attrName>
                                            </p:attrNameLst>
                                          </p:cBhvr>
                                          <p:tavLst>
                                            <p:tav tm="0">
                                              <p:val>
                                                <p:strVal val="#ppt_y"/>
                                              </p:val>
                                            </p:tav>
                                            <p:tav tm="100000">
                                              <p:val>
                                                <p:strVal val="#ppt_y"/>
                                              </p:val>
                                            </p:tav>
                                          </p:tavLst>
                                        </p:anim>
                                      </p:childTnLst>
                                    </p:cTn>
                                  </p:par>
                                  <p:par>
                                    <p:cTn id="93" presetID="53" presetClass="entr" presetSubtype="16" fill="hold" grpId="0" nodeType="withEffect">
                                      <p:stCondLst>
                                        <p:cond delay="400"/>
                                      </p:stCondLst>
                                      <p:childTnLst>
                                        <p:set>
                                          <p:cBhvr>
                                            <p:cTn id="94" dur="1" fill="hold">
                                              <p:stCondLst>
                                                <p:cond delay="0"/>
                                              </p:stCondLst>
                                            </p:cTn>
                                            <p:tgtEl>
                                              <p:spTgt spid="9"/>
                                            </p:tgtEl>
                                            <p:attrNameLst>
                                              <p:attrName>style.visibility</p:attrName>
                                            </p:attrNameLst>
                                          </p:cBhvr>
                                          <p:to>
                                            <p:strVal val="visible"/>
                                          </p:to>
                                        </p:set>
                                        <p:anim calcmode="lin" valueType="num">
                                          <p:cBhvr>
                                            <p:cTn id="95" dur="300" fill="hold"/>
                                            <p:tgtEl>
                                              <p:spTgt spid="9"/>
                                            </p:tgtEl>
                                            <p:attrNameLst>
                                              <p:attrName>ppt_w</p:attrName>
                                            </p:attrNameLst>
                                          </p:cBhvr>
                                          <p:tavLst>
                                            <p:tav tm="0">
                                              <p:val>
                                                <p:fltVal val="0"/>
                                              </p:val>
                                            </p:tav>
                                            <p:tav tm="100000">
                                              <p:val>
                                                <p:strVal val="#ppt_w"/>
                                              </p:val>
                                            </p:tav>
                                          </p:tavLst>
                                        </p:anim>
                                        <p:anim calcmode="lin" valueType="num">
                                          <p:cBhvr>
                                            <p:cTn id="96" dur="300" fill="hold"/>
                                            <p:tgtEl>
                                              <p:spTgt spid="9"/>
                                            </p:tgtEl>
                                            <p:attrNameLst>
                                              <p:attrName>ppt_h</p:attrName>
                                            </p:attrNameLst>
                                          </p:cBhvr>
                                          <p:tavLst>
                                            <p:tav tm="0">
                                              <p:val>
                                                <p:fltVal val="0"/>
                                              </p:val>
                                            </p:tav>
                                            <p:tav tm="100000">
                                              <p:val>
                                                <p:strVal val="#ppt_h"/>
                                              </p:val>
                                            </p:tav>
                                          </p:tavLst>
                                        </p:anim>
                                        <p:animEffect transition="in" filter="fade">
                                          <p:cBhvr>
                                            <p:cTn id="97" dur="300"/>
                                            <p:tgtEl>
                                              <p:spTgt spid="9"/>
                                            </p:tgtEl>
                                          </p:cBhvr>
                                        </p:animEffect>
                                      </p:childTnLst>
                                    </p:cTn>
                                  </p:par>
                                  <p:par>
                                    <p:cTn id="98" presetID="6" presetClass="emph" presetSubtype="0" autoRev="1" fill="hold" grpId="1" nodeType="withEffect">
                                      <p:stCondLst>
                                        <p:cond delay="700"/>
                                      </p:stCondLst>
                                      <p:childTnLst>
                                        <p:animScale>
                                          <p:cBhvr>
                                            <p:cTn id="99" dur="150" fill="hold"/>
                                            <p:tgtEl>
                                              <p:spTgt spid="9"/>
                                            </p:tgtEl>
                                          </p:cBhvr>
                                          <p:by x="110000" y="110000"/>
                                        </p:animScale>
                                      </p:childTnLst>
                                    </p:cTn>
                                  </p:par>
                                  <p:par>
                                    <p:cTn id="100" presetID="53" presetClass="entr" presetSubtype="16" fill="hold" grpId="0" nodeType="withEffect">
                                      <p:stCondLst>
                                        <p:cond delay="400"/>
                                      </p:stCondLst>
                                      <p:childTnLst>
                                        <p:set>
                                          <p:cBhvr>
                                            <p:cTn id="101" dur="1" fill="hold">
                                              <p:stCondLst>
                                                <p:cond delay="0"/>
                                              </p:stCondLst>
                                            </p:cTn>
                                            <p:tgtEl>
                                              <p:spTgt spid="26"/>
                                            </p:tgtEl>
                                            <p:attrNameLst>
                                              <p:attrName>style.visibility</p:attrName>
                                            </p:attrNameLst>
                                          </p:cBhvr>
                                          <p:to>
                                            <p:strVal val="visible"/>
                                          </p:to>
                                        </p:set>
                                        <p:anim calcmode="lin" valueType="num">
                                          <p:cBhvr>
                                            <p:cTn id="102" dur="300" fill="hold"/>
                                            <p:tgtEl>
                                              <p:spTgt spid="26"/>
                                            </p:tgtEl>
                                            <p:attrNameLst>
                                              <p:attrName>ppt_w</p:attrName>
                                            </p:attrNameLst>
                                          </p:cBhvr>
                                          <p:tavLst>
                                            <p:tav tm="0">
                                              <p:val>
                                                <p:fltVal val="0"/>
                                              </p:val>
                                            </p:tav>
                                            <p:tav tm="100000">
                                              <p:val>
                                                <p:strVal val="#ppt_w"/>
                                              </p:val>
                                            </p:tav>
                                          </p:tavLst>
                                        </p:anim>
                                        <p:anim calcmode="lin" valueType="num">
                                          <p:cBhvr>
                                            <p:cTn id="103" dur="300" fill="hold"/>
                                            <p:tgtEl>
                                              <p:spTgt spid="26"/>
                                            </p:tgtEl>
                                            <p:attrNameLst>
                                              <p:attrName>ppt_h</p:attrName>
                                            </p:attrNameLst>
                                          </p:cBhvr>
                                          <p:tavLst>
                                            <p:tav tm="0">
                                              <p:val>
                                                <p:fltVal val="0"/>
                                              </p:val>
                                            </p:tav>
                                            <p:tav tm="100000">
                                              <p:val>
                                                <p:strVal val="#ppt_h"/>
                                              </p:val>
                                            </p:tav>
                                          </p:tavLst>
                                        </p:anim>
                                        <p:animEffect transition="in" filter="fade">
                                          <p:cBhvr>
                                            <p:cTn id="104" dur="300"/>
                                            <p:tgtEl>
                                              <p:spTgt spid="26"/>
                                            </p:tgtEl>
                                          </p:cBhvr>
                                        </p:animEffect>
                                      </p:childTnLst>
                                    </p:cTn>
                                  </p:par>
                                  <p:par>
                                    <p:cTn id="105" presetID="6" presetClass="emph" presetSubtype="0" autoRev="1" fill="hold" grpId="1" nodeType="withEffect">
                                      <p:stCondLst>
                                        <p:cond delay="700"/>
                                      </p:stCondLst>
                                      <p:childTnLst>
                                        <p:animScale>
                                          <p:cBhvr>
                                            <p:cTn id="106" dur="150" fill="hold"/>
                                            <p:tgtEl>
                                              <p:spTgt spid="26"/>
                                            </p:tgtEl>
                                          </p:cBhvr>
                                          <p:by x="110000" y="110000"/>
                                        </p:animScale>
                                      </p:childTnLst>
                                    </p:cTn>
                                  </p:par>
                                  <p:par>
                                    <p:cTn id="107" presetID="22" presetClass="entr" presetSubtype="2" fill="hold" grpId="0" nodeType="withEffect">
                                      <p:stCondLst>
                                        <p:cond delay="700"/>
                                      </p:stCondLst>
                                      <p:childTnLst>
                                        <p:set>
                                          <p:cBhvr>
                                            <p:cTn id="108" dur="1" fill="hold">
                                              <p:stCondLst>
                                                <p:cond delay="0"/>
                                              </p:stCondLst>
                                            </p:cTn>
                                            <p:tgtEl>
                                              <p:spTgt spid="10"/>
                                            </p:tgtEl>
                                            <p:attrNameLst>
                                              <p:attrName>style.visibility</p:attrName>
                                            </p:attrNameLst>
                                          </p:cBhvr>
                                          <p:to>
                                            <p:strVal val="visible"/>
                                          </p:to>
                                        </p:set>
                                        <p:animEffect transition="in" filter="wipe(right)">
                                          <p:cBhvr>
                                            <p:cTn id="109" dur="500"/>
                                            <p:tgtEl>
                                              <p:spTgt spid="10"/>
                                            </p:tgtEl>
                                          </p:cBhvr>
                                        </p:animEffect>
                                      </p:childTnLst>
                                    </p:cTn>
                                  </p:par>
                                  <p:par>
                                    <p:cTn id="110" presetID="2" presetClass="entr" presetSubtype="8" fill="hold" grpId="0" nodeType="withEffect" p14:presetBounceEnd="60000">
                                      <p:stCondLst>
                                        <p:cond delay="1200"/>
                                      </p:stCondLst>
                                      <p:childTnLst>
                                        <p:set>
                                          <p:cBhvr>
                                            <p:cTn id="111" dur="1" fill="hold">
                                              <p:stCondLst>
                                                <p:cond delay="0"/>
                                              </p:stCondLst>
                                            </p:cTn>
                                            <p:tgtEl>
                                              <p:spTgt spid="21"/>
                                            </p:tgtEl>
                                            <p:attrNameLst>
                                              <p:attrName>style.visibility</p:attrName>
                                            </p:attrNameLst>
                                          </p:cBhvr>
                                          <p:to>
                                            <p:strVal val="visible"/>
                                          </p:to>
                                        </p:set>
                                        <p:anim calcmode="lin" valueType="num" p14:bounceEnd="60000">
                                          <p:cBhvr additive="base">
                                            <p:cTn id="112" dur="750" fill="hold"/>
                                            <p:tgtEl>
                                              <p:spTgt spid="21"/>
                                            </p:tgtEl>
                                            <p:attrNameLst>
                                              <p:attrName>ppt_x</p:attrName>
                                            </p:attrNameLst>
                                          </p:cBhvr>
                                          <p:tavLst>
                                            <p:tav tm="0">
                                              <p:val>
                                                <p:strVal val="0-#ppt_w/2"/>
                                              </p:val>
                                            </p:tav>
                                            <p:tav tm="100000">
                                              <p:val>
                                                <p:strVal val="#ppt_x"/>
                                              </p:val>
                                            </p:tav>
                                          </p:tavLst>
                                        </p:anim>
                                        <p:anim calcmode="lin" valueType="num" p14:bounceEnd="60000">
                                          <p:cBhvr additive="base">
                                            <p:cTn id="113" dur="750" fill="hold"/>
                                            <p:tgtEl>
                                              <p:spTgt spid="21"/>
                                            </p:tgtEl>
                                            <p:attrNameLst>
                                              <p:attrName>ppt_y</p:attrName>
                                            </p:attrNameLst>
                                          </p:cBhvr>
                                          <p:tavLst>
                                            <p:tav tm="0">
                                              <p:val>
                                                <p:strVal val="#ppt_y"/>
                                              </p:val>
                                            </p:tav>
                                            <p:tav tm="100000">
                                              <p:val>
                                                <p:strVal val="#ppt_y"/>
                                              </p:val>
                                            </p:tav>
                                          </p:tavLst>
                                        </p:anim>
                                      </p:childTnLst>
                                    </p:cTn>
                                  </p:par>
                                  <p:par>
                                    <p:cTn id="114" presetID="22" presetClass="entr" presetSubtype="2" fill="hold" grpId="0" nodeType="withEffect">
                                      <p:stCondLst>
                                        <p:cond delay="800"/>
                                      </p:stCondLst>
                                      <p:childTnLst>
                                        <p:set>
                                          <p:cBhvr>
                                            <p:cTn id="115" dur="1" fill="hold">
                                              <p:stCondLst>
                                                <p:cond delay="0"/>
                                              </p:stCondLst>
                                            </p:cTn>
                                            <p:tgtEl>
                                              <p:spTgt spid="13"/>
                                            </p:tgtEl>
                                            <p:attrNameLst>
                                              <p:attrName>style.visibility</p:attrName>
                                            </p:attrNameLst>
                                          </p:cBhvr>
                                          <p:to>
                                            <p:strVal val="visible"/>
                                          </p:to>
                                        </p:set>
                                        <p:animEffect transition="in" filter="wipe(right)">
                                          <p:cBhvr>
                                            <p:cTn id="116" dur="500"/>
                                            <p:tgtEl>
                                              <p:spTgt spid="13"/>
                                            </p:tgtEl>
                                          </p:cBhvr>
                                        </p:animEffect>
                                      </p:childTnLst>
                                    </p:cTn>
                                  </p:par>
                                  <p:par>
                                    <p:cTn id="117" presetID="2" presetClass="entr" presetSubtype="8" fill="hold" grpId="0" nodeType="withEffect" p14:presetBounceEnd="60000">
                                      <p:stCondLst>
                                        <p:cond delay="1300"/>
                                      </p:stCondLst>
                                      <p:childTnLst>
                                        <p:set>
                                          <p:cBhvr>
                                            <p:cTn id="118" dur="1" fill="hold">
                                              <p:stCondLst>
                                                <p:cond delay="0"/>
                                              </p:stCondLst>
                                            </p:cTn>
                                            <p:tgtEl>
                                              <p:spTgt spid="20"/>
                                            </p:tgtEl>
                                            <p:attrNameLst>
                                              <p:attrName>style.visibility</p:attrName>
                                            </p:attrNameLst>
                                          </p:cBhvr>
                                          <p:to>
                                            <p:strVal val="visible"/>
                                          </p:to>
                                        </p:set>
                                        <p:anim calcmode="lin" valueType="num" p14:bounceEnd="60000">
                                          <p:cBhvr additive="base">
                                            <p:cTn id="119" dur="750" fill="hold"/>
                                            <p:tgtEl>
                                              <p:spTgt spid="20"/>
                                            </p:tgtEl>
                                            <p:attrNameLst>
                                              <p:attrName>ppt_x</p:attrName>
                                            </p:attrNameLst>
                                          </p:cBhvr>
                                          <p:tavLst>
                                            <p:tav tm="0">
                                              <p:val>
                                                <p:strVal val="0-#ppt_w/2"/>
                                              </p:val>
                                            </p:tav>
                                            <p:tav tm="100000">
                                              <p:val>
                                                <p:strVal val="#ppt_x"/>
                                              </p:val>
                                            </p:tav>
                                          </p:tavLst>
                                        </p:anim>
                                        <p:anim calcmode="lin" valueType="num" p14:bounceEnd="60000">
                                          <p:cBhvr additive="base">
                                            <p:cTn id="120" dur="750" fill="hold"/>
                                            <p:tgtEl>
                                              <p:spTgt spid="20"/>
                                            </p:tgtEl>
                                            <p:attrNameLst>
                                              <p:attrName>ppt_y</p:attrName>
                                            </p:attrNameLst>
                                          </p:cBhvr>
                                          <p:tavLst>
                                            <p:tav tm="0">
                                              <p:val>
                                                <p:strVal val="#ppt_y"/>
                                              </p:val>
                                            </p:tav>
                                            <p:tav tm="100000">
                                              <p:val>
                                                <p:strVal val="#ppt_y"/>
                                              </p:val>
                                            </p:tav>
                                          </p:tavLst>
                                        </p:anim>
                                      </p:childTnLst>
                                    </p:cTn>
                                  </p:par>
                                  <p:par>
                                    <p:cTn id="121" presetID="22" presetClass="entr" presetSubtype="8" fill="hold" grpId="0" nodeType="withEffect">
                                      <p:stCondLst>
                                        <p:cond delay="900"/>
                                      </p:stCondLst>
                                      <p:childTnLst>
                                        <p:set>
                                          <p:cBhvr>
                                            <p:cTn id="122" dur="1" fill="hold">
                                              <p:stCondLst>
                                                <p:cond delay="0"/>
                                              </p:stCondLst>
                                            </p:cTn>
                                            <p:tgtEl>
                                              <p:spTgt spid="11"/>
                                            </p:tgtEl>
                                            <p:attrNameLst>
                                              <p:attrName>style.visibility</p:attrName>
                                            </p:attrNameLst>
                                          </p:cBhvr>
                                          <p:to>
                                            <p:strVal val="visible"/>
                                          </p:to>
                                        </p:set>
                                        <p:animEffect transition="in" filter="wipe(left)">
                                          <p:cBhvr>
                                            <p:cTn id="123" dur="500"/>
                                            <p:tgtEl>
                                              <p:spTgt spid="11"/>
                                            </p:tgtEl>
                                          </p:cBhvr>
                                        </p:animEffect>
                                      </p:childTnLst>
                                    </p:cTn>
                                  </p:par>
                                  <p:par>
                                    <p:cTn id="124" presetID="2" presetClass="entr" presetSubtype="2" fill="hold" grpId="0" nodeType="withEffect" p14:presetBounceEnd="60000">
                                      <p:stCondLst>
                                        <p:cond delay="1400"/>
                                      </p:stCondLst>
                                      <p:childTnLst>
                                        <p:set>
                                          <p:cBhvr>
                                            <p:cTn id="125" dur="1" fill="hold">
                                              <p:stCondLst>
                                                <p:cond delay="0"/>
                                              </p:stCondLst>
                                            </p:cTn>
                                            <p:tgtEl>
                                              <p:spTgt spid="18"/>
                                            </p:tgtEl>
                                            <p:attrNameLst>
                                              <p:attrName>style.visibility</p:attrName>
                                            </p:attrNameLst>
                                          </p:cBhvr>
                                          <p:to>
                                            <p:strVal val="visible"/>
                                          </p:to>
                                        </p:set>
                                        <p:anim calcmode="lin" valueType="num" p14:bounceEnd="60000">
                                          <p:cBhvr additive="base">
                                            <p:cTn id="126" dur="750" fill="hold"/>
                                            <p:tgtEl>
                                              <p:spTgt spid="18"/>
                                            </p:tgtEl>
                                            <p:attrNameLst>
                                              <p:attrName>ppt_x</p:attrName>
                                            </p:attrNameLst>
                                          </p:cBhvr>
                                          <p:tavLst>
                                            <p:tav tm="0">
                                              <p:val>
                                                <p:strVal val="1+#ppt_w/2"/>
                                              </p:val>
                                            </p:tav>
                                            <p:tav tm="100000">
                                              <p:val>
                                                <p:strVal val="#ppt_x"/>
                                              </p:val>
                                            </p:tav>
                                          </p:tavLst>
                                        </p:anim>
                                        <p:anim calcmode="lin" valueType="num" p14:bounceEnd="60000">
                                          <p:cBhvr additive="base">
                                            <p:cTn id="127" dur="750" fill="hold"/>
                                            <p:tgtEl>
                                              <p:spTgt spid="18"/>
                                            </p:tgtEl>
                                            <p:attrNameLst>
                                              <p:attrName>ppt_y</p:attrName>
                                            </p:attrNameLst>
                                          </p:cBhvr>
                                          <p:tavLst>
                                            <p:tav tm="0">
                                              <p:val>
                                                <p:strVal val="#ppt_y"/>
                                              </p:val>
                                            </p:tav>
                                            <p:tav tm="100000">
                                              <p:val>
                                                <p:strVal val="#ppt_y"/>
                                              </p:val>
                                            </p:tav>
                                          </p:tavLst>
                                        </p:anim>
                                      </p:childTnLst>
                                    </p:cTn>
                                  </p:par>
                                  <p:par>
                                    <p:cTn id="128" presetID="22" presetClass="entr" presetSubtype="8" fill="hold" grpId="0" nodeType="withEffect">
                                      <p:stCondLst>
                                        <p:cond delay="1000"/>
                                      </p:stCondLst>
                                      <p:childTnLst>
                                        <p:set>
                                          <p:cBhvr>
                                            <p:cTn id="129" dur="1" fill="hold">
                                              <p:stCondLst>
                                                <p:cond delay="0"/>
                                              </p:stCondLst>
                                            </p:cTn>
                                            <p:tgtEl>
                                              <p:spTgt spid="12"/>
                                            </p:tgtEl>
                                            <p:attrNameLst>
                                              <p:attrName>style.visibility</p:attrName>
                                            </p:attrNameLst>
                                          </p:cBhvr>
                                          <p:to>
                                            <p:strVal val="visible"/>
                                          </p:to>
                                        </p:set>
                                        <p:animEffect transition="in" filter="wipe(left)">
                                          <p:cBhvr>
                                            <p:cTn id="130" dur="500"/>
                                            <p:tgtEl>
                                              <p:spTgt spid="12"/>
                                            </p:tgtEl>
                                          </p:cBhvr>
                                        </p:animEffect>
                                      </p:childTnLst>
                                    </p:cTn>
                                  </p:par>
                                  <p:par>
                                    <p:cTn id="131" presetID="2" presetClass="entr" presetSubtype="2" fill="hold" grpId="0" nodeType="withEffect" p14:presetBounceEnd="60000">
                                      <p:stCondLst>
                                        <p:cond delay="1500"/>
                                      </p:stCondLst>
                                      <p:childTnLst>
                                        <p:set>
                                          <p:cBhvr>
                                            <p:cTn id="132" dur="1" fill="hold">
                                              <p:stCondLst>
                                                <p:cond delay="0"/>
                                              </p:stCondLst>
                                            </p:cTn>
                                            <p:tgtEl>
                                              <p:spTgt spid="19"/>
                                            </p:tgtEl>
                                            <p:attrNameLst>
                                              <p:attrName>style.visibility</p:attrName>
                                            </p:attrNameLst>
                                          </p:cBhvr>
                                          <p:to>
                                            <p:strVal val="visible"/>
                                          </p:to>
                                        </p:set>
                                        <p:anim calcmode="lin" valueType="num" p14:bounceEnd="60000">
                                          <p:cBhvr additive="base">
                                            <p:cTn id="133" dur="750" fill="hold"/>
                                            <p:tgtEl>
                                              <p:spTgt spid="19"/>
                                            </p:tgtEl>
                                            <p:attrNameLst>
                                              <p:attrName>ppt_x</p:attrName>
                                            </p:attrNameLst>
                                          </p:cBhvr>
                                          <p:tavLst>
                                            <p:tav tm="0">
                                              <p:val>
                                                <p:strVal val="1+#ppt_w/2"/>
                                              </p:val>
                                            </p:tav>
                                            <p:tav tm="100000">
                                              <p:val>
                                                <p:strVal val="#ppt_x"/>
                                              </p:val>
                                            </p:tav>
                                          </p:tavLst>
                                        </p:anim>
                                        <p:anim calcmode="lin" valueType="num" p14:bounceEnd="60000">
                                          <p:cBhvr additive="base">
                                            <p:cTn id="134" dur="75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1" grpId="0" animBg="1"/>
          <p:bldP spid="12" grpId="0" animBg="1"/>
          <p:bldP spid="13" grpId="0" animBg="1"/>
          <p:bldP spid="14" grpId="0" animBg="1"/>
          <p:bldP spid="15" grpId="0" animBg="1"/>
          <p:bldP spid="16" grpId="0" animBg="1"/>
          <p:bldP spid="17" grpId="0" animBg="1"/>
          <p:bldP spid="18" grpId="0"/>
          <p:bldP spid="19" grpId="0"/>
          <p:bldP spid="20" grpId="0"/>
          <p:bldP spid="21" grpId="0"/>
          <p:bldP spid="22" grpId="0" animBg="1"/>
          <p:bldP spid="22" grpId="1" animBg="1"/>
          <p:bldP spid="26" grpId="0" animBg="1"/>
          <p:bldP spid="26" grpId="1" animBg="1"/>
          <p:bldP spid="30" grpId="0" animBg="1"/>
          <p:bldP spid="30"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anim calcmode="lin" valueType="num">
                                          <p:cBhvr>
                                            <p:cTn id="19" dur="500" fill="hold"/>
                                            <p:tgtEl>
                                              <p:spTgt spid="4"/>
                                            </p:tgtEl>
                                            <p:attrNameLst>
                                              <p:attrName>ppt_x</p:attrName>
                                            </p:attrNameLst>
                                          </p:cBhvr>
                                          <p:tavLst>
                                            <p:tav tm="0">
                                              <p:val>
                                                <p:strVal val="#ppt_x"/>
                                              </p:val>
                                            </p:tav>
                                            <p:tav tm="100000">
                                              <p:val>
                                                <p:strVal val="#ppt_x"/>
                                              </p:val>
                                            </p:tav>
                                          </p:tavLst>
                                        </p:anim>
                                        <p:anim calcmode="lin" valueType="num">
                                          <p:cBhvr>
                                            <p:cTn id="20" dur="500" fill="hold"/>
                                            <p:tgtEl>
                                              <p:spTgt spid="4"/>
                                            </p:tgtEl>
                                            <p:attrNameLst>
                                              <p:attrName>ppt_y</p:attrName>
                                            </p:attrNameLst>
                                          </p:cBhvr>
                                          <p:tavLst>
                                            <p:tav tm="0">
                                              <p:val>
                                                <p:strVal val="#ppt_y+.1"/>
                                              </p:val>
                                            </p:tav>
                                            <p:tav tm="100000">
                                              <p:val>
                                                <p:strVal val="#ppt_y"/>
                                              </p:val>
                                            </p:tav>
                                          </p:tavLst>
                                        </p:anim>
                                      </p:childTnLst>
                                    </p:cTn>
                                  </p:par>
                                  <p:par>
                                    <p:cTn id="21" presetID="53" presetClass="entr" presetSubtype="16"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300" fill="hold"/>
                                            <p:tgtEl>
                                              <p:spTgt spid="6"/>
                                            </p:tgtEl>
                                            <p:attrNameLst>
                                              <p:attrName>ppt_w</p:attrName>
                                            </p:attrNameLst>
                                          </p:cBhvr>
                                          <p:tavLst>
                                            <p:tav tm="0">
                                              <p:val>
                                                <p:fltVal val="0"/>
                                              </p:val>
                                            </p:tav>
                                            <p:tav tm="100000">
                                              <p:val>
                                                <p:strVal val="#ppt_w"/>
                                              </p:val>
                                            </p:tav>
                                          </p:tavLst>
                                        </p:anim>
                                        <p:anim calcmode="lin" valueType="num">
                                          <p:cBhvr>
                                            <p:cTn id="24" dur="300" fill="hold"/>
                                            <p:tgtEl>
                                              <p:spTgt spid="6"/>
                                            </p:tgtEl>
                                            <p:attrNameLst>
                                              <p:attrName>ppt_h</p:attrName>
                                            </p:attrNameLst>
                                          </p:cBhvr>
                                          <p:tavLst>
                                            <p:tav tm="0">
                                              <p:val>
                                                <p:fltVal val="0"/>
                                              </p:val>
                                            </p:tav>
                                            <p:tav tm="100000">
                                              <p:val>
                                                <p:strVal val="#ppt_h"/>
                                              </p:val>
                                            </p:tav>
                                          </p:tavLst>
                                        </p:anim>
                                        <p:animEffect transition="in" filter="fade">
                                          <p:cBhvr>
                                            <p:cTn id="25" dur="300"/>
                                            <p:tgtEl>
                                              <p:spTgt spid="6"/>
                                            </p:tgtEl>
                                          </p:cBhvr>
                                        </p:animEffect>
                                      </p:childTnLst>
                                    </p:cTn>
                                  </p:par>
                                  <p:par>
                                    <p:cTn id="26" presetID="6" presetClass="emph" presetSubtype="0" autoRev="1" fill="hold" grpId="1" nodeType="withEffect">
                                      <p:stCondLst>
                                        <p:cond delay="300"/>
                                      </p:stCondLst>
                                      <p:childTnLst>
                                        <p:animScale>
                                          <p:cBhvr>
                                            <p:cTn id="27" dur="150" fill="hold"/>
                                            <p:tgtEl>
                                              <p:spTgt spid="6"/>
                                            </p:tgtEl>
                                          </p:cBhvr>
                                          <p:by x="110000" y="110000"/>
                                        </p:animScale>
                                      </p:childTnLst>
                                    </p:cTn>
                                  </p:par>
                                  <p:par>
                                    <p:cTn id="28" presetID="53" presetClass="entr" presetSubtype="16" fill="hold" grpId="0" nodeType="withEffect">
                                      <p:stCondLst>
                                        <p:cond delay="100"/>
                                      </p:stCondLst>
                                      <p:childTnLst>
                                        <p:set>
                                          <p:cBhvr>
                                            <p:cTn id="29" dur="1" fill="hold">
                                              <p:stCondLst>
                                                <p:cond delay="0"/>
                                              </p:stCondLst>
                                            </p:cTn>
                                            <p:tgtEl>
                                              <p:spTgt spid="30"/>
                                            </p:tgtEl>
                                            <p:attrNameLst>
                                              <p:attrName>style.visibility</p:attrName>
                                            </p:attrNameLst>
                                          </p:cBhvr>
                                          <p:to>
                                            <p:strVal val="visible"/>
                                          </p:to>
                                        </p:set>
                                        <p:anim calcmode="lin" valueType="num">
                                          <p:cBhvr>
                                            <p:cTn id="30" dur="300" fill="hold"/>
                                            <p:tgtEl>
                                              <p:spTgt spid="30"/>
                                            </p:tgtEl>
                                            <p:attrNameLst>
                                              <p:attrName>ppt_w</p:attrName>
                                            </p:attrNameLst>
                                          </p:cBhvr>
                                          <p:tavLst>
                                            <p:tav tm="0">
                                              <p:val>
                                                <p:fltVal val="0"/>
                                              </p:val>
                                            </p:tav>
                                            <p:tav tm="100000">
                                              <p:val>
                                                <p:strVal val="#ppt_w"/>
                                              </p:val>
                                            </p:tav>
                                          </p:tavLst>
                                        </p:anim>
                                        <p:anim calcmode="lin" valueType="num">
                                          <p:cBhvr>
                                            <p:cTn id="31" dur="300" fill="hold"/>
                                            <p:tgtEl>
                                              <p:spTgt spid="30"/>
                                            </p:tgtEl>
                                            <p:attrNameLst>
                                              <p:attrName>ppt_h</p:attrName>
                                            </p:attrNameLst>
                                          </p:cBhvr>
                                          <p:tavLst>
                                            <p:tav tm="0">
                                              <p:val>
                                                <p:fltVal val="0"/>
                                              </p:val>
                                            </p:tav>
                                            <p:tav tm="100000">
                                              <p:val>
                                                <p:strVal val="#ppt_h"/>
                                              </p:val>
                                            </p:tav>
                                          </p:tavLst>
                                        </p:anim>
                                        <p:animEffect transition="in" filter="fade">
                                          <p:cBhvr>
                                            <p:cTn id="32" dur="300"/>
                                            <p:tgtEl>
                                              <p:spTgt spid="30"/>
                                            </p:tgtEl>
                                          </p:cBhvr>
                                        </p:animEffect>
                                      </p:childTnLst>
                                    </p:cTn>
                                  </p:par>
                                  <p:par>
                                    <p:cTn id="33" presetID="6" presetClass="emph" presetSubtype="0" autoRev="1" fill="hold" grpId="1" nodeType="withEffect">
                                      <p:stCondLst>
                                        <p:cond delay="400"/>
                                      </p:stCondLst>
                                      <p:childTnLst>
                                        <p:animScale>
                                          <p:cBhvr>
                                            <p:cTn id="34" dur="150" fill="hold"/>
                                            <p:tgtEl>
                                              <p:spTgt spid="30"/>
                                            </p:tgtEl>
                                          </p:cBhvr>
                                          <p:by x="110000" y="110000"/>
                                        </p:animScale>
                                      </p:childTnLst>
                                    </p:cTn>
                                  </p:par>
                                  <p:par>
                                    <p:cTn id="35" presetID="2" presetClass="entr" presetSubtype="4" fill="hold" grpId="0" nodeType="withEffect">
                                      <p:stCondLst>
                                        <p:cond delay="40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750" fill="hold"/>
                                            <p:tgtEl>
                                              <p:spTgt spid="17"/>
                                            </p:tgtEl>
                                            <p:attrNameLst>
                                              <p:attrName>ppt_x</p:attrName>
                                            </p:attrNameLst>
                                          </p:cBhvr>
                                          <p:tavLst>
                                            <p:tav tm="0">
                                              <p:val>
                                                <p:strVal val="#ppt_x"/>
                                              </p:val>
                                            </p:tav>
                                            <p:tav tm="100000">
                                              <p:val>
                                                <p:strVal val="#ppt_x"/>
                                              </p:val>
                                            </p:tav>
                                          </p:tavLst>
                                        </p:anim>
                                        <p:anim calcmode="lin" valueType="num">
                                          <p:cBhvr additive="base">
                                            <p:cTn id="38" dur="750" fill="hold"/>
                                            <p:tgtEl>
                                              <p:spTgt spid="17"/>
                                            </p:tgtEl>
                                            <p:attrNameLst>
                                              <p:attrName>ppt_y</p:attrName>
                                            </p:attrNameLst>
                                          </p:cBhvr>
                                          <p:tavLst>
                                            <p:tav tm="0">
                                              <p:val>
                                                <p:strVal val="1+#ppt_h/2"/>
                                              </p:val>
                                            </p:tav>
                                            <p:tav tm="100000">
                                              <p:val>
                                                <p:strVal val="#ppt_y"/>
                                              </p:val>
                                            </p:tav>
                                          </p:tavLst>
                                        </p:anim>
                                      </p:childTnLst>
                                    </p:cTn>
                                  </p:par>
                                  <p:par>
                                    <p:cTn id="39" presetID="53" presetClass="entr" presetSubtype="16" fill="hold" grpId="0" nodeType="withEffect">
                                      <p:stCondLst>
                                        <p:cond delay="400"/>
                                      </p:stCondLst>
                                      <p:childTnLst>
                                        <p:set>
                                          <p:cBhvr>
                                            <p:cTn id="40" dur="1" fill="hold">
                                              <p:stCondLst>
                                                <p:cond delay="0"/>
                                              </p:stCondLst>
                                            </p:cTn>
                                            <p:tgtEl>
                                              <p:spTgt spid="5"/>
                                            </p:tgtEl>
                                            <p:attrNameLst>
                                              <p:attrName>style.visibility</p:attrName>
                                            </p:attrNameLst>
                                          </p:cBhvr>
                                          <p:to>
                                            <p:strVal val="visible"/>
                                          </p:to>
                                        </p:set>
                                        <p:anim calcmode="lin" valueType="num">
                                          <p:cBhvr>
                                            <p:cTn id="41" dur="300" fill="hold"/>
                                            <p:tgtEl>
                                              <p:spTgt spid="5"/>
                                            </p:tgtEl>
                                            <p:attrNameLst>
                                              <p:attrName>ppt_w</p:attrName>
                                            </p:attrNameLst>
                                          </p:cBhvr>
                                          <p:tavLst>
                                            <p:tav tm="0">
                                              <p:val>
                                                <p:fltVal val="0"/>
                                              </p:val>
                                            </p:tav>
                                            <p:tav tm="100000">
                                              <p:val>
                                                <p:strVal val="#ppt_w"/>
                                              </p:val>
                                            </p:tav>
                                          </p:tavLst>
                                        </p:anim>
                                        <p:anim calcmode="lin" valueType="num">
                                          <p:cBhvr>
                                            <p:cTn id="42" dur="300" fill="hold"/>
                                            <p:tgtEl>
                                              <p:spTgt spid="5"/>
                                            </p:tgtEl>
                                            <p:attrNameLst>
                                              <p:attrName>ppt_h</p:attrName>
                                            </p:attrNameLst>
                                          </p:cBhvr>
                                          <p:tavLst>
                                            <p:tav tm="0">
                                              <p:val>
                                                <p:fltVal val="0"/>
                                              </p:val>
                                            </p:tav>
                                            <p:tav tm="100000">
                                              <p:val>
                                                <p:strVal val="#ppt_h"/>
                                              </p:val>
                                            </p:tav>
                                          </p:tavLst>
                                        </p:anim>
                                        <p:animEffect transition="in" filter="fade">
                                          <p:cBhvr>
                                            <p:cTn id="43" dur="300"/>
                                            <p:tgtEl>
                                              <p:spTgt spid="5"/>
                                            </p:tgtEl>
                                          </p:cBhvr>
                                        </p:animEffect>
                                      </p:childTnLst>
                                    </p:cTn>
                                  </p:par>
                                  <p:par>
                                    <p:cTn id="44" presetID="6" presetClass="emph" presetSubtype="0" autoRev="1" fill="hold" grpId="1" nodeType="withEffect">
                                      <p:stCondLst>
                                        <p:cond delay="700"/>
                                      </p:stCondLst>
                                      <p:childTnLst>
                                        <p:animScale>
                                          <p:cBhvr>
                                            <p:cTn id="45" dur="150" fill="hold"/>
                                            <p:tgtEl>
                                              <p:spTgt spid="5"/>
                                            </p:tgtEl>
                                          </p:cBhvr>
                                          <p:by x="110000" y="110000"/>
                                        </p:animScale>
                                      </p:childTnLst>
                                    </p:cTn>
                                  </p:par>
                                  <p:par>
                                    <p:cTn id="46" presetID="53" presetClass="entr" presetSubtype="16" fill="hold" grpId="0" nodeType="withEffect">
                                      <p:stCondLst>
                                        <p:cond delay="400"/>
                                      </p:stCondLst>
                                      <p:childTnLst>
                                        <p:set>
                                          <p:cBhvr>
                                            <p:cTn id="47" dur="1" fill="hold">
                                              <p:stCondLst>
                                                <p:cond delay="0"/>
                                              </p:stCondLst>
                                            </p:cTn>
                                            <p:tgtEl>
                                              <p:spTgt spid="22"/>
                                            </p:tgtEl>
                                            <p:attrNameLst>
                                              <p:attrName>style.visibility</p:attrName>
                                            </p:attrNameLst>
                                          </p:cBhvr>
                                          <p:to>
                                            <p:strVal val="visible"/>
                                          </p:to>
                                        </p:set>
                                        <p:anim calcmode="lin" valueType="num">
                                          <p:cBhvr>
                                            <p:cTn id="48" dur="300" fill="hold"/>
                                            <p:tgtEl>
                                              <p:spTgt spid="22"/>
                                            </p:tgtEl>
                                            <p:attrNameLst>
                                              <p:attrName>ppt_w</p:attrName>
                                            </p:attrNameLst>
                                          </p:cBhvr>
                                          <p:tavLst>
                                            <p:tav tm="0">
                                              <p:val>
                                                <p:fltVal val="0"/>
                                              </p:val>
                                            </p:tav>
                                            <p:tav tm="100000">
                                              <p:val>
                                                <p:strVal val="#ppt_w"/>
                                              </p:val>
                                            </p:tav>
                                          </p:tavLst>
                                        </p:anim>
                                        <p:anim calcmode="lin" valueType="num">
                                          <p:cBhvr>
                                            <p:cTn id="49" dur="300" fill="hold"/>
                                            <p:tgtEl>
                                              <p:spTgt spid="22"/>
                                            </p:tgtEl>
                                            <p:attrNameLst>
                                              <p:attrName>ppt_h</p:attrName>
                                            </p:attrNameLst>
                                          </p:cBhvr>
                                          <p:tavLst>
                                            <p:tav tm="0">
                                              <p:val>
                                                <p:fltVal val="0"/>
                                              </p:val>
                                            </p:tav>
                                            <p:tav tm="100000">
                                              <p:val>
                                                <p:strVal val="#ppt_h"/>
                                              </p:val>
                                            </p:tav>
                                          </p:tavLst>
                                        </p:anim>
                                        <p:animEffect transition="in" filter="fade">
                                          <p:cBhvr>
                                            <p:cTn id="50" dur="300"/>
                                            <p:tgtEl>
                                              <p:spTgt spid="22"/>
                                            </p:tgtEl>
                                          </p:cBhvr>
                                        </p:animEffect>
                                      </p:childTnLst>
                                    </p:cTn>
                                  </p:par>
                                  <p:par>
                                    <p:cTn id="51" presetID="6" presetClass="emph" presetSubtype="0" autoRev="1" fill="hold" grpId="1" nodeType="withEffect">
                                      <p:stCondLst>
                                        <p:cond delay="700"/>
                                      </p:stCondLst>
                                      <p:childTnLst>
                                        <p:animScale>
                                          <p:cBhvr>
                                            <p:cTn id="52" dur="150" fill="hold"/>
                                            <p:tgtEl>
                                              <p:spTgt spid="22"/>
                                            </p:tgtEl>
                                          </p:cBhvr>
                                          <p:by x="110000" y="110000"/>
                                        </p:animScale>
                                      </p:childTnLst>
                                    </p:cTn>
                                  </p:par>
                                  <p:par>
                                    <p:cTn id="53" presetID="2" presetClass="entr" presetSubtype="1" fill="hold" grpId="0" nodeType="withEffect">
                                      <p:stCondLst>
                                        <p:cond delay="40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750" fill="hold"/>
                                            <p:tgtEl>
                                              <p:spTgt spid="16"/>
                                            </p:tgtEl>
                                            <p:attrNameLst>
                                              <p:attrName>ppt_x</p:attrName>
                                            </p:attrNameLst>
                                          </p:cBhvr>
                                          <p:tavLst>
                                            <p:tav tm="0">
                                              <p:val>
                                                <p:strVal val="#ppt_x"/>
                                              </p:val>
                                            </p:tav>
                                            <p:tav tm="100000">
                                              <p:val>
                                                <p:strVal val="#ppt_x"/>
                                              </p:val>
                                            </p:tav>
                                          </p:tavLst>
                                        </p:anim>
                                        <p:anim calcmode="lin" valueType="num">
                                          <p:cBhvr additive="base">
                                            <p:cTn id="56" dur="750" fill="hold"/>
                                            <p:tgtEl>
                                              <p:spTgt spid="16"/>
                                            </p:tgtEl>
                                            <p:attrNameLst>
                                              <p:attrName>ppt_y</p:attrName>
                                            </p:attrNameLst>
                                          </p:cBhvr>
                                          <p:tavLst>
                                            <p:tav tm="0">
                                              <p:val>
                                                <p:strVal val="0-#ppt_h/2"/>
                                              </p:val>
                                            </p:tav>
                                            <p:tav tm="100000">
                                              <p:val>
                                                <p:strVal val="#ppt_y"/>
                                              </p:val>
                                            </p:tav>
                                          </p:tavLst>
                                        </p:anim>
                                      </p:childTnLst>
                                    </p:cTn>
                                  </p:par>
                                  <p:par>
                                    <p:cTn id="57" presetID="53" presetClass="entr" presetSubtype="16" fill="hold" grpId="0" nodeType="withEffect">
                                      <p:stCondLst>
                                        <p:cond delay="400"/>
                                      </p:stCondLst>
                                      <p:childTnLst>
                                        <p:set>
                                          <p:cBhvr>
                                            <p:cTn id="58" dur="1" fill="hold">
                                              <p:stCondLst>
                                                <p:cond delay="0"/>
                                              </p:stCondLst>
                                            </p:cTn>
                                            <p:tgtEl>
                                              <p:spTgt spid="8"/>
                                            </p:tgtEl>
                                            <p:attrNameLst>
                                              <p:attrName>style.visibility</p:attrName>
                                            </p:attrNameLst>
                                          </p:cBhvr>
                                          <p:to>
                                            <p:strVal val="visible"/>
                                          </p:to>
                                        </p:set>
                                        <p:anim calcmode="lin" valueType="num">
                                          <p:cBhvr>
                                            <p:cTn id="59" dur="300" fill="hold"/>
                                            <p:tgtEl>
                                              <p:spTgt spid="8"/>
                                            </p:tgtEl>
                                            <p:attrNameLst>
                                              <p:attrName>ppt_w</p:attrName>
                                            </p:attrNameLst>
                                          </p:cBhvr>
                                          <p:tavLst>
                                            <p:tav tm="0">
                                              <p:val>
                                                <p:fltVal val="0"/>
                                              </p:val>
                                            </p:tav>
                                            <p:tav tm="100000">
                                              <p:val>
                                                <p:strVal val="#ppt_w"/>
                                              </p:val>
                                            </p:tav>
                                          </p:tavLst>
                                        </p:anim>
                                        <p:anim calcmode="lin" valueType="num">
                                          <p:cBhvr>
                                            <p:cTn id="60" dur="300" fill="hold"/>
                                            <p:tgtEl>
                                              <p:spTgt spid="8"/>
                                            </p:tgtEl>
                                            <p:attrNameLst>
                                              <p:attrName>ppt_h</p:attrName>
                                            </p:attrNameLst>
                                          </p:cBhvr>
                                          <p:tavLst>
                                            <p:tav tm="0">
                                              <p:val>
                                                <p:fltVal val="0"/>
                                              </p:val>
                                            </p:tav>
                                            <p:tav tm="100000">
                                              <p:val>
                                                <p:strVal val="#ppt_h"/>
                                              </p:val>
                                            </p:tav>
                                          </p:tavLst>
                                        </p:anim>
                                        <p:animEffect transition="in" filter="fade">
                                          <p:cBhvr>
                                            <p:cTn id="61" dur="300"/>
                                            <p:tgtEl>
                                              <p:spTgt spid="8"/>
                                            </p:tgtEl>
                                          </p:cBhvr>
                                        </p:animEffect>
                                      </p:childTnLst>
                                    </p:cTn>
                                  </p:par>
                                  <p:par>
                                    <p:cTn id="62" presetID="6" presetClass="emph" presetSubtype="0" autoRev="1" fill="hold" grpId="1" nodeType="withEffect">
                                      <p:stCondLst>
                                        <p:cond delay="700"/>
                                      </p:stCondLst>
                                      <p:childTnLst>
                                        <p:animScale>
                                          <p:cBhvr>
                                            <p:cTn id="63" dur="150" fill="hold"/>
                                            <p:tgtEl>
                                              <p:spTgt spid="8"/>
                                            </p:tgtEl>
                                          </p:cBhvr>
                                          <p:by x="110000" y="110000"/>
                                        </p:animScale>
                                      </p:childTnLst>
                                    </p:cTn>
                                  </p:par>
                                  <p:par>
                                    <p:cTn id="64" presetID="53" presetClass="entr" presetSubtype="16" fill="hold" nodeType="withEffect">
                                      <p:stCondLst>
                                        <p:cond delay="400"/>
                                      </p:stCondLst>
                                      <p:childTnLst>
                                        <p:set>
                                          <p:cBhvr>
                                            <p:cTn id="65" dur="1" fill="hold">
                                              <p:stCondLst>
                                                <p:cond delay="0"/>
                                              </p:stCondLst>
                                            </p:cTn>
                                            <p:tgtEl>
                                              <p:spTgt spid="23"/>
                                            </p:tgtEl>
                                            <p:attrNameLst>
                                              <p:attrName>style.visibility</p:attrName>
                                            </p:attrNameLst>
                                          </p:cBhvr>
                                          <p:to>
                                            <p:strVal val="visible"/>
                                          </p:to>
                                        </p:set>
                                        <p:anim calcmode="lin" valueType="num">
                                          <p:cBhvr>
                                            <p:cTn id="66" dur="300" fill="hold"/>
                                            <p:tgtEl>
                                              <p:spTgt spid="23"/>
                                            </p:tgtEl>
                                            <p:attrNameLst>
                                              <p:attrName>ppt_w</p:attrName>
                                            </p:attrNameLst>
                                          </p:cBhvr>
                                          <p:tavLst>
                                            <p:tav tm="0">
                                              <p:val>
                                                <p:fltVal val="0"/>
                                              </p:val>
                                            </p:tav>
                                            <p:tav tm="100000">
                                              <p:val>
                                                <p:strVal val="#ppt_w"/>
                                              </p:val>
                                            </p:tav>
                                          </p:tavLst>
                                        </p:anim>
                                        <p:anim calcmode="lin" valueType="num">
                                          <p:cBhvr>
                                            <p:cTn id="67" dur="300" fill="hold"/>
                                            <p:tgtEl>
                                              <p:spTgt spid="23"/>
                                            </p:tgtEl>
                                            <p:attrNameLst>
                                              <p:attrName>ppt_h</p:attrName>
                                            </p:attrNameLst>
                                          </p:cBhvr>
                                          <p:tavLst>
                                            <p:tav tm="0">
                                              <p:val>
                                                <p:fltVal val="0"/>
                                              </p:val>
                                            </p:tav>
                                            <p:tav tm="100000">
                                              <p:val>
                                                <p:strVal val="#ppt_h"/>
                                              </p:val>
                                            </p:tav>
                                          </p:tavLst>
                                        </p:anim>
                                        <p:animEffect transition="in" filter="fade">
                                          <p:cBhvr>
                                            <p:cTn id="68" dur="300"/>
                                            <p:tgtEl>
                                              <p:spTgt spid="23"/>
                                            </p:tgtEl>
                                          </p:cBhvr>
                                        </p:animEffect>
                                      </p:childTnLst>
                                    </p:cTn>
                                  </p:par>
                                  <p:par>
                                    <p:cTn id="69" presetID="6" presetClass="emph" presetSubtype="0" autoRev="1" fill="hold" nodeType="withEffect">
                                      <p:stCondLst>
                                        <p:cond delay="700"/>
                                      </p:stCondLst>
                                      <p:childTnLst>
                                        <p:animScale>
                                          <p:cBhvr>
                                            <p:cTn id="70" dur="150" fill="hold"/>
                                            <p:tgtEl>
                                              <p:spTgt spid="23"/>
                                            </p:tgtEl>
                                          </p:cBhvr>
                                          <p:by x="110000" y="110000"/>
                                        </p:animScale>
                                      </p:childTnLst>
                                    </p:cTn>
                                  </p:par>
                                  <p:par>
                                    <p:cTn id="71" presetID="2" presetClass="entr" presetSubtype="8" fill="hold" grpId="0" nodeType="withEffect">
                                      <p:stCondLst>
                                        <p:cond delay="400"/>
                                      </p:stCondLst>
                                      <p:childTnLst>
                                        <p:set>
                                          <p:cBhvr>
                                            <p:cTn id="72" dur="1" fill="hold">
                                              <p:stCondLst>
                                                <p:cond delay="0"/>
                                              </p:stCondLst>
                                            </p:cTn>
                                            <p:tgtEl>
                                              <p:spTgt spid="14"/>
                                            </p:tgtEl>
                                            <p:attrNameLst>
                                              <p:attrName>style.visibility</p:attrName>
                                            </p:attrNameLst>
                                          </p:cBhvr>
                                          <p:to>
                                            <p:strVal val="visible"/>
                                          </p:to>
                                        </p:set>
                                        <p:anim calcmode="lin" valueType="num">
                                          <p:cBhvr additive="base">
                                            <p:cTn id="73" dur="750" fill="hold"/>
                                            <p:tgtEl>
                                              <p:spTgt spid="14"/>
                                            </p:tgtEl>
                                            <p:attrNameLst>
                                              <p:attrName>ppt_x</p:attrName>
                                            </p:attrNameLst>
                                          </p:cBhvr>
                                          <p:tavLst>
                                            <p:tav tm="0">
                                              <p:val>
                                                <p:strVal val="0-#ppt_w/2"/>
                                              </p:val>
                                            </p:tav>
                                            <p:tav tm="100000">
                                              <p:val>
                                                <p:strVal val="#ppt_x"/>
                                              </p:val>
                                            </p:tav>
                                          </p:tavLst>
                                        </p:anim>
                                        <p:anim calcmode="lin" valueType="num">
                                          <p:cBhvr additive="base">
                                            <p:cTn id="74" dur="750" fill="hold"/>
                                            <p:tgtEl>
                                              <p:spTgt spid="14"/>
                                            </p:tgtEl>
                                            <p:attrNameLst>
                                              <p:attrName>ppt_y</p:attrName>
                                            </p:attrNameLst>
                                          </p:cBhvr>
                                          <p:tavLst>
                                            <p:tav tm="0">
                                              <p:val>
                                                <p:strVal val="#ppt_y"/>
                                              </p:val>
                                            </p:tav>
                                            <p:tav tm="100000">
                                              <p:val>
                                                <p:strVal val="#ppt_y"/>
                                              </p:val>
                                            </p:tav>
                                          </p:tavLst>
                                        </p:anim>
                                      </p:childTnLst>
                                    </p:cTn>
                                  </p:par>
                                  <p:par>
                                    <p:cTn id="75" presetID="53" presetClass="entr" presetSubtype="16" fill="hold" grpId="0" nodeType="withEffect">
                                      <p:stCondLst>
                                        <p:cond delay="400"/>
                                      </p:stCondLst>
                                      <p:childTnLst>
                                        <p:set>
                                          <p:cBhvr>
                                            <p:cTn id="76" dur="1" fill="hold">
                                              <p:stCondLst>
                                                <p:cond delay="0"/>
                                              </p:stCondLst>
                                            </p:cTn>
                                            <p:tgtEl>
                                              <p:spTgt spid="7"/>
                                            </p:tgtEl>
                                            <p:attrNameLst>
                                              <p:attrName>style.visibility</p:attrName>
                                            </p:attrNameLst>
                                          </p:cBhvr>
                                          <p:to>
                                            <p:strVal val="visible"/>
                                          </p:to>
                                        </p:set>
                                        <p:anim calcmode="lin" valueType="num">
                                          <p:cBhvr>
                                            <p:cTn id="77" dur="300" fill="hold"/>
                                            <p:tgtEl>
                                              <p:spTgt spid="7"/>
                                            </p:tgtEl>
                                            <p:attrNameLst>
                                              <p:attrName>ppt_w</p:attrName>
                                            </p:attrNameLst>
                                          </p:cBhvr>
                                          <p:tavLst>
                                            <p:tav tm="0">
                                              <p:val>
                                                <p:fltVal val="0"/>
                                              </p:val>
                                            </p:tav>
                                            <p:tav tm="100000">
                                              <p:val>
                                                <p:strVal val="#ppt_w"/>
                                              </p:val>
                                            </p:tav>
                                          </p:tavLst>
                                        </p:anim>
                                        <p:anim calcmode="lin" valueType="num">
                                          <p:cBhvr>
                                            <p:cTn id="78" dur="300" fill="hold"/>
                                            <p:tgtEl>
                                              <p:spTgt spid="7"/>
                                            </p:tgtEl>
                                            <p:attrNameLst>
                                              <p:attrName>ppt_h</p:attrName>
                                            </p:attrNameLst>
                                          </p:cBhvr>
                                          <p:tavLst>
                                            <p:tav tm="0">
                                              <p:val>
                                                <p:fltVal val="0"/>
                                              </p:val>
                                            </p:tav>
                                            <p:tav tm="100000">
                                              <p:val>
                                                <p:strVal val="#ppt_h"/>
                                              </p:val>
                                            </p:tav>
                                          </p:tavLst>
                                        </p:anim>
                                        <p:animEffect transition="in" filter="fade">
                                          <p:cBhvr>
                                            <p:cTn id="79" dur="300"/>
                                            <p:tgtEl>
                                              <p:spTgt spid="7"/>
                                            </p:tgtEl>
                                          </p:cBhvr>
                                        </p:animEffect>
                                      </p:childTnLst>
                                    </p:cTn>
                                  </p:par>
                                  <p:par>
                                    <p:cTn id="80" presetID="6" presetClass="emph" presetSubtype="0" autoRev="1" fill="hold" grpId="1" nodeType="withEffect">
                                      <p:stCondLst>
                                        <p:cond delay="700"/>
                                      </p:stCondLst>
                                      <p:childTnLst>
                                        <p:animScale>
                                          <p:cBhvr>
                                            <p:cTn id="81" dur="150" fill="hold"/>
                                            <p:tgtEl>
                                              <p:spTgt spid="7"/>
                                            </p:tgtEl>
                                          </p:cBhvr>
                                          <p:by x="110000" y="110000"/>
                                        </p:animScale>
                                      </p:childTnLst>
                                    </p:cTn>
                                  </p:par>
                                  <p:par>
                                    <p:cTn id="82" presetID="53" presetClass="entr" presetSubtype="16" fill="hold" nodeType="withEffect">
                                      <p:stCondLst>
                                        <p:cond delay="400"/>
                                      </p:stCondLst>
                                      <p:childTnLst>
                                        <p:set>
                                          <p:cBhvr>
                                            <p:cTn id="83" dur="1" fill="hold">
                                              <p:stCondLst>
                                                <p:cond delay="0"/>
                                              </p:stCondLst>
                                            </p:cTn>
                                            <p:tgtEl>
                                              <p:spTgt spid="27"/>
                                            </p:tgtEl>
                                            <p:attrNameLst>
                                              <p:attrName>style.visibility</p:attrName>
                                            </p:attrNameLst>
                                          </p:cBhvr>
                                          <p:to>
                                            <p:strVal val="visible"/>
                                          </p:to>
                                        </p:set>
                                        <p:anim calcmode="lin" valueType="num">
                                          <p:cBhvr>
                                            <p:cTn id="84" dur="300" fill="hold"/>
                                            <p:tgtEl>
                                              <p:spTgt spid="27"/>
                                            </p:tgtEl>
                                            <p:attrNameLst>
                                              <p:attrName>ppt_w</p:attrName>
                                            </p:attrNameLst>
                                          </p:cBhvr>
                                          <p:tavLst>
                                            <p:tav tm="0">
                                              <p:val>
                                                <p:fltVal val="0"/>
                                              </p:val>
                                            </p:tav>
                                            <p:tav tm="100000">
                                              <p:val>
                                                <p:strVal val="#ppt_w"/>
                                              </p:val>
                                            </p:tav>
                                          </p:tavLst>
                                        </p:anim>
                                        <p:anim calcmode="lin" valueType="num">
                                          <p:cBhvr>
                                            <p:cTn id="85" dur="300" fill="hold"/>
                                            <p:tgtEl>
                                              <p:spTgt spid="27"/>
                                            </p:tgtEl>
                                            <p:attrNameLst>
                                              <p:attrName>ppt_h</p:attrName>
                                            </p:attrNameLst>
                                          </p:cBhvr>
                                          <p:tavLst>
                                            <p:tav tm="0">
                                              <p:val>
                                                <p:fltVal val="0"/>
                                              </p:val>
                                            </p:tav>
                                            <p:tav tm="100000">
                                              <p:val>
                                                <p:strVal val="#ppt_h"/>
                                              </p:val>
                                            </p:tav>
                                          </p:tavLst>
                                        </p:anim>
                                        <p:animEffect transition="in" filter="fade">
                                          <p:cBhvr>
                                            <p:cTn id="86" dur="300"/>
                                            <p:tgtEl>
                                              <p:spTgt spid="27"/>
                                            </p:tgtEl>
                                          </p:cBhvr>
                                        </p:animEffect>
                                      </p:childTnLst>
                                    </p:cTn>
                                  </p:par>
                                  <p:par>
                                    <p:cTn id="87" presetID="6" presetClass="emph" presetSubtype="0" autoRev="1" fill="hold" nodeType="withEffect">
                                      <p:stCondLst>
                                        <p:cond delay="700"/>
                                      </p:stCondLst>
                                      <p:childTnLst>
                                        <p:animScale>
                                          <p:cBhvr>
                                            <p:cTn id="88" dur="150" fill="hold"/>
                                            <p:tgtEl>
                                              <p:spTgt spid="27"/>
                                            </p:tgtEl>
                                          </p:cBhvr>
                                          <p:by x="110000" y="110000"/>
                                        </p:animScale>
                                      </p:childTnLst>
                                    </p:cTn>
                                  </p:par>
                                  <p:par>
                                    <p:cTn id="89" presetID="2" presetClass="entr" presetSubtype="2" fill="hold" grpId="0" nodeType="withEffect">
                                      <p:stCondLst>
                                        <p:cond delay="400"/>
                                      </p:stCondLst>
                                      <p:childTnLst>
                                        <p:set>
                                          <p:cBhvr>
                                            <p:cTn id="90" dur="1" fill="hold">
                                              <p:stCondLst>
                                                <p:cond delay="0"/>
                                              </p:stCondLst>
                                            </p:cTn>
                                            <p:tgtEl>
                                              <p:spTgt spid="15"/>
                                            </p:tgtEl>
                                            <p:attrNameLst>
                                              <p:attrName>style.visibility</p:attrName>
                                            </p:attrNameLst>
                                          </p:cBhvr>
                                          <p:to>
                                            <p:strVal val="visible"/>
                                          </p:to>
                                        </p:set>
                                        <p:anim calcmode="lin" valueType="num">
                                          <p:cBhvr additive="base">
                                            <p:cTn id="91" dur="750" fill="hold"/>
                                            <p:tgtEl>
                                              <p:spTgt spid="15"/>
                                            </p:tgtEl>
                                            <p:attrNameLst>
                                              <p:attrName>ppt_x</p:attrName>
                                            </p:attrNameLst>
                                          </p:cBhvr>
                                          <p:tavLst>
                                            <p:tav tm="0">
                                              <p:val>
                                                <p:strVal val="1+#ppt_w/2"/>
                                              </p:val>
                                            </p:tav>
                                            <p:tav tm="100000">
                                              <p:val>
                                                <p:strVal val="#ppt_x"/>
                                              </p:val>
                                            </p:tav>
                                          </p:tavLst>
                                        </p:anim>
                                        <p:anim calcmode="lin" valueType="num">
                                          <p:cBhvr additive="base">
                                            <p:cTn id="92" dur="750" fill="hold"/>
                                            <p:tgtEl>
                                              <p:spTgt spid="15"/>
                                            </p:tgtEl>
                                            <p:attrNameLst>
                                              <p:attrName>ppt_y</p:attrName>
                                            </p:attrNameLst>
                                          </p:cBhvr>
                                          <p:tavLst>
                                            <p:tav tm="0">
                                              <p:val>
                                                <p:strVal val="#ppt_y"/>
                                              </p:val>
                                            </p:tav>
                                            <p:tav tm="100000">
                                              <p:val>
                                                <p:strVal val="#ppt_y"/>
                                              </p:val>
                                            </p:tav>
                                          </p:tavLst>
                                        </p:anim>
                                      </p:childTnLst>
                                    </p:cTn>
                                  </p:par>
                                  <p:par>
                                    <p:cTn id="93" presetID="53" presetClass="entr" presetSubtype="16" fill="hold" grpId="0" nodeType="withEffect">
                                      <p:stCondLst>
                                        <p:cond delay="400"/>
                                      </p:stCondLst>
                                      <p:childTnLst>
                                        <p:set>
                                          <p:cBhvr>
                                            <p:cTn id="94" dur="1" fill="hold">
                                              <p:stCondLst>
                                                <p:cond delay="0"/>
                                              </p:stCondLst>
                                            </p:cTn>
                                            <p:tgtEl>
                                              <p:spTgt spid="9"/>
                                            </p:tgtEl>
                                            <p:attrNameLst>
                                              <p:attrName>style.visibility</p:attrName>
                                            </p:attrNameLst>
                                          </p:cBhvr>
                                          <p:to>
                                            <p:strVal val="visible"/>
                                          </p:to>
                                        </p:set>
                                        <p:anim calcmode="lin" valueType="num">
                                          <p:cBhvr>
                                            <p:cTn id="95" dur="300" fill="hold"/>
                                            <p:tgtEl>
                                              <p:spTgt spid="9"/>
                                            </p:tgtEl>
                                            <p:attrNameLst>
                                              <p:attrName>ppt_w</p:attrName>
                                            </p:attrNameLst>
                                          </p:cBhvr>
                                          <p:tavLst>
                                            <p:tav tm="0">
                                              <p:val>
                                                <p:fltVal val="0"/>
                                              </p:val>
                                            </p:tav>
                                            <p:tav tm="100000">
                                              <p:val>
                                                <p:strVal val="#ppt_w"/>
                                              </p:val>
                                            </p:tav>
                                          </p:tavLst>
                                        </p:anim>
                                        <p:anim calcmode="lin" valueType="num">
                                          <p:cBhvr>
                                            <p:cTn id="96" dur="300" fill="hold"/>
                                            <p:tgtEl>
                                              <p:spTgt spid="9"/>
                                            </p:tgtEl>
                                            <p:attrNameLst>
                                              <p:attrName>ppt_h</p:attrName>
                                            </p:attrNameLst>
                                          </p:cBhvr>
                                          <p:tavLst>
                                            <p:tav tm="0">
                                              <p:val>
                                                <p:fltVal val="0"/>
                                              </p:val>
                                            </p:tav>
                                            <p:tav tm="100000">
                                              <p:val>
                                                <p:strVal val="#ppt_h"/>
                                              </p:val>
                                            </p:tav>
                                          </p:tavLst>
                                        </p:anim>
                                        <p:animEffect transition="in" filter="fade">
                                          <p:cBhvr>
                                            <p:cTn id="97" dur="300"/>
                                            <p:tgtEl>
                                              <p:spTgt spid="9"/>
                                            </p:tgtEl>
                                          </p:cBhvr>
                                        </p:animEffect>
                                      </p:childTnLst>
                                    </p:cTn>
                                  </p:par>
                                  <p:par>
                                    <p:cTn id="98" presetID="6" presetClass="emph" presetSubtype="0" autoRev="1" fill="hold" grpId="1" nodeType="withEffect">
                                      <p:stCondLst>
                                        <p:cond delay="700"/>
                                      </p:stCondLst>
                                      <p:childTnLst>
                                        <p:animScale>
                                          <p:cBhvr>
                                            <p:cTn id="99" dur="150" fill="hold"/>
                                            <p:tgtEl>
                                              <p:spTgt spid="9"/>
                                            </p:tgtEl>
                                          </p:cBhvr>
                                          <p:by x="110000" y="110000"/>
                                        </p:animScale>
                                      </p:childTnLst>
                                    </p:cTn>
                                  </p:par>
                                  <p:par>
                                    <p:cTn id="100" presetID="53" presetClass="entr" presetSubtype="16" fill="hold" grpId="0" nodeType="withEffect">
                                      <p:stCondLst>
                                        <p:cond delay="400"/>
                                      </p:stCondLst>
                                      <p:childTnLst>
                                        <p:set>
                                          <p:cBhvr>
                                            <p:cTn id="101" dur="1" fill="hold">
                                              <p:stCondLst>
                                                <p:cond delay="0"/>
                                              </p:stCondLst>
                                            </p:cTn>
                                            <p:tgtEl>
                                              <p:spTgt spid="26"/>
                                            </p:tgtEl>
                                            <p:attrNameLst>
                                              <p:attrName>style.visibility</p:attrName>
                                            </p:attrNameLst>
                                          </p:cBhvr>
                                          <p:to>
                                            <p:strVal val="visible"/>
                                          </p:to>
                                        </p:set>
                                        <p:anim calcmode="lin" valueType="num">
                                          <p:cBhvr>
                                            <p:cTn id="102" dur="300" fill="hold"/>
                                            <p:tgtEl>
                                              <p:spTgt spid="26"/>
                                            </p:tgtEl>
                                            <p:attrNameLst>
                                              <p:attrName>ppt_w</p:attrName>
                                            </p:attrNameLst>
                                          </p:cBhvr>
                                          <p:tavLst>
                                            <p:tav tm="0">
                                              <p:val>
                                                <p:fltVal val="0"/>
                                              </p:val>
                                            </p:tav>
                                            <p:tav tm="100000">
                                              <p:val>
                                                <p:strVal val="#ppt_w"/>
                                              </p:val>
                                            </p:tav>
                                          </p:tavLst>
                                        </p:anim>
                                        <p:anim calcmode="lin" valueType="num">
                                          <p:cBhvr>
                                            <p:cTn id="103" dur="300" fill="hold"/>
                                            <p:tgtEl>
                                              <p:spTgt spid="26"/>
                                            </p:tgtEl>
                                            <p:attrNameLst>
                                              <p:attrName>ppt_h</p:attrName>
                                            </p:attrNameLst>
                                          </p:cBhvr>
                                          <p:tavLst>
                                            <p:tav tm="0">
                                              <p:val>
                                                <p:fltVal val="0"/>
                                              </p:val>
                                            </p:tav>
                                            <p:tav tm="100000">
                                              <p:val>
                                                <p:strVal val="#ppt_h"/>
                                              </p:val>
                                            </p:tav>
                                          </p:tavLst>
                                        </p:anim>
                                        <p:animEffect transition="in" filter="fade">
                                          <p:cBhvr>
                                            <p:cTn id="104" dur="300"/>
                                            <p:tgtEl>
                                              <p:spTgt spid="26"/>
                                            </p:tgtEl>
                                          </p:cBhvr>
                                        </p:animEffect>
                                      </p:childTnLst>
                                    </p:cTn>
                                  </p:par>
                                  <p:par>
                                    <p:cTn id="105" presetID="6" presetClass="emph" presetSubtype="0" autoRev="1" fill="hold" grpId="1" nodeType="withEffect">
                                      <p:stCondLst>
                                        <p:cond delay="700"/>
                                      </p:stCondLst>
                                      <p:childTnLst>
                                        <p:animScale>
                                          <p:cBhvr>
                                            <p:cTn id="106" dur="150" fill="hold"/>
                                            <p:tgtEl>
                                              <p:spTgt spid="26"/>
                                            </p:tgtEl>
                                          </p:cBhvr>
                                          <p:by x="110000" y="110000"/>
                                        </p:animScale>
                                      </p:childTnLst>
                                    </p:cTn>
                                  </p:par>
                                  <p:par>
                                    <p:cTn id="107" presetID="22" presetClass="entr" presetSubtype="2" fill="hold" grpId="0" nodeType="withEffect">
                                      <p:stCondLst>
                                        <p:cond delay="700"/>
                                      </p:stCondLst>
                                      <p:childTnLst>
                                        <p:set>
                                          <p:cBhvr>
                                            <p:cTn id="108" dur="1" fill="hold">
                                              <p:stCondLst>
                                                <p:cond delay="0"/>
                                              </p:stCondLst>
                                            </p:cTn>
                                            <p:tgtEl>
                                              <p:spTgt spid="10"/>
                                            </p:tgtEl>
                                            <p:attrNameLst>
                                              <p:attrName>style.visibility</p:attrName>
                                            </p:attrNameLst>
                                          </p:cBhvr>
                                          <p:to>
                                            <p:strVal val="visible"/>
                                          </p:to>
                                        </p:set>
                                        <p:animEffect transition="in" filter="wipe(right)">
                                          <p:cBhvr>
                                            <p:cTn id="109" dur="500"/>
                                            <p:tgtEl>
                                              <p:spTgt spid="10"/>
                                            </p:tgtEl>
                                          </p:cBhvr>
                                        </p:animEffect>
                                      </p:childTnLst>
                                    </p:cTn>
                                  </p:par>
                                  <p:par>
                                    <p:cTn id="110" presetID="2" presetClass="entr" presetSubtype="8" fill="hold" grpId="0" nodeType="withEffect">
                                      <p:stCondLst>
                                        <p:cond delay="1200"/>
                                      </p:stCondLst>
                                      <p:childTnLst>
                                        <p:set>
                                          <p:cBhvr>
                                            <p:cTn id="111" dur="1" fill="hold">
                                              <p:stCondLst>
                                                <p:cond delay="0"/>
                                              </p:stCondLst>
                                            </p:cTn>
                                            <p:tgtEl>
                                              <p:spTgt spid="21"/>
                                            </p:tgtEl>
                                            <p:attrNameLst>
                                              <p:attrName>style.visibility</p:attrName>
                                            </p:attrNameLst>
                                          </p:cBhvr>
                                          <p:to>
                                            <p:strVal val="visible"/>
                                          </p:to>
                                        </p:set>
                                        <p:anim calcmode="lin" valueType="num">
                                          <p:cBhvr additive="base">
                                            <p:cTn id="112" dur="750" fill="hold"/>
                                            <p:tgtEl>
                                              <p:spTgt spid="21"/>
                                            </p:tgtEl>
                                            <p:attrNameLst>
                                              <p:attrName>ppt_x</p:attrName>
                                            </p:attrNameLst>
                                          </p:cBhvr>
                                          <p:tavLst>
                                            <p:tav tm="0">
                                              <p:val>
                                                <p:strVal val="0-#ppt_w/2"/>
                                              </p:val>
                                            </p:tav>
                                            <p:tav tm="100000">
                                              <p:val>
                                                <p:strVal val="#ppt_x"/>
                                              </p:val>
                                            </p:tav>
                                          </p:tavLst>
                                        </p:anim>
                                        <p:anim calcmode="lin" valueType="num">
                                          <p:cBhvr additive="base">
                                            <p:cTn id="113" dur="750" fill="hold"/>
                                            <p:tgtEl>
                                              <p:spTgt spid="21"/>
                                            </p:tgtEl>
                                            <p:attrNameLst>
                                              <p:attrName>ppt_y</p:attrName>
                                            </p:attrNameLst>
                                          </p:cBhvr>
                                          <p:tavLst>
                                            <p:tav tm="0">
                                              <p:val>
                                                <p:strVal val="#ppt_y"/>
                                              </p:val>
                                            </p:tav>
                                            <p:tav tm="100000">
                                              <p:val>
                                                <p:strVal val="#ppt_y"/>
                                              </p:val>
                                            </p:tav>
                                          </p:tavLst>
                                        </p:anim>
                                      </p:childTnLst>
                                    </p:cTn>
                                  </p:par>
                                  <p:par>
                                    <p:cTn id="114" presetID="22" presetClass="entr" presetSubtype="2" fill="hold" grpId="0" nodeType="withEffect">
                                      <p:stCondLst>
                                        <p:cond delay="800"/>
                                      </p:stCondLst>
                                      <p:childTnLst>
                                        <p:set>
                                          <p:cBhvr>
                                            <p:cTn id="115" dur="1" fill="hold">
                                              <p:stCondLst>
                                                <p:cond delay="0"/>
                                              </p:stCondLst>
                                            </p:cTn>
                                            <p:tgtEl>
                                              <p:spTgt spid="13"/>
                                            </p:tgtEl>
                                            <p:attrNameLst>
                                              <p:attrName>style.visibility</p:attrName>
                                            </p:attrNameLst>
                                          </p:cBhvr>
                                          <p:to>
                                            <p:strVal val="visible"/>
                                          </p:to>
                                        </p:set>
                                        <p:animEffect transition="in" filter="wipe(right)">
                                          <p:cBhvr>
                                            <p:cTn id="116" dur="500"/>
                                            <p:tgtEl>
                                              <p:spTgt spid="13"/>
                                            </p:tgtEl>
                                          </p:cBhvr>
                                        </p:animEffect>
                                      </p:childTnLst>
                                    </p:cTn>
                                  </p:par>
                                  <p:par>
                                    <p:cTn id="117" presetID="2" presetClass="entr" presetSubtype="8" fill="hold" grpId="0" nodeType="withEffect">
                                      <p:stCondLst>
                                        <p:cond delay="1300"/>
                                      </p:stCondLst>
                                      <p:childTnLst>
                                        <p:set>
                                          <p:cBhvr>
                                            <p:cTn id="118" dur="1" fill="hold">
                                              <p:stCondLst>
                                                <p:cond delay="0"/>
                                              </p:stCondLst>
                                            </p:cTn>
                                            <p:tgtEl>
                                              <p:spTgt spid="20"/>
                                            </p:tgtEl>
                                            <p:attrNameLst>
                                              <p:attrName>style.visibility</p:attrName>
                                            </p:attrNameLst>
                                          </p:cBhvr>
                                          <p:to>
                                            <p:strVal val="visible"/>
                                          </p:to>
                                        </p:set>
                                        <p:anim calcmode="lin" valueType="num">
                                          <p:cBhvr additive="base">
                                            <p:cTn id="119" dur="750" fill="hold"/>
                                            <p:tgtEl>
                                              <p:spTgt spid="20"/>
                                            </p:tgtEl>
                                            <p:attrNameLst>
                                              <p:attrName>ppt_x</p:attrName>
                                            </p:attrNameLst>
                                          </p:cBhvr>
                                          <p:tavLst>
                                            <p:tav tm="0">
                                              <p:val>
                                                <p:strVal val="0-#ppt_w/2"/>
                                              </p:val>
                                            </p:tav>
                                            <p:tav tm="100000">
                                              <p:val>
                                                <p:strVal val="#ppt_x"/>
                                              </p:val>
                                            </p:tav>
                                          </p:tavLst>
                                        </p:anim>
                                        <p:anim calcmode="lin" valueType="num">
                                          <p:cBhvr additive="base">
                                            <p:cTn id="120" dur="750" fill="hold"/>
                                            <p:tgtEl>
                                              <p:spTgt spid="20"/>
                                            </p:tgtEl>
                                            <p:attrNameLst>
                                              <p:attrName>ppt_y</p:attrName>
                                            </p:attrNameLst>
                                          </p:cBhvr>
                                          <p:tavLst>
                                            <p:tav tm="0">
                                              <p:val>
                                                <p:strVal val="#ppt_y"/>
                                              </p:val>
                                            </p:tav>
                                            <p:tav tm="100000">
                                              <p:val>
                                                <p:strVal val="#ppt_y"/>
                                              </p:val>
                                            </p:tav>
                                          </p:tavLst>
                                        </p:anim>
                                      </p:childTnLst>
                                    </p:cTn>
                                  </p:par>
                                  <p:par>
                                    <p:cTn id="121" presetID="22" presetClass="entr" presetSubtype="8" fill="hold" grpId="0" nodeType="withEffect">
                                      <p:stCondLst>
                                        <p:cond delay="900"/>
                                      </p:stCondLst>
                                      <p:childTnLst>
                                        <p:set>
                                          <p:cBhvr>
                                            <p:cTn id="122" dur="1" fill="hold">
                                              <p:stCondLst>
                                                <p:cond delay="0"/>
                                              </p:stCondLst>
                                            </p:cTn>
                                            <p:tgtEl>
                                              <p:spTgt spid="11"/>
                                            </p:tgtEl>
                                            <p:attrNameLst>
                                              <p:attrName>style.visibility</p:attrName>
                                            </p:attrNameLst>
                                          </p:cBhvr>
                                          <p:to>
                                            <p:strVal val="visible"/>
                                          </p:to>
                                        </p:set>
                                        <p:animEffect transition="in" filter="wipe(left)">
                                          <p:cBhvr>
                                            <p:cTn id="123" dur="500"/>
                                            <p:tgtEl>
                                              <p:spTgt spid="11"/>
                                            </p:tgtEl>
                                          </p:cBhvr>
                                        </p:animEffect>
                                      </p:childTnLst>
                                    </p:cTn>
                                  </p:par>
                                  <p:par>
                                    <p:cTn id="124" presetID="2" presetClass="entr" presetSubtype="2" fill="hold" grpId="0" nodeType="withEffect">
                                      <p:stCondLst>
                                        <p:cond delay="1400"/>
                                      </p:stCondLst>
                                      <p:childTnLst>
                                        <p:set>
                                          <p:cBhvr>
                                            <p:cTn id="125" dur="1" fill="hold">
                                              <p:stCondLst>
                                                <p:cond delay="0"/>
                                              </p:stCondLst>
                                            </p:cTn>
                                            <p:tgtEl>
                                              <p:spTgt spid="18"/>
                                            </p:tgtEl>
                                            <p:attrNameLst>
                                              <p:attrName>style.visibility</p:attrName>
                                            </p:attrNameLst>
                                          </p:cBhvr>
                                          <p:to>
                                            <p:strVal val="visible"/>
                                          </p:to>
                                        </p:set>
                                        <p:anim calcmode="lin" valueType="num">
                                          <p:cBhvr additive="base">
                                            <p:cTn id="126" dur="750" fill="hold"/>
                                            <p:tgtEl>
                                              <p:spTgt spid="18"/>
                                            </p:tgtEl>
                                            <p:attrNameLst>
                                              <p:attrName>ppt_x</p:attrName>
                                            </p:attrNameLst>
                                          </p:cBhvr>
                                          <p:tavLst>
                                            <p:tav tm="0">
                                              <p:val>
                                                <p:strVal val="1+#ppt_w/2"/>
                                              </p:val>
                                            </p:tav>
                                            <p:tav tm="100000">
                                              <p:val>
                                                <p:strVal val="#ppt_x"/>
                                              </p:val>
                                            </p:tav>
                                          </p:tavLst>
                                        </p:anim>
                                        <p:anim calcmode="lin" valueType="num">
                                          <p:cBhvr additive="base">
                                            <p:cTn id="127" dur="750" fill="hold"/>
                                            <p:tgtEl>
                                              <p:spTgt spid="18"/>
                                            </p:tgtEl>
                                            <p:attrNameLst>
                                              <p:attrName>ppt_y</p:attrName>
                                            </p:attrNameLst>
                                          </p:cBhvr>
                                          <p:tavLst>
                                            <p:tav tm="0">
                                              <p:val>
                                                <p:strVal val="#ppt_y"/>
                                              </p:val>
                                            </p:tav>
                                            <p:tav tm="100000">
                                              <p:val>
                                                <p:strVal val="#ppt_y"/>
                                              </p:val>
                                            </p:tav>
                                          </p:tavLst>
                                        </p:anim>
                                      </p:childTnLst>
                                    </p:cTn>
                                  </p:par>
                                  <p:par>
                                    <p:cTn id="128" presetID="22" presetClass="entr" presetSubtype="8" fill="hold" grpId="0" nodeType="withEffect">
                                      <p:stCondLst>
                                        <p:cond delay="1000"/>
                                      </p:stCondLst>
                                      <p:childTnLst>
                                        <p:set>
                                          <p:cBhvr>
                                            <p:cTn id="129" dur="1" fill="hold">
                                              <p:stCondLst>
                                                <p:cond delay="0"/>
                                              </p:stCondLst>
                                            </p:cTn>
                                            <p:tgtEl>
                                              <p:spTgt spid="12"/>
                                            </p:tgtEl>
                                            <p:attrNameLst>
                                              <p:attrName>style.visibility</p:attrName>
                                            </p:attrNameLst>
                                          </p:cBhvr>
                                          <p:to>
                                            <p:strVal val="visible"/>
                                          </p:to>
                                        </p:set>
                                        <p:animEffect transition="in" filter="wipe(left)">
                                          <p:cBhvr>
                                            <p:cTn id="130" dur="500"/>
                                            <p:tgtEl>
                                              <p:spTgt spid="12"/>
                                            </p:tgtEl>
                                          </p:cBhvr>
                                        </p:animEffect>
                                      </p:childTnLst>
                                    </p:cTn>
                                  </p:par>
                                  <p:par>
                                    <p:cTn id="131" presetID="2" presetClass="entr" presetSubtype="2" fill="hold" grpId="0" nodeType="withEffect">
                                      <p:stCondLst>
                                        <p:cond delay="1500"/>
                                      </p:stCondLst>
                                      <p:childTnLst>
                                        <p:set>
                                          <p:cBhvr>
                                            <p:cTn id="132" dur="1" fill="hold">
                                              <p:stCondLst>
                                                <p:cond delay="0"/>
                                              </p:stCondLst>
                                            </p:cTn>
                                            <p:tgtEl>
                                              <p:spTgt spid="19"/>
                                            </p:tgtEl>
                                            <p:attrNameLst>
                                              <p:attrName>style.visibility</p:attrName>
                                            </p:attrNameLst>
                                          </p:cBhvr>
                                          <p:to>
                                            <p:strVal val="visible"/>
                                          </p:to>
                                        </p:set>
                                        <p:anim calcmode="lin" valueType="num">
                                          <p:cBhvr additive="base">
                                            <p:cTn id="133" dur="750" fill="hold"/>
                                            <p:tgtEl>
                                              <p:spTgt spid="19"/>
                                            </p:tgtEl>
                                            <p:attrNameLst>
                                              <p:attrName>ppt_x</p:attrName>
                                            </p:attrNameLst>
                                          </p:cBhvr>
                                          <p:tavLst>
                                            <p:tav tm="0">
                                              <p:val>
                                                <p:strVal val="1+#ppt_w/2"/>
                                              </p:val>
                                            </p:tav>
                                            <p:tav tm="100000">
                                              <p:val>
                                                <p:strVal val="#ppt_x"/>
                                              </p:val>
                                            </p:tav>
                                          </p:tavLst>
                                        </p:anim>
                                        <p:anim calcmode="lin" valueType="num">
                                          <p:cBhvr additive="base">
                                            <p:cTn id="134" dur="75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1" grpId="0" animBg="1"/>
          <p:bldP spid="12" grpId="0" animBg="1"/>
          <p:bldP spid="13" grpId="0" animBg="1"/>
          <p:bldP spid="14" grpId="0" animBg="1"/>
          <p:bldP spid="15" grpId="0" animBg="1"/>
          <p:bldP spid="16" grpId="0" animBg="1"/>
          <p:bldP spid="17" grpId="0" animBg="1"/>
          <p:bldP spid="18" grpId="0"/>
          <p:bldP spid="19" grpId="0"/>
          <p:bldP spid="20" grpId="0"/>
          <p:bldP spid="21" grpId="0"/>
          <p:bldP spid="22" grpId="0" animBg="1"/>
          <p:bldP spid="22" grpId="1" animBg="1"/>
          <p:bldP spid="26" grpId="0" animBg="1"/>
          <p:bldP spid="26" grpId="1" animBg="1"/>
          <p:bldP spid="30" grpId="0" animBg="1"/>
          <p:bldP spid="30" grpId="1"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500" y="104774"/>
            <a:ext cx="525938" cy="485775"/>
          </a:xfrm>
          <a:prstGeom prst="rect">
            <a:avLst/>
          </a:prstGeom>
        </p:spPr>
      </p:pic>
      <p:sp>
        <p:nvSpPr>
          <p:cNvPr id="3" name="文本框 37"/>
          <p:cNvSpPr txBox="1"/>
          <p:nvPr/>
        </p:nvSpPr>
        <p:spPr>
          <a:xfrm>
            <a:off x="681534" y="57440"/>
            <a:ext cx="4414572" cy="572863"/>
          </a:xfrm>
          <a:prstGeom prst="rect">
            <a:avLst/>
          </a:prstGeom>
          <a:noFill/>
        </p:spPr>
        <p:txBody>
          <a:bodyPr wrap="none" lIns="128539" tIns="64269" rIns="128539" bIns="64269" rtlCol="0">
            <a:spAutoFit/>
          </a:bodyPr>
          <a:lstStyle/>
          <a:p>
            <a:pPr defTabSz="1285286">
              <a:lnSpc>
                <a:spcPct val="120000"/>
              </a:lnSpc>
            </a:pPr>
            <a:r>
              <a:rPr lang="zh-CN" altLang="en-US" sz="2399" spc="300" dirty="0" smtClean="0">
                <a:solidFill>
                  <a:schemeClr val="bg1"/>
                </a:solidFill>
                <a:latin typeface="迷你简菱心" panose="02010609000101010101" pitchFamily="49" charset="-122"/>
                <a:ea typeface="迷你简菱心" panose="02010609000101010101" pitchFamily="49" charset="-122"/>
                <a:cs typeface="+mn-ea"/>
                <a:sym typeface="+mn-lt"/>
              </a:rPr>
              <a:t>四、请</a:t>
            </a:r>
            <a:r>
              <a:rPr lang="zh-CN" altLang="en-US" sz="2399" spc="300" dirty="0">
                <a:solidFill>
                  <a:schemeClr val="bg1"/>
                </a:solidFill>
                <a:latin typeface="迷你简菱心" panose="02010609000101010101" pitchFamily="49" charset="-122"/>
                <a:ea typeface="迷你简菱心" panose="02010609000101010101" pitchFamily="49" charset="-122"/>
                <a:cs typeface="+mn-ea"/>
                <a:sym typeface="+mn-lt"/>
              </a:rPr>
              <a:t>输入您的章节大标题</a:t>
            </a:r>
          </a:p>
        </p:txBody>
      </p:sp>
      <p:sp>
        <p:nvSpPr>
          <p:cNvPr id="4" name="文本框 38"/>
          <p:cNvSpPr txBox="1"/>
          <p:nvPr/>
        </p:nvSpPr>
        <p:spPr>
          <a:xfrm>
            <a:off x="623438" y="517959"/>
            <a:ext cx="6845494" cy="401727"/>
          </a:xfrm>
          <a:prstGeom prst="rect">
            <a:avLst/>
          </a:prstGeom>
          <a:noFill/>
        </p:spPr>
        <p:txBody>
          <a:bodyPr wrap="none" lIns="128539" tIns="64269" rIns="128539" bIns="64269" rtlCol="0">
            <a:spAutoFit/>
          </a:bodyPr>
          <a:lstStyle/>
          <a:p>
            <a:pPr defTabSz="1285286">
              <a:lnSpc>
                <a:spcPct val="120000"/>
              </a:lnSpc>
            </a:pPr>
            <a:r>
              <a:rPr lang="en-US" altLang="zh-CN" sz="1599" dirty="0">
                <a:solidFill>
                  <a:schemeClr val="bg1"/>
                </a:solidFill>
                <a:latin typeface="微软雅黑 Light" panose="020B0502040204020203" pitchFamily="34" charset="-122"/>
                <a:ea typeface="微软雅黑 Light" panose="020B0502040204020203" pitchFamily="34" charset="-122"/>
                <a:cs typeface="+mn-ea"/>
                <a:sym typeface="+mn-lt"/>
              </a:rPr>
              <a:t>Click here to edit the content you want to recommend that you use the</a:t>
            </a:r>
          </a:p>
        </p:txBody>
      </p:sp>
      <p:sp>
        <p:nvSpPr>
          <p:cNvPr id="5" name="Rectangle 45"/>
          <p:cNvSpPr/>
          <p:nvPr/>
        </p:nvSpPr>
        <p:spPr>
          <a:xfrm>
            <a:off x="7176979" y="1548399"/>
            <a:ext cx="2033475" cy="4314587"/>
          </a:xfrm>
          <a:prstGeom prst="rect">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lnSpc>
                <a:spcPct val="150000"/>
              </a:lnSpc>
              <a:spcBef>
                <a:spcPct val="0"/>
              </a:spcBef>
              <a:spcAft>
                <a:spcPct val="0"/>
              </a:spcAft>
            </a:pPr>
            <a:endParaRPr lang="id-ID" sz="1404">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6" name="Rectangle 33"/>
          <p:cNvSpPr/>
          <p:nvPr/>
        </p:nvSpPr>
        <p:spPr>
          <a:xfrm>
            <a:off x="883836" y="1548399"/>
            <a:ext cx="2033475" cy="2127670"/>
          </a:xfrm>
          <a:prstGeom prst="rect">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r>
              <a:rPr lang="en-US" sz="4172" dirty="0">
                <a:solidFill>
                  <a:prstClr val="white"/>
                </a:solidFill>
                <a:latin typeface="Arial" panose="020B0604020202020204" pitchFamily="34" charset="0"/>
                <a:ea typeface="微软雅黑" panose="020B0503020204020204" pitchFamily="34" charset="-122"/>
                <a:sym typeface="Arial" panose="020B0604020202020204" pitchFamily="34" charset="0"/>
              </a:rPr>
              <a:t>2016</a:t>
            </a:r>
            <a:endParaRPr lang="id-ID" sz="4172"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7" name="Rectangle 34"/>
          <p:cNvSpPr/>
          <p:nvPr/>
        </p:nvSpPr>
        <p:spPr>
          <a:xfrm>
            <a:off x="2981551" y="1548399"/>
            <a:ext cx="2033475" cy="2127670"/>
          </a:xfrm>
          <a:prstGeom prst="rect">
            <a:avLst/>
          </a:prstGeom>
          <a:blipFill dpi="0" rotWithShape="1">
            <a:blip r:embed="rId4" cstate="print">
              <a:grayscl/>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lnSpc>
                <a:spcPct val="150000"/>
              </a:lnSpc>
              <a:spcBef>
                <a:spcPct val="0"/>
              </a:spcBef>
              <a:spcAft>
                <a:spcPct val="0"/>
              </a:spcAft>
            </a:pPr>
            <a:endParaRPr lang="en-US" sz="5399"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8" name="Rectangle 35"/>
          <p:cNvSpPr/>
          <p:nvPr/>
        </p:nvSpPr>
        <p:spPr>
          <a:xfrm>
            <a:off x="5079266" y="1548399"/>
            <a:ext cx="2033475" cy="2127670"/>
          </a:xfrm>
          <a:prstGeom prst="rect">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lnSpc>
                <a:spcPct val="150000"/>
              </a:lnSpc>
              <a:spcBef>
                <a:spcPct val="0"/>
              </a:spcBef>
              <a:spcAft>
                <a:spcPct val="0"/>
              </a:spcAft>
            </a:pPr>
            <a:endParaRPr lang="id-ID" sz="1404">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Rectangle 38"/>
          <p:cNvSpPr/>
          <p:nvPr/>
        </p:nvSpPr>
        <p:spPr>
          <a:xfrm>
            <a:off x="9274694" y="1548399"/>
            <a:ext cx="2033475" cy="2127670"/>
          </a:xfrm>
          <a:prstGeom prst="rect">
            <a:avLst/>
          </a:prstGeom>
          <a:blipFill dpi="0" rotWithShape="1">
            <a:blip r:embed="rId5" cstate="print">
              <a:grayscl/>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lnSpc>
                <a:spcPct val="150000"/>
              </a:lnSpc>
              <a:spcBef>
                <a:spcPct val="0"/>
              </a:spcBef>
              <a:spcAft>
                <a:spcPct val="0"/>
              </a:spcAft>
            </a:pPr>
            <a:endParaRPr lang="id-ID" sz="1404">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Rectangle 41"/>
          <p:cNvSpPr/>
          <p:nvPr/>
        </p:nvSpPr>
        <p:spPr>
          <a:xfrm>
            <a:off x="883837" y="3735316"/>
            <a:ext cx="4131189" cy="2127670"/>
          </a:xfrm>
          <a:prstGeom prst="rect">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lnSpc>
                <a:spcPct val="150000"/>
              </a:lnSpc>
              <a:spcBef>
                <a:spcPct val="0"/>
              </a:spcBef>
              <a:spcAft>
                <a:spcPct val="0"/>
              </a:spcAft>
            </a:pPr>
            <a:endParaRPr lang="en-US" sz="5399"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Rectangle 43"/>
          <p:cNvSpPr/>
          <p:nvPr/>
        </p:nvSpPr>
        <p:spPr>
          <a:xfrm>
            <a:off x="5079266" y="3735315"/>
            <a:ext cx="2033475" cy="2127670"/>
          </a:xfrm>
          <a:prstGeom prst="rect">
            <a:avLst/>
          </a:prstGeom>
          <a:blipFill dpi="0" rotWithShape="1">
            <a:blip r:embed="rId6" cstate="print">
              <a:grayscl/>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lnSpc>
                <a:spcPct val="150000"/>
              </a:lnSpc>
              <a:spcBef>
                <a:spcPct val="0"/>
              </a:spcBef>
              <a:spcAft>
                <a:spcPct val="0"/>
              </a:spcAft>
            </a:pPr>
            <a:endParaRPr lang="en-US" sz="5399"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Rectangle 47"/>
          <p:cNvSpPr/>
          <p:nvPr/>
        </p:nvSpPr>
        <p:spPr>
          <a:xfrm>
            <a:off x="9274694" y="3735315"/>
            <a:ext cx="2033475" cy="2127670"/>
          </a:xfrm>
          <a:prstGeom prst="rect">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r>
              <a:rPr lang="en-AU" sz="4172" dirty="0">
                <a:solidFill>
                  <a:prstClr val="white"/>
                </a:solidFill>
                <a:latin typeface="Arial" panose="020B0604020202020204" pitchFamily="34" charset="0"/>
                <a:ea typeface="微软雅黑" panose="020B0503020204020204" pitchFamily="34" charset="-122"/>
                <a:sym typeface="Arial" panose="020B0604020202020204" pitchFamily="34" charset="0"/>
              </a:rPr>
              <a:t>2017</a:t>
            </a:r>
          </a:p>
        </p:txBody>
      </p:sp>
      <p:sp>
        <p:nvSpPr>
          <p:cNvPr id="13" name="TextBox 50"/>
          <p:cNvSpPr txBox="1"/>
          <p:nvPr/>
        </p:nvSpPr>
        <p:spPr>
          <a:xfrm>
            <a:off x="5158142" y="1938661"/>
            <a:ext cx="1875721" cy="307777"/>
          </a:xfrm>
          <a:prstGeom prst="rect">
            <a:avLst/>
          </a:prstGeom>
          <a:noFill/>
        </p:spPr>
        <p:txBody>
          <a:bodyPr wrap="square" lIns="0" tIns="0" rIns="0" bIns="0" rtlCol="0" anchor="ctr">
            <a:spAutoFit/>
          </a:bodyPr>
          <a:lstStyle/>
          <a:p>
            <a:pPr algn="ctr" defTabSz="866943" fontAlgn="base">
              <a:spcBef>
                <a:spcPct val="0"/>
              </a:spcBef>
              <a:spcAft>
                <a:spcPct val="0"/>
              </a:spcAft>
            </a:pPr>
            <a:r>
              <a:rPr lang="zh-CN" altLang="en-US" sz="2000" b="1" dirty="0">
                <a:solidFill>
                  <a:prstClr val="white">
                    <a:alpha val="80000"/>
                  </a:prstClr>
                </a:solidFill>
                <a:latin typeface="Arial" panose="020B0604020202020204" pitchFamily="34" charset="0"/>
                <a:ea typeface="微软雅黑" panose="020B0503020204020204" pitchFamily="34" charset="-122"/>
                <a:sym typeface="Arial" panose="020B0604020202020204" pitchFamily="34" charset="0"/>
              </a:rPr>
              <a:t>请替换文字内容</a:t>
            </a:r>
            <a:endParaRPr lang="en-AU" sz="2000" b="1" dirty="0">
              <a:solidFill>
                <a:prstClr val="white">
                  <a:alpha val="80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Text Placeholder 32"/>
          <p:cNvSpPr txBox="1">
            <a:spLocks/>
          </p:cNvSpPr>
          <p:nvPr/>
        </p:nvSpPr>
        <p:spPr>
          <a:xfrm>
            <a:off x="5240250" y="2400784"/>
            <a:ext cx="1611811" cy="1181862"/>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defTabSz="650207" fontAlgn="base">
              <a:lnSpc>
                <a:spcPct val="120000"/>
              </a:lnSpc>
              <a:spcBef>
                <a:spcPts val="0"/>
              </a:spcBef>
              <a:spcAft>
                <a:spcPct val="0"/>
              </a:spcAft>
              <a:buFont typeface="Arial" panose="020B0604020202020204" pitchFamily="34" charset="0"/>
              <a:buNone/>
            </a:pPr>
            <a:r>
              <a:rPr lang="zh-CN" altLang="en-US" sz="1600" dirty="0">
                <a:solidFill>
                  <a:prstClr val="white"/>
                </a:solidFill>
                <a:latin typeface="Arial" panose="020B0604020202020204" pitchFamily="34" charset="0"/>
                <a:ea typeface="微软雅黑" panose="020B0503020204020204" pitchFamily="34" charset="-122"/>
                <a:sym typeface="Arial" panose="020B0604020202020204" pitchFamily="34" charset="0"/>
              </a:rPr>
              <a:t>请替换文字内容，修改文字内容，也可以直接复制你的内容到</a:t>
            </a:r>
            <a:r>
              <a:rPr lang="zh-CN" altLang="en-US" sz="1600" dirty="0" smtClean="0">
                <a:solidFill>
                  <a:prstClr val="white"/>
                </a:solidFill>
                <a:latin typeface="Arial" panose="020B0604020202020204" pitchFamily="34" charset="0"/>
                <a:ea typeface="微软雅黑" panose="020B0503020204020204" pitchFamily="34" charset="-122"/>
                <a:sym typeface="Arial" panose="020B0604020202020204" pitchFamily="34" charset="0"/>
              </a:rPr>
              <a:t>此</a:t>
            </a:r>
            <a:endParaRPr lang="en-US" sz="1600"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Text Placeholder 32"/>
          <p:cNvSpPr txBox="1">
            <a:spLocks/>
          </p:cNvSpPr>
          <p:nvPr/>
        </p:nvSpPr>
        <p:spPr>
          <a:xfrm>
            <a:off x="1373994" y="4176605"/>
            <a:ext cx="3105461" cy="1625060"/>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defTabSz="650207" fontAlgn="base">
              <a:lnSpc>
                <a:spcPct val="120000"/>
              </a:lnSpc>
              <a:spcBef>
                <a:spcPts val="0"/>
              </a:spcBef>
              <a:spcAft>
                <a:spcPct val="0"/>
              </a:spcAft>
              <a:buFont typeface="Wingdings" panose="05000000000000000000" pitchFamily="2" charset="2"/>
              <a:buChar char="ü"/>
            </a:pPr>
            <a:r>
              <a:rPr lang="zh-CN" altLang="en-US" sz="1600" dirty="0">
                <a:solidFill>
                  <a:prstClr val="white"/>
                </a:solidFill>
                <a:latin typeface="Arial" panose="020B0604020202020204" pitchFamily="34" charset="0"/>
                <a:ea typeface="微软雅黑" panose="020B0503020204020204" pitchFamily="34" charset="-122"/>
                <a:sym typeface="Arial" panose="020B0604020202020204" pitchFamily="34" charset="0"/>
              </a:rPr>
              <a:t>请替换文字内容，修改文字内容，也可以直接复制你的内容到</a:t>
            </a:r>
            <a:r>
              <a:rPr lang="zh-CN" altLang="en-US" sz="1600" dirty="0" smtClean="0">
                <a:solidFill>
                  <a:prstClr val="white"/>
                </a:solidFill>
                <a:latin typeface="Arial" panose="020B0604020202020204" pitchFamily="34" charset="0"/>
                <a:ea typeface="微软雅黑" panose="020B0503020204020204" pitchFamily="34" charset="-122"/>
                <a:sym typeface="Arial" panose="020B0604020202020204" pitchFamily="34" charset="0"/>
              </a:rPr>
              <a:t>此</a:t>
            </a:r>
            <a:endParaRPr lang="en-US" altLang="zh-CN" sz="1600" dirty="0" smtClean="0">
              <a:solidFill>
                <a:prstClr val="white"/>
              </a:solidFill>
              <a:latin typeface="Arial" panose="020B0604020202020204" pitchFamily="34" charset="0"/>
              <a:ea typeface="微软雅黑" panose="020B0503020204020204" pitchFamily="34" charset="-122"/>
              <a:sym typeface="Arial" panose="020B0604020202020204" pitchFamily="34" charset="0"/>
            </a:endParaRPr>
          </a:p>
          <a:p>
            <a:pPr algn="just" defTabSz="650207" fontAlgn="base">
              <a:lnSpc>
                <a:spcPct val="120000"/>
              </a:lnSpc>
              <a:spcBef>
                <a:spcPts val="0"/>
              </a:spcBef>
              <a:spcAft>
                <a:spcPct val="0"/>
              </a:spcAft>
              <a:buFont typeface="Wingdings" panose="05000000000000000000" pitchFamily="2" charset="2"/>
              <a:buChar char="ü"/>
            </a:pPr>
            <a:endParaRPr lang="en-US" altLang="zh-CN" sz="800"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a:p>
            <a:pPr algn="just" defTabSz="650207" fontAlgn="base">
              <a:lnSpc>
                <a:spcPct val="120000"/>
              </a:lnSpc>
              <a:spcBef>
                <a:spcPts val="0"/>
              </a:spcBef>
              <a:spcAft>
                <a:spcPct val="0"/>
              </a:spcAft>
              <a:buFont typeface="Wingdings" panose="05000000000000000000" pitchFamily="2" charset="2"/>
              <a:buChar char="ü"/>
            </a:pPr>
            <a:r>
              <a:rPr lang="zh-CN" altLang="en-US" sz="1600" dirty="0">
                <a:solidFill>
                  <a:prstClr val="white"/>
                </a:solidFill>
                <a:latin typeface="Arial" panose="020B0604020202020204" pitchFamily="34" charset="0"/>
                <a:ea typeface="微软雅黑" panose="020B0503020204020204" pitchFamily="34" charset="-122"/>
                <a:sym typeface="Arial" panose="020B0604020202020204" pitchFamily="34" charset="0"/>
              </a:rPr>
              <a:t>请替换文字内容，修改文字内容，也可以直接复制你的内容到</a:t>
            </a:r>
            <a:r>
              <a:rPr lang="zh-CN" altLang="en-US" sz="1600" dirty="0" smtClean="0">
                <a:solidFill>
                  <a:prstClr val="white"/>
                </a:solidFill>
                <a:latin typeface="Arial" panose="020B0604020202020204" pitchFamily="34" charset="0"/>
                <a:ea typeface="微软雅黑" panose="020B0503020204020204" pitchFamily="34" charset="-122"/>
                <a:sym typeface="Arial" panose="020B0604020202020204" pitchFamily="34" charset="0"/>
              </a:rPr>
              <a:t>此</a:t>
            </a:r>
            <a:endParaRPr lang="en-US" altLang="zh-CN" sz="1600" dirty="0" smtClean="0">
              <a:solidFill>
                <a:prstClr val="white"/>
              </a:solidFill>
              <a:latin typeface="Arial" panose="020B0604020202020204" pitchFamily="34" charset="0"/>
              <a:ea typeface="微软雅黑" panose="020B0503020204020204" pitchFamily="34" charset="-122"/>
              <a:sym typeface="Arial" panose="020B0604020202020204" pitchFamily="34" charset="0"/>
            </a:endParaRPr>
          </a:p>
          <a:p>
            <a:pPr algn="just" defTabSz="650207" fontAlgn="base">
              <a:lnSpc>
                <a:spcPct val="120000"/>
              </a:lnSpc>
              <a:spcBef>
                <a:spcPts val="0"/>
              </a:spcBef>
              <a:spcAft>
                <a:spcPct val="0"/>
              </a:spcAft>
              <a:buFont typeface="Wingdings" panose="05000000000000000000" pitchFamily="2" charset="2"/>
              <a:buChar char="ü"/>
            </a:pPr>
            <a:endParaRPr lang="en-US" altLang="zh-CN" sz="1600"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Text Placeholder 32"/>
          <p:cNvSpPr txBox="1">
            <a:spLocks/>
          </p:cNvSpPr>
          <p:nvPr/>
        </p:nvSpPr>
        <p:spPr>
          <a:xfrm>
            <a:off x="7404081" y="2612234"/>
            <a:ext cx="1609933" cy="2632003"/>
          </a:xfrm>
          <a:prstGeom prst="rect">
            <a:avLst/>
          </a:prstGeom>
        </p:spPr>
        <p:txBody>
          <a:bodyPr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defTabSz="650207" fontAlgn="base">
              <a:lnSpc>
                <a:spcPct val="120000"/>
              </a:lnSpc>
              <a:spcBef>
                <a:spcPts val="0"/>
              </a:spcBef>
              <a:spcAft>
                <a:spcPct val="0"/>
              </a:spcAft>
              <a:buFont typeface="Arial" panose="020B0604020202020204" pitchFamily="34" charset="0"/>
              <a:buNone/>
            </a:pPr>
            <a:r>
              <a:rPr lang="zh-CN" altLang="en-US" sz="758" dirty="0" smtClean="0">
                <a:solidFill>
                  <a:prstClr val="white"/>
                </a:solidFill>
                <a:latin typeface="Arial" panose="020B0604020202020204" pitchFamily="34" charset="0"/>
                <a:ea typeface="微软雅黑" panose="020B0503020204020204" pitchFamily="34" charset="-122"/>
                <a:sym typeface="Arial" panose="020B0604020202020204" pitchFamily="34" charset="0"/>
              </a:rPr>
              <a:t>请</a:t>
            </a:r>
            <a:r>
              <a:rPr lang="zh-CN" altLang="en-US" sz="1600" dirty="0">
                <a:solidFill>
                  <a:prstClr val="white"/>
                </a:solidFill>
                <a:latin typeface="Arial" panose="020B0604020202020204" pitchFamily="34" charset="0"/>
                <a:ea typeface="微软雅黑" panose="020B0503020204020204" pitchFamily="34" charset="-122"/>
                <a:sym typeface="Arial" panose="020B0604020202020204" pitchFamily="34" charset="0"/>
              </a:rPr>
              <a:t>请替换文字内容，修改文字内容，也可以直接复制你的内容到</a:t>
            </a:r>
            <a:r>
              <a:rPr lang="zh-CN" altLang="en-US" sz="1600" dirty="0" smtClean="0">
                <a:solidFill>
                  <a:prstClr val="white"/>
                </a:solidFill>
                <a:latin typeface="Arial" panose="020B0604020202020204" pitchFamily="34" charset="0"/>
                <a:ea typeface="微软雅黑" panose="020B0503020204020204" pitchFamily="34" charset="-122"/>
                <a:sym typeface="Arial" panose="020B0604020202020204" pitchFamily="34" charset="0"/>
              </a:rPr>
              <a:t>此</a:t>
            </a:r>
            <a:r>
              <a:rPr lang="zh-CN" altLang="en-US" sz="1600" dirty="0">
                <a:solidFill>
                  <a:prstClr val="white"/>
                </a:solidFill>
                <a:latin typeface="Arial" panose="020B0604020202020204" pitchFamily="34" charset="0"/>
                <a:ea typeface="微软雅黑" panose="020B0503020204020204" pitchFamily="34" charset="-122"/>
                <a:sym typeface="Arial" panose="020B0604020202020204" pitchFamily="34" charset="0"/>
              </a:rPr>
              <a:t>请替换文字内容，修改文字内容，也可以直接复制你的内容到此</a:t>
            </a:r>
            <a:endParaRPr lang="en-US" altLang="zh-CN" sz="1600"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a:p>
            <a:pPr marL="0" indent="0" algn="just" defTabSz="650207" fontAlgn="base">
              <a:lnSpc>
                <a:spcPct val="120000"/>
              </a:lnSpc>
              <a:spcBef>
                <a:spcPts val="0"/>
              </a:spcBef>
              <a:spcAft>
                <a:spcPct val="0"/>
              </a:spcAft>
              <a:buFont typeface="Arial" panose="020B0604020202020204" pitchFamily="34" charset="0"/>
              <a:buNone/>
            </a:pPr>
            <a:endParaRPr lang="en-US" altLang="zh-CN" sz="1600"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304682307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anim calcmode="lin" valueType="num">
                                      <p:cBhvr>
                                        <p:cTn id="19" dur="500" fill="hold"/>
                                        <p:tgtEl>
                                          <p:spTgt spid="4"/>
                                        </p:tgtEl>
                                        <p:attrNameLst>
                                          <p:attrName>ppt_x</p:attrName>
                                        </p:attrNameLst>
                                      </p:cBhvr>
                                      <p:tavLst>
                                        <p:tav tm="0">
                                          <p:val>
                                            <p:strVal val="#ppt_x"/>
                                          </p:val>
                                        </p:tav>
                                        <p:tav tm="100000">
                                          <p:val>
                                            <p:strVal val="#ppt_x"/>
                                          </p:val>
                                        </p:tav>
                                      </p:tavLst>
                                    </p:anim>
                                    <p:anim calcmode="lin" valueType="num">
                                      <p:cBhvr>
                                        <p:cTn id="20"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500"/>
                                        <p:tgtEl>
                                          <p:spTgt spid="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animBg="1"/>
      <p:bldP spid="7" grpId="0" animBg="1"/>
      <p:bldP spid="8" grpId="0" animBg="1"/>
      <p:bldP spid="9" grpId="0" animBg="1"/>
      <p:bldP spid="10" grpId="0" animBg="1"/>
      <p:bldP spid="11"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81126"/>
          <a:stretch/>
        </p:blipFill>
        <p:spPr>
          <a:xfrm>
            <a:off x="0" y="5707574"/>
            <a:ext cx="12192000" cy="1150426"/>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t="69371" r="75026"/>
          <a:stretch/>
        </p:blipFill>
        <p:spPr>
          <a:xfrm>
            <a:off x="0" y="4991137"/>
            <a:ext cx="3044858" cy="1866863"/>
          </a:xfrm>
          <a:prstGeom prst="rect">
            <a:avLst/>
          </a:prstGeom>
        </p:spPr>
      </p:pic>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l="68815" t="65814"/>
          <a:stretch/>
        </p:blipFill>
        <p:spPr>
          <a:xfrm>
            <a:off x="8389856" y="4774321"/>
            <a:ext cx="3802144" cy="2083679"/>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34794" t="76176" r="36675"/>
          <a:stretch/>
        </p:blipFill>
        <p:spPr>
          <a:xfrm>
            <a:off x="4242062" y="5405917"/>
            <a:ext cx="3478491" cy="1452083"/>
          </a:xfrm>
          <a:prstGeom prst="rect">
            <a:avLst/>
          </a:prstGeom>
        </p:spPr>
      </p:pic>
      <p:pic>
        <p:nvPicPr>
          <p:cNvPr id="7" name="图片 6"/>
          <p:cNvPicPr>
            <a:picLocks noChangeAspect="1"/>
          </p:cNvPicPr>
          <p:nvPr/>
        </p:nvPicPr>
        <p:blipFill rotWithShape="1">
          <a:blip r:embed="rId6" cstate="print">
            <a:extLst>
              <a:ext uri="{28A0092B-C50C-407E-A947-70E740481C1C}">
                <a14:useLocalDpi xmlns:a14="http://schemas.microsoft.com/office/drawing/2010/main" val="0"/>
              </a:ext>
            </a:extLst>
          </a:blip>
          <a:srcRect t="36738" r="79510"/>
          <a:stretch/>
        </p:blipFill>
        <p:spPr>
          <a:xfrm>
            <a:off x="179109" y="1057804"/>
            <a:ext cx="2498103" cy="3855918"/>
          </a:xfrm>
          <a:prstGeom prst="rect">
            <a:avLst/>
          </a:prstGeom>
        </p:spPr>
      </p:pic>
      <p:sp>
        <p:nvSpPr>
          <p:cNvPr id="32" name="TextBox 14"/>
          <p:cNvSpPr txBox="1"/>
          <p:nvPr/>
        </p:nvSpPr>
        <p:spPr>
          <a:xfrm>
            <a:off x="2939862" y="2363516"/>
            <a:ext cx="8436018" cy="800219"/>
          </a:xfrm>
          <a:prstGeom prst="rect">
            <a:avLst/>
          </a:prstGeom>
          <a:noFill/>
        </p:spPr>
        <p:txBody>
          <a:bodyPr wrap="square" rtlCol="0">
            <a:spAutoFit/>
          </a:bodyPr>
          <a:lstStyle/>
          <a:p>
            <a:pPr algn="ctr"/>
            <a:r>
              <a:rPr lang="zh-CN" altLang="en-US" sz="4600" spc="600" dirty="0" smtClean="0">
                <a:solidFill>
                  <a:schemeClr val="bg1"/>
                </a:solidFill>
                <a:effectLst>
                  <a:outerShdw blurRad="38100" dist="38100" dir="2700000" algn="tl">
                    <a:srgbClr val="000000">
                      <a:alpha val="43137"/>
                    </a:srgbClr>
                  </a:outerShdw>
                </a:effectLst>
                <a:latin typeface="迷你简菱心" panose="02010609000101010101" pitchFamily="49" charset="-122"/>
                <a:ea typeface="迷你简菱心" panose="02010609000101010101" pitchFamily="49" charset="-122"/>
              </a:rPr>
              <a:t>感谢各位的观看</a:t>
            </a:r>
          </a:p>
        </p:txBody>
      </p:sp>
      <p:sp>
        <p:nvSpPr>
          <p:cNvPr id="33" name="TextBox 16"/>
          <p:cNvSpPr txBox="1"/>
          <p:nvPr/>
        </p:nvSpPr>
        <p:spPr>
          <a:xfrm>
            <a:off x="3933908" y="3291021"/>
            <a:ext cx="6447926" cy="369332"/>
          </a:xfrm>
          <a:prstGeom prst="rect">
            <a:avLst/>
          </a:prstGeom>
          <a:noFill/>
        </p:spPr>
        <p:txBody>
          <a:bodyPr wrap="square" rtlCol="0">
            <a:spAutoFit/>
          </a:bodyPr>
          <a:lstStyle/>
          <a:p>
            <a:pPr algn="ctr"/>
            <a:r>
              <a:rPr lang="zh-CN" altLang="en-US" dirty="0" smtClean="0">
                <a:solidFill>
                  <a:schemeClr val="bg1"/>
                </a:solidFill>
                <a:latin typeface="微软雅黑" panose="020B0503020204020204" pitchFamily="34" charset="-122"/>
                <a:ea typeface="微软雅黑" panose="020B0503020204020204" pitchFamily="34" charset="-122"/>
              </a:rPr>
              <a:t>适合工作汇报、总结计划、中小学、幼儿园、教育培训等</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34" name="TextBox 2"/>
          <p:cNvSpPr txBox="1"/>
          <p:nvPr/>
        </p:nvSpPr>
        <p:spPr>
          <a:xfrm>
            <a:off x="5876910" y="558910"/>
            <a:ext cx="2561920" cy="1862048"/>
          </a:xfrm>
          <a:prstGeom prst="rect">
            <a:avLst/>
          </a:prstGeom>
          <a:noFill/>
        </p:spPr>
        <p:txBody>
          <a:bodyPr vert="horz" wrap="none" rtlCol="0">
            <a:spAutoFit/>
          </a:bodyPr>
          <a:lstStyle>
            <a:defPPr>
              <a:defRPr lang="zh-CN"/>
            </a:defPPr>
            <a:lvl1pPr algn="ctr">
              <a:defRPr sz="16600" b="1">
                <a:ln>
                  <a:gradFill>
                    <a:gsLst>
                      <a:gs pos="0">
                        <a:schemeClr val="accent1">
                          <a:lumMod val="5000"/>
                          <a:lumOff val="95000"/>
                          <a:alpha val="0"/>
                        </a:schemeClr>
                      </a:gs>
                      <a:gs pos="56000">
                        <a:schemeClr val="bg1"/>
                      </a:gs>
                      <a:gs pos="100000">
                        <a:schemeClr val="bg1">
                          <a:alpha val="0"/>
                        </a:schemeClr>
                      </a:gs>
                    </a:gsLst>
                    <a:lin ang="7200000" scaled="0"/>
                  </a:gradFill>
                </a:ln>
                <a:solidFill>
                  <a:srgbClr val="A5C846"/>
                </a:solidFill>
                <a:effectLst>
                  <a:outerShdw blurRad="38100" dist="38100" dir="2700000" algn="tl">
                    <a:srgbClr val="000000">
                      <a:alpha val="43137"/>
                    </a:srgbClr>
                  </a:outerShdw>
                </a:effectLst>
                <a:latin typeface="Agency FB" panose="020B0503020202020204" pitchFamily="34" charset="0"/>
              </a:defRPr>
            </a:lvl1pPr>
            <a:lvl2pPr>
              <a:defRPr/>
            </a:lvl2pPr>
            <a:lvl3pPr>
              <a:defRPr/>
            </a:lvl3pPr>
            <a:lvl4pPr>
              <a:defRPr/>
            </a:lvl4pPr>
            <a:lvl5pPr>
              <a:defRPr/>
            </a:lvl5pPr>
            <a:lvl6pPr>
              <a:defRPr/>
            </a:lvl6pPr>
            <a:lvl7pPr>
              <a:defRPr/>
            </a:lvl7pPr>
            <a:lvl8pPr>
              <a:defRPr/>
            </a:lvl8pPr>
            <a:lvl9pPr>
              <a:defRPr/>
            </a:lvl9pPr>
          </a:lstStyle>
          <a:p>
            <a:r>
              <a:rPr lang="en-US" altLang="zh-CN" sz="11500" dirty="0" smtClean="0">
                <a:ln>
                  <a:noFill/>
                </a:ln>
                <a:solidFill>
                  <a:schemeClr val="bg1"/>
                </a:solidFill>
                <a:effectLst/>
                <a:ea typeface="腾祥澜黑简" panose="01010104010101010101" pitchFamily="2" charset="-122"/>
              </a:rPr>
              <a:t>2018</a:t>
            </a:r>
            <a:endParaRPr lang="zh-CN" altLang="en-US" sz="11500" dirty="0">
              <a:ln>
                <a:noFill/>
              </a:ln>
              <a:solidFill>
                <a:schemeClr val="bg1"/>
              </a:solidFill>
              <a:effectLst/>
              <a:ea typeface="腾祥澜黑简" panose="01010104010101010101" pitchFamily="2" charset="-122"/>
            </a:endParaRPr>
          </a:p>
        </p:txBody>
      </p:sp>
      <p:grpSp>
        <p:nvGrpSpPr>
          <p:cNvPr id="35" name="组合 34"/>
          <p:cNvGrpSpPr/>
          <p:nvPr/>
        </p:nvGrpSpPr>
        <p:grpSpPr>
          <a:xfrm>
            <a:off x="5751978" y="4018899"/>
            <a:ext cx="458433" cy="413329"/>
            <a:chOff x="4634991" y="2138335"/>
            <a:chExt cx="428348" cy="386204"/>
          </a:xfrm>
          <a:solidFill>
            <a:srgbClr val="01383B"/>
          </a:solidFill>
        </p:grpSpPr>
        <p:sp>
          <p:nvSpPr>
            <p:cNvPr id="36" name="Freeform 5"/>
            <p:cNvSpPr>
              <a:spLocks/>
            </p:cNvSpPr>
            <p:nvPr/>
          </p:nvSpPr>
          <p:spPr bwMode="auto">
            <a:xfrm>
              <a:off x="4634991" y="2138335"/>
              <a:ext cx="428348" cy="3862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bg1"/>
            </a:solidFill>
            <a:ln>
              <a:noFill/>
            </a:ln>
            <a:effectLst>
              <a:outerShdw blurRad="63500" algn="ctr"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zh-CN" altLang="en-US" sz="5332" dirty="0">
                <a:solidFill>
                  <a:schemeClr val="bg1"/>
                </a:solidFill>
              </a:endParaRPr>
            </a:p>
          </p:txBody>
        </p:sp>
        <p:sp>
          <p:nvSpPr>
            <p:cNvPr id="37" name="KSO_Shape"/>
            <p:cNvSpPr>
              <a:spLocks/>
            </p:cNvSpPr>
            <p:nvPr/>
          </p:nvSpPr>
          <p:spPr bwMode="auto">
            <a:xfrm>
              <a:off x="4711293" y="2236765"/>
              <a:ext cx="275742" cy="189342"/>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grpFill/>
            <a:ln>
              <a:noFill/>
            </a:ln>
            <a:extLst/>
          </p:spPr>
          <p:txBody>
            <a:bodyPr anchor="ctr">
              <a:scene3d>
                <a:camera prst="orthographicFront"/>
                <a:lightRig rig="threePt" dir="t"/>
              </a:scene3d>
              <a:sp3d contourW="12700">
                <a:contourClr>
                  <a:srgbClr val="FFFFFF"/>
                </a:contourClr>
              </a:sp3d>
            </a:bodyPr>
            <a:lstStyle/>
            <a:p>
              <a:pPr algn="ctr">
                <a:defRPr/>
              </a:pPr>
              <a:endParaRPr lang="zh-CN" altLang="en-US" sz="2400" dirty="0">
                <a:solidFill>
                  <a:schemeClr val="bg1"/>
                </a:solidFill>
                <a:ea typeface="微软雅黑" pitchFamily="34" charset="-122"/>
              </a:endParaRPr>
            </a:p>
          </p:txBody>
        </p:sp>
      </p:grpSp>
      <p:grpSp>
        <p:nvGrpSpPr>
          <p:cNvPr id="38" name="组合 37"/>
          <p:cNvGrpSpPr/>
          <p:nvPr/>
        </p:nvGrpSpPr>
        <p:grpSpPr>
          <a:xfrm>
            <a:off x="7924772" y="4018899"/>
            <a:ext cx="458433" cy="413329"/>
            <a:chOff x="5076056" y="2138335"/>
            <a:chExt cx="428348" cy="386204"/>
          </a:xfrm>
          <a:solidFill>
            <a:srgbClr val="01383B"/>
          </a:solidFill>
        </p:grpSpPr>
        <p:sp>
          <p:nvSpPr>
            <p:cNvPr id="39" name="Freeform 5"/>
            <p:cNvSpPr>
              <a:spLocks/>
            </p:cNvSpPr>
            <p:nvPr/>
          </p:nvSpPr>
          <p:spPr bwMode="auto">
            <a:xfrm>
              <a:off x="5076056" y="2138335"/>
              <a:ext cx="428348" cy="3862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bg1"/>
            </a:solidFill>
            <a:ln>
              <a:noFill/>
            </a:ln>
            <a:effectLst>
              <a:outerShdw blurRad="63500" algn="ctr"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zh-CN" altLang="en-US" sz="5332" dirty="0">
                <a:solidFill>
                  <a:schemeClr val="bg1"/>
                </a:solidFill>
              </a:endParaRPr>
            </a:p>
          </p:txBody>
        </p:sp>
        <p:sp>
          <p:nvSpPr>
            <p:cNvPr id="40" name="KSO_Shape"/>
            <p:cNvSpPr>
              <a:spLocks/>
            </p:cNvSpPr>
            <p:nvPr/>
          </p:nvSpPr>
          <p:spPr bwMode="auto">
            <a:xfrm>
              <a:off x="5175472" y="2244479"/>
              <a:ext cx="229514" cy="195468"/>
            </a:xfrm>
            <a:custGeom>
              <a:avLst/>
              <a:gdLst>
                <a:gd name="T0" fmla="*/ 432030 w 2125663"/>
                <a:gd name="T1" fmla="*/ 1344893 h 1811338"/>
                <a:gd name="T2" fmla="*/ 462740 w 2125663"/>
                <a:gd name="T3" fmla="*/ 1477960 h 1811338"/>
                <a:gd name="T4" fmla="*/ 513638 w 2125663"/>
                <a:gd name="T5" fmla="*/ 1557743 h 1811338"/>
                <a:gd name="T6" fmla="*/ 516481 w 2125663"/>
                <a:gd name="T7" fmla="*/ 1336346 h 1811338"/>
                <a:gd name="T8" fmla="*/ 503401 w 2125663"/>
                <a:gd name="T9" fmla="*/ 1310416 h 1811338"/>
                <a:gd name="T10" fmla="*/ 515913 w 2125663"/>
                <a:gd name="T11" fmla="*/ 1250009 h 1811338"/>
                <a:gd name="T12" fmla="*/ 618846 w 2125663"/>
                <a:gd name="T13" fmla="*/ 1242885 h 1811338"/>
                <a:gd name="T14" fmla="*/ 643583 w 2125663"/>
                <a:gd name="T15" fmla="*/ 1263116 h 1811338"/>
                <a:gd name="T16" fmla="*/ 642446 w 2125663"/>
                <a:gd name="T17" fmla="*/ 1324948 h 1811338"/>
                <a:gd name="T18" fmla="*/ 619414 w 2125663"/>
                <a:gd name="T19" fmla="*/ 1342899 h 1811338"/>
                <a:gd name="T20" fmla="*/ 664057 w 2125663"/>
                <a:gd name="T21" fmla="*/ 1524691 h 1811338"/>
                <a:gd name="T22" fmla="*/ 704434 w 2125663"/>
                <a:gd name="T23" fmla="*/ 1417553 h 1811338"/>
                <a:gd name="T24" fmla="*/ 725191 w 2125663"/>
                <a:gd name="T25" fmla="*/ 1259697 h 1811338"/>
                <a:gd name="T26" fmla="*/ 857412 w 2125663"/>
                <a:gd name="T27" fmla="*/ 1192451 h 1811338"/>
                <a:gd name="T28" fmla="*/ 923096 w 2125663"/>
                <a:gd name="T29" fmla="*/ 1212682 h 1811338"/>
                <a:gd name="T30" fmla="*/ 970013 w 2125663"/>
                <a:gd name="T31" fmla="*/ 1259697 h 1811338"/>
                <a:gd name="T32" fmla="*/ 990201 w 2125663"/>
                <a:gd name="T33" fmla="*/ 1325233 h 1811338"/>
                <a:gd name="T34" fmla="*/ 980818 w 2125663"/>
                <a:gd name="T35" fmla="*/ 1537228 h 1811338"/>
                <a:gd name="T36" fmla="*/ 935891 w 2125663"/>
                <a:gd name="T37" fmla="*/ 1570566 h 1811338"/>
                <a:gd name="T38" fmla="*/ 798837 w 2125663"/>
                <a:gd name="T39" fmla="*/ 1607608 h 1811338"/>
                <a:gd name="T40" fmla="*/ 617424 w 2125663"/>
                <a:gd name="T41" fmla="*/ 1622140 h 1811338"/>
                <a:gd name="T42" fmla="*/ 428049 w 2125663"/>
                <a:gd name="T43" fmla="*/ 1615872 h 1811338"/>
                <a:gd name="T44" fmla="*/ 264551 w 2125663"/>
                <a:gd name="T45" fmla="*/ 1588232 h 1811338"/>
                <a:gd name="T46" fmla="*/ 180669 w 2125663"/>
                <a:gd name="T47" fmla="*/ 1549481 h 1811338"/>
                <a:gd name="T48" fmla="*/ 159912 w 2125663"/>
                <a:gd name="T49" fmla="*/ 1517283 h 1811338"/>
                <a:gd name="T50" fmla="*/ 167873 w 2125663"/>
                <a:gd name="T51" fmla="*/ 1284201 h 1811338"/>
                <a:gd name="T52" fmla="*/ 205123 w 2125663"/>
                <a:gd name="T53" fmla="*/ 1228638 h 1811338"/>
                <a:gd name="T54" fmla="*/ 264266 w 2125663"/>
                <a:gd name="T55" fmla="*/ 1196440 h 1811338"/>
                <a:gd name="T56" fmla="*/ 421225 w 2125663"/>
                <a:gd name="T57" fmla="*/ 1183048 h 1811338"/>
                <a:gd name="T58" fmla="*/ 433514 w 2125663"/>
                <a:gd name="T59" fmla="*/ 761303 h 1811338"/>
                <a:gd name="T60" fmla="*/ 391450 w 2125663"/>
                <a:gd name="T61" fmla="*/ 813630 h 1811338"/>
                <a:gd name="T62" fmla="*/ 379229 w 2125663"/>
                <a:gd name="T63" fmla="*/ 902075 h 1811338"/>
                <a:gd name="T64" fmla="*/ 414756 w 2125663"/>
                <a:gd name="T65" fmla="*/ 1016114 h 1811338"/>
                <a:gd name="T66" fmla="*/ 487516 w 2125663"/>
                <a:gd name="T67" fmla="*/ 1099439 h 1811338"/>
                <a:gd name="T68" fmla="*/ 567666 w 2125663"/>
                <a:gd name="T69" fmla="*/ 1135272 h 1811338"/>
                <a:gd name="T70" fmla="*/ 645542 w 2125663"/>
                <a:gd name="T71" fmla="*/ 1111099 h 1811338"/>
                <a:gd name="T72" fmla="*/ 722282 w 2125663"/>
                <a:gd name="T73" fmla="*/ 1035452 h 1811338"/>
                <a:gd name="T74" fmla="*/ 767757 w 2125663"/>
                <a:gd name="T75" fmla="*/ 926248 h 1811338"/>
                <a:gd name="T76" fmla="*/ 666290 w 2125663"/>
                <a:gd name="T77" fmla="*/ 863967 h 1811338"/>
                <a:gd name="T78" fmla="*/ 546918 w 2125663"/>
                <a:gd name="T79" fmla="*/ 832116 h 1811338"/>
                <a:gd name="T80" fmla="*/ 484389 w 2125663"/>
                <a:gd name="T81" fmla="*/ 790595 h 1811338"/>
                <a:gd name="T82" fmla="*/ 452273 w 2125663"/>
                <a:gd name="T83" fmla="*/ 760734 h 1811338"/>
                <a:gd name="T84" fmla="*/ 568234 w 2125663"/>
                <a:gd name="T85" fmla="*/ 587258 h 1811338"/>
                <a:gd name="T86" fmla="*/ 631616 w 2125663"/>
                <a:gd name="T87" fmla="*/ 594937 h 1811338"/>
                <a:gd name="T88" fmla="*/ 705513 w 2125663"/>
                <a:gd name="T89" fmla="*/ 631054 h 1811338"/>
                <a:gd name="T90" fmla="*/ 790210 w 2125663"/>
                <a:gd name="T91" fmla="*/ 732864 h 1811338"/>
                <a:gd name="T92" fmla="*/ 826306 w 2125663"/>
                <a:gd name="T93" fmla="*/ 873920 h 1811338"/>
                <a:gd name="T94" fmla="*/ 818064 w 2125663"/>
                <a:gd name="T95" fmla="*/ 959237 h 1811338"/>
                <a:gd name="T96" fmla="*/ 780831 w 2125663"/>
                <a:gd name="T97" fmla="*/ 1048534 h 1811338"/>
                <a:gd name="T98" fmla="*/ 687607 w 2125663"/>
                <a:gd name="T99" fmla="*/ 1148922 h 1811338"/>
                <a:gd name="T100" fmla="*/ 588983 w 2125663"/>
                <a:gd name="T101" fmla="*/ 1190727 h 1811338"/>
                <a:gd name="T102" fmla="*/ 525033 w 2125663"/>
                <a:gd name="T103" fmla="*/ 1182480 h 1811338"/>
                <a:gd name="T104" fmla="*/ 421293 w 2125663"/>
                <a:gd name="T105" fmla="*/ 1115081 h 1811338"/>
                <a:gd name="T106" fmla="*/ 345406 w 2125663"/>
                <a:gd name="T107" fmla="*/ 1002463 h 1811338"/>
                <a:gd name="T108" fmla="*/ 325511 w 2125663"/>
                <a:gd name="T109" fmla="*/ 929092 h 1811338"/>
                <a:gd name="T110" fmla="*/ 330627 w 2125663"/>
                <a:gd name="T111" fmla="*/ 813915 h 1811338"/>
                <a:gd name="T112" fmla="*/ 388324 w 2125663"/>
                <a:gd name="T113" fmla="*/ 686510 h 1811338"/>
                <a:gd name="T114" fmla="*/ 482400 w 2125663"/>
                <a:gd name="T115" fmla="*/ 608303 h 1811338"/>
                <a:gd name="T116" fmla="*/ 542939 w 2125663"/>
                <a:gd name="T117" fmla="*/ 589534 h 1811338"/>
                <a:gd name="T118" fmla="*/ 0 w 2125663"/>
                <a:gd name="T119" fmla="*/ 0 h 1811338"/>
                <a:gd name="T120" fmla="*/ 174993 w 2125663"/>
                <a:gd name="T121" fmla="*/ 1118883 h 18113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5663" h="1811338">
                  <a:moveTo>
                    <a:pt x="470017" y="1320800"/>
                  </a:moveTo>
                  <a:lnTo>
                    <a:pt x="470335" y="1343069"/>
                  </a:lnTo>
                  <a:lnTo>
                    <a:pt x="471286" y="1364382"/>
                  </a:lnTo>
                  <a:lnTo>
                    <a:pt x="472238" y="1385696"/>
                  </a:lnTo>
                  <a:lnTo>
                    <a:pt x="473190" y="1406374"/>
                  </a:lnTo>
                  <a:lnTo>
                    <a:pt x="474459" y="1426415"/>
                  </a:lnTo>
                  <a:lnTo>
                    <a:pt x="476363" y="1446139"/>
                  </a:lnTo>
                  <a:lnTo>
                    <a:pt x="478267" y="1464908"/>
                  </a:lnTo>
                  <a:lnTo>
                    <a:pt x="480170" y="1483677"/>
                  </a:lnTo>
                  <a:lnTo>
                    <a:pt x="482074" y="1501491"/>
                  </a:lnTo>
                  <a:lnTo>
                    <a:pt x="484612" y="1518988"/>
                  </a:lnTo>
                  <a:lnTo>
                    <a:pt x="487468" y="1535530"/>
                  </a:lnTo>
                  <a:lnTo>
                    <a:pt x="490323" y="1552072"/>
                  </a:lnTo>
                  <a:lnTo>
                    <a:pt x="493179" y="1567660"/>
                  </a:lnTo>
                  <a:lnTo>
                    <a:pt x="496352" y="1582611"/>
                  </a:lnTo>
                  <a:lnTo>
                    <a:pt x="500159" y="1597563"/>
                  </a:lnTo>
                  <a:lnTo>
                    <a:pt x="503649" y="1611560"/>
                  </a:lnTo>
                  <a:lnTo>
                    <a:pt x="507774" y="1624921"/>
                  </a:lnTo>
                  <a:lnTo>
                    <a:pt x="511899" y="1637646"/>
                  </a:lnTo>
                  <a:lnTo>
                    <a:pt x="516341" y="1650052"/>
                  </a:lnTo>
                  <a:lnTo>
                    <a:pt x="520783" y="1661505"/>
                  </a:lnTo>
                  <a:lnTo>
                    <a:pt x="525859" y="1672639"/>
                  </a:lnTo>
                  <a:lnTo>
                    <a:pt x="530936" y="1683137"/>
                  </a:lnTo>
                  <a:lnTo>
                    <a:pt x="536329" y="1692998"/>
                  </a:lnTo>
                  <a:lnTo>
                    <a:pt x="541723" y="1702224"/>
                  </a:lnTo>
                  <a:lnTo>
                    <a:pt x="547752" y="1710813"/>
                  </a:lnTo>
                  <a:lnTo>
                    <a:pt x="553463" y="1718766"/>
                  </a:lnTo>
                  <a:lnTo>
                    <a:pt x="559808" y="1726083"/>
                  </a:lnTo>
                  <a:lnTo>
                    <a:pt x="566154" y="1732763"/>
                  </a:lnTo>
                  <a:lnTo>
                    <a:pt x="573134" y="1739125"/>
                  </a:lnTo>
                  <a:lnTo>
                    <a:pt x="580114" y="1744215"/>
                  </a:lnTo>
                  <a:lnTo>
                    <a:pt x="587412" y="1749305"/>
                  </a:lnTo>
                  <a:lnTo>
                    <a:pt x="594709" y="1753123"/>
                  </a:lnTo>
                  <a:lnTo>
                    <a:pt x="594709" y="1499901"/>
                  </a:lnTo>
                  <a:lnTo>
                    <a:pt x="591537" y="1499264"/>
                  </a:lnTo>
                  <a:lnTo>
                    <a:pt x="588047" y="1498310"/>
                  </a:lnTo>
                  <a:lnTo>
                    <a:pt x="584874" y="1497038"/>
                  </a:lnTo>
                  <a:lnTo>
                    <a:pt x="582018" y="1495765"/>
                  </a:lnTo>
                  <a:lnTo>
                    <a:pt x="579163" y="1494175"/>
                  </a:lnTo>
                  <a:lnTo>
                    <a:pt x="576307" y="1491948"/>
                  </a:lnTo>
                  <a:lnTo>
                    <a:pt x="573769" y="1489721"/>
                  </a:lnTo>
                  <a:lnTo>
                    <a:pt x="571548" y="1487494"/>
                  </a:lnTo>
                  <a:lnTo>
                    <a:pt x="569327" y="1484949"/>
                  </a:lnTo>
                  <a:lnTo>
                    <a:pt x="567106" y="1482404"/>
                  </a:lnTo>
                  <a:lnTo>
                    <a:pt x="565519" y="1479223"/>
                  </a:lnTo>
                  <a:lnTo>
                    <a:pt x="564250" y="1476360"/>
                  </a:lnTo>
                  <a:lnTo>
                    <a:pt x="563298" y="1473179"/>
                  </a:lnTo>
                  <a:lnTo>
                    <a:pt x="562347" y="1469998"/>
                  </a:lnTo>
                  <a:lnTo>
                    <a:pt x="562029" y="1466180"/>
                  </a:lnTo>
                  <a:lnTo>
                    <a:pt x="561712" y="1462999"/>
                  </a:lnTo>
                  <a:lnTo>
                    <a:pt x="561712" y="1425143"/>
                  </a:lnTo>
                  <a:lnTo>
                    <a:pt x="562029" y="1421007"/>
                  </a:lnTo>
                  <a:lnTo>
                    <a:pt x="562664" y="1417508"/>
                  </a:lnTo>
                  <a:lnTo>
                    <a:pt x="563616" y="1414009"/>
                  </a:lnTo>
                  <a:lnTo>
                    <a:pt x="564885" y="1410191"/>
                  </a:lnTo>
                  <a:lnTo>
                    <a:pt x="566154" y="1407010"/>
                  </a:lnTo>
                  <a:lnTo>
                    <a:pt x="568375" y="1403829"/>
                  </a:lnTo>
                  <a:lnTo>
                    <a:pt x="570596" y="1400966"/>
                  </a:lnTo>
                  <a:lnTo>
                    <a:pt x="572817" y="1398103"/>
                  </a:lnTo>
                  <a:lnTo>
                    <a:pt x="575673" y="1395558"/>
                  </a:lnTo>
                  <a:lnTo>
                    <a:pt x="578528" y="1393649"/>
                  </a:lnTo>
                  <a:lnTo>
                    <a:pt x="581701" y="1391741"/>
                  </a:lnTo>
                  <a:lnTo>
                    <a:pt x="584874" y="1390150"/>
                  </a:lnTo>
                  <a:lnTo>
                    <a:pt x="588364" y="1388878"/>
                  </a:lnTo>
                  <a:lnTo>
                    <a:pt x="592171" y="1387605"/>
                  </a:lnTo>
                  <a:lnTo>
                    <a:pt x="595979" y="1386969"/>
                  </a:lnTo>
                  <a:lnTo>
                    <a:pt x="599786" y="1386969"/>
                  </a:lnTo>
                  <a:lnTo>
                    <a:pt x="682597" y="1386969"/>
                  </a:lnTo>
                  <a:lnTo>
                    <a:pt x="686721" y="1386969"/>
                  </a:lnTo>
                  <a:lnTo>
                    <a:pt x="690529" y="1387605"/>
                  </a:lnTo>
                  <a:lnTo>
                    <a:pt x="694019" y="1388878"/>
                  </a:lnTo>
                  <a:lnTo>
                    <a:pt x="697826" y="1390150"/>
                  </a:lnTo>
                  <a:lnTo>
                    <a:pt x="700999" y="1391741"/>
                  </a:lnTo>
                  <a:lnTo>
                    <a:pt x="704172" y="1393649"/>
                  </a:lnTo>
                  <a:lnTo>
                    <a:pt x="707345" y="1395558"/>
                  </a:lnTo>
                  <a:lnTo>
                    <a:pt x="709883" y="1398103"/>
                  </a:lnTo>
                  <a:lnTo>
                    <a:pt x="712104" y="1400966"/>
                  </a:lnTo>
                  <a:lnTo>
                    <a:pt x="714325" y="1403829"/>
                  </a:lnTo>
                  <a:lnTo>
                    <a:pt x="716229" y="1407010"/>
                  </a:lnTo>
                  <a:lnTo>
                    <a:pt x="718132" y="1410191"/>
                  </a:lnTo>
                  <a:lnTo>
                    <a:pt x="719402" y="1414009"/>
                  </a:lnTo>
                  <a:lnTo>
                    <a:pt x="720353" y="1417508"/>
                  </a:lnTo>
                  <a:lnTo>
                    <a:pt x="720671" y="1421007"/>
                  </a:lnTo>
                  <a:lnTo>
                    <a:pt x="720988" y="1425143"/>
                  </a:lnTo>
                  <a:lnTo>
                    <a:pt x="720988" y="1462999"/>
                  </a:lnTo>
                  <a:lnTo>
                    <a:pt x="720988" y="1466180"/>
                  </a:lnTo>
                  <a:lnTo>
                    <a:pt x="720353" y="1469998"/>
                  </a:lnTo>
                  <a:lnTo>
                    <a:pt x="719719" y="1473179"/>
                  </a:lnTo>
                  <a:lnTo>
                    <a:pt x="718450" y="1476360"/>
                  </a:lnTo>
                  <a:lnTo>
                    <a:pt x="716863" y="1479223"/>
                  </a:lnTo>
                  <a:lnTo>
                    <a:pt x="715277" y="1482404"/>
                  </a:lnTo>
                  <a:lnTo>
                    <a:pt x="713373" y="1484949"/>
                  </a:lnTo>
                  <a:lnTo>
                    <a:pt x="711469" y="1487494"/>
                  </a:lnTo>
                  <a:lnTo>
                    <a:pt x="708931" y="1489721"/>
                  </a:lnTo>
                  <a:lnTo>
                    <a:pt x="706710" y="1491948"/>
                  </a:lnTo>
                  <a:lnTo>
                    <a:pt x="703537" y="1494175"/>
                  </a:lnTo>
                  <a:lnTo>
                    <a:pt x="700682" y="1495765"/>
                  </a:lnTo>
                  <a:lnTo>
                    <a:pt x="697826" y="1497038"/>
                  </a:lnTo>
                  <a:lnTo>
                    <a:pt x="694653" y="1498310"/>
                  </a:lnTo>
                  <a:lnTo>
                    <a:pt x="691163" y="1499264"/>
                  </a:lnTo>
                  <a:lnTo>
                    <a:pt x="687991" y="1499901"/>
                  </a:lnTo>
                  <a:lnTo>
                    <a:pt x="687991" y="1753123"/>
                  </a:lnTo>
                  <a:lnTo>
                    <a:pt x="695605" y="1749305"/>
                  </a:lnTo>
                  <a:lnTo>
                    <a:pt x="702586" y="1744215"/>
                  </a:lnTo>
                  <a:lnTo>
                    <a:pt x="709566" y="1739125"/>
                  </a:lnTo>
                  <a:lnTo>
                    <a:pt x="716229" y="1732763"/>
                  </a:lnTo>
                  <a:lnTo>
                    <a:pt x="722892" y="1726083"/>
                  </a:lnTo>
                  <a:lnTo>
                    <a:pt x="729237" y="1718766"/>
                  </a:lnTo>
                  <a:lnTo>
                    <a:pt x="734948" y="1710813"/>
                  </a:lnTo>
                  <a:lnTo>
                    <a:pt x="740977" y="1702224"/>
                  </a:lnTo>
                  <a:lnTo>
                    <a:pt x="746371" y="1692998"/>
                  </a:lnTo>
                  <a:lnTo>
                    <a:pt x="751447" y="1683137"/>
                  </a:lnTo>
                  <a:lnTo>
                    <a:pt x="756841" y="1672639"/>
                  </a:lnTo>
                  <a:lnTo>
                    <a:pt x="761600" y="1661505"/>
                  </a:lnTo>
                  <a:lnTo>
                    <a:pt x="766359" y="1650052"/>
                  </a:lnTo>
                  <a:lnTo>
                    <a:pt x="770801" y="1637646"/>
                  </a:lnTo>
                  <a:lnTo>
                    <a:pt x="774926" y="1624921"/>
                  </a:lnTo>
                  <a:lnTo>
                    <a:pt x="779051" y="1611560"/>
                  </a:lnTo>
                  <a:lnTo>
                    <a:pt x="782541" y="1597563"/>
                  </a:lnTo>
                  <a:lnTo>
                    <a:pt x="786031" y="1582611"/>
                  </a:lnTo>
                  <a:lnTo>
                    <a:pt x="789521" y="1567660"/>
                  </a:lnTo>
                  <a:lnTo>
                    <a:pt x="792377" y="1552072"/>
                  </a:lnTo>
                  <a:lnTo>
                    <a:pt x="795232" y="1535530"/>
                  </a:lnTo>
                  <a:lnTo>
                    <a:pt x="797770" y="1518988"/>
                  </a:lnTo>
                  <a:lnTo>
                    <a:pt x="800626" y="1501491"/>
                  </a:lnTo>
                  <a:lnTo>
                    <a:pt x="802530" y="1483677"/>
                  </a:lnTo>
                  <a:lnTo>
                    <a:pt x="804751" y="1464908"/>
                  </a:lnTo>
                  <a:lnTo>
                    <a:pt x="806337" y="1446139"/>
                  </a:lnTo>
                  <a:lnTo>
                    <a:pt x="807923" y="1426415"/>
                  </a:lnTo>
                  <a:lnTo>
                    <a:pt x="809193" y="1406374"/>
                  </a:lnTo>
                  <a:lnTo>
                    <a:pt x="810779" y="1385696"/>
                  </a:lnTo>
                  <a:lnTo>
                    <a:pt x="811731" y="1364382"/>
                  </a:lnTo>
                  <a:lnTo>
                    <a:pt x="812365" y="1343069"/>
                  </a:lnTo>
                  <a:lnTo>
                    <a:pt x="813000" y="1320800"/>
                  </a:lnTo>
                  <a:lnTo>
                    <a:pt x="840921" y="1322709"/>
                  </a:lnTo>
                  <a:lnTo>
                    <a:pt x="866621" y="1324300"/>
                  </a:lnTo>
                  <a:lnTo>
                    <a:pt x="909771" y="1327481"/>
                  </a:lnTo>
                  <a:lnTo>
                    <a:pt x="938644" y="1330026"/>
                  </a:lnTo>
                  <a:lnTo>
                    <a:pt x="948797" y="1330980"/>
                  </a:lnTo>
                  <a:lnTo>
                    <a:pt x="956729" y="1331298"/>
                  </a:lnTo>
                  <a:lnTo>
                    <a:pt x="964661" y="1331934"/>
                  </a:lnTo>
                  <a:lnTo>
                    <a:pt x="972593" y="1332889"/>
                  </a:lnTo>
                  <a:lnTo>
                    <a:pt x="980208" y="1334161"/>
                  </a:lnTo>
                  <a:lnTo>
                    <a:pt x="987823" y="1335752"/>
                  </a:lnTo>
                  <a:lnTo>
                    <a:pt x="995437" y="1337979"/>
                  </a:lnTo>
                  <a:lnTo>
                    <a:pt x="1002418" y="1340205"/>
                  </a:lnTo>
                  <a:lnTo>
                    <a:pt x="1009715" y="1343387"/>
                  </a:lnTo>
                  <a:lnTo>
                    <a:pt x="1016378" y="1346250"/>
                  </a:lnTo>
                  <a:lnTo>
                    <a:pt x="1023358" y="1349749"/>
                  </a:lnTo>
                  <a:lnTo>
                    <a:pt x="1030021" y="1353885"/>
                  </a:lnTo>
                  <a:lnTo>
                    <a:pt x="1036050" y="1357702"/>
                  </a:lnTo>
                  <a:lnTo>
                    <a:pt x="1042395" y="1361837"/>
                  </a:lnTo>
                  <a:lnTo>
                    <a:pt x="1048106" y="1366927"/>
                  </a:lnTo>
                  <a:lnTo>
                    <a:pt x="1053817" y="1371699"/>
                  </a:lnTo>
                  <a:lnTo>
                    <a:pt x="1059211" y="1377107"/>
                  </a:lnTo>
                  <a:lnTo>
                    <a:pt x="1064605" y="1382197"/>
                  </a:lnTo>
                  <a:lnTo>
                    <a:pt x="1069364" y="1388241"/>
                  </a:lnTo>
                  <a:lnTo>
                    <a:pt x="1073806" y="1393967"/>
                  </a:lnTo>
                  <a:lnTo>
                    <a:pt x="1078248" y="1400012"/>
                  </a:lnTo>
                  <a:lnTo>
                    <a:pt x="1082373" y="1406374"/>
                  </a:lnTo>
                  <a:lnTo>
                    <a:pt x="1085863" y="1413054"/>
                  </a:lnTo>
                  <a:lnTo>
                    <a:pt x="1089670" y="1419735"/>
                  </a:lnTo>
                  <a:lnTo>
                    <a:pt x="1092843" y="1426734"/>
                  </a:lnTo>
                  <a:lnTo>
                    <a:pt x="1095381" y="1433732"/>
                  </a:lnTo>
                  <a:lnTo>
                    <a:pt x="1097920" y="1441049"/>
                  </a:lnTo>
                  <a:lnTo>
                    <a:pt x="1100141" y="1448684"/>
                  </a:lnTo>
                  <a:lnTo>
                    <a:pt x="1101727" y="1456000"/>
                  </a:lnTo>
                  <a:lnTo>
                    <a:pt x="1103314" y="1463635"/>
                  </a:lnTo>
                  <a:lnTo>
                    <a:pt x="1104265" y="1471588"/>
                  </a:lnTo>
                  <a:lnTo>
                    <a:pt x="1104900" y="1479541"/>
                  </a:lnTo>
                  <a:lnTo>
                    <a:pt x="1104900" y="1487494"/>
                  </a:lnTo>
                  <a:lnTo>
                    <a:pt x="1104900" y="1686000"/>
                  </a:lnTo>
                  <a:lnTo>
                    <a:pt x="1104900" y="1690135"/>
                  </a:lnTo>
                  <a:lnTo>
                    <a:pt x="1104265" y="1693953"/>
                  </a:lnTo>
                  <a:lnTo>
                    <a:pt x="1103631" y="1697770"/>
                  </a:lnTo>
                  <a:lnTo>
                    <a:pt x="1102362" y="1701906"/>
                  </a:lnTo>
                  <a:lnTo>
                    <a:pt x="1101093" y="1705405"/>
                  </a:lnTo>
                  <a:lnTo>
                    <a:pt x="1099189" y="1709222"/>
                  </a:lnTo>
                  <a:lnTo>
                    <a:pt x="1096968" y="1713040"/>
                  </a:lnTo>
                  <a:lnTo>
                    <a:pt x="1094430" y="1716221"/>
                  </a:lnTo>
                  <a:lnTo>
                    <a:pt x="1091891" y="1719720"/>
                  </a:lnTo>
                  <a:lnTo>
                    <a:pt x="1089036" y="1722901"/>
                  </a:lnTo>
                  <a:lnTo>
                    <a:pt x="1085546" y="1726719"/>
                  </a:lnTo>
                  <a:lnTo>
                    <a:pt x="1082056" y="1729900"/>
                  </a:lnTo>
                  <a:lnTo>
                    <a:pt x="1078248" y="1732763"/>
                  </a:lnTo>
                  <a:lnTo>
                    <a:pt x="1074124" y="1736262"/>
                  </a:lnTo>
                  <a:lnTo>
                    <a:pt x="1069682" y="1739125"/>
                  </a:lnTo>
                  <a:lnTo>
                    <a:pt x="1065240" y="1741989"/>
                  </a:lnTo>
                  <a:lnTo>
                    <a:pt x="1055404" y="1748033"/>
                  </a:lnTo>
                  <a:lnTo>
                    <a:pt x="1044299" y="1753441"/>
                  </a:lnTo>
                  <a:lnTo>
                    <a:pt x="1032560" y="1758531"/>
                  </a:lnTo>
                  <a:lnTo>
                    <a:pt x="1019868" y="1763939"/>
                  </a:lnTo>
                  <a:lnTo>
                    <a:pt x="1005908" y="1768392"/>
                  </a:lnTo>
                  <a:lnTo>
                    <a:pt x="991630" y="1773164"/>
                  </a:lnTo>
                  <a:lnTo>
                    <a:pt x="976718" y="1777300"/>
                  </a:lnTo>
                  <a:lnTo>
                    <a:pt x="960854" y="1781117"/>
                  </a:lnTo>
                  <a:lnTo>
                    <a:pt x="944038" y="1784934"/>
                  </a:lnTo>
                  <a:lnTo>
                    <a:pt x="927222" y="1788434"/>
                  </a:lnTo>
                  <a:lnTo>
                    <a:pt x="909454" y="1791615"/>
                  </a:lnTo>
                  <a:lnTo>
                    <a:pt x="891369" y="1794796"/>
                  </a:lnTo>
                  <a:lnTo>
                    <a:pt x="872332" y="1797341"/>
                  </a:lnTo>
                  <a:lnTo>
                    <a:pt x="853295" y="1799886"/>
                  </a:lnTo>
                  <a:lnTo>
                    <a:pt x="833941" y="1801795"/>
                  </a:lnTo>
                  <a:lnTo>
                    <a:pt x="813952" y="1804022"/>
                  </a:lnTo>
                  <a:lnTo>
                    <a:pt x="793328" y="1805930"/>
                  </a:lnTo>
                  <a:lnTo>
                    <a:pt x="773022" y="1807203"/>
                  </a:lnTo>
                  <a:lnTo>
                    <a:pt x="752399" y="1808475"/>
                  </a:lnTo>
                  <a:lnTo>
                    <a:pt x="731458" y="1809748"/>
                  </a:lnTo>
                  <a:lnTo>
                    <a:pt x="710200" y="1810384"/>
                  </a:lnTo>
                  <a:lnTo>
                    <a:pt x="688942" y="1811020"/>
                  </a:lnTo>
                  <a:lnTo>
                    <a:pt x="667684" y="1811338"/>
                  </a:lnTo>
                  <a:lnTo>
                    <a:pt x="646427" y="1811338"/>
                  </a:lnTo>
                  <a:lnTo>
                    <a:pt x="625486" y="1811338"/>
                  </a:lnTo>
                  <a:lnTo>
                    <a:pt x="603911" y="1811020"/>
                  </a:lnTo>
                  <a:lnTo>
                    <a:pt x="582653" y="1810384"/>
                  </a:lnTo>
                  <a:lnTo>
                    <a:pt x="561395" y="1809748"/>
                  </a:lnTo>
                  <a:lnTo>
                    <a:pt x="540137" y="1808475"/>
                  </a:lnTo>
                  <a:lnTo>
                    <a:pt x="518879" y="1807203"/>
                  </a:lnTo>
                  <a:lnTo>
                    <a:pt x="498573" y="1805930"/>
                  </a:lnTo>
                  <a:lnTo>
                    <a:pt x="477632" y="1804022"/>
                  </a:lnTo>
                  <a:lnTo>
                    <a:pt x="457326" y="1801795"/>
                  </a:lnTo>
                  <a:lnTo>
                    <a:pt x="437337" y="1799886"/>
                  </a:lnTo>
                  <a:lnTo>
                    <a:pt x="417983" y="1797341"/>
                  </a:lnTo>
                  <a:lnTo>
                    <a:pt x="398629" y="1794796"/>
                  </a:lnTo>
                  <a:lnTo>
                    <a:pt x="379909" y="1791615"/>
                  </a:lnTo>
                  <a:lnTo>
                    <a:pt x="361824" y="1788434"/>
                  </a:lnTo>
                  <a:lnTo>
                    <a:pt x="344056" y="1784934"/>
                  </a:lnTo>
                  <a:lnTo>
                    <a:pt x="327240" y="1781117"/>
                  </a:lnTo>
                  <a:lnTo>
                    <a:pt x="310741" y="1777300"/>
                  </a:lnTo>
                  <a:lnTo>
                    <a:pt x="295195" y="1773164"/>
                  </a:lnTo>
                  <a:lnTo>
                    <a:pt x="280600" y="1768392"/>
                  </a:lnTo>
                  <a:lnTo>
                    <a:pt x="266322" y="1763939"/>
                  </a:lnTo>
                  <a:lnTo>
                    <a:pt x="252996" y="1758531"/>
                  </a:lnTo>
                  <a:lnTo>
                    <a:pt x="240622" y="1753441"/>
                  </a:lnTo>
                  <a:lnTo>
                    <a:pt x="229517" y="1748033"/>
                  </a:lnTo>
                  <a:lnTo>
                    <a:pt x="219047" y="1741989"/>
                  </a:lnTo>
                  <a:lnTo>
                    <a:pt x="214288" y="1739125"/>
                  </a:lnTo>
                  <a:lnTo>
                    <a:pt x="209846" y="1736262"/>
                  </a:lnTo>
                  <a:lnTo>
                    <a:pt x="205404" y="1732763"/>
                  </a:lnTo>
                  <a:lnTo>
                    <a:pt x="201596" y="1729900"/>
                  </a:lnTo>
                  <a:lnTo>
                    <a:pt x="198106" y="1726719"/>
                  </a:lnTo>
                  <a:lnTo>
                    <a:pt x="194299" y="1722901"/>
                  </a:lnTo>
                  <a:lnTo>
                    <a:pt x="191443" y="1719720"/>
                  </a:lnTo>
                  <a:lnTo>
                    <a:pt x="188588" y="1716221"/>
                  </a:lnTo>
                  <a:lnTo>
                    <a:pt x="186367" y="1713040"/>
                  </a:lnTo>
                  <a:lnTo>
                    <a:pt x="183828" y="1709222"/>
                  </a:lnTo>
                  <a:lnTo>
                    <a:pt x="181925" y="1705405"/>
                  </a:lnTo>
                  <a:lnTo>
                    <a:pt x="180338" y="1701906"/>
                  </a:lnTo>
                  <a:lnTo>
                    <a:pt x="179386" y="1697770"/>
                  </a:lnTo>
                  <a:lnTo>
                    <a:pt x="178435" y="1693953"/>
                  </a:lnTo>
                  <a:lnTo>
                    <a:pt x="177800" y="1690135"/>
                  </a:lnTo>
                  <a:lnTo>
                    <a:pt x="177800" y="1686000"/>
                  </a:lnTo>
                  <a:lnTo>
                    <a:pt x="177800" y="1487494"/>
                  </a:lnTo>
                  <a:lnTo>
                    <a:pt x="178117" y="1479541"/>
                  </a:lnTo>
                  <a:lnTo>
                    <a:pt x="178435" y="1471588"/>
                  </a:lnTo>
                  <a:lnTo>
                    <a:pt x="179386" y="1463635"/>
                  </a:lnTo>
                  <a:lnTo>
                    <a:pt x="180973" y="1456000"/>
                  </a:lnTo>
                  <a:lnTo>
                    <a:pt x="182559" y="1448684"/>
                  </a:lnTo>
                  <a:lnTo>
                    <a:pt x="184463" y="1441049"/>
                  </a:lnTo>
                  <a:lnTo>
                    <a:pt x="187318" y="1433732"/>
                  </a:lnTo>
                  <a:lnTo>
                    <a:pt x="190174" y="1426734"/>
                  </a:lnTo>
                  <a:lnTo>
                    <a:pt x="193030" y="1419735"/>
                  </a:lnTo>
                  <a:lnTo>
                    <a:pt x="196520" y="1413054"/>
                  </a:lnTo>
                  <a:lnTo>
                    <a:pt x="200327" y="1406374"/>
                  </a:lnTo>
                  <a:lnTo>
                    <a:pt x="204452" y="1400012"/>
                  </a:lnTo>
                  <a:lnTo>
                    <a:pt x="208576" y="1393967"/>
                  </a:lnTo>
                  <a:lnTo>
                    <a:pt x="213336" y="1388241"/>
                  </a:lnTo>
                  <a:lnTo>
                    <a:pt x="218095" y="1382197"/>
                  </a:lnTo>
                  <a:lnTo>
                    <a:pt x="223489" y="1377107"/>
                  </a:lnTo>
                  <a:lnTo>
                    <a:pt x="228883" y="1371699"/>
                  </a:lnTo>
                  <a:lnTo>
                    <a:pt x="234594" y="1366927"/>
                  </a:lnTo>
                  <a:lnTo>
                    <a:pt x="240305" y="1361837"/>
                  </a:lnTo>
                  <a:lnTo>
                    <a:pt x="246650" y="1357702"/>
                  </a:lnTo>
                  <a:lnTo>
                    <a:pt x="252679" y="1353885"/>
                  </a:lnTo>
                  <a:lnTo>
                    <a:pt x="259659" y="1349749"/>
                  </a:lnTo>
                  <a:lnTo>
                    <a:pt x="266005" y="1346250"/>
                  </a:lnTo>
                  <a:lnTo>
                    <a:pt x="272985" y="1343387"/>
                  </a:lnTo>
                  <a:lnTo>
                    <a:pt x="280282" y="1340205"/>
                  </a:lnTo>
                  <a:lnTo>
                    <a:pt x="287263" y="1337979"/>
                  </a:lnTo>
                  <a:lnTo>
                    <a:pt x="294877" y="1335752"/>
                  </a:lnTo>
                  <a:lnTo>
                    <a:pt x="302492" y="1334161"/>
                  </a:lnTo>
                  <a:lnTo>
                    <a:pt x="310107" y="1332889"/>
                  </a:lnTo>
                  <a:lnTo>
                    <a:pt x="318039" y="1331934"/>
                  </a:lnTo>
                  <a:lnTo>
                    <a:pt x="325971" y="1331298"/>
                  </a:lnTo>
                  <a:lnTo>
                    <a:pt x="333903" y="1330980"/>
                  </a:lnTo>
                  <a:lnTo>
                    <a:pt x="344056" y="1330026"/>
                  </a:lnTo>
                  <a:lnTo>
                    <a:pt x="372929" y="1327481"/>
                  </a:lnTo>
                  <a:lnTo>
                    <a:pt x="415762" y="1324300"/>
                  </a:lnTo>
                  <a:lnTo>
                    <a:pt x="441779" y="1322709"/>
                  </a:lnTo>
                  <a:lnTo>
                    <a:pt x="470017" y="1320800"/>
                  </a:lnTo>
                  <a:close/>
                  <a:moveTo>
                    <a:pt x="1004887" y="995363"/>
                  </a:moveTo>
                  <a:lnTo>
                    <a:pt x="1176337" y="995363"/>
                  </a:lnTo>
                  <a:lnTo>
                    <a:pt x="1176337" y="1265238"/>
                  </a:lnTo>
                  <a:lnTo>
                    <a:pt x="1004887" y="1265238"/>
                  </a:lnTo>
                  <a:lnTo>
                    <a:pt x="1004887" y="995363"/>
                  </a:lnTo>
                  <a:close/>
                  <a:moveTo>
                    <a:pt x="493561" y="847408"/>
                  </a:moveTo>
                  <a:lnTo>
                    <a:pt x="491024" y="847726"/>
                  </a:lnTo>
                  <a:lnTo>
                    <a:pt x="488804" y="848043"/>
                  </a:lnTo>
                  <a:lnTo>
                    <a:pt x="485950" y="848996"/>
                  </a:lnTo>
                  <a:lnTo>
                    <a:pt x="483730" y="849948"/>
                  </a:lnTo>
                  <a:lnTo>
                    <a:pt x="481510" y="851218"/>
                  </a:lnTo>
                  <a:lnTo>
                    <a:pt x="479290" y="852806"/>
                  </a:lnTo>
                  <a:lnTo>
                    <a:pt x="475167" y="856933"/>
                  </a:lnTo>
                  <a:lnTo>
                    <a:pt x="470727" y="861061"/>
                  </a:lnTo>
                  <a:lnTo>
                    <a:pt x="466604" y="865823"/>
                  </a:lnTo>
                  <a:lnTo>
                    <a:pt x="462482" y="871221"/>
                  </a:lnTo>
                  <a:lnTo>
                    <a:pt x="454553" y="882651"/>
                  </a:lnTo>
                  <a:lnTo>
                    <a:pt x="448527" y="890906"/>
                  </a:lnTo>
                  <a:lnTo>
                    <a:pt x="442819" y="899478"/>
                  </a:lnTo>
                  <a:lnTo>
                    <a:pt x="436793" y="908368"/>
                  </a:lnTo>
                  <a:lnTo>
                    <a:pt x="431402" y="917893"/>
                  </a:lnTo>
                  <a:lnTo>
                    <a:pt x="429499" y="926783"/>
                  </a:lnTo>
                  <a:lnTo>
                    <a:pt x="427596" y="935673"/>
                  </a:lnTo>
                  <a:lnTo>
                    <a:pt x="426010" y="945198"/>
                  </a:lnTo>
                  <a:lnTo>
                    <a:pt x="424742" y="954406"/>
                  </a:lnTo>
                  <a:lnTo>
                    <a:pt x="423790" y="963931"/>
                  </a:lnTo>
                  <a:lnTo>
                    <a:pt x="423156" y="973773"/>
                  </a:lnTo>
                  <a:lnTo>
                    <a:pt x="422839" y="982981"/>
                  </a:lnTo>
                  <a:lnTo>
                    <a:pt x="422839" y="992823"/>
                  </a:lnTo>
                  <a:lnTo>
                    <a:pt x="423156" y="1007111"/>
                  </a:lnTo>
                  <a:lnTo>
                    <a:pt x="424107" y="1020764"/>
                  </a:lnTo>
                  <a:lnTo>
                    <a:pt x="426010" y="1034099"/>
                  </a:lnTo>
                  <a:lnTo>
                    <a:pt x="428547" y="1047434"/>
                  </a:lnTo>
                  <a:lnTo>
                    <a:pt x="432036" y="1060769"/>
                  </a:lnTo>
                  <a:lnTo>
                    <a:pt x="435525" y="1073469"/>
                  </a:lnTo>
                  <a:lnTo>
                    <a:pt x="439965" y="1086169"/>
                  </a:lnTo>
                  <a:lnTo>
                    <a:pt x="445039" y="1098551"/>
                  </a:lnTo>
                  <a:lnTo>
                    <a:pt x="450430" y="1110934"/>
                  </a:lnTo>
                  <a:lnTo>
                    <a:pt x="456456" y="1122999"/>
                  </a:lnTo>
                  <a:lnTo>
                    <a:pt x="462799" y="1134429"/>
                  </a:lnTo>
                  <a:lnTo>
                    <a:pt x="469459" y="1145541"/>
                  </a:lnTo>
                  <a:lnTo>
                    <a:pt x="477070" y="1156019"/>
                  </a:lnTo>
                  <a:lnTo>
                    <a:pt x="484364" y="1166496"/>
                  </a:lnTo>
                  <a:lnTo>
                    <a:pt x="492293" y="1176656"/>
                  </a:lnTo>
                  <a:lnTo>
                    <a:pt x="500539" y="1186181"/>
                  </a:lnTo>
                  <a:lnTo>
                    <a:pt x="508784" y="1195389"/>
                  </a:lnTo>
                  <a:lnTo>
                    <a:pt x="517347" y="1204279"/>
                  </a:lnTo>
                  <a:lnTo>
                    <a:pt x="526227" y="1212216"/>
                  </a:lnTo>
                  <a:lnTo>
                    <a:pt x="535107" y="1220154"/>
                  </a:lnTo>
                  <a:lnTo>
                    <a:pt x="543987" y="1227456"/>
                  </a:lnTo>
                  <a:lnTo>
                    <a:pt x="553184" y="1234124"/>
                  </a:lnTo>
                  <a:lnTo>
                    <a:pt x="562381" y="1240474"/>
                  </a:lnTo>
                  <a:lnTo>
                    <a:pt x="571578" y="1245871"/>
                  </a:lnTo>
                  <a:lnTo>
                    <a:pt x="580775" y="1250951"/>
                  </a:lnTo>
                  <a:lnTo>
                    <a:pt x="589655" y="1255079"/>
                  </a:lnTo>
                  <a:lnTo>
                    <a:pt x="598853" y="1258889"/>
                  </a:lnTo>
                  <a:lnTo>
                    <a:pt x="607732" y="1262381"/>
                  </a:lnTo>
                  <a:lnTo>
                    <a:pt x="616612" y="1264604"/>
                  </a:lnTo>
                  <a:lnTo>
                    <a:pt x="624858" y="1266509"/>
                  </a:lnTo>
                  <a:lnTo>
                    <a:pt x="633421" y="1267461"/>
                  </a:lnTo>
                  <a:lnTo>
                    <a:pt x="641349" y="1267779"/>
                  </a:lnTo>
                  <a:lnTo>
                    <a:pt x="649595" y="1267461"/>
                  </a:lnTo>
                  <a:lnTo>
                    <a:pt x="657524" y="1266509"/>
                  </a:lnTo>
                  <a:lnTo>
                    <a:pt x="666404" y="1264604"/>
                  </a:lnTo>
                  <a:lnTo>
                    <a:pt x="674967" y="1262381"/>
                  </a:lnTo>
                  <a:lnTo>
                    <a:pt x="684164" y="1258889"/>
                  </a:lnTo>
                  <a:lnTo>
                    <a:pt x="692726" y="1255079"/>
                  </a:lnTo>
                  <a:lnTo>
                    <a:pt x="701924" y="1250951"/>
                  </a:lnTo>
                  <a:lnTo>
                    <a:pt x="711121" y="1245871"/>
                  </a:lnTo>
                  <a:lnTo>
                    <a:pt x="720318" y="1240474"/>
                  </a:lnTo>
                  <a:lnTo>
                    <a:pt x="729515" y="1234124"/>
                  </a:lnTo>
                  <a:lnTo>
                    <a:pt x="738395" y="1227456"/>
                  </a:lnTo>
                  <a:lnTo>
                    <a:pt x="747592" y="1220154"/>
                  </a:lnTo>
                  <a:lnTo>
                    <a:pt x="756472" y="1212216"/>
                  </a:lnTo>
                  <a:lnTo>
                    <a:pt x="765352" y="1204279"/>
                  </a:lnTo>
                  <a:lnTo>
                    <a:pt x="773915" y="1195389"/>
                  </a:lnTo>
                  <a:lnTo>
                    <a:pt x="782160" y="1186181"/>
                  </a:lnTo>
                  <a:lnTo>
                    <a:pt x="790406" y="1176656"/>
                  </a:lnTo>
                  <a:lnTo>
                    <a:pt x="798652" y="1166496"/>
                  </a:lnTo>
                  <a:lnTo>
                    <a:pt x="805946" y="1156019"/>
                  </a:lnTo>
                  <a:lnTo>
                    <a:pt x="813240" y="1145541"/>
                  </a:lnTo>
                  <a:lnTo>
                    <a:pt x="819900" y="1134429"/>
                  </a:lnTo>
                  <a:lnTo>
                    <a:pt x="826243" y="1122999"/>
                  </a:lnTo>
                  <a:lnTo>
                    <a:pt x="831952" y="1110934"/>
                  </a:lnTo>
                  <a:lnTo>
                    <a:pt x="837660" y="1098551"/>
                  </a:lnTo>
                  <a:lnTo>
                    <a:pt x="842417" y="1086169"/>
                  </a:lnTo>
                  <a:lnTo>
                    <a:pt x="847174" y="1073469"/>
                  </a:lnTo>
                  <a:lnTo>
                    <a:pt x="850980" y="1060769"/>
                  </a:lnTo>
                  <a:lnTo>
                    <a:pt x="853834" y="1047434"/>
                  </a:lnTo>
                  <a:lnTo>
                    <a:pt x="856689" y="1034099"/>
                  </a:lnTo>
                  <a:lnTo>
                    <a:pt x="858592" y="1020764"/>
                  </a:lnTo>
                  <a:lnTo>
                    <a:pt x="859543" y="1007111"/>
                  </a:lnTo>
                  <a:lnTo>
                    <a:pt x="860177" y="992823"/>
                  </a:lnTo>
                  <a:lnTo>
                    <a:pt x="859860" y="984886"/>
                  </a:lnTo>
                  <a:lnTo>
                    <a:pt x="859543" y="976313"/>
                  </a:lnTo>
                  <a:lnTo>
                    <a:pt x="837343" y="975361"/>
                  </a:lnTo>
                  <a:lnTo>
                    <a:pt x="814509" y="973773"/>
                  </a:lnTo>
                  <a:lnTo>
                    <a:pt x="791040" y="970916"/>
                  </a:lnTo>
                  <a:lnTo>
                    <a:pt x="767255" y="968058"/>
                  </a:lnTo>
                  <a:lnTo>
                    <a:pt x="743469" y="964566"/>
                  </a:lnTo>
                  <a:lnTo>
                    <a:pt x="719366" y="960438"/>
                  </a:lnTo>
                  <a:lnTo>
                    <a:pt x="695898" y="955041"/>
                  </a:lnTo>
                  <a:lnTo>
                    <a:pt x="684481" y="952501"/>
                  </a:lnTo>
                  <a:lnTo>
                    <a:pt x="673064" y="949643"/>
                  </a:lnTo>
                  <a:lnTo>
                    <a:pt x="661964" y="946468"/>
                  </a:lnTo>
                  <a:lnTo>
                    <a:pt x="651181" y="943293"/>
                  </a:lnTo>
                  <a:lnTo>
                    <a:pt x="640398" y="940118"/>
                  </a:lnTo>
                  <a:lnTo>
                    <a:pt x="629932" y="936308"/>
                  </a:lnTo>
                  <a:lnTo>
                    <a:pt x="620101" y="932816"/>
                  </a:lnTo>
                  <a:lnTo>
                    <a:pt x="610270" y="929006"/>
                  </a:lnTo>
                  <a:lnTo>
                    <a:pt x="601073" y="924878"/>
                  </a:lnTo>
                  <a:lnTo>
                    <a:pt x="592510" y="921068"/>
                  </a:lnTo>
                  <a:lnTo>
                    <a:pt x="583947" y="916941"/>
                  </a:lnTo>
                  <a:lnTo>
                    <a:pt x="576018" y="912178"/>
                  </a:lnTo>
                  <a:lnTo>
                    <a:pt x="568724" y="907733"/>
                  </a:lnTo>
                  <a:lnTo>
                    <a:pt x="561747" y="903288"/>
                  </a:lnTo>
                  <a:lnTo>
                    <a:pt x="555404" y="898208"/>
                  </a:lnTo>
                  <a:lnTo>
                    <a:pt x="550013" y="893128"/>
                  </a:lnTo>
                  <a:lnTo>
                    <a:pt x="544938" y="887731"/>
                  </a:lnTo>
                  <a:lnTo>
                    <a:pt x="540498" y="882651"/>
                  </a:lnTo>
                  <a:lnTo>
                    <a:pt x="536376" y="876936"/>
                  </a:lnTo>
                  <a:lnTo>
                    <a:pt x="532253" y="872173"/>
                  </a:lnTo>
                  <a:lnTo>
                    <a:pt x="528447" y="867728"/>
                  </a:lnTo>
                  <a:lnTo>
                    <a:pt x="524641" y="863601"/>
                  </a:lnTo>
                  <a:lnTo>
                    <a:pt x="520836" y="860426"/>
                  </a:lnTo>
                  <a:lnTo>
                    <a:pt x="517347" y="857251"/>
                  </a:lnTo>
                  <a:lnTo>
                    <a:pt x="514176" y="854393"/>
                  </a:lnTo>
                  <a:lnTo>
                    <a:pt x="511004" y="852488"/>
                  </a:lnTo>
                  <a:lnTo>
                    <a:pt x="507833" y="850583"/>
                  </a:lnTo>
                  <a:lnTo>
                    <a:pt x="504661" y="849313"/>
                  </a:lnTo>
                  <a:lnTo>
                    <a:pt x="501807" y="848361"/>
                  </a:lnTo>
                  <a:lnTo>
                    <a:pt x="499270" y="847726"/>
                  </a:lnTo>
                  <a:lnTo>
                    <a:pt x="496099" y="847408"/>
                  </a:lnTo>
                  <a:lnTo>
                    <a:pt x="493561" y="847408"/>
                  </a:lnTo>
                  <a:close/>
                  <a:moveTo>
                    <a:pt x="1304925" y="828675"/>
                  </a:moveTo>
                  <a:lnTo>
                    <a:pt x="1476375" y="828675"/>
                  </a:lnTo>
                  <a:lnTo>
                    <a:pt x="1476375" y="1252538"/>
                  </a:lnTo>
                  <a:lnTo>
                    <a:pt x="1304925" y="1252538"/>
                  </a:lnTo>
                  <a:lnTo>
                    <a:pt x="1304925" y="828675"/>
                  </a:lnTo>
                  <a:close/>
                  <a:moveTo>
                    <a:pt x="634055" y="655638"/>
                  </a:moveTo>
                  <a:lnTo>
                    <a:pt x="641349" y="655638"/>
                  </a:lnTo>
                  <a:lnTo>
                    <a:pt x="648644" y="655638"/>
                  </a:lnTo>
                  <a:lnTo>
                    <a:pt x="655938" y="655956"/>
                  </a:lnTo>
                  <a:lnTo>
                    <a:pt x="662915" y="656591"/>
                  </a:lnTo>
                  <a:lnTo>
                    <a:pt x="669892" y="657226"/>
                  </a:lnTo>
                  <a:lnTo>
                    <a:pt x="677187" y="658178"/>
                  </a:lnTo>
                  <a:lnTo>
                    <a:pt x="684164" y="659766"/>
                  </a:lnTo>
                  <a:lnTo>
                    <a:pt x="691141" y="661036"/>
                  </a:lnTo>
                  <a:lnTo>
                    <a:pt x="698118" y="662623"/>
                  </a:lnTo>
                  <a:lnTo>
                    <a:pt x="704778" y="664211"/>
                  </a:lnTo>
                  <a:lnTo>
                    <a:pt x="711438" y="666433"/>
                  </a:lnTo>
                  <a:lnTo>
                    <a:pt x="718415" y="668338"/>
                  </a:lnTo>
                  <a:lnTo>
                    <a:pt x="724758" y="670878"/>
                  </a:lnTo>
                  <a:lnTo>
                    <a:pt x="731418" y="673418"/>
                  </a:lnTo>
                  <a:lnTo>
                    <a:pt x="737761" y="676276"/>
                  </a:lnTo>
                  <a:lnTo>
                    <a:pt x="744421" y="679133"/>
                  </a:lnTo>
                  <a:lnTo>
                    <a:pt x="750446" y="682308"/>
                  </a:lnTo>
                  <a:lnTo>
                    <a:pt x="763132" y="688976"/>
                  </a:lnTo>
                  <a:lnTo>
                    <a:pt x="775500" y="696596"/>
                  </a:lnTo>
                  <a:lnTo>
                    <a:pt x="787235" y="704533"/>
                  </a:lnTo>
                  <a:lnTo>
                    <a:pt x="798652" y="713423"/>
                  </a:lnTo>
                  <a:lnTo>
                    <a:pt x="809435" y="722631"/>
                  </a:lnTo>
                  <a:lnTo>
                    <a:pt x="819900" y="732791"/>
                  </a:lnTo>
                  <a:lnTo>
                    <a:pt x="830049" y="743586"/>
                  </a:lnTo>
                  <a:lnTo>
                    <a:pt x="839880" y="754698"/>
                  </a:lnTo>
                  <a:lnTo>
                    <a:pt x="849394" y="766446"/>
                  </a:lnTo>
                  <a:lnTo>
                    <a:pt x="858274" y="778511"/>
                  </a:lnTo>
                  <a:lnTo>
                    <a:pt x="866520" y="791211"/>
                  </a:lnTo>
                  <a:lnTo>
                    <a:pt x="874449" y="804546"/>
                  </a:lnTo>
                  <a:lnTo>
                    <a:pt x="881743" y="818198"/>
                  </a:lnTo>
                  <a:lnTo>
                    <a:pt x="888403" y="832168"/>
                  </a:lnTo>
                  <a:lnTo>
                    <a:pt x="894746" y="847091"/>
                  </a:lnTo>
                  <a:lnTo>
                    <a:pt x="900137" y="861696"/>
                  </a:lnTo>
                  <a:lnTo>
                    <a:pt x="905529" y="876936"/>
                  </a:lnTo>
                  <a:lnTo>
                    <a:pt x="909651" y="892811"/>
                  </a:lnTo>
                  <a:lnTo>
                    <a:pt x="913457" y="908686"/>
                  </a:lnTo>
                  <a:lnTo>
                    <a:pt x="916946" y="924878"/>
                  </a:lnTo>
                  <a:lnTo>
                    <a:pt x="919166" y="941706"/>
                  </a:lnTo>
                  <a:lnTo>
                    <a:pt x="921068" y="958533"/>
                  </a:lnTo>
                  <a:lnTo>
                    <a:pt x="922020" y="975678"/>
                  </a:lnTo>
                  <a:lnTo>
                    <a:pt x="922337" y="992823"/>
                  </a:lnTo>
                  <a:lnTo>
                    <a:pt x="922337" y="1002031"/>
                  </a:lnTo>
                  <a:lnTo>
                    <a:pt x="922020" y="1010921"/>
                  </a:lnTo>
                  <a:lnTo>
                    <a:pt x="921386" y="1019811"/>
                  </a:lnTo>
                  <a:lnTo>
                    <a:pt x="920434" y="1028384"/>
                  </a:lnTo>
                  <a:lnTo>
                    <a:pt x="919483" y="1037274"/>
                  </a:lnTo>
                  <a:lnTo>
                    <a:pt x="918214" y="1045846"/>
                  </a:lnTo>
                  <a:lnTo>
                    <a:pt x="916628" y="1054419"/>
                  </a:lnTo>
                  <a:lnTo>
                    <a:pt x="915043" y="1062674"/>
                  </a:lnTo>
                  <a:lnTo>
                    <a:pt x="912823" y="1070929"/>
                  </a:lnTo>
                  <a:lnTo>
                    <a:pt x="910603" y="1079501"/>
                  </a:lnTo>
                  <a:lnTo>
                    <a:pt x="908383" y="1087756"/>
                  </a:lnTo>
                  <a:lnTo>
                    <a:pt x="906163" y="1095694"/>
                  </a:lnTo>
                  <a:lnTo>
                    <a:pt x="903309" y="1103631"/>
                  </a:lnTo>
                  <a:lnTo>
                    <a:pt x="900137" y="1111569"/>
                  </a:lnTo>
                  <a:lnTo>
                    <a:pt x="897283" y="1119189"/>
                  </a:lnTo>
                  <a:lnTo>
                    <a:pt x="894111" y="1126809"/>
                  </a:lnTo>
                  <a:lnTo>
                    <a:pt x="887134" y="1141731"/>
                  </a:lnTo>
                  <a:lnTo>
                    <a:pt x="879523" y="1156336"/>
                  </a:lnTo>
                  <a:lnTo>
                    <a:pt x="871277" y="1170624"/>
                  </a:lnTo>
                  <a:lnTo>
                    <a:pt x="862714" y="1184276"/>
                  </a:lnTo>
                  <a:lnTo>
                    <a:pt x="853517" y="1197611"/>
                  </a:lnTo>
                  <a:lnTo>
                    <a:pt x="843686" y="1209994"/>
                  </a:lnTo>
                  <a:lnTo>
                    <a:pt x="833854" y="1222376"/>
                  </a:lnTo>
                  <a:lnTo>
                    <a:pt x="823389" y="1233806"/>
                  </a:lnTo>
                  <a:lnTo>
                    <a:pt x="812606" y="1244919"/>
                  </a:lnTo>
                  <a:lnTo>
                    <a:pt x="801823" y="1255396"/>
                  </a:lnTo>
                  <a:lnTo>
                    <a:pt x="790406" y="1265239"/>
                  </a:lnTo>
                  <a:lnTo>
                    <a:pt x="778989" y="1274446"/>
                  </a:lnTo>
                  <a:lnTo>
                    <a:pt x="767255" y="1282701"/>
                  </a:lnTo>
                  <a:lnTo>
                    <a:pt x="755521" y="1290956"/>
                  </a:lnTo>
                  <a:lnTo>
                    <a:pt x="743786" y="1298259"/>
                  </a:lnTo>
                  <a:lnTo>
                    <a:pt x="732052" y="1304609"/>
                  </a:lnTo>
                  <a:lnTo>
                    <a:pt x="720318" y="1310641"/>
                  </a:lnTo>
                  <a:lnTo>
                    <a:pt x="708584" y="1315721"/>
                  </a:lnTo>
                  <a:lnTo>
                    <a:pt x="696849" y="1320166"/>
                  </a:lnTo>
                  <a:lnTo>
                    <a:pt x="685432" y="1323659"/>
                  </a:lnTo>
                  <a:lnTo>
                    <a:pt x="674015" y="1326516"/>
                  </a:lnTo>
                  <a:lnTo>
                    <a:pt x="662915" y="1328421"/>
                  </a:lnTo>
                  <a:lnTo>
                    <a:pt x="657207" y="1329374"/>
                  </a:lnTo>
                  <a:lnTo>
                    <a:pt x="652132" y="1329691"/>
                  </a:lnTo>
                  <a:lnTo>
                    <a:pt x="646424" y="1330009"/>
                  </a:lnTo>
                  <a:lnTo>
                    <a:pt x="641349" y="1330326"/>
                  </a:lnTo>
                  <a:lnTo>
                    <a:pt x="635958" y="1330009"/>
                  </a:lnTo>
                  <a:lnTo>
                    <a:pt x="630884" y="1329691"/>
                  </a:lnTo>
                  <a:lnTo>
                    <a:pt x="625492" y="1329374"/>
                  </a:lnTo>
                  <a:lnTo>
                    <a:pt x="620101" y="1328421"/>
                  </a:lnTo>
                  <a:lnTo>
                    <a:pt x="609001" y="1326516"/>
                  </a:lnTo>
                  <a:lnTo>
                    <a:pt x="597584" y="1323659"/>
                  </a:lnTo>
                  <a:lnTo>
                    <a:pt x="585850" y="1320166"/>
                  </a:lnTo>
                  <a:lnTo>
                    <a:pt x="574433" y="1315721"/>
                  </a:lnTo>
                  <a:lnTo>
                    <a:pt x="562698" y="1310641"/>
                  </a:lnTo>
                  <a:lnTo>
                    <a:pt x="550647" y="1304609"/>
                  </a:lnTo>
                  <a:lnTo>
                    <a:pt x="538913" y="1298259"/>
                  </a:lnTo>
                  <a:lnTo>
                    <a:pt x="527179" y="1290956"/>
                  </a:lnTo>
                  <a:lnTo>
                    <a:pt x="515444" y="1282701"/>
                  </a:lnTo>
                  <a:lnTo>
                    <a:pt x="503710" y="1274446"/>
                  </a:lnTo>
                  <a:lnTo>
                    <a:pt x="492293" y="1265239"/>
                  </a:lnTo>
                  <a:lnTo>
                    <a:pt x="481193" y="1255396"/>
                  </a:lnTo>
                  <a:lnTo>
                    <a:pt x="470093" y="1244919"/>
                  </a:lnTo>
                  <a:lnTo>
                    <a:pt x="459310" y="1233806"/>
                  </a:lnTo>
                  <a:lnTo>
                    <a:pt x="448845" y="1222376"/>
                  </a:lnTo>
                  <a:lnTo>
                    <a:pt x="438696" y="1209994"/>
                  </a:lnTo>
                  <a:lnTo>
                    <a:pt x="429499" y="1197611"/>
                  </a:lnTo>
                  <a:lnTo>
                    <a:pt x="419985" y="1184276"/>
                  </a:lnTo>
                  <a:lnTo>
                    <a:pt x="411422" y="1170624"/>
                  </a:lnTo>
                  <a:lnTo>
                    <a:pt x="403176" y="1156336"/>
                  </a:lnTo>
                  <a:lnTo>
                    <a:pt x="395565" y="1141731"/>
                  </a:lnTo>
                  <a:lnTo>
                    <a:pt x="388588" y="1126809"/>
                  </a:lnTo>
                  <a:lnTo>
                    <a:pt x="385416" y="1119189"/>
                  </a:lnTo>
                  <a:lnTo>
                    <a:pt x="382245" y="1111569"/>
                  </a:lnTo>
                  <a:lnTo>
                    <a:pt x="379390" y="1103631"/>
                  </a:lnTo>
                  <a:lnTo>
                    <a:pt x="376853" y="1095694"/>
                  </a:lnTo>
                  <a:lnTo>
                    <a:pt x="374316" y="1087756"/>
                  </a:lnTo>
                  <a:lnTo>
                    <a:pt x="372096" y="1079501"/>
                  </a:lnTo>
                  <a:lnTo>
                    <a:pt x="369559" y="1070929"/>
                  </a:lnTo>
                  <a:lnTo>
                    <a:pt x="367656" y="1062674"/>
                  </a:lnTo>
                  <a:lnTo>
                    <a:pt x="366071" y="1054419"/>
                  </a:lnTo>
                  <a:lnTo>
                    <a:pt x="364485" y="1045846"/>
                  </a:lnTo>
                  <a:lnTo>
                    <a:pt x="363216" y="1037274"/>
                  </a:lnTo>
                  <a:lnTo>
                    <a:pt x="362265" y="1028384"/>
                  </a:lnTo>
                  <a:lnTo>
                    <a:pt x="361313" y="1019811"/>
                  </a:lnTo>
                  <a:lnTo>
                    <a:pt x="360996" y="1010921"/>
                  </a:lnTo>
                  <a:lnTo>
                    <a:pt x="360362" y="1002031"/>
                  </a:lnTo>
                  <a:lnTo>
                    <a:pt x="360362" y="992823"/>
                  </a:lnTo>
                  <a:lnTo>
                    <a:pt x="360679" y="975678"/>
                  </a:lnTo>
                  <a:lnTo>
                    <a:pt x="361948" y="958533"/>
                  </a:lnTo>
                  <a:lnTo>
                    <a:pt x="363533" y="941706"/>
                  </a:lnTo>
                  <a:lnTo>
                    <a:pt x="366071" y="924878"/>
                  </a:lnTo>
                  <a:lnTo>
                    <a:pt x="368925" y="908686"/>
                  </a:lnTo>
                  <a:lnTo>
                    <a:pt x="373048" y="892811"/>
                  </a:lnTo>
                  <a:lnTo>
                    <a:pt x="377171" y="876936"/>
                  </a:lnTo>
                  <a:lnTo>
                    <a:pt x="382245" y="861696"/>
                  </a:lnTo>
                  <a:lnTo>
                    <a:pt x="387953" y="847091"/>
                  </a:lnTo>
                  <a:lnTo>
                    <a:pt x="393979" y="832168"/>
                  </a:lnTo>
                  <a:lnTo>
                    <a:pt x="400956" y="818198"/>
                  </a:lnTo>
                  <a:lnTo>
                    <a:pt x="408568" y="804546"/>
                  </a:lnTo>
                  <a:lnTo>
                    <a:pt x="416179" y="791211"/>
                  </a:lnTo>
                  <a:lnTo>
                    <a:pt x="424425" y="778511"/>
                  </a:lnTo>
                  <a:lnTo>
                    <a:pt x="433305" y="766446"/>
                  </a:lnTo>
                  <a:lnTo>
                    <a:pt x="442819" y="754698"/>
                  </a:lnTo>
                  <a:lnTo>
                    <a:pt x="452650" y="743586"/>
                  </a:lnTo>
                  <a:lnTo>
                    <a:pt x="462482" y="732791"/>
                  </a:lnTo>
                  <a:lnTo>
                    <a:pt x="473264" y="722631"/>
                  </a:lnTo>
                  <a:lnTo>
                    <a:pt x="484047" y="713423"/>
                  </a:lnTo>
                  <a:lnTo>
                    <a:pt x="495464" y="704533"/>
                  </a:lnTo>
                  <a:lnTo>
                    <a:pt x="507516" y="696596"/>
                  </a:lnTo>
                  <a:lnTo>
                    <a:pt x="519567" y="688976"/>
                  </a:lnTo>
                  <a:lnTo>
                    <a:pt x="531936" y="682308"/>
                  </a:lnTo>
                  <a:lnTo>
                    <a:pt x="538278" y="679133"/>
                  </a:lnTo>
                  <a:lnTo>
                    <a:pt x="544938" y="676276"/>
                  </a:lnTo>
                  <a:lnTo>
                    <a:pt x="551281" y="673418"/>
                  </a:lnTo>
                  <a:lnTo>
                    <a:pt x="557941" y="670878"/>
                  </a:lnTo>
                  <a:lnTo>
                    <a:pt x="564284" y="668338"/>
                  </a:lnTo>
                  <a:lnTo>
                    <a:pt x="571261" y="666433"/>
                  </a:lnTo>
                  <a:lnTo>
                    <a:pt x="577921" y="664211"/>
                  </a:lnTo>
                  <a:lnTo>
                    <a:pt x="584898" y="662623"/>
                  </a:lnTo>
                  <a:lnTo>
                    <a:pt x="591875" y="661036"/>
                  </a:lnTo>
                  <a:lnTo>
                    <a:pt x="598535" y="659766"/>
                  </a:lnTo>
                  <a:lnTo>
                    <a:pt x="605830" y="658178"/>
                  </a:lnTo>
                  <a:lnTo>
                    <a:pt x="612490" y="657226"/>
                  </a:lnTo>
                  <a:lnTo>
                    <a:pt x="619784" y="656591"/>
                  </a:lnTo>
                  <a:lnTo>
                    <a:pt x="627078" y="655956"/>
                  </a:lnTo>
                  <a:lnTo>
                    <a:pt x="634055" y="655638"/>
                  </a:lnTo>
                  <a:close/>
                  <a:moveTo>
                    <a:pt x="1604962" y="463550"/>
                  </a:moveTo>
                  <a:lnTo>
                    <a:pt x="1776412" y="463550"/>
                  </a:lnTo>
                  <a:lnTo>
                    <a:pt x="1776412" y="1252538"/>
                  </a:lnTo>
                  <a:lnTo>
                    <a:pt x="1604962" y="1252538"/>
                  </a:lnTo>
                  <a:lnTo>
                    <a:pt x="1604962" y="463550"/>
                  </a:lnTo>
                  <a:close/>
                  <a:moveTo>
                    <a:pt x="0" y="0"/>
                  </a:moveTo>
                  <a:lnTo>
                    <a:pt x="2125663" y="0"/>
                  </a:lnTo>
                  <a:lnTo>
                    <a:pt x="2125663" y="171553"/>
                  </a:lnTo>
                  <a:lnTo>
                    <a:pt x="2039621" y="171553"/>
                  </a:lnTo>
                  <a:lnTo>
                    <a:pt x="2039621" y="1577975"/>
                  </a:lnTo>
                  <a:lnTo>
                    <a:pt x="1252220" y="1577975"/>
                  </a:lnTo>
                  <a:lnTo>
                    <a:pt x="1252220" y="1449310"/>
                  </a:lnTo>
                  <a:lnTo>
                    <a:pt x="1911033" y="1449310"/>
                  </a:lnTo>
                  <a:lnTo>
                    <a:pt x="1911033" y="171553"/>
                  </a:lnTo>
                  <a:lnTo>
                    <a:pt x="195263" y="171553"/>
                  </a:lnTo>
                  <a:lnTo>
                    <a:pt x="195263" y="1249164"/>
                  </a:lnTo>
                  <a:lnTo>
                    <a:pt x="66675" y="1249164"/>
                  </a:lnTo>
                  <a:lnTo>
                    <a:pt x="66675" y="171553"/>
                  </a:lnTo>
                  <a:lnTo>
                    <a:pt x="0" y="171553"/>
                  </a:lnTo>
                  <a:lnTo>
                    <a:pt x="0" y="0"/>
                  </a:lnTo>
                  <a:close/>
                </a:path>
              </a:pathLst>
            </a:custGeom>
            <a:grpFill/>
            <a:ln>
              <a:noFill/>
            </a:ln>
            <a:extLst/>
          </p:spPr>
          <p:txBody>
            <a:bodyPr anchor="ctr">
              <a:scene3d>
                <a:camera prst="orthographicFront"/>
                <a:lightRig rig="threePt" dir="t"/>
              </a:scene3d>
              <a:sp3d contourW="12700">
                <a:contourClr>
                  <a:srgbClr val="FFFFFF"/>
                </a:contourClr>
              </a:sp3d>
            </a:bodyPr>
            <a:lstStyle/>
            <a:p>
              <a:pPr algn="ctr">
                <a:defRPr/>
              </a:pPr>
              <a:endParaRPr lang="zh-CN" altLang="en-US" sz="2400" dirty="0">
                <a:solidFill>
                  <a:schemeClr val="bg1"/>
                </a:solidFill>
                <a:ea typeface="微软雅黑" pitchFamily="34" charset="-122"/>
              </a:endParaRPr>
            </a:p>
          </p:txBody>
        </p:sp>
      </p:grpSp>
      <p:grpSp>
        <p:nvGrpSpPr>
          <p:cNvPr id="41" name="组合 40"/>
          <p:cNvGrpSpPr/>
          <p:nvPr/>
        </p:nvGrpSpPr>
        <p:grpSpPr>
          <a:xfrm>
            <a:off x="6271990" y="4018865"/>
            <a:ext cx="458433" cy="413329"/>
            <a:chOff x="5557128" y="2138335"/>
            <a:chExt cx="428348" cy="386204"/>
          </a:xfrm>
          <a:solidFill>
            <a:srgbClr val="01383B"/>
          </a:solidFill>
        </p:grpSpPr>
        <p:sp>
          <p:nvSpPr>
            <p:cNvPr id="42" name="Freeform 5"/>
            <p:cNvSpPr>
              <a:spLocks/>
            </p:cNvSpPr>
            <p:nvPr/>
          </p:nvSpPr>
          <p:spPr bwMode="auto">
            <a:xfrm>
              <a:off x="5557128" y="2138335"/>
              <a:ext cx="428348" cy="3862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bg1"/>
            </a:solidFill>
            <a:ln>
              <a:noFill/>
            </a:ln>
            <a:effectLst>
              <a:outerShdw blurRad="63500" algn="ctr"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zh-CN" altLang="en-US" sz="5332" dirty="0">
                <a:solidFill>
                  <a:schemeClr val="bg1"/>
                </a:solidFill>
              </a:endParaRPr>
            </a:p>
          </p:txBody>
        </p:sp>
        <p:sp>
          <p:nvSpPr>
            <p:cNvPr id="43" name="KSO_Shape"/>
            <p:cNvSpPr>
              <a:spLocks/>
            </p:cNvSpPr>
            <p:nvPr/>
          </p:nvSpPr>
          <p:spPr bwMode="auto">
            <a:xfrm>
              <a:off x="5652120" y="2208685"/>
              <a:ext cx="238362" cy="235978"/>
            </a:xfrm>
            <a:custGeom>
              <a:avLst/>
              <a:gdLst>
                <a:gd name="T0" fmla="*/ 615878 w 2390775"/>
                <a:gd name="T1" fmla="*/ 1467970 h 2365376"/>
                <a:gd name="T2" fmla="*/ 587250 w 2390775"/>
                <a:gd name="T3" fmla="*/ 1401697 h 2365376"/>
                <a:gd name="T4" fmla="*/ 1282649 w 2390775"/>
                <a:gd name="T5" fmla="*/ 1393474 h 2365376"/>
                <a:gd name="T6" fmla="*/ 1180915 w 2390775"/>
                <a:gd name="T7" fmla="*/ 1446870 h 2365376"/>
                <a:gd name="T8" fmla="*/ 1210073 w 2390775"/>
                <a:gd name="T9" fmla="*/ 1382167 h 2365376"/>
                <a:gd name="T10" fmla="*/ 653657 w 2390775"/>
                <a:gd name="T11" fmla="*/ 1314699 h 2365376"/>
                <a:gd name="T12" fmla="*/ 646041 w 2390775"/>
                <a:gd name="T13" fmla="*/ 1180275 h 2365376"/>
                <a:gd name="T14" fmla="*/ 589870 w 2390775"/>
                <a:gd name="T15" fmla="*/ 1105327 h 2365376"/>
                <a:gd name="T16" fmla="*/ 599516 w 2390775"/>
                <a:gd name="T17" fmla="*/ 1141280 h 2365376"/>
                <a:gd name="T18" fmla="*/ 579914 w 2390775"/>
                <a:gd name="T19" fmla="*/ 1158779 h 2365376"/>
                <a:gd name="T20" fmla="*/ 541333 w 2390775"/>
                <a:gd name="T21" fmla="*/ 1105965 h 2365376"/>
                <a:gd name="T22" fmla="*/ 1137260 w 2390775"/>
                <a:gd name="T23" fmla="*/ 1009231 h 2365376"/>
                <a:gd name="T24" fmla="*/ 1143562 w 2390775"/>
                <a:gd name="T25" fmla="*/ 1026145 h 2365376"/>
                <a:gd name="T26" fmla="*/ 1096615 w 2390775"/>
                <a:gd name="T27" fmla="*/ 1069549 h 2365376"/>
                <a:gd name="T28" fmla="*/ 1102602 w 2390775"/>
                <a:gd name="T29" fmla="*/ 1001572 h 2365376"/>
                <a:gd name="T30" fmla="*/ 972739 w 2390775"/>
                <a:gd name="T31" fmla="*/ 835988 h 2365376"/>
                <a:gd name="T32" fmla="*/ 989500 w 2390775"/>
                <a:gd name="T33" fmla="*/ 1138672 h 2365376"/>
                <a:gd name="T34" fmla="*/ 639427 w 2390775"/>
                <a:gd name="T35" fmla="*/ 1423644 h 2365376"/>
                <a:gd name="T36" fmla="*/ 599898 w 2390775"/>
                <a:gd name="T37" fmla="*/ 1003302 h 2365376"/>
                <a:gd name="T38" fmla="*/ 529694 w 2390775"/>
                <a:gd name="T39" fmla="*/ 1090596 h 2365376"/>
                <a:gd name="T40" fmla="*/ 602428 w 2390775"/>
                <a:gd name="T41" fmla="*/ 868249 h 2365376"/>
                <a:gd name="T42" fmla="*/ 861740 w 2390775"/>
                <a:gd name="T43" fmla="*/ 924231 h 2365376"/>
                <a:gd name="T44" fmla="*/ 755609 w 2390775"/>
                <a:gd name="T45" fmla="*/ 542052 h 2365376"/>
                <a:gd name="T46" fmla="*/ 929665 w 2390775"/>
                <a:gd name="T47" fmla="*/ 525915 h 2365376"/>
                <a:gd name="T48" fmla="*/ 909019 w 2390775"/>
                <a:gd name="T49" fmla="*/ 571798 h 2365376"/>
                <a:gd name="T50" fmla="*/ 936652 w 2390775"/>
                <a:gd name="T51" fmla="*/ 586353 h 2365376"/>
                <a:gd name="T52" fmla="*/ 928394 w 2390775"/>
                <a:gd name="T53" fmla="*/ 688879 h 2365376"/>
                <a:gd name="T54" fmla="*/ 840414 w 2390775"/>
                <a:gd name="T55" fmla="*/ 772101 h 2365376"/>
                <a:gd name="T56" fmla="*/ 742269 w 2390775"/>
                <a:gd name="T57" fmla="*/ 675588 h 2365376"/>
                <a:gd name="T58" fmla="*/ 738139 w 2390775"/>
                <a:gd name="T59" fmla="*/ 608504 h 2365376"/>
                <a:gd name="T60" fmla="*/ 761643 w 2390775"/>
                <a:gd name="T61" fmla="*/ 510093 h 2365376"/>
                <a:gd name="T62" fmla="*/ 617010 w 2390775"/>
                <a:gd name="T63" fmla="*/ 449064 h 2365376"/>
                <a:gd name="T64" fmla="*/ 350272 w 2390775"/>
                <a:gd name="T65" fmla="*/ 638327 h 2365376"/>
                <a:gd name="T66" fmla="*/ 215163 w 2390775"/>
                <a:gd name="T67" fmla="*/ 939947 h 2365376"/>
                <a:gd name="T68" fmla="*/ 256613 w 2390775"/>
                <a:gd name="T69" fmla="*/ 1277331 h 2365376"/>
                <a:gd name="T70" fmla="*/ 458486 w 2390775"/>
                <a:gd name="T71" fmla="*/ 1534008 h 2365376"/>
                <a:gd name="T72" fmla="*/ 767308 w 2390775"/>
                <a:gd name="T73" fmla="*/ 1655225 h 2365376"/>
                <a:gd name="T74" fmla="*/ 1101127 w 2390775"/>
                <a:gd name="T75" fmla="*/ 1596674 h 2365376"/>
                <a:gd name="T76" fmla="*/ 1347614 w 2390775"/>
                <a:gd name="T77" fmla="*/ 1383040 h 2365376"/>
                <a:gd name="T78" fmla="*/ 1453614 w 2390775"/>
                <a:gd name="T79" fmla="*/ 1066861 h 2365376"/>
                <a:gd name="T80" fmla="*/ 1378939 w 2390775"/>
                <a:gd name="T81" fmla="*/ 738024 h 2365376"/>
                <a:gd name="T82" fmla="*/ 1153652 w 2390775"/>
                <a:gd name="T83" fmla="*/ 501602 h 2365376"/>
                <a:gd name="T84" fmla="*/ 831224 w 2390775"/>
                <a:gd name="T85" fmla="*/ 411085 h 2365376"/>
                <a:gd name="T86" fmla="*/ 989432 w 2390775"/>
                <a:gd name="T87" fmla="*/ 315187 h 2365376"/>
                <a:gd name="T88" fmla="*/ 1471649 w 2390775"/>
                <a:gd name="T89" fmla="*/ 671876 h 2365376"/>
                <a:gd name="T90" fmla="*/ 1554866 w 2390775"/>
                <a:gd name="T91" fmla="*/ 1171938 h 2365376"/>
                <a:gd name="T92" fmla="*/ 1239716 w 2390775"/>
                <a:gd name="T93" fmla="*/ 1647313 h 2365376"/>
                <a:gd name="T94" fmla="*/ 646121 w 2390775"/>
                <a:gd name="T95" fmla="*/ 1748275 h 2365376"/>
                <a:gd name="T96" fmla="*/ 110112 w 2390775"/>
                <a:gd name="T97" fmla="*/ 1186813 h 2365376"/>
                <a:gd name="T98" fmla="*/ 251551 w 2390775"/>
                <a:gd name="T99" fmla="*/ 580725 h 2365376"/>
                <a:gd name="T100" fmla="*/ 1549044 w 2390775"/>
                <a:gd name="T101" fmla="*/ 160116 h 2365376"/>
                <a:gd name="T102" fmla="*/ 1461002 w 2390775"/>
                <a:gd name="T103" fmla="*/ 284475 h 2365376"/>
                <a:gd name="T104" fmla="*/ 1550307 w 2390775"/>
                <a:gd name="T105" fmla="*/ 426554 h 2365376"/>
                <a:gd name="T106" fmla="*/ 1719764 w 2390775"/>
                <a:gd name="T107" fmla="*/ 380038 h 2365376"/>
                <a:gd name="T108" fmla="*/ 1735543 w 2390775"/>
                <a:gd name="T109" fmla="*/ 232579 h 2365376"/>
                <a:gd name="T110" fmla="*/ 1705909 w 2390775"/>
                <a:gd name="T111" fmla="*/ 94508 h 2365376"/>
                <a:gd name="T112" fmla="*/ 1774050 w 2390775"/>
                <a:gd name="T113" fmla="*/ 148403 h 2365376"/>
                <a:gd name="T114" fmla="*/ 1781614 w 2390775"/>
                <a:gd name="T115" fmla="*/ 428769 h 2365376"/>
                <a:gd name="T116" fmla="*/ 1600166 w 2390775"/>
                <a:gd name="T117" fmla="*/ 516104 h 2365376"/>
                <a:gd name="T118" fmla="*/ 1452167 w 2390775"/>
                <a:gd name="T119" fmla="*/ 455349 h 2365376"/>
                <a:gd name="T120" fmla="*/ 1310478 w 2390775"/>
                <a:gd name="T121" fmla="*/ 259477 h 2365376"/>
                <a:gd name="T122" fmla="*/ 1562614 w 2390775"/>
                <a:gd name="T123" fmla="*/ 74046 h 23653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90775" h="2365376">
                  <a:moveTo>
                    <a:pt x="761351" y="1739900"/>
                  </a:moveTo>
                  <a:lnTo>
                    <a:pt x="791690" y="1805294"/>
                  </a:lnTo>
                  <a:lnTo>
                    <a:pt x="794883" y="1808051"/>
                  </a:lnTo>
                  <a:lnTo>
                    <a:pt x="797278" y="1811991"/>
                  </a:lnTo>
                  <a:lnTo>
                    <a:pt x="800871" y="1817112"/>
                  </a:lnTo>
                  <a:lnTo>
                    <a:pt x="803266" y="1822233"/>
                  </a:lnTo>
                  <a:lnTo>
                    <a:pt x="804065" y="1825384"/>
                  </a:lnTo>
                  <a:lnTo>
                    <a:pt x="804863" y="1828536"/>
                  </a:lnTo>
                  <a:lnTo>
                    <a:pt x="804863" y="1831687"/>
                  </a:lnTo>
                  <a:lnTo>
                    <a:pt x="804863" y="1834839"/>
                  </a:lnTo>
                  <a:lnTo>
                    <a:pt x="804065" y="1837990"/>
                  </a:lnTo>
                  <a:lnTo>
                    <a:pt x="802867" y="1841142"/>
                  </a:lnTo>
                  <a:lnTo>
                    <a:pt x="801670" y="1842718"/>
                  </a:lnTo>
                  <a:lnTo>
                    <a:pt x="799674" y="1844687"/>
                  </a:lnTo>
                  <a:lnTo>
                    <a:pt x="797278" y="1845475"/>
                  </a:lnTo>
                  <a:lnTo>
                    <a:pt x="794484" y="1845869"/>
                  </a:lnTo>
                  <a:lnTo>
                    <a:pt x="790891" y="1846263"/>
                  </a:lnTo>
                  <a:lnTo>
                    <a:pt x="787698" y="1845869"/>
                  </a:lnTo>
                  <a:lnTo>
                    <a:pt x="784105" y="1845475"/>
                  </a:lnTo>
                  <a:lnTo>
                    <a:pt x="780512" y="1844293"/>
                  </a:lnTo>
                  <a:lnTo>
                    <a:pt x="776520" y="1842718"/>
                  </a:lnTo>
                  <a:lnTo>
                    <a:pt x="772927" y="1841142"/>
                  </a:lnTo>
                  <a:lnTo>
                    <a:pt x="768935" y="1839172"/>
                  </a:lnTo>
                  <a:lnTo>
                    <a:pt x="765343" y="1836809"/>
                  </a:lnTo>
                  <a:lnTo>
                    <a:pt x="761750" y="1834051"/>
                  </a:lnTo>
                  <a:lnTo>
                    <a:pt x="758955" y="1831294"/>
                  </a:lnTo>
                  <a:lnTo>
                    <a:pt x="756161" y="1827748"/>
                  </a:lnTo>
                  <a:lnTo>
                    <a:pt x="754165" y="1824597"/>
                  </a:lnTo>
                  <a:lnTo>
                    <a:pt x="748975" y="1815536"/>
                  </a:lnTo>
                  <a:lnTo>
                    <a:pt x="745782" y="1808839"/>
                  </a:lnTo>
                  <a:lnTo>
                    <a:pt x="743387" y="1803718"/>
                  </a:lnTo>
                  <a:lnTo>
                    <a:pt x="742588" y="1799385"/>
                  </a:lnTo>
                  <a:lnTo>
                    <a:pt x="742588" y="1795051"/>
                  </a:lnTo>
                  <a:lnTo>
                    <a:pt x="743387" y="1790718"/>
                  </a:lnTo>
                  <a:lnTo>
                    <a:pt x="746181" y="1778112"/>
                  </a:lnTo>
                  <a:lnTo>
                    <a:pt x="746979" y="1774173"/>
                  </a:lnTo>
                  <a:lnTo>
                    <a:pt x="746979" y="1772203"/>
                  </a:lnTo>
                  <a:lnTo>
                    <a:pt x="746181" y="1771021"/>
                  </a:lnTo>
                  <a:lnTo>
                    <a:pt x="745383" y="1770627"/>
                  </a:lnTo>
                  <a:lnTo>
                    <a:pt x="742987" y="1770627"/>
                  </a:lnTo>
                  <a:lnTo>
                    <a:pt x="742189" y="1770233"/>
                  </a:lnTo>
                  <a:lnTo>
                    <a:pt x="741790" y="1769839"/>
                  </a:lnTo>
                  <a:lnTo>
                    <a:pt x="738596" y="1761961"/>
                  </a:lnTo>
                  <a:lnTo>
                    <a:pt x="736999" y="1758021"/>
                  </a:lnTo>
                  <a:lnTo>
                    <a:pt x="736600" y="1756052"/>
                  </a:lnTo>
                  <a:lnTo>
                    <a:pt x="736600" y="1754476"/>
                  </a:lnTo>
                  <a:lnTo>
                    <a:pt x="742189" y="1750536"/>
                  </a:lnTo>
                  <a:lnTo>
                    <a:pt x="747379" y="1747385"/>
                  </a:lnTo>
                  <a:lnTo>
                    <a:pt x="750971" y="1745021"/>
                  </a:lnTo>
                  <a:lnTo>
                    <a:pt x="754165" y="1743839"/>
                  </a:lnTo>
                  <a:lnTo>
                    <a:pt x="758556" y="1741870"/>
                  </a:lnTo>
                  <a:lnTo>
                    <a:pt x="759754" y="1741870"/>
                  </a:lnTo>
                  <a:lnTo>
                    <a:pt x="761351" y="1739900"/>
                  </a:lnTo>
                  <a:close/>
                  <a:moveTo>
                    <a:pt x="1554438" y="1730375"/>
                  </a:moveTo>
                  <a:lnTo>
                    <a:pt x="1565575" y="1730375"/>
                  </a:lnTo>
                  <a:lnTo>
                    <a:pt x="1575916" y="1730375"/>
                  </a:lnTo>
                  <a:lnTo>
                    <a:pt x="1586258" y="1731163"/>
                  </a:lnTo>
                  <a:lnTo>
                    <a:pt x="1591031" y="1731951"/>
                  </a:lnTo>
                  <a:lnTo>
                    <a:pt x="1595008" y="1733133"/>
                  </a:lnTo>
                  <a:lnTo>
                    <a:pt x="1598986" y="1734314"/>
                  </a:lnTo>
                  <a:lnTo>
                    <a:pt x="1602168" y="1735890"/>
                  </a:lnTo>
                  <a:lnTo>
                    <a:pt x="1605350" y="1737860"/>
                  </a:lnTo>
                  <a:lnTo>
                    <a:pt x="1607339" y="1739830"/>
                  </a:lnTo>
                  <a:lnTo>
                    <a:pt x="1608929" y="1741799"/>
                  </a:lnTo>
                  <a:lnTo>
                    <a:pt x="1609725" y="1744951"/>
                  </a:lnTo>
                  <a:lnTo>
                    <a:pt x="1609725" y="1747708"/>
                  </a:lnTo>
                  <a:lnTo>
                    <a:pt x="1608929" y="1751648"/>
                  </a:lnTo>
                  <a:lnTo>
                    <a:pt x="1607339" y="1755193"/>
                  </a:lnTo>
                  <a:lnTo>
                    <a:pt x="1604554" y="1759920"/>
                  </a:lnTo>
                  <a:lnTo>
                    <a:pt x="1600577" y="1764648"/>
                  </a:lnTo>
                  <a:lnTo>
                    <a:pt x="1595804" y="1769769"/>
                  </a:lnTo>
                  <a:lnTo>
                    <a:pt x="1589042" y="1776072"/>
                  </a:lnTo>
                  <a:lnTo>
                    <a:pt x="1582678" y="1781193"/>
                  </a:lnTo>
                  <a:lnTo>
                    <a:pt x="1576314" y="1786314"/>
                  </a:lnTo>
                  <a:lnTo>
                    <a:pt x="1570348" y="1790647"/>
                  </a:lnTo>
                  <a:lnTo>
                    <a:pt x="1563586" y="1794193"/>
                  </a:lnTo>
                  <a:lnTo>
                    <a:pt x="1557222" y="1797738"/>
                  </a:lnTo>
                  <a:lnTo>
                    <a:pt x="1550461" y="1800496"/>
                  </a:lnTo>
                  <a:lnTo>
                    <a:pt x="1544097" y="1802466"/>
                  </a:lnTo>
                  <a:lnTo>
                    <a:pt x="1537733" y="1804829"/>
                  </a:lnTo>
                  <a:lnTo>
                    <a:pt x="1530971" y="1806799"/>
                  </a:lnTo>
                  <a:lnTo>
                    <a:pt x="1524607" y="1807981"/>
                  </a:lnTo>
                  <a:lnTo>
                    <a:pt x="1518243" y="1809163"/>
                  </a:lnTo>
                  <a:lnTo>
                    <a:pt x="1505117" y="1811132"/>
                  </a:lnTo>
                  <a:lnTo>
                    <a:pt x="1491992" y="1812314"/>
                  </a:lnTo>
                  <a:lnTo>
                    <a:pt x="1486026" y="1813102"/>
                  </a:lnTo>
                  <a:lnTo>
                    <a:pt x="1483241" y="1813890"/>
                  </a:lnTo>
                  <a:lnTo>
                    <a:pt x="1482048" y="1814678"/>
                  </a:lnTo>
                  <a:lnTo>
                    <a:pt x="1481253" y="1815072"/>
                  </a:lnTo>
                  <a:lnTo>
                    <a:pt x="1480855" y="1815859"/>
                  </a:lnTo>
                  <a:lnTo>
                    <a:pt x="1480855" y="1817041"/>
                  </a:lnTo>
                  <a:lnTo>
                    <a:pt x="1481253" y="1818617"/>
                  </a:lnTo>
                  <a:lnTo>
                    <a:pt x="1482048" y="1819799"/>
                  </a:lnTo>
                  <a:lnTo>
                    <a:pt x="1482048" y="1821375"/>
                  </a:lnTo>
                  <a:lnTo>
                    <a:pt x="1482048" y="1821769"/>
                  </a:lnTo>
                  <a:lnTo>
                    <a:pt x="1480855" y="1822556"/>
                  </a:lnTo>
                  <a:lnTo>
                    <a:pt x="1471309" y="1830829"/>
                  </a:lnTo>
                  <a:lnTo>
                    <a:pt x="1465343" y="1834375"/>
                  </a:lnTo>
                  <a:lnTo>
                    <a:pt x="1463354" y="1835556"/>
                  </a:lnTo>
                  <a:lnTo>
                    <a:pt x="1461365" y="1836738"/>
                  </a:lnTo>
                  <a:lnTo>
                    <a:pt x="1452615" y="1830041"/>
                  </a:lnTo>
                  <a:lnTo>
                    <a:pt x="1445853" y="1824132"/>
                  </a:lnTo>
                  <a:lnTo>
                    <a:pt x="1440285" y="1819405"/>
                  </a:lnTo>
                  <a:lnTo>
                    <a:pt x="1437103" y="1815072"/>
                  </a:lnTo>
                  <a:lnTo>
                    <a:pt x="1434716" y="1812314"/>
                  </a:lnTo>
                  <a:lnTo>
                    <a:pt x="1433125" y="1810344"/>
                  </a:lnTo>
                  <a:lnTo>
                    <a:pt x="1432330" y="1808375"/>
                  </a:lnTo>
                  <a:lnTo>
                    <a:pt x="1428750" y="1806799"/>
                  </a:lnTo>
                  <a:lnTo>
                    <a:pt x="1512675" y="1734314"/>
                  </a:lnTo>
                  <a:lnTo>
                    <a:pt x="1518641" y="1733527"/>
                  </a:lnTo>
                  <a:lnTo>
                    <a:pt x="1533755" y="1731951"/>
                  </a:lnTo>
                  <a:lnTo>
                    <a:pt x="1543699" y="1731163"/>
                  </a:lnTo>
                  <a:lnTo>
                    <a:pt x="1554438" y="1730375"/>
                  </a:lnTo>
                  <a:close/>
                  <a:moveTo>
                    <a:pt x="588962" y="1535113"/>
                  </a:moveTo>
                  <a:lnTo>
                    <a:pt x="694496" y="1535113"/>
                  </a:lnTo>
                  <a:lnTo>
                    <a:pt x="694496" y="1557872"/>
                  </a:lnTo>
                  <a:lnTo>
                    <a:pt x="694894" y="1558271"/>
                  </a:lnTo>
                  <a:lnTo>
                    <a:pt x="696885" y="1560268"/>
                  </a:lnTo>
                  <a:lnTo>
                    <a:pt x="698478" y="1560667"/>
                  </a:lnTo>
                  <a:lnTo>
                    <a:pt x="700469" y="1561466"/>
                  </a:lnTo>
                  <a:lnTo>
                    <a:pt x="704053" y="1561865"/>
                  </a:lnTo>
                  <a:lnTo>
                    <a:pt x="707239" y="1561865"/>
                  </a:lnTo>
                  <a:lnTo>
                    <a:pt x="711222" y="1561865"/>
                  </a:lnTo>
                  <a:lnTo>
                    <a:pt x="714407" y="1561466"/>
                  </a:lnTo>
                  <a:lnTo>
                    <a:pt x="716797" y="1560667"/>
                  </a:lnTo>
                  <a:lnTo>
                    <a:pt x="718390" y="1560268"/>
                  </a:lnTo>
                  <a:lnTo>
                    <a:pt x="720381" y="1558271"/>
                  </a:lnTo>
                  <a:lnTo>
                    <a:pt x="720779" y="1557872"/>
                  </a:lnTo>
                  <a:lnTo>
                    <a:pt x="720779" y="1535113"/>
                  </a:lnTo>
                  <a:lnTo>
                    <a:pt x="820737" y="1535113"/>
                  </a:lnTo>
                  <a:lnTo>
                    <a:pt x="820737" y="1644117"/>
                  </a:lnTo>
                  <a:lnTo>
                    <a:pt x="820339" y="1648908"/>
                  </a:lnTo>
                  <a:lnTo>
                    <a:pt x="819144" y="1652901"/>
                  </a:lnTo>
                  <a:lnTo>
                    <a:pt x="816755" y="1656894"/>
                  </a:lnTo>
                  <a:lnTo>
                    <a:pt x="814365" y="1660088"/>
                  </a:lnTo>
                  <a:lnTo>
                    <a:pt x="810781" y="1663283"/>
                  </a:lnTo>
                  <a:lnTo>
                    <a:pt x="806799" y="1665279"/>
                  </a:lnTo>
                  <a:lnTo>
                    <a:pt x="802418" y="1666477"/>
                  </a:lnTo>
                  <a:lnTo>
                    <a:pt x="797639" y="1666876"/>
                  </a:lnTo>
                  <a:lnTo>
                    <a:pt x="612060" y="1666876"/>
                  </a:lnTo>
                  <a:lnTo>
                    <a:pt x="607281" y="1666477"/>
                  </a:lnTo>
                  <a:lnTo>
                    <a:pt x="602901" y="1665279"/>
                  </a:lnTo>
                  <a:lnTo>
                    <a:pt x="598918" y="1663283"/>
                  </a:lnTo>
                  <a:lnTo>
                    <a:pt x="595732" y="1660088"/>
                  </a:lnTo>
                  <a:lnTo>
                    <a:pt x="592546" y="1656894"/>
                  </a:lnTo>
                  <a:lnTo>
                    <a:pt x="590555" y="1652901"/>
                  </a:lnTo>
                  <a:lnTo>
                    <a:pt x="589360" y="1648908"/>
                  </a:lnTo>
                  <a:lnTo>
                    <a:pt x="588962" y="1644117"/>
                  </a:lnTo>
                  <a:lnTo>
                    <a:pt x="588962" y="1535113"/>
                  </a:lnTo>
                  <a:close/>
                  <a:moveTo>
                    <a:pt x="612060" y="1476375"/>
                  </a:moveTo>
                  <a:lnTo>
                    <a:pt x="797639" y="1476375"/>
                  </a:lnTo>
                  <a:lnTo>
                    <a:pt x="802418" y="1476769"/>
                  </a:lnTo>
                  <a:lnTo>
                    <a:pt x="806799" y="1477950"/>
                  </a:lnTo>
                  <a:lnTo>
                    <a:pt x="810781" y="1480312"/>
                  </a:lnTo>
                  <a:lnTo>
                    <a:pt x="814365" y="1483068"/>
                  </a:lnTo>
                  <a:lnTo>
                    <a:pt x="816755" y="1486611"/>
                  </a:lnTo>
                  <a:lnTo>
                    <a:pt x="819144" y="1490155"/>
                  </a:lnTo>
                  <a:lnTo>
                    <a:pt x="820339" y="1494485"/>
                  </a:lnTo>
                  <a:lnTo>
                    <a:pt x="820737" y="1498816"/>
                  </a:lnTo>
                  <a:lnTo>
                    <a:pt x="820737" y="1525588"/>
                  </a:lnTo>
                  <a:lnTo>
                    <a:pt x="588962" y="1525588"/>
                  </a:lnTo>
                  <a:lnTo>
                    <a:pt x="588962" y="1498816"/>
                  </a:lnTo>
                  <a:lnTo>
                    <a:pt x="589360" y="1494485"/>
                  </a:lnTo>
                  <a:lnTo>
                    <a:pt x="590555" y="1490155"/>
                  </a:lnTo>
                  <a:lnTo>
                    <a:pt x="592546" y="1486611"/>
                  </a:lnTo>
                  <a:lnTo>
                    <a:pt x="595732" y="1483068"/>
                  </a:lnTo>
                  <a:lnTo>
                    <a:pt x="598918" y="1480312"/>
                  </a:lnTo>
                  <a:lnTo>
                    <a:pt x="602901" y="1477950"/>
                  </a:lnTo>
                  <a:lnTo>
                    <a:pt x="607281" y="1476769"/>
                  </a:lnTo>
                  <a:lnTo>
                    <a:pt x="612060" y="1476375"/>
                  </a:lnTo>
                  <a:close/>
                  <a:moveTo>
                    <a:pt x="725449" y="1381125"/>
                  </a:moveTo>
                  <a:lnTo>
                    <a:pt x="730525" y="1381524"/>
                  </a:lnTo>
                  <a:lnTo>
                    <a:pt x="732087" y="1381524"/>
                  </a:lnTo>
                  <a:lnTo>
                    <a:pt x="734430" y="1382322"/>
                  </a:lnTo>
                  <a:lnTo>
                    <a:pt x="737554" y="1384317"/>
                  </a:lnTo>
                  <a:lnTo>
                    <a:pt x="740287" y="1386312"/>
                  </a:lnTo>
                  <a:lnTo>
                    <a:pt x="743411" y="1389505"/>
                  </a:lnTo>
                  <a:lnTo>
                    <a:pt x="746535" y="1393096"/>
                  </a:lnTo>
                  <a:lnTo>
                    <a:pt x="749659" y="1397486"/>
                  </a:lnTo>
                  <a:lnTo>
                    <a:pt x="755906" y="1407063"/>
                  </a:lnTo>
                  <a:lnTo>
                    <a:pt x="761373" y="1417837"/>
                  </a:lnTo>
                  <a:lnTo>
                    <a:pt x="766059" y="1427813"/>
                  </a:lnTo>
                  <a:lnTo>
                    <a:pt x="769182" y="1437390"/>
                  </a:lnTo>
                  <a:lnTo>
                    <a:pt x="770744" y="1441780"/>
                  </a:lnTo>
                  <a:lnTo>
                    <a:pt x="771525" y="1445770"/>
                  </a:lnTo>
                  <a:lnTo>
                    <a:pt x="771525" y="1448164"/>
                  </a:lnTo>
                  <a:lnTo>
                    <a:pt x="771525" y="1450159"/>
                  </a:lnTo>
                  <a:lnTo>
                    <a:pt x="770744" y="1451357"/>
                  </a:lnTo>
                  <a:lnTo>
                    <a:pt x="769182" y="1452155"/>
                  </a:lnTo>
                  <a:lnTo>
                    <a:pt x="768011" y="1452155"/>
                  </a:lnTo>
                  <a:lnTo>
                    <a:pt x="766449" y="1450958"/>
                  </a:lnTo>
                  <a:lnTo>
                    <a:pt x="764887" y="1449760"/>
                  </a:lnTo>
                  <a:lnTo>
                    <a:pt x="762544" y="1448563"/>
                  </a:lnTo>
                  <a:lnTo>
                    <a:pt x="759030" y="1444174"/>
                  </a:lnTo>
                  <a:lnTo>
                    <a:pt x="755516" y="1439784"/>
                  </a:lnTo>
                  <a:lnTo>
                    <a:pt x="753173" y="1434996"/>
                  </a:lnTo>
                  <a:lnTo>
                    <a:pt x="752392" y="1433400"/>
                  </a:lnTo>
                  <a:lnTo>
                    <a:pt x="752392" y="1431404"/>
                  </a:lnTo>
                  <a:lnTo>
                    <a:pt x="752001" y="1428611"/>
                  </a:lnTo>
                  <a:lnTo>
                    <a:pt x="750830" y="1426616"/>
                  </a:lnTo>
                  <a:lnTo>
                    <a:pt x="748878" y="1425419"/>
                  </a:lnTo>
                  <a:lnTo>
                    <a:pt x="746925" y="1425020"/>
                  </a:lnTo>
                  <a:lnTo>
                    <a:pt x="746144" y="1425419"/>
                  </a:lnTo>
                  <a:lnTo>
                    <a:pt x="745363" y="1425818"/>
                  </a:lnTo>
                  <a:lnTo>
                    <a:pt x="744582" y="1426616"/>
                  </a:lnTo>
                  <a:lnTo>
                    <a:pt x="743411" y="1427414"/>
                  </a:lnTo>
                  <a:lnTo>
                    <a:pt x="742630" y="1428611"/>
                  </a:lnTo>
                  <a:lnTo>
                    <a:pt x="742240" y="1430207"/>
                  </a:lnTo>
                  <a:lnTo>
                    <a:pt x="741849" y="1432602"/>
                  </a:lnTo>
                  <a:lnTo>
                    <a:pt x="741849" y="1434597"/>
                  </a:lnTo>
                  <a:lnTo>
                    <a:pt x="741459" y="1439385"/>
                  </a:lnTo>
                  <a:lnTo>
                    <a:pt x="740678" y="1443376"/>
                  </a:lnTo>
                  <a:lnTo>
                    <a:pt x="739897" y="1445371"/>
                  </a:lnTo>
                  <a:lnTo>
                    <a:pt x="739116" y="1446967"/>
                  </a:lnTo>
                  <a:lnTo>
                    <a:pt x="737944" y="1448164"/>
                  </a:lnTo>
                  <a:lnTo>
                    <a:pt x="735992" y="1449361"/>
                  </a:lnTo>
                  <a:lnTo>
                    <a:pt x="734430" y="1450558"/>
                  </a:lnTo>
                  <a:lnTo>
                    <a:pt x="732868" y="1452155"/>
                  </a:lnTo>
                  <a:lnTo>
                    <a:pt x="730525" y="1452953"/>
                  </a:lnTo>
                  <a:lnTo>
                    <a:pt x="727792" y="1453352"/>
                  </a:lnTo>
                  <a:lnTo>
                    <a:pt x="721935" y="1454150"/>
                  </a:lnTo>
                  <a:lnTo>
                    <a:pt x="715297" y="1454150"/>
                  </a:lnTo>
                  <a:lnTo>
                    <a:pt x="712173" y="1453751"/>
                  </a:lnTo>
                  <a:lnTo>
                    <a:pt x="709049" y="1452953"/>
                  </a:lnTo>
                  <a:lnTo>
                    <a:pt x="706706" y="1452155"/>
                  </a:lnTo>
                  <a:lnTo>
                    <a:pt x="703973" y="1450558"/>
                  </a:lnTo>
                  <a:lnTo>
                    <a:pt x="701240" y="1448962"/>
                  </a:lnTo>
                  <a:lnTo>
                    <a:pt x="699287" y="1447366"/>
                  </a:lnTo>
                  <a:lnTo>
                    <a:pt x="694992" y="1442977"/>
                  </a:lnTo>
                  <a:lnTo>
                    <a:pt x="691478" y="1438188"/>
                  </a:lnTo>
                  <a:lnTo>
                    <a:pt x="687963" y="1432602"/>
                  </a:lnTo>
                  <a:lnTo>
                    <a:pt x="685230" y="1427015"/>
                  </a:lnTo>
                  <a:lnTo>
                    <a:pt x="682497" y="1421029"/>
                  </a:lnTo>
                  <a:lnTo>
                    <a:pt x="680544" y="1415044"/>
                  </a:lnTo>
                  <a:lnTo>
                    <a:pt x="678982" y="1409058"/>
                  </a:lnTo>
                  <a:lnTo>
                    <a:pt x="676249" y="1399082"/>
                  </a:lnTo>
                  <a:lnTo>
                    <a:pt x="675078" y="1392298"/>
                  </a:lnTo>
                  <a:lnTo>
                    <a:pt x="674687" y="1389106"/>
                  </a:lnTo>
                  <a:lnTo>
                    <a:pt x="674687" y="1388707"/>
                  </a:lnTo>
                  <a:lnTo>
                    <a:pt x="675078" y="1388308"/>
                  </a:lnTo>
                  <a:lnTo>
                    <a:pt x="676249" y="1387909"/>
                  </a:lnTo>
                  <a:lnTo>
                    <a:pt x="679373" y="1387111"/>
                  </a:lnTo>
                  <a:lnTo>
                    <a:pt x="683278" y="1385913"/>
                  </a:lnTo>
                  <a:lnTo>
                    <a:pt x="689525" y="1384716"/>
                  </a:lnTo>
                  <a:lnTo>
                    <a:pt x="698897" y="1383120"/>
                  </a:lnTo>
                  <a:lnTo>
                    <a:pt x="715297" y="1381524"/>
                  </a:lnTo>
                  <a:lnTo>
                    <a:pt x="725449" y="1381125"/>
                  </a:lnTo>
                  <a:close/>
                  <a:moveTo>
                    <a:pt x="1433588" y="1247775"/>
                  </a:moveTo>
                  <a:lnTo>
                    <a:pt x="1439124" y="1247775"/>
                  </a:lnTo>
                  <a:lnTo>
                    <a:pt x="1444264" y="1248175"/>
                  </a:lnTo>
                  <a:lnTo>
                    <a:pt x="1448614" y="1248976"/>
                  </a:lnTo>
                  <a:lnTo>
                    <a:pt x="1451382" y="1249776"/>
                  </a:lnTo>
                  <a:lnTo>
                    <a:pt x="1453359" y="1250977"/>
                  </a:lnTo>
                  <a:lnTo>
                    <a:pt x="1454150" y="1252178"/>
                  </a:lnTo>
                  <a:lnTo>
                    <a:pt x="1454150" y="1253779"/>
                  </a:lnTo>
                  <a:lnTo>
                    <a:pt x="1453359" y="1255380"/>
                  </a:lnTo>
                  <a:lnTo>
                    <a:pt x="1452173" y="1256981"/>
                  </a:lnTo>
                  <a:lnTo>
                    <a:pt x="1450196" y="1258582"/>
                  </a:lnTo>
                  <a:lnTo>
                    <a:pt x="1447428" y="1260183"/>
                  </a:lnTo>
                  <a:lnTo>
                    <a:pt x="1441892" y="1262985"/>
                  </a:lnTo>
                  <a:lnTo>
                    <a:pt x="1435565" y="1264986"/>
                  </a:lnTo>
                  <a:lnTo>
                    <a:pt x="1432402" y="1265387"/>
                  </a:lnTo>
                  <a:lnTo>
                    <a:pt x="1429634" y="1265787"/>
                  </a:lnTo>
                  <a:lnTo>
                    <a:pt x="1427261" y="1265787"/>
                  </a:lnTo>
                  <a:lnTo>
                    <a:pt x="1425284" y="1265387"/>
                  </a:lnTo>
                  <a:lnTo>
                    <a:pt x="1423703" y="1264986"/>
                  </a:lnTo>
                  <a:lnTo>
                    <a:pt x="1422516" y="1264586"/>
                  </a:lnTo>
                  <a:lnTo>
                    <a:pt x="1420539" y="1264586"/>
                  </a:lnTo>
                  <a:lnTo>
                    <a:pt x="1419353" y="1264986"/>
                  </a:lnTo>
                  <a:lnTo>
                    <a:pt x="1418562" y="1265787"/>
                  </a:lnTo>
                  <a:lnTo>
                    <a:pt x="1417376" y="1266588"/>
                  </a:lnTo>
                  <a:lnTo>
                    <a:pt x="1416980" y="1267388"/>
                  </a:lnTo>
                  <a:lnTo>
                    <a:pt x="1416585" y="1268589"/>
                  </a:lnTo>
                  <a:lnTo>
                    <a:pt x="1416190" y="1269790"/>
                  </a:lnTo>
                  <a:lnTo>
                    <a:pt x="1416585" y="1270990"/>
                  </a:lnTo>
                  <a:lnTo>
                    <a:pt x="1416585" y="1272191"/>
                  </a:lnTo>
                  <a:lnTo>
                    <a:pt x="1417376" y="1273392"/>
                  </a:lnTo>
                  <a:lnTo>
                    <a:pt x="1418562" y="1274993"/>
                  </a:lnTo>
                  <a:lnTo>
                    <a:pt x="1419748" y="1276194"/>
                  </a:lnTo>
                  <a:lnTo>
                    <a:pt x="1422121" y="1277395"/>
                  </a:lnTo>
                  <a:lnTo>
                    <a:pt x="1424098" y="1278596"/>
                  </a:lnTo>
                  <a:lnTo>
                    <a:pt x="1428843" y="1280597"/>
                  </a:lnTo>
                  <a:lnTo>
                    <a:pt x="1430820" y="1282198"/>
                  </a:lnTo>
                  <a:lnTo>
                    <a:pt x="1432402" y="1283799"/>
                  </a:lnTo>
                  <a:lnTo>
                    <a:pt x="1433588" y="1285000"/>
                  </a:lnTo>
                  <a:lnTo>
                    <a:pt x="1435170" y="1287001"/>
                  </a:lnTo>
                  <a:lnTo>
                    <a:pt x="1436356" y="1289003"/>
                  </a:lnTo>
                  <a:lnTo>
                    <a:pt x="1436751" y="1291404"/>
                  </a:lnTo>
                  <a:lnTo>
                    <a:pt x="1437542" y="1293406"/>
                  </a:lnTo>
                  <a:lnTo>
                    <a:pt x="1437542" y="1296608"/>
                  </a:lnTo>
                  <a:lnTo>
                    <a:pt x="1437542" y="1299009"/>
                  </a:lnTo>
                  <a:lnTo>
                    <a:pt x="1437147" y="1302612"/>
                  </a:lnTo>
                  <a:lnTo>
                    <a:pt x="1436356" y="1305414"/>
                  </a:lnTo>
                  <a:lnTo>
                    <a:pt x="1435170" y="1309416"/>
                  </a:lnTo>
                  <a:lnTo>
                    <a:pt x="1431611" y="1317422"/>
                  </a:lnTo>
                  <a:lnTo>
                    <a:pt x="1430029" y="1320624"/>
                  </a:lnTo>
                  <a:lnTo>
                    <a:pt x="1428052" y="1323826"/>
                  </a:lnTo>
                  <a:lnTo>
                    <a:pt x="1425680" y="1326628"/>
                  </a:lnTo>
                  <a:lnTo>
                    <a:pt x="1423307" y="1328629"/>
                  </a:lnTo>
                  <a:lnTo>
                    <a:pt x="1420539" y="1331431"/>
                  </a:lnTo>
                  <a:lnTo>
                    <a:pt x="1417771" y="1333032"/>
                  </a:lnTo>
                  <a:lnTo>
                    <a:pt x="1414608" y="1334633"/>
                  </a:lnTo>
                  <a:lnTo>
                    <a:pt x="1411445" y="1336635"/>
                  </a:lnTo>
                  <a:lnTo>
                    <a:pt x="1404722" y="1338636"/>
                  </a:lnTo>
                  <a:lnTo>
                    <a:pt x="1397605" y="1340237"/>
                  </a:lnTo>
                  <a:lnTo>
                    <a:pt x="1390487" y="1341038"/>
                  </a:lnTo>
                  <a:lnTo>
                    <a:pt x="1383370" y="1341438"/>
                  </a:lnTo>
                  <a:lnTo>
                    <a:pt x="1376252" y="1341438"/>
                  </a:lnTo>
                  <a:lnTo>
                    <a:pt x="1369530" y="1341038"/>
                  </a:lnTo>
                  <a:lnTo>
                    <a:pt x="1358063" y="1339437"/>
                  </a:lnTo>
                  <a:lnTo>
                    <a:pt x="1350154" y="1338236"/>
                  </a:lnTo>
                  <a:lnTo>
                    <a:pt x="1347386" y="1337435"/>
                  </a:lnTo>
                  <a:lnTo>
                    <a:pt x="1347386" y="1337835"/>
                  </a:lnTo>
                  <a:lnTo>
                    <a:pt x="1346991" y="1337435"/>
                  </a:lnTo>
                  <a:lnTo>
                    <a:pt x="1346200" y="1337035"/>
                  </a:lnTo>
                  <a:lnTo>
                    <a:pt x="1346200" y="1334633"/>
                  </a:lnTo>
                  <a:lnTo>
                    <a:pt x="1346991" y="1331831"/>
                  </a:lnTo>
                  <a:lnTo>
                    <a:pt x="1347782" y="1326228"/>
                  </a:lnTo>
                  <a:lnTo>
                    <a:pt x="1349363" y="1318623"/>
                  </a:lnTo>
                  <a:lnTo>
                    <a:pt x="1351736" y="1307415"/>
                  </a:lnTo>
                  <a:lnTo>
                    <a:pt x="1355295" y="1296608"/>
                  </a:lnTo>
                  <a:lnTo>
                    <a:pt x="1357667" y="1287402"/>
                  </a:lnTo>
                  <a:lnTo>
                    <a:pt x="1361621" y="1275794"/>
                  </a:lnTo>
                  <a:lnTo>
                    <a:pt x="1363994" y="1270190"/>
                  </a:lnTo>
                  <a:lnTo>
                    <a:pt x="1364785" y="1268589"/>
                  </a:lnTo>
                  <a:lnTo>
                    <a:pt x="1366762" y="1265787"/>
                  </a:lnTo>
                  <a:lnTo>
                    <a:pt x="1369925" y="1262985"/>
                  </a:lnTo>
                  <a:lnTo>
                    <a:pt x="1373484" y="1260183"/>
                  </a:lnTo>
                  <a:lnTo>
                    <a:pt x="1378229" y="1258182"/>
                  </a:lnTo>
                  <a:lnTo>
                    <a:pt x="1383765" y="1256181"/>
                  </a:lnTo>
                  <a:lnTo>
                    <a:pt x="1389301" y="1253779"/>
                  </a:lnTo>
                  <a:lnTo>
                    <a:pt x="1395628" y="1252578"/>
                  </a:lnTo>
                  <a:lnTo>
                    <a:pt x="1401954" y="1250977"/>
                  </a:lnTo>
                  <a:lnTo>
                    <a:pt x="1415399" y="1248976"/>
                  </a:lnTo>
                  <a:lnTo>
                    <a:pt x="1428052" y="1248175"/>
                  </a:lnTo>
                  <a:lnTo>
                    <a:pt x="1433588" y="1247775"/>
                  </a:lnTo>
                  <a:close/>
                  <a:moveTo>
                    <a:pt x="1155700" y="965200"/>
                  </a:moveTo>
                  <a:lnTo>
                    <a:pt x="1161653" y="965597"/>
                  </a:lnTo>
                  <a:lnTo>
                    <a:pt x="1167209" y="966787"/>
                  </a:lnTo>
                  <a:lnTo>
                    <a:pt x="1172766" y="968770"/>
                  </a:lnTo>
                  <a:lnTo>
                    <a:pt x="1177925" y="971944"/>
                  </a:lnTo>
                  <a:lnTo>
                    <a:pt x="1182687" y="975514"/>
                  </a:lnTo>
                  <a:lnTo>
                    <a:pt x="1187450" y="980274"/>
                  </a:lnTo>
                  <a:lnTo>
                    <a:pt x="1192213" y="985431"/>
                  </a:lnTo>
                  <a:lnTo>
                    <a:pt x="1196181" y="991381"/>
                  </a:lnTo>
                  <a:lnTo>
                    <a:pt x="1200150" y="998125"/>
                  </a:lnTo>
                  <a:lnTo>
                    <a:pt x="1204119" y="1005265"/>
                  </a:lnTo>
                  <a:lnTo>
                    <a:pt x="1207691" y="1012802"/>
                  </a:lnTo>
                  <a:lnTo>
                    <a:pt x="1211659" y="1021133"/>
                  </a:lnTo>
                  <a:lnTo>
                    <a:pt x="1214437" y="1029860"/>
                  </a:lnTo>
                  <a:lnTo>
                    <a:pt x="1217613" y="1038984"/>
                  </a:lnTo>
                  <a:lnTo>
                    <a:pt x="1220787" y="1048504"/>
                  </a:lnTo>
                  <a:lnTo>
                    <a:pt x="1225947" y="1068338"/>
                  </a:lnTo>
                  <a:lnTo>
                    <a:pt x="1230313" y="1089363"/>
                  </a:lnTo>
                  <a:lnTo>
                    <a:pt x="1234678" y="1111180"/>
                  </a:lnTo>
                  <a:lnTo>
                    <a:pt x="1237853" y="1133792"/>
                  </a:lnTo>
                  <a:lnTo>
                    <a:pt x="1241028" y="1155609"/>
                  </a:lnTo>
                  <a:lnTo>
                    <a:pt x="1243013" y="1177824"/>
                  </a:lnTo>
                  <a:lnTo>
                    <a:pt x="1245394" y="1198848"/>
                  </a:lnTo>
                  <a:lnTo>
                    <a:pt x="1246981" y="1219476"/>
                  </a:lnTo>
                  <a:lnTo>
                    <a:pt x="1246187" y="1186551"/>
                  </a:lnTo>
                  <a:lnTo>
                    <a:pt x="1342231" y="1244467"/>
                  </a:lnTo>
                  <a:lnTo>
                    <a:pt x="1323181" y="1340465"/>
                  </a:lnTo>
                  <a:lnTo>
                    <a:pt x="1248966" y="1309524"/>
                  </a:lnTo>
                  <a:lnTo>
                    <a:pt x="1245394" y="1284929"/>
                  </a:lnTo>
                  <a:lnTo>
                    <a:pt x="1239441" y="1242087"/>
                  </a:lnTo>
                  <a:lnTo>
                    <a:pt x="1231106" y="1373787"/>
                  </a:lnTo>
                  <a:lnTo>
                    <a:pt x="1230709" y="1379737"/>
                  </a:lnTo>
                  <a:lnTo>
                    <a:pt x="1230313" y="1386084"/>
                  </a:lnTo>
                  <a:lnTo>
                    <a:pt x="1230709" y="1392431"/>
                  </a:lnTo>
                  <a:lnTo>
                    <a:pt x="1232297" y="1399968"/>
                  </a:lnTo>
                  <a:lnTo>
                    <a:pt x="1234281" y="1407902"/>
                  </a:lnTo>
                  <a:lnTo>
                    <a:pt x="1237059" y="1417422"/>
                  </a:lnTo>
                  <a:lnTo>
                    <a:pt x="1241822" y="1428133"/>
                  </a:lnTo>
                  <a:lnTo>
                    <a:pt x="1247775" y="1440430"/>
                  </a:lnTo>
                  <a:lnTo>
                    <a:pt x="1231106" y="1440430"/>
                  </a:lnTo>
                  <a:lnTo>
                    <a:pt x="1242219" y="1446380"/>
                  </a:lnTo>
                  <a:lnTo>
                    <a:pt x="1256109" y="1453124"/>
                  </a:lnTo>
                  <a:lnTo>
                    <a:pt x="1287066" y="1467405"/>
                  </a:lnTo>
                  <a:lnTo>
                    <a:pt x="1313259" y="1479305"/>
                  </a:lnTo>
                  <a:lnTo>
                    <a:pt x="1323975" y="1483669"/>
                  </a:lnTo>
                  <a:lnTo>
                    <a:pt x="1501775" y="1720491"/>
                  </a:lnTo>
                  <a:lnTo>
                    <a:pt x="1401763" y="1798638"/>
                  </a:lnTo>
                  <a:lnTo>
                    <a:pt x="1210469" y="1576494"/>
                  </a:lnTo>
                  <a:lnTo>
                    <a:pt x="1080294" y="1561816"/>
                  </a:lnTo>
                  <a:lnTo>
                    <a:pt x="1080294" y="1563800"/>
                  </a:lnTo>
                  <a:lnTo>
                    <a:pt x="1080294" y="1567370"/>
                  </a:lnTo>
                  <a:lnTo>
                    <a:pt x="1079500" y="1575700"/>
                  </a:lnTo>
                  <a:lnTo>
                    <a:pt x="1077516" y="1587601"/>
                  </a:lnTo>
                  <a:lnTo>
                    <a:pt x="1074341" y="1601088"/>
                  </a:lnTo>
                  <a:lnTo>
                    <a:pt x="1066403" y="1633220"/>
                  </a:lnTo>
                  <a:lnTo>
                    <a:pt x="1056878" y="1669318"/>
                  </a:lnTo>
                  <a:lnTo>
                    <a:pt x="1046956" y="1703830"/>
                  </a:lnTo>
                  <a:lnTo>
                    <a:pt x="1038622" y="1733582"/>
                  </a:lnTo>
                  <a:lnTo>
                    <a:pt x="1030288" y="1762540"/>
                  </a:lnTo>
                  <a:lnTo>
                    <a:pt x="802481" y="1785548"/>
                  </a:lnTo>
                  <a:lnTo>
                    <a:pt x="770731" y="1731201"/>
                  </a:lnTo>
                  <a:lnTo>
                    <a:pt x="904081" y="1706210"/>
                  </a:lnTo>
                  <a:lnTo>
                    <a:pt x="903685" y="1489619"/>
                  </a:lnTo>
                  <a:lnTo>
                    <a:pt x="871935" y="1482479"/>
                  </a:lnTo>
                  <a:lnTo>
                    <a:pt x="869950" y="1471768"/>
                  </a:lnTo>
                  <a:lnTo>
                    <a:pt x="867966" y="1461851"/>
                  </a:lnTo>
                  <a:lnTo>
                    <a:pt x="866378" y="1453124"/>
                  </a:lnTo>
                  <a:lnTo>
                    <a:pt x="864791" y="1445190"/>
                  </a:lnTo>
                  <a:lnTo>
                    <a:pt x="863600" y="1428926"/>
                  </a:lnTo>
                  <a:lnTo>
                    <a:pt x="862806" y="1413455"/>
                  </a:lnTo>
                  <a:lnTo>
                    <a:pt x="862013" y="1373787"/>
                  </a:lnTo>
                  <a:lnTo>
                    <a:pt x="860822" y="1346812"/>
                  </a:lnTo>
                  <a:lnTo>
                    <a:pt x="858044" y="1312697"/>
                  </a:lnTo>
                  <a:lnTo>
                    <a:pt x="854472" y="1175444"/>
                  </a:lnTo>
                  <a:lnTo>
                    <a:pt x="843756" y="1181791"/>
                  </a:lnTo>
                  <a:lnTo>
                    <a:pt x="818753" y="1197658"/>
                  </a:lnTo>
                  <a:lnTo>
                    <a:pt x="802878" y="1208369"/>
                  </a:lnTo>
                  <a:lnTo>
                    <a:pt x="786606" y="1219476"/>
                  </a:lnTo>
                  <a:lnTo>
                    <a:pt x="770731" y="1230980"/>
                  </a:lnTo>
                  <a:lnTo>
                    <a:pt x="756841" y="1242087"/>
                  </a:lnTo>
                  <a:lnTo>
                    <a:pt x="754460" y="1250021"/>
                  </a:lnTo>
                  <a:lnTo>
                    <a:pt x="752872" y="1258351"/>
                  </a:lnTo>
                  <a:lnTo>
                    <a:pt x="752078" y="1266681"/>
                  </a:lnTo>
                  <a:lnTo>
                    <a:pt x="751285" y="1275805"/>
                  </a:lnTo>
                  <a:lnTo>
                    <a:pt x="751285" y="1284532"/>
                  </a:lnTo>
                  <a:lnTo>
                    <a:pt x="751681" y="1292863"/>
                  </a:lnTo>
                  <a:lnTo>
                    <a:pt x="752078" y="1301590"/>
                  </a:lnTo>
                  <a:lnTo>
                    <a:pt x="752872" y="1310317"/>
                  </a:lnTo>
                  <a:lnTo>
                    <a:pt x="754856" y="1325788"/>
                  </a:lnTo>
                  <a:lnTo>
                    <a:pt x="756444" y="1339275"/>
                  </a:lnTo>
                  <a:lnTo>
                    <a:pt x="758031" y="1350382"/>
                  </a:lnTo>
                  <a:lnTo>
                    <a:pt x="758031" y="1354349"/>
                  </a:lnTo>
                  <a:lnTo>
                    <a:pt x="756841" y="1357523"/>
                  </a:lnTo>
                  <a:lnTo>
                    <a:pt x="727869" y="1355539"/>
                  </a:lnTo>
                  <a:lnTo>
                    <a:pt x="715566" y="1354746"/>
                  </a:lnTo>
                  <a:lnTo>
                    <a:pt x="709613" y="1354746"/>
                  </a:lnTo>
                  <a:lnTo>
                    <a:pt x="704453" y="1355143"/>
                  </a:lnTo>
                  <a:lnTo>
                    <a:pt x="698897" y="1355539"/>
                  </a:lnTo>
                  <a:lnTo>
                    <a:pt x="693341" y="1356729"/>
                  </a:lnTo>
                  <a:lnTo>
                    <a:pt x="687785" y="1357919"/>
                  </a:lnTo>
                  <a:lnTo>
                    <a:pt x="682228" y="1359903"/>
                  </a:lnTo>
                  <a:lnTo>
                    <a:pt x="677069" y="1361886"/>
                  </a:lnTo>
                  <a:lnTo>
                    <a:pt x="671116" y="1364663"/>
                  </a:lnTo>
                  <a:lnTo>
                    <a:pt x="664766" y="1367836"/>
                  </a:lnTo>
                  <a:lnTo>
                    <a:pt x="658416" y="1372200"/>
                  </a:lnTo>
                  <a:lnTo>
                    <a:pt x="657225" y="1367043"/>
                  </a:lnTo>
                  <a:lnTo>
                    <a:pt x="655241" y="1361093"/>
                  </a:lnTo>
                  <a:lnTo>
                    <a:pt x="654050" y="1355143"/>
                  </a:lnTo>
                  <a:lnTo>
                    <a:pt x="653256" y="1348399"/>
                  </a:lnTo>
                  <a:lnTo>
                    <a:pt x="651669" y="1333325"/>
                  </a:lnTo>
                  <a:lnTo>
                    <a:pt x="650875" y="1316267"/>
                  </a:lnTo>
                  <a:lnTo>
                    <a:pt x="650875" y="1296830"/>
                  </a:lnTo>
                  <a:lnTo>
                    <a:pt x="651272" y="1274615"/>
                  </a:lnTo>
                  <a:lnTo>
                    <a:pt x="652066" y="1251211"/>
                  </a:lnTo>
                  <a:lnTo>
                    <a:pt x="653653" y="1225029"/>
                  </a:lnTo>
                  <a:lnTo>
                    <a:pt x="660797" y="1208369"/>
                  </a:lnTo>
                  <a:lnTo>
                    <a:pt x="667147" y="1194881"/>
                  </a:lnTo>
                  <a:lnTo>
                    <a:pt x="670322" y="1188931"/>
                  </a:lnTo>
                  <a:lnTo>
                    <a:pt x="673497" y="1183774"/>
                  </a:lnTo>
                  <a:lnTo>
                    <a:pt x="680244" y="1174254"/>
                  </a:lnTo>
                  <a:lnTo>
                    <a:pt x="687388" y="1164733"/>
                  </a:lnTo>
                  <a:lnTo>
                    <a:pt x="696119" y="1155213"/>
                  </a:lnTo>
                  <a:lnTo>
                    <a:pt x="706438" y="1143312"/>
                  </a:lnTo>
                  <a:lnTo>
                    <a:pt x="718741" y="1129031"/>
                  </a:lnTo>
                  <a:lnTo>
                    <a:pt x="738585" y="1108007"/>
                  </a:lnTo>
                  <a:lnTo>
                    <a:pt x="756047" y="1088966"/>
                  </a:lnTo>
                  <a:lnTo>
                    <a:pt x="785416" y="1057231"/>
                  </a:lnTo>
                  <a:lnTo>
                    <a:pt x="797719" y="1043744"/>
                  </a:lnTo>
                  <a:lnTo>
                    <a:pt x="809228" y="1032240"/>
                  </a:lnTo>
                  <a:lnTo>
                    <a:pt x="820738" y="1021926"/>
                  </a:lnTo>
                  <a:lnTo>
                    <a:pt x="831056" y="1012802"/>
                  </a:lnTo>
                  <a:lnTo>
                    <a:pt x="836613" y="1008439"/>
                  </a:lnTo>
                  <a:lnTo>
                    <a:pt x="842169" y="1004869"/>
                  </a:lnTo>
                  <a:lnTo>
                    <a:pt x="848122" y="1000902"/>
                  </a:lnTo>
                  <a:lnTo>
                    <a:pt x="854075" y="997331"/>
                  </a:lnTo>
                  <a:lnTo>
                    <a:pt x="860028" y="994555"/>
                  </a:lnTo>
                  <a:lnTo>
                    <a:pt x="866378" y="991381"/>
                  </a:lnTo>
                  <a:lnTo>
                    <a:pt x="873125" y="988208"/>
                  </a:lnTo>
                  <a:lnTo>
                    <a:pt x="880269" y="985828"/>
                  </a:lnTo>
                  <a:lnTo>
                    <a:pt x="895350" y="980274"/>
                  </a:lnTo>
                  <a:lnTo>
                    <a:pt x="912416" y="975117"/>
                  </a:lnTo>
                  <a:lnTo>
                    <a:pt x="932260" y="970753"/>
                  </a:lnTo>
                  <a:lnTo>
                    <a:pt x="954881" y="965597"/>
                  </a:lnTo>
                  <a:lnTo>
                    <a:pt x="963613" y="965993"/>
                  </a:lnTo>
                  <a:lnTo>
                    <a:pt x="979488" y="966787"/>
                  </a:lnTo>
                  <a:lnTo>
                    <a:pt x="1004491" y="968373"/>
                  </a:lnTo>
                  <a:lnTo>
                    <a:pt x="1089819" y="1240103"/>
                  </a:lnTo>
                  <a:lnTo>
                    <a:pt x="1081484" y="1159179"/>
                  </a:lnTo>
                  <a:lnTo>
                    <a:pt x="1077516" y="1013199"/>
                  </a:lnTo>
                  <a:lnTo>
                    <a:pt x="1071959" y="999315"/>
                  </a:lnTo>
                  <a:lnTo>
                    <a:pt x="1083072" y="980671"/>
                  </a:lnTo>
                  <a:lnTo>
                    <a:pt x="1107281" y="980671"/>
                  </a:lnTo>
                  <a:lnTo>
                    <a:pt x="1117600" y="999315"/>
                  </a:lnTo>
                  <a:lnTo>
                    <a:pt x="1112837" y="1015579"/>
                  </a:lnTo>
                  <a:lnTo>
                    <a:pt x="1142206" y="1228203"/>
                  </a:lnTo>
                  <a:lnTo>
                    <a:pt x="1137841" y="971944"/>
                  </a:lnTo>
                  <a:lnTo>
                    <a:pt x="1146572" y="967580"/>
                  </a:lnTo>
                  <a:lnTo>
                    <a:pt x="1148953" y="966390"/>
                  </a:lnTo>
                  <a:lnTo>
                    <a:pt x="1149350" y="965597"/>
                  </a:lnTo>
                  <a:lnTo>
                    <a:pt x="1155700" y="965200"/>
                  </a:lnTo>
                  <a:close/>
                  <a:moveTo>
                    <a:pt x="931148" y="736601"/>
                  </a:moveTo>
                  <a:lnTo>
                    <a:pt x="929554" y="751285"/>
                  </a:lnTo>
                  <a:lnTo>
                    <a:pt x="928757" y="762794"/>
                  </a:lnTo>
                  <a:lnTo>
                    <a:pt x="929155" y="762794"/>
                  </a:lnTo>
                  <a:lnTo>
                    <a:pt x="929554" y="751285"/>
                  </a:lnTo>
                  <a:lnTo>
                    <a:pt x="930351" y="746126"/>
                  </a:lnTo>
                  <a:lnTo>
                    <a:pt x="931148" y="741363"/>
                  </a:lnTo>
                  <a:lnTo>
                    <a:pt x="931148" y="736601"/>
                  </a:lnTo>
                  <a:close/>
                  <a:moveTo>
                    <a:pt x="949086" y="679054"/>
                  </a:moveTo>
                  <a:lnTo>
                    <a:pt x="948289" y="679847"/>
                  </a:lnTo>
                  <a:lnTo>
                    <a:pt x="945499" y="681435"/>
                  </a:lnTo>
                  <a:lnTo>
                    <a:pt x="943904" y="683419"/>
                  </a:lnTo>
                  <a:lnTo>
                    <a:pt x="941911" y="686991"/>
                  </a:lnTo>
                  <a:lnTo>
                    <a:pt x="945897" y="682625"/>
                  </a:lnTo>
                  <a:lnTo>
                    <a:pt x="948289" y="681038"/>
                  </a:lnTo>
                  <a:lnTo>
                    <a:pt x="950282" y="679054"/>
                  </a:lnTo>
                  <a:lnTo>
                    <a:pt x="949086" y="679054"/>
                  </a:lnTo>
                  <a:close/>
                  <a:moveTo>
                    <a:pt x="1038375" y="620713"/>
                  </a:moveTo>
                  <a:lnTo>
                    <a:pt x="1049138" y="620713"/>
                  </a:lnTo>
                  <a:lnTo>
                    <a:pt x="1059502" y="621110"/>
                  </a:lnTo>
                  <a:lnTo>
                    <a:pt x="1069866" y="622300"/>
                  </a:lnTo>
                  <a:lnTo>
                    <a:pt x="1079432" y="623491"/>
                  </a:lnTo>
                  <a:lnTo>
                    <a:pt x="1088999" y="625872"/>
                  </a:lnTo>
                  <a:lnTo>
                    <a:pt x="1098167" y="627857"/>
                  </a:lnTo>
                  <a:lnTo>
                    <a:pt x="1106937" y="630238"/>
                  </a:lnTo>
                  <a:lnTo>
                    <a:pt x="1115307" y="633413"/>
                  </a:lnTo>
                  <a:lnTo>
                    <a:pt x="1123678" y="636191"/>
                  </a:lnTo>
                  <a:lnTo>
                    <a:pt x="1130853" y="639763"/>
                  </a:lnTo>
                  <a:lnTo>
                    <a:pt x="1138028" y="642938"/>
                  </a:lnTo>
                  <a:lnTo>
                    <a:pt x="1144805" y="646510"/>
                  </a:lnTo>
                  <a:lnTo>
                    <a:pt x="1156365" y="652860"/>
                  </a:lnTo>
                  <a:lnTo>
                    <a:pt x="1166729" y="659607"/>
                  </a:lnTo>
                  <a:lnTo>
                    <a:pt x="1174701" y="664766"/>
                  </a:lnTo>
                  <a:lnTo>
                    <a:pt x="1180680" y="669529"/>
                  </a:lnTo>
                  <a:lnTo>
                    <a:pt x="1185862" y="673497"/>
                  </a:lnTo>
                  <a:lnTo>
                    <a:pt x="1185862" y="676275"/>
                  </a:lnTo>
                  <a:lnTo>
                    <a:pt x="1185862" y="684213"/>
                  </a:lnTo>
                  <a:lnTo>
                    <a:pt x="1185065" y="688975"/>
                  </a:lnTo>
                  <a:lnTo>
                    <a:pt x="1183869" y="694532"/>
                  </a:lnTo>
                  <a:lnTo>
                    <a:pt x="1182274" y="700088"/>
                  </a:lnTo>
                  <a:lnTo>
                    <a:pt x="1180281" y="704850"/>
                  </a:lnTo>
                  <a:lnTo>
                    <a:pt x="1179086" y="707629"/>
                  </a:lnTo>
                  <a:lnTo>
                    <a:pt x="1177093" y="710010"/>
                  </a:lnTo>
                  <a:lnTo>
                    <a:pt x="1175498" y="711994"/>
                  </a:lnTo>
                  <a:lnTo>
                    <a:pt x="1173505" y="713979"/>
                  </a:lnTo>
                  <a:lnTo>
                    <a:pt x="1170715" y="715963"/>
                  </a:lnTo>
                  <a:lnTo>
                    <a:pt x="1168323" y="717154"/>
                  </a:lnTo>
                  <a:lnTo>
                    <a:pt x="1165533" y="718344"/>
                  </a:lnTo>
                  <a:lnTo>
                    <a:pt x="1161945" y="719138"/>
                  </a:lnTo>
                  <a:lnTo>
                    <a:pt x="1158756" y="719535"/>
                  </a:lnTo>
                  <a:lnTo>
                    <a:pt x="1154770" y="719535"/>
                  </a:lnTo>
                  <a:lnTo>
                    <a:pt x="1150784" y="719138"/>
                  </a:lnTo>
                  <a:lnTo>
                    <a:pt x="1146001" y="718344"/>
                  </a:lnTo>
                  <a:lnTo>
                    <a:pt x="1140819" y="717154"/>
                  </a:lnTo>
                  <a:lnTo>
                    <a:pt x="1135238" y="715566"/>
                  </a:lnTo>
                  <a:lnTo>
                    <a:pt x="1129259" y="712788"/>
                  </a:lnTo>
                  <a:lnTo>
                    <a:pt x="1123678" y="710010"/>
                  </a:lnTo>
                  <a:lnTo>
                    <a:pt x="1120091" y="708819"/>
                  </a:lnTo>
                  <a:lnTo>
                    <a:pt x="1114112" y="707629"/>
                  </a:lnTo>
                  <a:lnTo>
                    <a:pt x="1098964" y="704850"/>
                  </a:lnTo>
                  <a:lnTo>
                    <a:pt x="1083418" y="702072"/>
                  </a:lnTo>
                  <a:lnTo>
                    <a:pt x="1077439" y="700882"/>
                  </a:lnTo>
                  <a:lnTo>
                    <a:pt x="1073852" y="700088"/>
                  </a:lnTo>
                  <a:lnTo>
                    <a:pt x="1104545" y="714772"/>
                  </a:lnTo>
                  <a:lnTo>
                    <a:pt x="1118895" y="721122"/>
                  </a:lnTo>
                  <a:lnTo>
                    <a:pt x="1125671" y="723504"/>
                  </a:lnTo>
                  <a:lnTo>
                    <a:pt x="1132448" y="725885"/>
                  </a:lnTo>
                  <a:lnTo>
                    <a:pt x="1138826" y="728266"/>
                  </a:lnTo>
                  <a:lnTo>
                    <a:pt x="1144805" y="729457"/>
                  </a:lnTo>
                  <a:lnTo>
                    <a:pt x="1150784" y="730647"/>
                  </a:lnTo>
                  <a:lnTo>
                    <a:pt x="1155966" y="731044"/>
                  </a:lnTo>
                  <a:lnTo>
                    <a:pt x="1161148" y="730647"/>
                  </a:lnTo>
                  <a:lnTo>
                    <a:pt x="1165931" y="729457"/>
                  </a:lnTo>
                  <a:lnTo>
                    <a:pt x="1170316" y="727869"/>
                  </a:lnTo>
                  <a:lnTo>
                    <a:pt x="1174302" y="725091"/>
                  </a:lnTo>
                  <a:lnTo>
                    <a:pt x="1175498" y="735410"/>
                  </a:lnTo>
                  <a:lnTo>
                    <a:pt x="1175897" y="744935"/>
                  </a:lnTo>
                  <a:lnTo>
                    <a:pt x="1175498" y="753666"/>
                  </a:lnTo>
                  <a:lnTo>
                    <a:pt x="1175099" y="762397"/>
                  </a:lnTo>
                  <a:lnTo>
                    <a:pt x="1176694" y="761207"/>
                  </a:lnTo>
                  <a:lnTo>
                    <a:pt x="1177491" y="760413"/>
                  </a:lnTo>
                  <a:lnTo>
                    <a:pt x="1178687" y="760016"/>
                  </a:lnTo>
                  <a:lnTo>
                    <a:pt x="1179086" y="760413"/>
                  </a:lnTo>
                  <a:lnTo>
                    <a:pt x="1179484" y="761207"/>
                  </a:lnTo>
                  <a:lnTo>
                    <a:pt x="1179883" y="763985"/>
                  </a:lnTo>
                  <a:lnTo>
                    <a:pt x="1180281" y="767954"/>
                  </a:lnTo>
                  <a:lnTo>
                    <a:pt x="1180281" y="773113"/>
                  </a:lnTo>
                  <a:lnTo>
                    <a:pt x="1179086" y="785813"/>
                  </a:lnTo>
                  <a:lnTo>
                    <a:pt x="1177491" y="800498"/>
                  </a:lnTo>
                  <a:lnTo>
                    <a:pt x="1175498" y="814388"/>
                  </a:lnTo>
                  <a:lnTo>
                    <a:pt x="1173505" y="826294"/>
                  </a:lnTo>
                  <a:lnTo>
                    <a:pt x="1171911" y="833438"/>
                  </a:lnTo>
                  <a:lnTo>
                    <a:pt x="1170715" y="834629"/>
                  </a:lnTo>
                  <a:lnTo>
                    <a:pt x="1170316" y="834232"/>
                  </a:lnTo>
                  <a:lnTo>
                    <a:pt x="1169519" y="842169"/>
                  </a:lnTo>
                  <a:lnTo>
                    <a:pt x="1168323" y="849710"/>
                  </a:lnTo>
                  <a:lnTo>
                    <a:pt x="1166729" y="856854"/>
                  </a:lnTo>
                  <a:lnTo>
                    <a:pt x="1165134" y="863998"/>
                  </a:lnTo>
                  <a:lnTo>
                    <a:pt x="1162742" y="870744"/>
                  </a:lnTo>
                  <a:lnTo>
                    <a:pt x="1160351" y="877491"/>
                  </a:lnTo>
                  <a:lnTo>
                    <a:pt x="1157959" y="883841"/>
                  </a:lnTo>
                  <a:lnTo>
                    <a:pt x="1154770" y="890191"/>
                  </a:lnTo>
                  <a:lnTo>
                    <a:pt x="1151980" y="896541"/>
                  </a:lnTo>
                  <a:lnTo>
                    <a:pt x="1148791" y="902098"/>
                  </a:lnTo>
                  <a:lnTo>
                    <a:pt x="1145602" y="907654"/>
                  </a:lnTo>
                  <a:lnTo>
                    <a:pt x="1141616" y="913210"/>
                  </a:lnTo>
                  <a:lnTo>
                    <a:pt x="1138028" y="918370"/>
                  </a:lnTo>
                  <a:lnTo>
                    <a:pt x="1134042" y="923529"/>
                  </a:lnTo>
                  <a:lnTo>
                    <a:pt x="1126070" y="932260"/>
                  </a:lnTo>
                  <a:lnTo>
                    <a:pt x="1117699" y="940595"/>
                  </a:lnTo>
                  <a:lnTo>
                    <a:pt x="1108531" y="947738"/>
                  </a:lnTo>
                  <a:lnTo>
                    <a:pt x="1099762" y="954088"/>
                  </a:lnTo>
                  <a:lnTo>
                    <a:pt x="1090593" y="959248"/>
                  </a:lnTo>
                  <a:lnTo>
                    <a:pt x="1081027" y="963216"/>
                  </a:lnTo>
                  <a:lnTo>
                    <a:pt x="1077041" y="964804"/>
                  </a:lnTo>
                  <a:lnTo>
                    <a:pt x="1072257" y="966391"/>
                  </a:lnTo>
                  <a:lnTo>
                    <a:pt x="1067474" y="967185"/>
                  </a:lnTo>
                  <a:lnTo>
                    <a:pt x="1063488" y="967979"/>
                  </a:lnTo>
                  <a:lnTo>
                    <a:pt x="1059103" y="968376"/>
                  </a:lnTo>
                  <a:lnTo>
                    <a:pt x="1054719" y="968376"/>
                  </a:lnTo>
                  <a:lnTo>
                    <a:pt x="1051530" y="968376"/>
                  </a:lnTo>
                  <a:lnTo>
                    <a:pt x="1047543" y="967979"/>
                  </a:lnTo>
                  <a:lnTo>
                    <a:pt x="1043956" y="967185"/>
                  </a:lnTo>
                  <a:lnTo>
                    <a:pt x="1039970" y="965995"/>
                  </a:lnTo>
                  <a:lnTo>
                    <a:pt x="1031998" y="962820"/>
                  </a:lnTo>
                  <a:lnTo>
                    <a:pt x="1023627" y="958851"/>
                  </a:lnTo>
                  <a:lnTo>
                    <a:pt x="1014857" y="953295"/>
                  </a:lnTo>
                  <a:lnTo>
                    <a:pt x="1006088" y="947341"/>
                  </a:lnTo>
                  <a:lnTo>
                    <a:pt x="997318" y="939801"/>
                  </a:lnTo>
                  <a:lnTo>
                    <a:pt x="988549" y="931863"/>
                  </a:lnTo>
                  <a:lnTo>
                    <a:pt x="979779" y="922338"/>
                  </a:lnTo>
                  <a:lnTo>
                    <a:pt x="971807" y="912813"/>
                  </a:lnTo>
                  <a:lnTo>
                    <a:pt x="963835" y="902098"/>
                  </a:lnTo>
                  <a:lnTo>
                    <a:pt x="956660" y="890985"/>
                  </a:lnTo>
                  <a:lnTo>
                    <a:pt x="949883" y="878682"/>
                  </a:lnTo>
                  <a:lnTo>
                    <a:pt x="943904" y="865982"/>
                  </a:lnTo>
                  <a:lnTo>
                    <a:pt x="941512" y="859632"/>
                  </a:lnTo>
                  <a:lnTo>
                    <a:pt x="938722" y="852885"/>
                  </a:lnTo>
                  <a:lnTo>
                    <a:pt x="936729" y="846138"/>
                  </a:lnTo>
                  <a:lnTo>
                    <a:pt x="934736" y="839391"/>
                  </a:lnTo>
                  <a:lnTo>
                    <a:pt x="933540" y="843757"/>
                  </a:lnTo>
                  <a:lnTo>
                    <a:pt x="931547" y="847329"/>
                  </a:lnTo>
                  <a:lnTo>
                    <a:pt x="929554" y="849710"/>
                  </a:lnTo>
                  <a:lnTo>
                    <a:pt x="928757" y="850107"/>
                  </a:lnTo>
                  <a:lnTo>
                    <a:pt x="927960" y="850504"/>
                  </a:lnTo>
                  <a:lnTo>
                    <a:pt x="926764" y="850107"/>
                  </a:lnTo>
                  <a:lnTo>
                    <a:pt x="925568" y="849710"/>
                  </a:lnTo>
                  <a:lnTo>
                    <a:pt x="924372" y="848123"/>
                  </a:lnTo>
                  <a:lnTo>
                    <a:pt x="923575" y="846535"/>
                  </a:lnTo>
                  <a:lnTo>
                    <a:pt x="921582" y="842963"/>
                  </a:lnTo>
                  <a:lnTo>
                    <a:pt x="920386" y="837407"/>
                  </a:lnTo>
                  <a:lnTo>
                    <a:pt x="918791" y="831057"/>
                  </a:lnTo>
                  <a:lnTo>
                    <a:pt x="917596" y="823516"/>
                  </a:lnTo>
                  <a:lnTo>
                    <a:pt x="917197" y="815182"/>
                  </a:lnTo>
                  <a:lnTo>
                    <a:pt x="916798" y="806054"/>
                  </a:lnTo>
                  <a:lnTo>
                    <a:pt x="917197" y="798116"/>
                  </a:lnTo>
                  <a:lnTo>
                    <a:pt x="917596" y="790576"/>
                  </a:lnTo>
                  <a:lnTo>
                    <a:pt x="918393" y="783829"/>
                  </a:lnTo>
                  <a:lnTo>
                    <a:pt x="919987" y="777479"/>
                  </a:lnTo>
                  <a:lnTo>
                    <a:pt x="921183" y="772319"/>
                  </a:lnTo>
                  <a:lnTo>
                    <a:pt x="922379" y="767954"/>
                  </a:lnTo>
                  <a:lnTo>
                    <a:pt x="924372" y="764779"/>
                  </a:lnTo>
                  <a:lnTo>
                    <a:pt x="925169" y="763588"/>
                  </a:lnTo>
                  <a:lnTo>
                    <a:pt x="926365" y="763191"/>
                  </a:lnTo>
                  <a:lnTo>
                    <a:pt x="923176" y="759619"/>
                  </a:lnTo>
                  <a:lnTo>
                    <a:pt x="920785" y="756444"/>
                  </a:lnTo>
                  <a:lnTo>
                    <a:pt x="918393" y="752476"/>
                  </a:lnTo>
                  <a:lnTo>
                    <a:pt x="916798" y="748507"/>
                  </a:lnTo>
                  <a:lnTo>
                    <a:pt x="915204" y="744538"/>
                  </a:lnTo>
                  <a:lnTo>
                    <a:pt x="914407" y="739776"/>
                  </a:lnTo>
                  <a:lnTo>
                    <a:pt x="913609" y="735807"/>
                  </a:lnTo>
                  <a:lnTo>
                    <a:pt x="913211" y="731044"/>
                  </a:lnTo>
                  <a:lnTo>
                    <a:pt x="912812" y="727076"/>
                  </a:lnTo>
                  <a:lnTo>
                    <a:pt x="912812" y="721916"/>
                  </a:lnTo>
                  <a:lnTo>
                    <a:pt x="913609" y="712391"/>
                  </a:lnTo>
                  <a:lnTo>
                    <a:pt x="915204" y="703263"/>
                  </a:lnTo>
                  <a:lnTo>
                    <a:pt x="917197" y="694135"/>
                  </a:lnTo>
                  <a:lnTo>
                    <a:pt x="920386" y="685007"/>
                  </a:lnTo>
                  <a:lnTo>
                    <a:pt x="923575" y="676672"/>
                  </a:lnTo>
                  <a:lnTo>
                    <a:pt x="927162" y="668735"/>
                  </a:lnTo>
                  <a:lnTo>
                    <a:pt x="930750" y="661988"/>
                  </a:lnTo>
                  <a:lnTo>
                    <a:pt x="934337" y="656035"/>
                  </a:lnTo>
                  <a:lnTo>
                    <a:pt x="937526" y="651272"/>
                  </a:lnTo>
                  <a:lnTo>
                    <a:pt x="940715" y="647700"/>
                  </a:lnTo>
                  <a:lnTo>
                    <a:pt x="943107" y="646113"/>
                  </a:lnTo>
                  <a:lnTo>
                    <a:pt x="955862" y="639763"/>
                  </a:lnTo>
                  <a:lnTo>
                    <a:pt x="968219" y="634604"/>
                  </a:lnTo>
                  <a:lnTo>
                    <a:pt x="980178" y="630238"/>
                  </a:lnTo>
                  <a:lnTo>
                    <a:pt x="992535" y="627063"/>
                  </a:lnTo>
                  <a:lnTo>
                    <a:pt x="1004493" y="624285"/>
                  </a:lnTo>
                  <a:lnTo>
                    <a:pt x="1016053" y="622300"/>
                  </a:lnTo>
                  <a:lnTo>
                    <a:pt x="1027214" y="621110"/>
                  </a:lnTo>
                  <a:lnTo>
                    <a:pt x="1038375" y="620713"/>
                  </a:lnTo>
                  <a:close/>
                  <a:moveTo>
                    <a:pt x="1043186" y="515586"/>
                  </a:moveTo>
                  <a:lnTo>
                    <a:pt x="1022934" y="515983"/>
                  </a:lnTo>
                  <a:lnTo>
                    <a:pt x="1002682" y="516777"/>
                  </a:lnTo>
                  <a:lnTo>
                    <a:pt x="982827" y="518364"/>
                  </a:lnTo>
                  <a:lnTo>
                    <a:pt x="962972" y="519952"/>
                  </a:lnTo>
                  <a:lnTo>
                    <a:pt x="943514" y="521937"/>
                  </a:lnTo>
                  <a:lnTo>
                    <a:pt x="924056" y="525113"/>
                  </a:lnTo>
                  <a:lnTo>
                    <a:pt x="904598" y="527891"/>
                  </a:lnTo>
                  <a:lnTo>
                    <a:pt x="885140" y="531861"/>
                  </a:lnTo>
                  <a:lnTo>
                    <a:pt x="866476" y="535830"/>
                  </a:lnTo>
                  <a:lnTo>
                    <a:pt x="847812" y="540594"/>
                  </a:lnTo>
                  <a:lnTo>
                    <a:pt x="829148" y="545754"/>
                  </a:lnTo>
                  <a:lnTo>
                    <a:pt x="810485" y="550914"/>
                  </a:lnTo>
                  <a:lnTo>
                    <a:pt x="792218" y="556869"/>
                  </a:lnTo>
                  <a:lnTo>
                    <a:pt x="774348" y="563220"/>
                  </a:lnTo>
                  <a:lnTo>
                    <a:pt x="756082" y="569968"/>
                  </a:lnTo>
                  <a:lnTo>
                    <a:pt x="738609" y="577113"/>
                  </a:lnTo>
                  <a:lnTo>
                    <a:pt x="721137" y="585449"/>
                  </a:lnTo>
                  <a:lnTo>
                    <a:pt x="704061" y="593388"/>
                  </a:lnTo>
                  <a:lnTo>
                    <a:pt x="686986" y="601724"/>
                  </a:lnTo>
                  <a:lnTo>
                    <a:pt x="670308" y="610457"/>
                  </a:lnTo>
                  <a:lnTo>
                    <a:pt x="653630" y="619587"/>
                  </a:lnTo>
                  <a:lnTo>
                    <a:pt x="637745" y="629114"/>
                  </a:lnTo>
                  <a:lnTo>
                    <a:pt x="621861" y="639037"/>
                  </a:lnTo>
                  <a:lnTo>
                    <a:pt x="605977" y="649755"/>
                  </a:lnTo>
                  <a:lnTo>
                    <a:pt x="590490" y="660473"/>
                  </a:lnTo>
                  <a:lnTo>
                    <a:pt x="575400" y="671190"/>
                  </a:lnTo>
                  <a:lnTo>
                    <a:pt x="559913" y="682702"/>
                  </a:lnTo>
                  <a:lnTo>
                    <a:pt x="545617" y="694610"/>
                  </a:lnTo>
                  <a:lnTo>
                    <a:pt x="531322" y="706519"/>
                  </a:lnTo>
                  <a:lnTo>
                    <a:pt x="517026" y="719221"/>
                  </a:lnTo>
                  <a:lnTo>
                    <a:pt x="503525" y="731924"/>
                  </a:lnTo>
                  <a:lnTo>
                    <a:pt x="490023" y="745023"/>
                  </a:lnTo>
                  <a:lnTo>
                    <a:pt x="476919" y="758520"/>
                  </a:lnTo>
                  <a:lnTo>
                    <a:pt x="464212" y="772413"/>
                  </a:lnTo>
                  <a:lnTo>
                    <a:pt x="451504" y="786306"/>
                  </a:lnTo>
                  <a:lnTo>
                    <a:pt x="439591" y="800596"/>
                  </a:lnTo>
                  <a:lnTo>
                    <a:pt x="427678" y="815680"/>
                  </a:lnTo>
                  <a:lnTo>
                    <a:pt x="416162" y="830368"/>
                  </a:lnTo>
                  <a:lnTo>
                    <a:pt x="405441" y="845452"/>
                  </a:lnTo>
                  <a:lnTo>
                    <a:pt x="394322" y="860933"/>
                  </a:lnTo>
                  <a:lnTo>
                    <a:pt x="383997" y="876811"/>
                  </a:lnTo>
                  <a:lnTo>
                    <a:pt x="374070" y="892689"/>
                  </a:lnTo>
                  <a:lnTo>
                    <a:pt x="364539" y="908964"/>
                  </a:lnTo>
                  <a:lnTo>
                    <a:pt x="355009" y="925636"/>
                  </a:lnTo>
                  <a:lnTo>
                    <a:pt x="346272" y="941911"/>
                  </a:lnTo>
                  <a:lnTo>
                    <a:pt x="337933" y="959377"/>
                  </a:lnTo>
                  <a:lnTo>
                    <a:pt x="329594" y="976048"/>
                  </a:lnTo>
                  <a:lnTo>
                    <a:pt x="322049" y="993911"/>
                  </a:lnTo>
                  <a:lnTo>
                    <a:pt x="314901" y="1011377"/>
                  </a:lnTo>
                  <a:lnTo>
                    <a:pt x="308151" y="1029240"/>
                  </a:lnTo>
                  <a:lnTo>
                    <a:pt x="301797" y="1047500"/>
                  </a:lnTo>
                  <a:lnTo>
                    <a:pt x="295840" y="1065362"/>
                  </a:lnTo>
                  <a:lnTo>
                    <a:pt x="290678" y="1084019"/>
                  </a:lnTo>
                  <a:lnTo>
                    <a:pt x="285516" y="1102676"/>
                  </a:lnTo>
                  <a:lnTo>
                    <a:pt x="280751" y="1121729"/>
                  </a:lnTo>
                  <a:lnTo>
                    <a:pt x="276780" y="1140783"/>
                  </a:lnTo>
                  <a:lnTo>
                    <a:pt x="272809" y="1159440"/>
                  </a:lnTo>
                  <a:lnTo>
                    <a:pt x="270029" y="1178890"/>
                  </a:lnTo>
                  <a:lnTo>
                    <a:pt x="266852" y="1198341"/>
                  </a:lnTo>
                  <a:lnTo>
                    <a:pt x="264867" y="1218188"/>
                  </a:lnTo>
                  <a:lnTo>
                    <a:pt x="263278" y="1237639"/>
                  </a:lnTo>
                  <a:lnTo>
                    <a:pt x="261690" y="1257883"/>
                  </a:lnTo>
                  <a:lnTo>
                    <a:pt x="260896" y="1277731"/>
                  </a:lnTo>
                  <a:lnTo>
                    <a:pt x="260498" y="1297975"/>
                  </a:lnTo>
                  <a:lnTo>
                    <a:pt x="260896" y="1318220"/>
                  </a:lnTo>
                  <a:lnTo>
                    <a:pt x="261690" y="1338067"/>
                  </a:lnTo>
                  <a:lnTo>
                    <a:pt x="263278" y="1357915"/>
                  </a:lnTo>
                  <a:lnTo>
                    <a:pt x="264867" y="1377763"/>
                  </a:lnTo>
                  <a:lnTo>
                    <a:pt x="266852" y="1397213"/>
                  </a:lnTo>
                  <a:lnTo>
                    <a:pt x="270029" y="1416664"/>
                  </a:lnTo>
                  <a:lnTo>
                    <a:pt x="272809" y="1436114"/>
                  </a:lnTo>
                  <a:lnTo>
                    <a:pt x="276780" y="1455168"/>
                  </a:lnTo>
                  <a:lnTo>
                    <a:pt x="280751" y="1474222"/>
                  </a:lnTo>
                  <a:lnTo>
                    <a:pt x="285516" y="1493275"/>
                  </a:lnTo>
                  <a:lnTo>
                    <a:pt x="290678" y="1511535"/>
                  </a:lnTo>
                  <a:lnTo>
                    <a:pt x="295840" y="1530192"/>
                  </a:lnTo>
                  <a:lnTo>
                    <a:pt x="301797" y="1548452"/>
                  </a:lnTo>
                  <a:lnTo>
                    <a:pt x="308151" y="1566314"/>
                  </a:lnTo>
                  <a:lnTo>
                    <a:pt x="314901" y="1584177"/>
                  </a:lnTo>
                  <a:lnTo>
                    <a:pt x="322049" y="1602040"/>
                  </a:lnTo>
                  <a:lnTo>
                    <a:pt x="329594" y="1619109"/>
                  </a:lnTo>
                  <a:lnTo>
                    <a:pt x="337933" y="1636575"/>
                  </a:lnTo>
                  <a:lnTo>
                    <a:pt x="346272" y="1653247"/>
                  </a:lnTo>
                  <a:lnTo>
                    <a:pt x="355009" y="1670316"/>
                  </a:lnTo>
                  <a:lnTo>
                    <a:pt x="364539" y="1686591"/>
                  </a:lnTo>
                  <a:lnTo>
                    <a:pt x="374070" y="1703262"/>
                  </a:lnTo>
                  <a:lnTo>
                    <a:pt x="383997" y="1719140"/>
                  </a:lnTo>
                  <a:lnTo>
                    <a:pt x="394322" y="1734622"/>
                  </a:lnTo>
                  <a:lnTo>
                    <a:pt x="405441" y="1750500"/>
                  </a:lnTo>
                  <a:lnTo>
                    <a:pt x="416162" y="1765584"/>
                  </a:lnTo>
                  <a:lnTo>
                    <a:pt x="427678" y="1780271"/>
                  </a:lnTo>
                  <a:lnTo>
                    <a:pt x="439591" y="1794958"/>
                  </a:lnTo>
                  <a:lnTo>
                    <a:pt x="451504" y="1809248"/>
                  </a:lnTo>
                  <a:lnTo>
                    <a:pt x="464212" y="1823142"/>
                  </a:lnTo>
                  <a:lnTo>
                    <a:pt x="476919" y="1837035"/>
                  </a:lnTo>
                  <a:lnTo>
                    <a:pt x="490023" y="1850531"/>
                  </a:lnTo>
                  <a:lnTo>
                    <a:pt x="503525" y="1863631"/>
                  </a:lnTo>
                  <a:lnTo>
                    <a:pt x="517026" y="1876333"/>
                  </a:lnTo>
                  <a:lnTo>
                    <a:pt x="531322" y="1889035"/>
                  </a:lnTo>
                  <a:lnTo>
                    <a:pt x="545617" y="1900944"/>
                  </a:lnTo>
                  <a:lnTo>
                    <a:pt x="559913" y="1912852"/>
                  </a:lnTo>
                  <a:lnTo>
                    <a:pt x="575400" y="1923967"/>
                  </a:lnTo>
                  <a:lnTo>
                    <a:pt x="590490" y="1935479"/>
                  </a:lnTo>
                  <a:lnTo>
                    <a:pt x="605977" y="1945799"/>
                  </a:lnTo>
                  <a:lnTo>
                    <a:pt x="621861" y="1956517"/>
                  </a:lnTo>
                  <a:lnTo>
                    <a:pt x="637745" y="1966044"/>
                  </a:lnTo>
                  <a:lnTo>
                    <a:pt x="653630" y="1975968"/>
                  </a:lnTo>
                  <a:lnTo>
                    <a:pt x="670308" y="1985097"/>
                  </a:lnTo>
                  <a:lnTo>
                    <a:pt x="686986" y="1994227"/>
                  </a:lnTo>
                  <a:lnTo>
                    <a:pt x="704061" y="2002563"/>
                  </a:lnTo>
                  <a:lnTo>
                    <a:pt x="721137" y="2010502"/>
                  </a:lnTo>
                  <a:lnTo>
                    <a:pt x="738609" y="2018044"/>
                  </a:lnTo>
                  <a:lnTo>
                    <a:pt x="756082" y="2025189"/>
                  </a:lnTo>
                  <a:lnTo>
                    <a:pt x="774348" y="2032335"/>
                  </a:lnTo>
                  <a:lnTo>
                    <a:pt x="792218" y="2038686"/>
                  </a:lnTo>
                  <a:lnTo>
                    <a:pt x="810485" y="2044640"/>
                  </a:lnTo>
                  <a:lnTo>
                    <a:pt x="829148" y="2050197"/>
                  </a:lnTo>
                  <a:lnTo>
                    <a:pt x="847812" y="2055358"/>
                  </a:lnTo>
                  <a:lnTo>
                    <a:pt x="866476" y="2059724"/>
                  </a:lnTo>
                  <a:lnTo>
                    <a:pt x="885140" y="2064091"/>
                  </a:lnTo>
                  <a:lnTo>
                    <a:pt x="904598" y="2067266"/>
                  </a:lnTo>
                  <a:lnTo>
                    <a:pt x="924056" y="2070839"/>
                  </a:lnTo>
                  <a:lnTo>
                    <a:pt x="943514" y="2073220"/>
                  </a:lnTo>
                  <a:lnTo>
                    <a:pt x="962972" y="2075999"/>
                  </a:lnTo>
                  <a:lnTo>
                    <a:pt x="982827" y="2077587"/>
                  </a:lnTo>
                  <a:lnTo>
                    <a:pt x="1002682" y="2078778"/>
                  </a:lnTo>
                  <a:lnTo>
                    <a:pt x="1022934" y="2079572"/>
                  </a:lnTo>
                  <a:lnTo>
                    <a:pt x="1043186" y="2079572"/>
                  </a:lnTo>
                  <a:lnTo>
                    <a:pt x="1063041" y="2079572"/>
                  </a:lnTo>
                  <a:lnTo>
                    <a:pt x="1083293" y="2078778"/>
                  </a:lnTo>
                  <a:lnTo>
                    <a:pt x="1103148" y="2077587"/>
                  </a:lnTo>
                  <a:lnTo>
                    <a:pt x="1122606" y="2075999"/>
                  </a:lnTo>
                  <a:lnTo>
                    <a:pt x="1142064" y="2073220"/>
                  </a:lnTo>
                  <a:lnTo>
                    <a:pt x="1161919" y="2070839"/>
                  </a:lnTo>
                  <a:lnTo>
                    <a:pt x="1180980" y="2067266"/>
                  </a:lnTo>
                  <a:lnTo>
                    <a:pt x="1200438" y="2064091"/>
                  </a:lnTo>
                  <a:lnTo>
                    <a:pt x="1219499" y="2059724"/>
                  </a:lnTo>
                  <a:lnTo>
                    <a:pt x="1237766" y="2055358"/>
                  </a:lnTo>
                  <a:lnTo>
                    <a:pt x="1256827" y="2050197"/>
                  </a:lnTo>
                  <a:lnTo>
                    <a:pt x="1275093" y="2044640"/>
                  </a:lnTo>
                  <a:lnTo>
                    <a:pt x="1293757" y="2038686"/>
                  </a:lnTo>
                  <a:lnTo>
                    <a:pt x="1311627" y="2032335"/>
                  </a:lnTo>
                  <a:lnTo>
                    <a:pt x="1329496" y="2025189"/>
                  </a:lnTo>
                  <a:lnTo>
                    <a:pt x="1347366" y="2018044"/>
                  </a:lnTo>
                  <a:lnTo>
                    <a:pt x="1364441" y="2010502"/>
                  </a:lnTo>
                  <a:lnTo>
                    <a:pt x="1381914" y="2002563"/>
                  </a:lnTo>
                  <a:lnTo>
                    <a:pt x="1398592" y="1994227"/>
                  </a:lnTo>
                  <a:lnTo>
                    <a:pt x="1415667" y="1985097"/>
                  </a:lnTo>
                  <a:lnTo>
                    <a:pt x="1431949" y="1975968"/>
                  </a:lnTo>
                  <a:lnTo>
                    <a:pt x="1447833" y="1966044"/>
                  </a:lnTo>
                  <a:lnTo>
                    <a:pt x="1464114" y="1956517"/>
                  </a:lnTo>
                  <a:lnTo>
                    <a:pt x="1479998" y="1945799"/>
                  </a:lnTo>
                  <a:lnTo>
                    <a:pt x="1495088" y="1935479"/>
                  </a:lnTo>
                  <a:lnTo>
                    <a:pt x="1510575" y="1923967"/>
                  </a:lnTo>
                  <a:lnTo>
                    <a:pt x="1525665" y="1912852"/>
                  </a:lnTo>
                  <a:lnTo>
                    <a:pt x="1539960" y="1900944"/>
                  </a:lnTo>
                  <a:lnTo>
                    <a:pt x="1554256" y="1889035"/>
                  </a:lnTo>
                  <a:lnTo>
                    <a:pt x="1568551" y="1876333"/>
                  </a:lnTo>
                  <a:lnTo>
                    <a:pt x="1582053" y="1863631"/>
                  </a:lnTo>
                  <a:lnTo>
                    <a:pt x="1595555" y="1850531"/>
                  </a:lnTo>
                  <a:lnTo>
                    <a:pt x="1608659" y="1837035"/>
                  </a:lnTo>
                  <a:lnTo>
                    <a:pt x="1621763" y="1823142"/>
                  </a:lnTo>
                  <a:lnTo>
                    <a:pt x="1634073" y="1809248"/>
                  </a:lnTo>
                  <a:lnTo>
                    <a:pt x="1646383" y="1794958"/>
                  </a:lnTo>
                  <a:lnTo>
                    <a:pt x="1657899" y="1780271"/>
                  </a:lnTo>
                  <a:lnTo>
                    <a:pt x="1669415" y="1765584"/>
                  </a:lnTo>
                  <a:lnTo>
                    <a:pt x="1680534" y="1750500"/>
                  </a:lnTo>
                  <a:lnTo>
                    <a:pt x="1691256" y="1734622"/>
                  </a:lnTo>
                  <a:lnTo>
                    <a:pt x="1701581" y="1719140"/>
                  </a:lnTo>
                  <a:lnTo>
                    <a:pt x="1711508" y="1703262"/>
                  </a:lnTo>
                  <a:lnTo>
                    <a:pt x="1721436" y="1686591"/>
                  </a:lnTo>
                  <a:lnTo>
                    <a:pt x="1730569" y="1670316"/>
                  </a:lnTo>
                  <a:lnTo>
                    <a:pt x="1739305" y="1653247"/>
                  </a:lnTo>
                  <a:lnTo>
                    <a:pt x="1748041" y="1636575"/>
                  </a:lnTo>
                  <a:lnTo>
                    <a:pt x="1755983" y="1619109"/>
                  </a:lnTo>
                  <a:lnTo>
                    <a:pt x="1763529" y="1602040"/>
                  </a:lnTo>
                  <a:lnTo>
                    <a:pt x="1770676" y="1584177"/>
                  </a:lnTo>
                  <a:lnTo>
                    <a:pt x="1777427" y="1566314"/>
                  </a:lnTo>
                  <a:lnTo>
                    <a:pt x="1783781" y="1548452"/>
                  </a:lnTo>
                  <a:lnTo>
                    <a:pt x="1789737" y="1530192"/>
                  </a:lnTo>
                  <a:lnTo>
                    <a:pt x="1795694" y="1511535"/>
                  </a:lnTo>
                  <a:lnTo>
                    <a:pt x="1800459" y="1493275"/>
                  </a:lnTo>
                  <a:lnTo>
                    <a:pt x="1804827" y="1474222"/>
                  </a:lnTo>
                  <a:lnTo>
                    <a:pt x="1809195" y="1455168"/>
                  </a:lnTo>
                  <a:lnTo>
                    <a:pt x="1812769" y="1436114"/>
                  </a:lnTo>
                  <a:lnTo>
                    <a:pt x="1816343" y="1416664"/>
                  </a:lnTo>
                  <a:lnTo>
                    <a:pt x="1818726" y="1397213"/>
                  </a:lnTo>
                  <a:lnTo>
                    <a:pt x="1820711" y="1377763"/>
                  </a:lnTo>
                  <a:lnTo>
                    <a:pt x="1823094" y="1357915"/>
                  </a:lnTo>
                  <a:lnTo>
                    <a:pt x="1824285" y="1338067"/>
                  </a:lnTo>
                  <a:lnTo>
                    <a:pt x="1824682" y="1318220"/>
                  </a:lnTo>
                  <a:lnTo>
                    <a:pt x="1825079" y="1297975"/>
                  </a:lnTo>
                  <a:lnTo>
                    <a:pt x="1824682" y="1277731"/>
                  </a:lnTo>
                  <a:lnTo>
                    <a:pt x="1824285" y="1257883"/>
                  </a:lnTo>
                  <a:lnTo>
                    <a:pt x="1823094" y="1237639"/>
                  </a:lnTo>
                  <a:lnTo>
                    <a:pt x="1820711" y="1218188"/>
                  </a:lnTo>
                  <a:lnTo>
                    <a:pt x="1818726" y="1198341"/>
                  </a:lnTo>
                  <a:lnTo>
                    <a:pt x="1816343" y="1178890"/>
                  </a:lnTo>
                  <a:lnTo>
                    <a:pt x="1812769" y="1159440"/>
                  </a:lnTo>
                  <a:lnTo>
                    <a:pt x="1809195" y="1140783"/>
                  </a:lnTo>
                  <a:lnTo>
                    <a:pt x="1804827" y="1121729"/>
                  </a:lnTo>
                  <a:lnTo>
                    <a:pt x="1800459" y="1102676"/>
                  </a:lnTo>
                  <a:lnTo>
                    <a:pt x="1795694" y="1084019"/>
                  </a:lnTo>
                  <a:lnTo>
                    <a:pt x="1789737" y="1065362"/>
                  </a:lnTo>
                  <a:lnTo>
                    <a:pt x="1783781" y="1047500"/>
                  </a:lnTo>
                  <a:lnTo>
                    <a:pt x="1777427" y="1029240"/>
                  </a:lnTo>
                  <a:lnTo>
                    <a:pt x="1770676" y="1011377"/>
                  </a:lnTo>
                  <a:lnTo>
                    <a:pt x="1763529" y="993911"/>
                  </a:lnTo>
                  <a:lnTo>
                    <a:pt x="1755983" y="976048"/>
                  </a:lnTo>
                  <a:lnTo>
                    <a:pt x="1748041" y="959377"/>
                  </a:lnTo>
                  <a:lnTo>
                    <a:pt x="1739305" y="941911"/>
                  </a:lnTo>
                  <a:lnTo>
                    <a:pt x="1730569" y="925636"/>
                  </a:lnTo>
                  <a:lnTo>
                    <a:pt x="1721436" y="908964"/>
                  </a:lnTo>
                  <a:lnTo>
                    <a:pt x="1711508" y="892689"/>
                  </a:lnTo>
                  <a:lnTo>
                    <a:pt x="1701581" y="876811"/>
                  </a:lnTo>
                  <a:lnTo>
                    <a:pt x="1691256" y="860933"/>
                  </a:lnTo>
                  <a:lnTo>
                    <a:pt x="1680534" y="845452"/>
                  </a:lnTo>
                  <a:lnTo>
                    <a:pt x="1669415" y="830368"/>
                  </a:lnTo>
                  <a:lnTo>
                    <a:pt x="1657899" y="815680"/>
                  </a:lnTo>
                  <a:lnTo>
                    <a:pt x="1646383" y="800596"/>
                  </a:lnTo>
                  <a:lnTo>
                    <a:pt x="1634073" y="786306"/>
                  </a:lnTo>
                  <a:lnTo>
                    <a:pt x="1621763" y="772413"/>
                  </a:lnTo>
                  <a:lnTo>
                    <a:pt x="1608659" y="758520"/>
                  </a:lnTo>
                  <a:lnTo>
                    <a:pt x="1595555" y="745023"/>
                  </a:lnTo>
                  <a:lnTo>
                    <a:pt x="1582053" y="731924"/>
                  </a:lnTo>
                  <a:lnTo>
                    <a:pt x="1568551" y="719221"/>
                  </a:lnTo>
                  <a:lnTo>
                    <a:pt x="1554256" y="706519"/>
                  </a:lnTo>
                  <a:lnTo>
                    <a:pt x="1539960" y="694610"/>
                  </a:lnTo>
                  <a:lnTo>
                    <a:pt x="1525665" y="682702"/>
                  </a:lnTo>
                  <a:lnTo>
                    <a:pt x="1510575" y="671190"/>
                  </a:lnTo>
                  <a:lnTo>
                    <a:pt x="1495088" y="660473"/>
                  </a:lnTo>
                  <a:lnTo>
                    <a:pt x="1479998" y="649755"/>
                  </a:lnTo>
                  <a:lnTo>
                    <a:pt x="1464114" y="639037"/>
                  </a:lnTo>
                  <a:lnTo>
                    <a:pt x="1447833" y="629114"/>
                  </a:lnTo>
                  <a:lnTo>
                    <a:pt x="1431949" y="619587"/>
                  </a:lnTo>
                  <a:lnTo>
                    <a:pt x="1415667" y="610457"/>
                  </a:lnTo>
                  <a:lnTo>
                    <a:pt x="1398592" y="601724"/>
                  </a:lnTo>
                  <a:lnTo>
                    <a:pt x="1381914" y="593388"/>
                  </a:lnTo>
                  <a:lnTo>
                    <a:pt x="1364441" y="585449"/>
                  </a:lnTo>
                  <a:lnTo>
                    <a:pt x="1347366" y="577113"/>
                  </a:lnTo>
                  <a:lnTo>
                    <a:pt x="1329496" y="569968"/>
                  </a:lnTo>
                  <a:lnTo>
                    <a:pt x="1311627" y="563220"/>
                  </a:lnTo>
                  <a:lnTo>
                    <a:pt x="1293757" y="556869"/>
                  </a:lnTo>
                  <a:lnTo>
                    <a:pt x="1275093" y="550914"/>
                  </a:lnTo>
                  <a:lnTo>
                    <a:pt x="1256827" y="545754"/>
                  </a:lnTo>
                  <a:lnTo>
                    <a:pt x="1237766" y="540594"/>
                  </a:lnTo>
                  <a:lnTo>
                    <a:pt x="1219499" y="535830"/>
                  </a:lnTo>
                  <a:lnTo>
                    <a:pt x="1200438" y="531861"/>
                  </a:lnTo>
                  <a:lnTo>
                    <a:pt x="1180980" y="527891"/>
                  </a:lnTo>
                  <a:lnTo>
                    <a:pt x="1161919" y="525113"/>
                  </a:lnTo>
                  <a:lnTo>
                    <a:pt x="1142064" y="521937"/>
                  </a:lnTo>
                  <a:lnTo>
                    <a:pt x="1122606" y="519952"/>
                  </a:lnTo>
                  <a:lnTo>
                    <a:pt x="1103148" y="518364"/>
                  </a:lnTo>
                  <a:lnTo>
                    <a:pt x="1083293" y="516777"/>
                  </a:lnTo>
                  <a:lnTo>
                    <a:pt x="1063041" y="515983"/>
                  </a:lnTo>
                  <a:lnTo>
                    <a:pt x="1043186" y="515586"/>
                  </a:lnTo>
                  <a:close/>
                  <a:moveTo>
                    <a:pt x="803734" y="280988"/>
                  </a:moveTo>
                  <a:lnTo>
                    <a:pt x="862902" y="391340"/>
                  </a:lnTo>
                  <a:lnTo>
                    <a:pt x="884743" y="387371"/>
                  </a:lnTo>
                  <a:lnTo>
                    <a:pt x="906980" y="383798"/>
                  </a:lnTo>
                  <a:lnTo>
                    <a:pt x="929218" y="380622"/>
                  </a:lnTo>
                  <a:lnTo>
                    <a:pt x="951456" y="378241"/>
                  </a:lnTo>
                  <a:lnTo>
                    <a:pt x="974488" y="376256"/>
                  </a:lnTo>
                  <a:lnTo>
                    <a:pt x="997122" y="374668"/>
                  </a:lnTo>
                  <a:lnTo>
                    <a:pt x="1019757" y="373874"/>
                  </a:lnTo>
                  <a:lnTo>
                    <a:pt x="1043186" y="373477"/>
                  </a:lnTo>
                  <a:lnTo>
                    <a:pt x="1059865" y="373874"/>
                  </a:lnTo>
                  <a:lnTo>
                    <a:pt x="1076940" y="374271"/>
                  </a:lnTo>
                  <a:lnTo>
                    <a:pt x="1093618" y="375462"/>
                  </a:lnTo>
                  <a:lnTo>
                    <a:pt x="1110693" y="376256"/>
                  </a:lnTo>
                  <a:lnTo>
                    <a:pt x="1127372" y="377844"/>
                  </a:lnTo>
                  <a:lnTo>
                    <a:pt x="1144050" y="379432"/>
                  </a:lnTo>
                  <a:lnTo>
                    <a:pt x="1160331" y="381019"/>
                  </a:lnTo>
                  <a:lnTo>
                    <a:pt x="1176612" y="383798"/>
                  </a:lnTo>
                  <a:lnTo>
                    <a:pt x="1193291" y="386180"/>
                  </a:lnTo>
                  <a:lnTo>
                    <a:pt x="1209572" y="388958"/>
                  </a:lnTo>
                  <a:lnTo>
                    <a:pt x="1225853" y="392134"/>
                  </a:lnTo>
                  <a:lnTo>
                    <a:pt x="1241737" y="395310"/>
                  </a:lnTo>
                  <a:lnTo>
                    <a:pt x="1257621" y="399279"/>
                  </a:lnTo>
                  <a:lnTo>
                    <a:pt x="1273505" y="403249"/>
                  </a:lnTo>
                  <a:lnTo>
                    <a:pt x="1289389" y="407218"/>
                  </a:lnTo>
                  <a:lnTo>
                    <a:pt x="1304876" y="411982"/>
                  </a:lnTo>
                  <a:lnTo>
                    <a:pt x="1370398" y="304805"/>
                  </a:lnTo>
                  <a:lnTo>
                    <a:pt x="1611439" y="417142"/>
                  </a:lnTo>
                  <a:lnTo>
                    <a:pt x="1570140" y="539800"/>
                  </a:lnTo>
                  <a:lnTo>
                    <a:pt x="1592775" y="555678"/>
                  </a:lnTo>
                  <a:lnTo>
                    <a:pt x="1614615" y="572747"/>
                  </a:lnTo>
                  <a:lnTo>
                    <a:pt x="1636059" y="589815"/>
                  </a:lnTo>
                  <a:lnTo>
                    <a:pt x="1656708" y="608075"/>
                  </a:lnTo>
                  <a:lnTo>
                    <a:pt x="1676960" y="626732"/>
                  </a:lnTo>
                  <a:lnTo>
                    <a:pt x="1696815" y="645389"/>
                  </a:lnTo>
                  <a:lnTo>
                    <a:pt x="1715876" y="665236"/>
                  </a:lnTo>
                  <a:lnTo>
                    <a:pt x="1734540" y="685481"/>
                  </a:lnTo>
                  <a:lnTo>
                    <a:pt x="1752410" y="706519"/>
                  </a:lnTo>
                  <a:lnTo>
                    <a:pt x="1769882" y="728351"/>
                  </a:lnTo>
                  <a:lnTo>
                    <a:pt x="1786560" y="750184"/>
                  </a:lnTo>
                  <a:lnTo>
                    <a:pt x="1802841" y="772413"/>
                  </a:lnTo>
                  <a:lnTo>
                    <a:pt x="1818329" y="795436"/>
                  </a:lnTo>
                  <a:lnTo>
                    <a:pt x="1832624" y="818856"/>
                  </a:lnTo>
                  <a:lnTo>
                    <a:pt x="1846920" y="842673"/>
                  </a:lnTo>
                  <a:lnTo>
                    <a:pt x="1860024" y="866887"/>
                  </a:lnTo>
                  <a:lnTo>
                    <a:pt x="1994642" y="834337"/>
                  </a:lnTo>
                  <a:lnTo>
                    <a:pt x="2085975" y="1084019"/>
                  </a:lnTo>
                  <a:lnTo>
                    <a:pt x="1954931" y="1149516"/>
                  </a:lnTo>
                  <a:lnTo>
                    <a:pt x="1958108" y="1167776"/>
                  </a:lnTo>
                  <a:lnTo>
                    <a:pt x="1960491" y="1185638"/>
                  </a:lnTo>
                  <a:lnTo>
                    <a:pt x="1962476" y="1204295"/>
                  </a:lnTo>
                  <a:lnTo>
                    <a:pt x="1964462" y="1222952"/>
                  </a:lnTo>
                  <a:lnTo>
                    <a:pt x="1965653" y="1241212"/>
                  </a:lnTo>
                  <a:lnTo>
                    <a:pt x="1966447" y="1259868"/>
                  </a:lnTo>
                  <a:lnTo>
                    <a:pt x="1967242" y="1278922"/>
                  </a:lnTo>
                  <a:lnTo>
                    <a:pt x="1967242" y="1297975"/>
                  </a:lnTo>
                  <a:lnTo>
                    <a:pt x="1967242" y="1315441"/>
                  </a:lnTo>
                  <a:lnTo>
                    <a:pt x="1966845" y="1332907"/>
                  </a:lnTo>
                  <a:lnTo>
                    <a:pt x="1966050" y="1349976"/>
                  </a:lnTo>
                  <a:lnTo>
                    <a:pt x="1964859" y="1367839"/>
                  </a:lnTo>
                  <a:lnTo>
                    <a:pt x="1962873" y="1385305"/>
                  </a:lnTo>
                  <a:lnTo>
                    <a:pt x="1961285" y="1401977"/>
                  </a:lnTo>
                  <a:lnTo>
                    <a:pt x="1959300" y="1419442"/>
                  </a:lnTo>
                  <a:lnTo>
                    <a:pt x="1957314" y="1436114"/>
                  </a:lnTo>
                  <a:lnTo>
                    <a:pt x="1954137" y="1453183"/>
                  </a:lnTo>
                  <a:lnTo>
                    <a:pt x="1951357" y="1469855"/>
                  </a:lnTo>
                  <a:lnTo>
                    <a:pt x="1947784" y="1486527"/>
                  </a:lnTo>
                  <a:lnTo>
                    <a:pt x="1944210" y="1503199"/>
                  </a:lnTo>
                  <a:lnTo>
                    <a:pt x="1940239" y="1519871"/>
                  </a:lnTo>
                  <a:lnTo>
                    <a:pt x="1935871" y="1535749"/>
                  </a:lnTo>
                  <a:lnTo>
                    <a:pt x="1931899" y="1552024"/>
                  </a:lnTo>
                  <a:lnTo>
                    <a:pt x="1926737" y="1568299"/>
                  </a:lnTo>
                  <a:lnTo>
                    <a:pt x="2061355" y="1650468"/>
                  </a:lnTo>
                  <a:lnTo>
                    <a:pt x="1949372" y="1891020"/>
                  </a:lnTo>
                  <a:lnTo>
                    <a:pt x="1791723" y="1838623"/>
                  </a:lnTo>
                  <a:lnTo>
                    <a:pt x="1776633" y="1859264"/>
                  </a:lnTo>
                  <a:lnTo>
                    <a:pt x="1761146" y="1879112"/>
                  </a:lnTo>
                  <a:lnTo>
                    <a:pt x="1744468" y="1898165"/>
                  </a:lnTo>
                  <a:lnTo>
                    <a:pt x="1728186" y="1917219"/>
                  </a:lnTo>
                  <a:lnTo>
                    <a:pt x="1710714" y="1935876"/>
                  </a:lnTo>
                  <a:lnTo>
                    <a:pt x="1693241" y="1954135"/>
                  </a:lnTo>
                  <a:lnTo>
                    <a:pt x="1674975" y="1971204"/>
                  </a:lnTo>
                  <a:lnTo>
                    <a:pt x="1655914" y="1988670"/>
                  </a:lnTo>
                  <a:lnTo>
                    <a:pt x="1636853" y="2004945"/>
                  </a:lnTo>
                  <a:lnTo>
                    <a:pt x="1616998" y="2021220"/>
                  </a:lnTo>
                  <a:lnTo>
                    <a:pt x="1597143" y="2036701"/>
                  </a:lnTo>
                  <a:lnTo>
                    <a:pt x="1576494" y="2051388"/>
                  </a:lnTo>
                  <a:lnTo>
                    <a:pt x="1555844" y="2066075"/>
                  </a:lnTo>
                  <a:lnTo>
                    <a:pt x="1534401" y="2079572"/>
                  </a:lnTo>
                  <a:lnTo>
                    <a:pt x="1512957" y="2093068"/>
                  </a:lnTo>
                  <a:lnTo>
                    <a:pt x="1491117" y="2105770"/>
                  </a:lnTo>
                  <a:lnTo>
                    <a:pt x="1531621" y="2274474"/>
                  </a:lnTo>
                  <a:lnTo>
                    <a:pt x="1281844" y="2365376"/>
                  </a:lnTo>
                  <a:lnTo>
                    <a:pt x="1202821" y="2207787"/>
                  </a:lnTo>
                  <a:lnTo>
                    <a:pt x="1183363" y="2210962"/>
                  </a:lnTo>
                  <a:lnTo>
                    <a:pt x="1163508" y="2213741"/>
                  </a:lnTo>
                  <a:lnTo>
                    <a:pt x="1144050" y="2216123"/>
                  </a:lnTo>
                  <a:lnTo>
                    <a:pt x="1124195" y="2218504"/>
                  </a:lnTo>
                  <a:lnTo>
                    <a:pt x="1103943" y="2219695"/>
                  </a:lnTo>
                  <a:lnTo>
                    <a:pt x="1083690" y="2220886"/>
                  </a:lnTo>
                  <a:lnTo>
                    <a:pt x="1063438" y="2221680"/>
                  </a:lnTo>
                  <a:lnTo>
                    <a:pt x="1043186" y="2221680"/>
                  </a:lnTo>
                  <a:lnTo>
                    <a:pt x="1013007" y="2221283"/>
                  </a:lnTo>
                  <a:lnTo>
                    <a:pt x="983224" y="2220092"/>
                  </a:lnTo>
                  <a:lnTo>
                    <a:pt x="954235" y="2217711"/>
                  </a:lnTo>
                  <a:lnTo>
                    <a:pt x="924850" y="2214535"/>
                  </a:lnTo>
                  <a:lnTo>
                    <a:pt x="895862" y="2210565"/>
                  </a:lnTo>
                  <a:lnTo>
                    <a:pt x="867270" y="2205405"/>
                  </a:lnTo>
                  <a:lnTo>
                    <a:pt x="839076" y="2199451"/>
                  </a:lnTo>
                  <a:lnTo>
                    <a:pt x="810882" y="2192703"/>
                  </a:lnTo>
                  <a:lnTo>
                    <a:pt x="715180" y="2341162"/>
                  </a:lnTo>
                  <a:lnTo>
                    <a:pt x="474536" y="2229222"/>
                  </a:lnTo>
                  <a:lnTo>
                    <a:pt x="524968" y="2062900"/>
                  </a:lnTo>
                  <a:lnTo>
                    <a:pt x="504716" y="2049006"/>
                  </a:lnTo>
                  <a:lnTo>
                    <a:pt x="484464" y="2033525"/>
                  </a:lnTo>
                  <a:lnTo>
                    <a:pt x="465006" y="2018441"/>
                  </a:lnTo>
                  <a:lnTo>
                    <a:pt x="445945" y="2002960"/>
                  </a:lnTo>
                  <a:lnTo>
                    <a:pt x="427281" y="1986288"/>
                  </a:lnTo>
                  <a:lnTo>
                    <a:pt x="408617" y="1969616"/>
                  </a:lnTo>
                  <a:lnTo>
                    <a:pt x="390748" y="1952151"/>
                  </a:lnTo>
                  <a:lnTo>
                    <a:pt x="373672" y="1934685"/>
                  </a:lnTo>
                  <a:lnTo>
                    <a:pt x="356597" y="1916028"/>
                  </a:lnTo>
                  <a:lnTo>
                    <a:pt x="340316" y="1897371"/>
                  </a:lnTo>
                  <a:lnTo>
                    <a:pt x="324432" y="1878715"/>
                  </a:lnTo>
                  <a:lnTo>
                    <a:pt x="308548" y="1858867"/>
                  </a:lnTo>
                  <a:lnTo>
                    <a:pt x="293855" y="1839020"/>
                  </a:lnTo>
                  <a:lnTo>
                    <a:pt x="279559" y="1818775"/>
                  </a:lnTo>
                  <a:lnTo>
                    <a:pt x="265661" y="1797737"/>
                  </a:lnTo>
                  <a:lnTo>
                    <a:pt x="252556" y="1776301"/>
                  </a:lnTo>
                  <a:lnTo>
                    <a:pt x="91333" y="1811630"/>
                  </a:lnTo>
                  <a:lnTo>
                    <a:pt x="0" y="1562345"/>
                  </a:lnTo>
                  <a:lnTo>
                    <a:pt x="138191" y="1488512"/>
                  </a:lnTo>
                  <a:lnTo>
                    <a:pt x="133426" y="1465092"/>
                  </a:lnTo>
                  <a:lnTo>
                    <a:pt x="129852" y="1441672"/>
                  </a:lnTo>
                  <a:lnTo>
                    <a:pt x="126278" y="1418251"/>
                  </a:lnTo>
                  <a:lnTo>
                    <a:pt x="123498" y="1394434"/>
                  </a:lnTo>
                  <a:lnTo>
                    <a:pt x="121513" y="1370220"/>
                  </a:lnTo>
                  <a:lnTo>
                    <a:pt x="119527" y="1346403"/>
                  </a:lnTo>
                  <a:lnTo>
                    <a:pt x="118733" y="1322189"/>
                  </a:lnTo>
                  <a:lnTo>
                    <a:pt x="118336" y="1297975"/>
                  </a:lnTo>
                  <a:lnTo>
                    <a:pt x="118733" y="1269395"/>
                  </a:lnTo>
                  <a:lnTo>
                    <a:pt x="119924" y="1240418"/>
                  </a:lnTo>
                  <a:lnTo>
                    <a:pt x="122704" y="1211837"/>
                  </a:lnTo>
                  <a:lnTo>
                    <a:pt x="125484" y="1184051"/>
                  </a:lnTo>
                  <a:lnTo>
                    <a:pt x="129455" y="1155867"/>
                  </a:lnTo>
                  <a:lnTo>
                    <a:pt x="134220" y="1128478"/>
                  </a:lnTo>
                  <a:lnTo>
                    <a:pt x="139780" y="1101088"/>
                  </a:lnTo>
                  <a:lnTo>
                    <a:pt x="146133" y="1074095"/>
                  </a:lnTo>
                  <a:lnTo>
                    <a:pt x="24223" y="995896"/>
                  </a:lnTo>
                  <a:lnTo>
                    <a:pt x="136603" y="755344"/>
                  </a:lnTo>
                  <a:lnTo>
                    <a:pt x="268043" y="794642"/>
                  </a:lnTo>
                  <a:lnTo>
                    <a:pt x="283530" y="772016"/>
                  </a:lnTo>
                  <a:lnTo>
                    <a:pt x="299017" y="750184"/>
                  </a:lnTo>
                  <a:lnTo>
                    <a:pt x="315696" y="728351"/>
                  </a:lnTo>
                  <a:lnTo>
                    <a:pt x="332771" y="707313"/>
                  </a:lnTo>
                  <a:lnTo>
                    <a:pt x="350243" y="686274"/>
                  </a:lnTo>
                  <a:lnTo>
                    <a:pt x="368907" y="666824"/>
                  </a:lnTo>
                  <a:lnTo>
                    <a:pt x="387571" y="646976"/>
                  </a:lnTo>
                  <a:lnTo>
                    <a:pt x="407426" y="627923"/>
                  </a:lnTo>
                  <a:lnTo>
                    <a:pt x="427281" y="609266"/>
                  </a:lnTo>
                  <a:lnTo>
                    <a:pt x="447930" y="591403"/>
                  </a:lnTo>
                  <a:lnTo>
                    <a:pt x="468977" y="574334"/>
                  </a:lnTo>
                  <a:lnTo>
                    <a:pt x="490420" y="557662"/>
                  </a:lnTo>
                  <a:lnTo>
                    <a:pt x="512261" y="541784"/>
                  </a:lnTo>
                  <a:lnTo>
                    <a:pt x="535293" y="526303"/>
                  </a:lnTo>
                  <a:lnTo>
                    <a:pt x="557928" y="511616"/>
                  </a:lnTo>
                  <a:lnTo>
                    <a:pt x="581754" y="497723"/>
                  </a:lnTo>
                  <a:lnTo>
                    <a:pt x="554354" y="371890"/>
                  </a:lnTo>
                  <a:lnTo>
                    <a:pt x="803734" y="280988"/>
                  </a:lnTo>
                  <a:close/>
                  <a:moveTo>
                    <a:pt x="2013752" y="186531"/>
                  </a:moveTo>
                  <a:lnTo>
                    <a:pt x="2001871" y="186928"/>
                  </a:lnTo>
                  <a:lnTo>
                    <a:pt x="1989594" y="188119"/>
                  </a:lnTo>
                  <a:lnTo>
                    <a:pt x="1978109" y="190103"/>
                  </a:lnTo>
                  <a:lnTo>
                    <a:pt x="1966624" y="192881"/>
                  </a:lnTo>
                  <a:lnTo>
                    <a:pt x="1955139" y="196453"/>
                  </a:lnTo>
                  <a:lnTo>
                    <a:pt x="1944050" y="200819"/>
                  </a:lnTo>
                  <a:lnTo>
                    <a:pt x="1932962" y="205978"/>
                  </a:lnTo>
                  <a:lnTo>
                    <a:pt x="1922269" y="211534"/>
                  </a:lnTo>
                  <a:lnTo>
                    <a:pt x="1914348" y="216297"/>
                  </a:lnTo>
                  <a:lnTo>
                    <a:pt x="1906823" y="221853"/>
                  </a:lnTo>
                  <a:lnTo>
                    <a:pt x="1899695" y="227409"/>
                  </a:lnTo>
                  <a:lnTo>
                    <a:pt x="1892962" y="233363"/>
                  </a:lnTo>
                  <a:lnTo>
                    <a:pt x="1886230" y="239713"/>
                  </a:lnTo>
                  <a:lnTo>
                    <a:pt x="1880289" y="246063"/>
                  </a:lnTo>
                  <a:lnTo>
                    <a:pt x="1874349" y="252809"/>
                  </a:lnTo>
                  <a:lnTo>
                    <a:pt x="1869200" y="259953"/>
                  </a:lnTo>
                  <a:lnTo>
                    <a:pt x="1864052" y="267097"/>
                  </a:lnTo>
                  <a:lnTo>
                    <a:pt x="1859300" y="274241"/>
                  </a:lnTo>
                  <a:lnTo>
                    <a:pt x="1855339" y="281781"/>
                  </a:lnTo>
                  <a:lnTo>
                    <a:pt x="1850983" y="289719"/>
                  </a:lnTo>
                  <a:lnTo>
                    <a:pt x="1847419" y="297656"/>
                  </a:lnTo>
                  <a:lnTo>
                    <a:pt x="1844646" y="305594"/>
                  </a:lnTo>
                  <a:lnTo>
                    <a:pt x="1841874" y="313928"/>
                  </a:lnTo>
                  <a:lnTo>
                    <a:pt x="1839102" y="322263"/>
                  </a:lnTo>
                  <a:lnTo>
                    <a:pt x="1837518" y="330597"/>
                  </a:lnTo>
                  <a:lnTo>
                    <a:pt x="1835934" y="339328"/>
                  </a:lnTo>
                  <a:lnTo>
                    <a:pt x="1834350" y="348059"/>
                  </a:lnTo>
                  <a:lnTo>
                    <a:pt x="1833557" y="356791"/>
                  </a:lnTo>
                  <a:lnTo>
                    <a:pt x="1833557" y="365125"/>
                  </a:lnTo>
                  <a:lnTo>
                    <a:pt x="1833557" y="373856"/>
                  </a:lnTo>
                  <a:lnTo>
                    <a:pt x="1833953" y="382984"/>
                  </a:lnTo>
                  <a:lnTo>
                    <a:pt x="1835142" y="391716"/>
                  </a:lnTo>
                  <a:lnTo>
                    <a:pt x="1836726" y="400050"/>
                  </a:lnTo>
                  <a:lnTo>
                    <a:pt x="1838310" y="409178"/>
                  </a:lnTo>
                  <a:lnTo>
                    <a:pt x="1840290" y="417513"/>
                  </a:lnTo>
                  <a:lnTo>
                    <a:pt x="1843458" y="426244"/>
                  </a:lnTo>
                  <a:lnTo>
                    <a:pt x="1846230" y="434578"/>
                  </a:lnTo>
                  <a:lnTo>
                    <a:pt x="1850191" y="443310"/>
                  </a:lnTo>
                  <a:lnTo>
                    <a:pt x="1853755" y="451247"/>
                  </a:lnTo>
                  <a:lnTo>
                    <a:pt x="1858507" y="459581"/>
                  </a:lnTo>
                  <a:lnTo>
                    <a:pt x="1864844" y="469503"/>
                  </a:lnTo>
                  <a:lnTo>
                    <a:pt x="1871973" y="479028"/>
                  </a:lnTo>
                  <a:lnTo>
                    <a:pt x="1879497" y="488156"/>
                  </a:lnTo>
                  <a:lnTo>
                    <a:pt x="1887418" y="496888"/>
                  </a:lnTo>
                  <a:lnTo>
                    <a:pt x="1896527" y="504428"/>
                  </a:lnTo>
                  <a:lnTo>
                    <a:pt x="1905239" y="511969"/>
                  </a:lnTo>
                  <a:lnTo>
                    <a:pt x="1914744" y="518716"/>
                  </a:lnTo>
                  <a:lnTo>
                    <a:pt x="1924645" y="524669"/>
                  </a:lnTo>
                  <a:lnTo>
                    <a:pt x="1934942" y="529828"/>
                  </a:lnTo>
                  <a:lnTo>
                    <a:pt x="1945635" y="534988"/>
                  </a:lnTo>
                  <a:lnTo>
                    <a:pt x="1956723" y="538956"/>
                  </a:lnTo>
                  <a:lnTo>
                    <a:pt x="1967812" y="542131"/>
                  </a:lnTo>
                  <a:lnTo>
                    <a:pt x="1979297" y="545306"/>
                  </a:lnTo>
                  <a:lnTo>
                    <a:pt x="1990782" y="546894"/>
                  </a:lnTo>
                  <a:lnTo>
                    <a:pt x="2002267" y="548085"/>
                  </a:lnTo>
                  <a:lnTo>
                    <a:pt x="2014544" y="548481"/>
                  </a:lnTo>
                  <a:lnTo>
                    <a:pt x="2026425" y="548085"/>
                  </a:lnTo>
                  <a:lnTo>
                    <a:pt x="2038306" y="546894"/>
                  </a:lnTo>
                  <a:lnTo>
                    <a:pt x="2049791" y="544910"/>
                  </a:lnTo>
                  <a:lnTo>
                    <a:pt x="2061672" y="542131"/>
                  </a:lnTo>
                  <a:lnTo>
                    <a:pt x="2073157" y="538560"/>
                  </a:lnTo>
                  <a:lnTo>
                    <a:pt x="2084246" y="534194"/>
                  </a:lnTo>
                  <a:lnTo>
                    <a:pt x="2095335" y="529035"/>
                  </a:lnTo>
                  <a:lnTo>
                    <a:pt x="2106028" y="523081"/>
                  </a:lnTo>
                  <a:lnTo>
                    <a:pt x="2113552" y="518716"/>
                  </a:lnTo>
                  <a:lnTo>
                    <a:pt x="2121077" y="513556"/>
                  </a:lnTo>
                  <a:lnTo>
                    <a:pt x="2128206" y="508000"/>
                  </a:lnTo>
                  <a:lnTo>
                    <a:pt x="2134938" y="502047"/>
                  </a:lnTo>
                  <a:lnTo>
                    <a:pt x="2141275" y="496491"/>
                  </a:lnTo>
                  <a:lnTo>
                    <a:pt x="2147215" y="490141"/>
                  </a:lnTo>
                  <a:lnTo>
                    <a:pt x="2153156" y="483394"/>
                  </a:lnTo>
                  <a:lnTo>
                    <a:pt x="2158304" y="476647"/>
                  </a:lnTo>
                  <a:lnTo>
                    <a:pt x="2163452" y="469503"/>
                  </a:lnTo>
                  <a:lnTo>
                    <a:pt x="2168601" y="461566"/>
                  </a:lnTo>
                  <a:lnTo>
                    <a:pt x="2172957" y="454025"/>
                  </a:lnTo>
                  <a:lnTo>
                    <a:pt x="2176917" y="446485"/>
                  </a:lnTo>
                  <a:lnTo>
                    <a:pt x="2180482" y="438150"/>
                  </a:lnTo>
                  <a:lnTo>
                    <a:pt x="2183650" y="430213"/>
                  </a:lnTo>
                  <a:lnTo>
                    <a:pt x="2186818" y="421481"/>
                  </a:lnTo>
                  <a:lnTo>
                    <a:pt x="2189195" y="412750"/>
                  </a:lnTo>
                  <a:lnTo>
                    <a:pt x="2191175" y="404019"/>
                  </a:lnTo>
                  <a:lnTo>
                    <a:pt x="2192363" y="395288"/>
                  </a:lnTo>
                  <a:lnTo>
                    <a:pt x="2193947" y="386159"/>
                  </a:lnTo>
                  <a:lnTo>
                    <a:pt x="2194739" y="377428"/>
                  </a:lnTo>
                  <a:lnTo>
                    <a:pt x="2194739" y="368697"/>
                  </a:lnTo>
                  <a:lnTo>
                    <a:pt x="2194739" y="359569"/>
                  </a:lnTo>
                  <a:lnTo>
                    <a:pt x="2194343" y="351234"/>
                  </a:lnTo>
                  <a:lnTo>
                    <a:pt x="2192759" y="342503"/>
                  </a:lnTo>
                  <a:lnTo>
                    <a:pt x="2191571" y="333375"/>
                  </a:lnTo>
                  <a:lnTo>
                    <a:pt x="2189591" y="325041"/>
                  </a:lnTo>
                  <a:lnTo>
                    <a:pt x="2187610" y="316706"/>
                  </a:lnTo>
                  <a:lnTo>
                    <a:pt x="2184838" y="308372"/>
                  </a:lnTo>
                  <a:lnTo>
                    <a:pt x="2181670" y="299641"/>
                  </a:lnTo>
                  <a:lnTo>
                    <a:pt x="2178106" y="291703"/>
                  </a:lnTo>
                  <a:lnTo>
                    <a:pt x="2174145" y="283766"/>
                  </a:lnTo>
                  <a:lnTo>
                    <a:pt x="2169789" y="275828"/>
                  </a:lnTo>
                  <a:lnTo>
                    <a:pt x="2163452" y="265509"/>
                  </a:lnTo>
                  <a:lnTo>
                    <a:pt x="2156324" y="255984"/>
                  </a:lnTo>
                  <a:lnTo>
                    <a:pt x="2148799" y="247253"/>
                  </a:lnTo>
                  <a:lnTo>
                    <a:pt x="2140879" y="238522"/>
                  </a:lnTo>
                  <a:lnTo>
                    <a:pt x="2131770" y="230584"/>
                  </a:lnTo>
                  <a:lnTo>
                    <a:pt x="2123057" y="223441"/>
                  </a:lnTo>
                  <a:lnTo>
                    <a:pt x="2113552" y="216694"/>
                  </a:lnTo>
                  <a:lnTo>
                    <a:pt x="2103255" y="210344"/>
                  </a:lnTo>
                  <a:lnTo>
                    <a:pt x="2093355" y="204788"/>
                  </a:lnTo>
                  <a:lnTo>
                    <a:pt x="2082662" y="200422"/>
                  </a:lnTo>
                  <a:lnTo>
                    <a:pt x="2071969" y="196056"/>
                  </a:lnTo>
                  <a:lnTo>
                    <a:pt x="2060484" y="192881"/>
                  </a:lnTo>
                  <a:lnTo>
                    <a:pt x="2048999" y="190103"/>
                  </a:lnTo>
                  <a:lnTo>
                    <a:pt x="2037118" y="188119"/>
                  </a:lnTo>
                  <a:lnTo>
                    <a:pt x="2025633" y="186928"/>
                  </a:lnTo>
                  <a:lnTo>
                    <a:pt x="2013752" y="186531"/>
                  </a:lnTo>
                  <a:close/>
                  <a:moveTo>
                    <a:pt x="2066028" y="0"/>
                  </a:moveTo>
                  <a:lnTo>
                    <a:pt x="2156324" y="23812"/>
                  </a:lnTo>
                  <a:lnTo>
                    <a:pt x="2146027" y="100013"/>
                  </a:lnTo>
                  <a:lnTo>
                    <a:pt x="2140916" y="118533"/>
                  </a:lnTo>
                  <a:lnTo>
                    <a:pt x="2134542" y="115094"/>
                  </a:lnTo>
                  <a:lnTo>
                    <a:pt x="2132671" y="114357"/>
                  </a:lnTo>
                  <a:lnTo>
                    <a:pt x="2132562" y="114300"/>
                  </a:lnTo>
                  <a:lnTo>
                    <a:pt x="2123453" y="110728"/>
                  </a:lnTo>
                  <a:lnTo>
                    <a:pt x="2132671" y="114357"/>
                  </a:lnTo>
                  <a:lnTo>
                    <a:pt x="2140879" y="118666"/>
                  </a:lnTo>
                  <a:lnTo>
                    <a:pt x="2140916" y="118533"/>
                  </a:lnTo>
                  <a:lnTo>
                    <a:pt x="2144839" y="120650"/>
                  </a:lnTo>
                  <a:lnTo>
                    <a:pt x="2153552" y="125413"/>
                  </a:lnTo>
                  <a:lnTo>
                    <a:pt x="2167413" y="133747"/>
                  </a:lnTo>
                  <a:lnTo>
                    <a:pt x="2174145" y="138113"/>
                  </a:lnTo>
                  <a:lnTo>
                    <a:pt x="2180878" y="142875"/>
                  </a:lnTo>
                  <a:lnTo>
                    <a:pt x="2181274" y="143272"/>
                  </a:lnTo>
                  <a:lnTo>
                    <a:pt x="2187610" y="148034"/>
                  </a:lnTo>
                  <a:lnTo>
                    <a:pt x="2193947" y="153194"/>
                  </a:lnTo>
                  <a:lnTo>
                    <a:pt x="2205432" y="163909"/>
                  </a:lnTo>
                  <a:lnTo>
                    <a:pt x="2212560" y="170656"/>
                  </a:lnTo>
                  <a:lnTo>
                    <a:pt x="2221273" y="180181"/>
                  </a:lnTo>
                  <a:lnTo>
                    <a:pt x="2226433" y="186128"/>
                  </a:lnTo>
                  <a:lnTo>
                    <a:pt x="2226422" y="186134"/>
                  </a:lnTo>
                  <a:lnTo>
                    <a:pt x="2229194" y="189309"/>
                  </a:lnTo>
                  <a:lnTo>
                    <a:pt x="2226433" y="186128"/>
                  </a:lnTo>
                  <a:lnTo>
                    <a:pt x="2244639" y="175419"/>
                  </a:lnTo>
                  <a:lnTo>
                    <a:pt x="2315925" y="143669"/>
                  </a:lnTo>
                  <a:lnTo>
                    <a:pt x="2363053" y="224234"/>
                  </a:lnTo>
                  <a:lnTo>
                    <a:pt x="2302064" y="270669"/>
                  </a:lnTo>
                  <a:lnTo>
                    <a:pt x="2280282" y="283369"/>
                  </a:lnTo>
                  <a:lnTo>
                    <a:pt x="2284242" y="296466"/>
                  </a:lnTo>
                  <a:lnTo>
                    <a:pt x="2287015" y="309166"/>
                  </a:lnTo>
                  <a:lnTo>
                    <a:pt x="2289787" y="322263"/>
                  </a:lnTo>
                  <a:lnTo>
                    <a:pt x="2291371" y="335359"/>
                  </a:lnTo>
                  <a:lnTo>
                    <a:pt x="2292559" y="348456"/>
                  </a:lnTo>
                  <a:lnTo>
                    <a:pt x="2293351" y="361553"/>
                  </a:lnTo>
                  <a:lnTo>
                    <a:pt x="2293351" y="374650"/>
                  </a:lnTo>
                  <a:lnTo>
                    <a:pt x="2292559" y="387350"/>
                  </a:lnTo>
                  <a:lnTo>
                    <a:pt x="2318301" y="394097"/>
                  </a:lnTo>
                  <a:lnTo>
                    <a:pt x="2390775" y="422275"/>
                  </a:lnTo>
                  <a:lnTo>
                    <a:pt x="2367409" y="512763"/>
                  </a:lnTo>
                  <a:lnTo>
                    <a:pt x="2291371" y="502047"/>
                  </a:lnTo>
                  <a:lnTo>
                    <a:pt x="2262857" y="494506"/>
                  </a:lnTo>
                  <a:lnTo>
                    <a:pt x="2256916" y="506016"/>
                  </a:lnTo>
                  <a:lnTo>
                    <a:pt x="2250183" y="517128"/>
                  </a:lnTo>
                  <a:lnTo>
                    <a:pt x="2243451" y="527447"/>
                  </a:lnTo>
                  <a:lnTo>
                    <a:pt x="2235926" y="537766"/>
                  </a:lnTo>
                  <a:lnTo>
                    <a:pt x="2228006" y="547688"/>
                  </a:lnTo>
                  <a:lnTo>
                    <a:pt x="2219293" y="557610"/>
                  </a:lnTo>
                  <a:lnTo>
                    <a:pt x="2210580" y="566738"/>
                  </a:lnTo>
                  <a:lnTo>
                    <a:pt x="2201075" y="575469"/>
                  </a:lnTo>
                  <a:lnTo>
                    <a:pt x="2216125" y="601266"/>
                  </a:lnTo>
                  <a:lnTo>
                    <a:pt x="2247807" y="671910"/>
                  </a:lnTo>
                  <a:lnTo>
                    <a:pt x="2167413" y="719932"/>
                  </a:lnTo>
                  <a:lnTo>
                    <a:pt x="2121077" y="658416"/>
                  </a:lnTo>
                  <a:lnTo>
                    <a:pt x="2105632" y="632222"/>
                  </a:lnTo>
                  <a:lnTo>
                    <a:pt x="2110780" y="629841"/>
                  </a:lnTo>
                  <a:lnTo>
                    <a:pt x="2115929" y="627857"/>
                  </a:lnTo>
                  <a:lnTo>
                    <a:pt x="2104048" y="632222"/>
                  </a:lnTo>
                  <a:lnTo>
                    <a:pt x="2092563" y="635794"/>
                  </a:lnTo>
                  <a:lnTo>
                    <a:pt x="2083058" y="638969"/>
                  </a:lnTo>
                  <a:lnTo>
                    <a:pt x="2067217" y="642541"/>
                  </a:lnTo>
                  <a:lnTo>
                    <a:pt x="2059296" y="643732"/>
                  </a:lnTo>
                  <a:lnTo>
                    <a:pt x="2050583" y="644922"/>
                  </a:lnTo>
                  <a:lnTo>
                    <a:pt x="2048999" y="644922"/>
                  </a:lnTo>
                  <a:lnTo>
                    <a:pt x="2033554" y="646907"/>
                  </a:lnTo>
                  <a:lnTo>
                    <a:pt x="2018505" y="647303"/>
                  </a:lnTo>
                  <a:lnTo>
                    <a:pt x="2014544" y="647700"/>
                  </a:lnTo>
                  <a:lnTo>
                    <a:pt x="2008208" y="647303"/>
                  </a:lnTo>
                  <a:lnTo>
                    <a:pt x="2002617" y="647117"/>
                  </a:lnTo>
                  <a:lnTo>
                    <a:pt x="1994743" y="646510"/>
                  </a:lnTo>
                  <a:lnTo>
                    <a:pt x="1984842" y="645716"/>
                  </a:lnTo>
                  <a:lnTo>
                    <a:pt x="1996327" y="646907"/>
                  </a:lnTo>
                  <a:lnTo>
                    <a:pt x="2002617" y="647117"/>
                  </a:lnTo>
                  <a:lnTo>
                    <a:pt x="2005039" y="647303"/>
                  </a:lnTo>
                  <a:lnTo>
                    <a:pt x="1994347" y="687785"/>
                  </a:lnTo>
                  <a:lnTo>
                    <a:pt x="1970189" y="747713"/>
                  </a:lnTo>
                  <a:lnTo>
                    <a:pt x="1879497" y="724297"/>
                  </a:lnTo>
                  <a:lnTo>
                    <a:pt x="1886230" y="662385"/>
                  </a:lnTo>
                  <a:lnTo>
                    <a:pt x="1896923" y="621507"/>
                  </a:lnTo>
                  <a:lnTo>
                    <a:pt x="1904447" y="625078"/>
                  </a:lnTo>
                  <a:lnTo>
                    <a:pt x="1893754" y="619919"/>
                  </a:lnTo>
                  <a:lnTo>
                    <a:pt x="1883061" y="614363"/>
                  </a:lnTo>
                  <a:lnTo>
                    <a:pt x="1874745" y="609997"/>
                  </a:lnTo>
                  <a:lnTo>
                    <a:pt x="1860884" y="601663"/>
                  </a:lnTo>
                  <a:lnTo>
                    <a:pt x="1854151" y="596900"/>
                  </a:lnTo>
                  <a:lnTo>
                    <a:pt x="1847419" y="592535"/>
                  </a:lnTo>
                  <a:lnTo>
                    <a:pt x="1846627" y="592138"/>
                  </a:lnTo>
                  <a:lnTo>
                    <a:pt x="1840290" y="586978"/>
                  </a:lnTo>
                  <a:lnTo>
                    <a:pt x="1834350" y="581819"/>
                  </a:lnTo>
                  <a:lnTo>
                    <a:pt x="1822469" y="571103"/>
                  </a:lnTo>
                  <a:lnTo>
                    <a:pt x="1815736" y="564356"/>
                  </a:lnTo>
                  <a:lnTo>
                    <a:pt x="1809516" y="557841"/>
                  </a:lnTo>
                  <a:lnTo>
                    <a:pt x="1805439" y="553244"/>
                  </a:lnTo>
                  <a:lnTo>
                    <a:pt x="1799103" y="545703"/>
                  </a:lnTo>
                  <a:lnTo>
                    <a:pt x="1807023" y="555228"/>
                  </a:lnTo>
                  <a:lnTo>
                    <a:pt x="1809516" y="557841"/>
                  </a:lnTo>
                  <a:lnTo>
                    <a:pt x="1811776" y="560388"/>
                  </a:lnTo>
                  <a:lnTo>
                    <a:pt x="1779697" y="579438"/>
                  </a:lnTo>
                  <a:lnTo>
                    <a:pt x="1720292" y="604044"/>
                  </a:lnTo>
                  <a:lnTo>
                    <a:pt x="1673164" y="523875"/>
                  </a:lnTo>
                  <a:lnTo>
                    <a:pt x="1721480" y="484585"/>
                  </a:lnTo>
                  <a:lnTo>
                    <a:pt x="1752767" y="465931"/>
                  </a:lnTo>
                  <a:lnTo>
                    <a:pt x="1748410" y="452835"/>
                  </a:lnTo>
                  <a:lnTo>
                    <a:pt x="1744450" y="439341"/>
                  </a:lnTo>
                  <a:lnTo>
                    <a:pt x="1741282" y="425847"/>
                  </a:lnTo>
                  <a:lnTo>
                    <a:pt x="1738510" y="412353"/>
                  </a:lnTo>
                  <a:lnTo>
                    <a:pt x="1736530" y="398860"/>
                  </a:lnTo>
                  <a:lnTo>
                    <a:pt x="1735737" y="385366"/>
                  </a:lnTo>
                  <a:lnTo>
                    <a:pt x="1734945" y="371475"/>
                  </a:lnTo>
                  <a:lnTo>
                    <a:pt x="1735341" y="357981"/>
                  </a:lnTo>
                  <a:lnTo>
                    <a:pt x="1704451" y="350441"/>
                  </a:lnTo>
                  <a:lnTo>
                    <a:pt x="1644650" y="325438"/>
                  </a:lnTo>
                  <a:lnTo>
                    <a:pt x="1668412" y="235347"/>
                  </a:lnTo>
                  <a:lnTo>
                    <a:pt x="1730193" y="242094"/>
                  </a:lnTo>
                  <a:lnTo>
                    <a:pt x="1760687" y="250031"/>
                  </a:lnTo>
                  <a:lnTo>
                    <a:pt x="1766628" y="237331"/>
                  </a:lnTo>
                  <a:lnTo>
                    <a:pt x="1773361" y="225028"/>
                  </a:lnTo>
                  <a:lnTo>
                    <a:pt x="1781281" y="213519"/>
                  </a:lnTo>
                  <a:lnTo>
                    <a:pt x="1789202" y="201613"/>
                  </a:lnTo>
                  <a:lnTo>
                    <a:pt x="1797915" y="190500"/>
                  </a:lnTo>
                  <a:lnTo>
                    <a:pt x="1807023" y="179784"/>
                  </a:lnTo>
                  <a:lnTo>
                    <a:pt x="1816924" y="169069"/>
                  </a:lnTo>
                  <a:lnTo>
                    <a:pt x="1827221" y="159544"/>
                  </a:lnTo>
                  <a:lnTo>
                    <a:pt x="1812964" y="135334"/>
                  </a:lnTo>
                  <a:lnTo>
                    <a:pt x="1788410" y="75406"/>
                  </a:lnTo>
                  <a:lnTo>
                    <a:pt x="1868804" y="27781"/>
                  </a:lnTo>
                  <a:lnTo>
                    <a:pt x="1907219" y="76994"/>
                  </a:lnTo>
                  <a:lnTo>
                    <a:pt x="1923061" y="102791"/>
                  </a:lnTo>
                  <a:lnTo>
                    <a:pt x="1917516" y="105172"/>
                  </a:lnTo>
                  <a:lnTo>
                    <a:pt x="1912368" y="107156"/>
                  </a:lnTo>
                  <a:lnTo>
                    <a:pt x="1924249" y="102791"/>
                  </a:lnTo>
                  <a:lnTo>
                    <a:pt x="1935734" y="99219"/>
                  </a:lnTo>
                  <a:lnTo>
                    <a:pt x="1945239" y="96044"/>
                  </a:lnTo>
                  <a:lnTo>
                    <a:pt x="1961080" y="92869"/>
                  </a:lnTo>
                  <a:lnTo>
                    <a:pt x="1969001" y="91281"/>
                  </a:lnTo>
                  <a:lnTo>
                    <a:pt x="1977317" y="89694"/>
                  </a:lnTo>
                  <a:lnTo>
                    <a:pt x="1979297" y="89694"/>
                  </a:lnTo>
                  <a:lnTo>
                    <a:pt x="1994347" y="88106"/>
                  </a:lnTo>
                  <a:lnTo>
                    <a:pt x="2009792" y="87709"/>
                  </a:lnTo>
                  <a:lnTo>
                    <a:pt x="2013752" y="87709"/>
                  </a:lnTo>
                  <a:lnTo>
                    <a:pt x="2019693" y="87709"/>
                  </a:lnTo>
                  <a:lnTo>
                    <a:pt x="2031970" y="88503"/>
                  </a:lnTo>
                  <a:lnTo>
                    <a:pt x="2043455" y="89297"/>
                  </a:lnTo>
                  <a:lnTo>
                    <a:pt x="2034346" y="88503"/>
                  </a:lnTo>
                  <a:lnTo>
                    <a:pt x="2038306" y="72628"/>
                  </a:lnTo>
                  <a:lnTo>
                    <a:pt x="2066028" y="0"/>
                  </a:lnTo>
                  <a:close/>
                </a:path>
              </a:pathLst>
            </a:custGeom>
            <a:grpFill/>
            <a:ln>
              <a:noFill/>
            </a:ln>
            <a:extLst/>
          </p:spPr>
          <p:txBody>
            <a:bodyPr anchor="ctr">
              <a:scene3d>
                <a:camera prst="orthographicFront"/>
                <a:lightRig rig="threePt" dir="t"/>
              </a:scene3d>
              <a:sp3d contourW="12700">
                <a:contourClr>
                  <a:srgbClr val="FFFFFF"/>
                </a:contourClr>
              </a:sp3d>
            </a:bodyPr>
            <a:lstStyle/>
            <a:p>
              <a:pPr algn="ctr">
                <a:defRPr/>
              </a:pPr>
              <a:endParaRPr lang="zh-CN" altLang="en-US" sz="2400" dirty="0">
                <a:solidFill>
                  <a:schemeClr val="bg1"/>
                </a:solidFill>
                <a:ea typeface="微软雅黑" pitchFamily="34" charset="-122"/>
              </a:endParaRPr>
            </a:p>
          </p:txBody>
        </p:sp>
      </p:grpSp>
      <p:grpSp>
        <p:nvGrpSpPr>
          <p:cNvPr id="44" name="组合 43"/>
          <p:cNvGrpSpPr/>
          <p:nvPr/>
        </p:nvGrpSpPr>
        <p:grpSpPr>
          <a:xfrm>
            <a:off x="7344190" y="4018899"/>
            <a:ext cx="458433" cy="413329"/>
            <a:chOff x="6068610" y="2138335"/>
            <a:chExt cx="428348" cy="386204"/>
          </a:xfrm>
          <a:solidFill>
            <a:srgbClr val="01383B"/>
          </a:solidFill>
        </p:grpSpPr>
        <p:sp>
          <p:nvSpPr>
            <p:cNvPr id="45" name="Freeform 5"/>
            <p:cNvSpPr>
              <a:spLocks/>
            </p:cNvSpPr>
            <p:nvPr/>
          </p:nvSpPr>
          <p:spPr bwMode="auto">
            <a:xfrm>
              <a:off x="6068610" y="2138335"/>
              <a:ext cx="428348" cy="3862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bg1"/>
            </a:solidFill>
            <a:ln>
              <a:noFill/>
            </a:ln>
            <a:effectLst>
              <a:outerShdw blurRad="63500" algn="ctr"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zh-CN" altLang="en-US" sz="5332" dirty="0">
                <a:solidFill>
                  <a:schemeClr val="bg1"/>
                </a:solidFill>
              </a:endParaRPr>
            </a:p>
          </p:txBody>
        </p:sp>
        <p:sp>
          <p:nvSpPr>
            <p:cNvPr id="46" name="KSO_Shape"/>
            <p:cNvSpPr>
              <a:spLocks/>
            </p:cNvSpPr>
            <p:nvPr/>
          </p:nvSpPr>
          <p:spPr bwMode="auto">
            <a:xfrm>
              <a:off x="6173883" y="2215236"/>
              <a:ext cx="232088" cy="197274"/>
            </a:xfrm>
            <a:custGeom>
              <a:avLst/>
              <a:gdLst>
                <a:gd name="T0" fmla="*/ 1221908 w 2276475"/>
                <a:gd name="T1" fmla="*/ 1328927 h 1936751"/>
                <a:gd name="T2" fmla="*/ 1196654 w 2276475"/>
                <a:gd name="T3" fmla="*/ 1388292 h 1936751"/>
                <a:gd name="T4" fmla="*/ 691864 w 2276475"/>
                <a:gd name="T5" fmla="*/ 1376845 h 1936751"/>
                <a:gd name="T6" fmla="*/ 695585 w 2276475"/>
                <a:gd name="T7" fmla="*/ 1314285 h 1936751"/>
                <a:gd name="T8" fmla="*/ 1104489 w 2276475"/>
                <a:gd name="T9" fmla="*/ 1115137 h 1936751"/>
                <a:gd name="T10" fmla="*/ 1117497 w 2276475"/>
                <a:gd name="T11" fmla="*/ 1168850 h 1936751"/>
                <a:gd name="T12" fmla="*/ 811396 w 2276475"/>
                <a:gd name="T13" fmla="*/ 1188695 h 1936751"/>
                <a:gd name="T14" fmla="*/ 783254 w 2276475"/>
                <a:gd name="T15" fmla="*/ 1141068 h 1936751"/>
                <a:gd name="T16" fmla="*/ 309026 w 2276475"/>
                <a:gd name="T17" fmla="*/ 898551 h 1936751"/>
                <a:gd name="T18" fmla="*/ 798665 w 2276475"/>
                <a:gd name="T19" fmla="*/ 935449 h 1936751"/>
                <a:gd name="T20" fmla="*/ 759855 w 2276475"/>
                <a:gd name="T21" fmla="*/ 989335 h 1936751"/>
                <a:gd name="T22" fmla="*/ 259317 w 2276475"/>
                <a:gd name="T23" fmla="*/ 967303 h 1936751"/>
                <a:gd name="T24" fmla="*/ 277393 w 2276475"/>
                <a:gd name="T25" fmla="*/ 906514 h 1936751"/>
                <a:gd name="T26" fmla="*/ 1086287 w 2276475"/>
                <a:gd name="T27" fmla="*/ 817903 h 1936751"/>
                <a:gd name="T28" fmla="*/ 1028372 w 2276475"/>
                <a:gd name="T29" fmla="*/ 919230 h 1936751"/>
                <a:gd name="T30" fmla="*/ 999280 w 2276475"/>
                <a:gd name="T31" fmla="*/ 917630 h 1936751"/>
                <a:gd name="T32" fmla="*/ 289574 w 2276475"/>
                <a:gd name="T33" fmla="*/ 706099 h 1936751"/>
                <a:gd name="T34" fmla="*/ 590631 w 2276475"/>
                <a:gd name="T35" fmla="*/ 735033 h 1936751"/>
                <a:gd name="T36" fmla="*/ 567535 w 2276475"/>
                <a:gd name="T37" fmla="*/ 784938 h 1936751"/>
                <a:gd name="T38" fmla="*/ 259309 w 2276475"/>
                <a:gd name="T39" fmla="*/ 770073 h 1936751"/>
                <a:gd name="T40" fmla="*/ 267273 w 2276475"/>
                <a:gd name="T41" fmla="*/ 715124 h 1936751"/>
                <a:gd name="T42" fmla="*/ 836933 w 2276475"/>
                <a:gd name="T43" fmla="*/ 505684 h 1936751"/>
                <a:gd name="T44" fmla="*/ 846494 w 2276475"/>
                <a:gd name="T45" fmla="*/ 574170 h 1936751"/>
                <a:gd name="T46" fmla="*/ 268069 w 2276475"/>
                <a:gd name="T47" fmla="*/ 592752 h 1936751"/>
                <a:gd name="T48" fmla="*/ 238855 w 2276475"/>
                <a:gd name="T49" fmla="*/ 530105 h 1936751"/>
                <a:gd name="T50" fmla="*/ 1467818 w 2276475"/>
                <a:gd name="T51" fmla="*/ 344025 h 1936751"/>
                <a:gd name="T52" fmla="*/ 1566759 w 2276475"/>
                <a:gd name="T53" fmla="*/ 428438 h 1936751"/>
                <a:gd name="T54" fmla="*/ 1578461 w 2276475"/>
                <a:gd name="T55" fmla="*/ 479936 h 1936751"/>
                <a:gd name="T56" fmla="*/ 1197862 w 2276475"/>
                <a:gd name="T57" fmla="*/ 846789 h 1936751"/>
                <a:gd name="T58" fmla="*/ 1138817 w 2276475"/>
                <a:gd name="T59" fmla="*/ 842806 h 1936751"/>
                <a:gd name="T60" fmla="*/ 1093869 w 2276475"/>
                <a:gd name="T61" fmla="*/ 799538 h 1936751"/>
                <a:gd name="T62" fmla="*/ 1075782 w 2276475"/>
                <a:gd name="T63" fmla="*/ 737423 h 1936751"/>
                <a:gd name="T64" fmla="*/ 1456382 w 2276475"/>
                <a:gd name="T65" fmla="*/ 344821 h 1936751"/>
                <a:gd name="T66" fmla="*/ 199469 w 2276475"/>
                <a:gd name="T67" fmla="*/ 367345 h 1936751"/>
                <a:gd name="T68" fmla="*/ 114475 w 2276475"/>
                <a:gd name="T69" fmla="*/ 448541 h 1936751"/>
                <a:gd name="T70" fmla="*/ 103321 w 2276475"/>
                <a:gd name="T71" fmla="*/ 1407238 h 1936751"/>
                <a:gd name="T72" fmla="*/ 171315 w 2276475"/>
                <a:gd name="T73" fmla="*/ 1503559 h 1936751"/>
                <a:gd name="T74" fmla="*/ 1382734 w 2276475"/>
                <a:gd name="T75" fmla="*/ 1530890 h 1936751"/>
                <a:gd name="T76" fmla="*/ 1488975 w 2276475"/>
                <a:gd name="T77" fmla="*/ 1477289 h 1936751"/>
                <a:gd name="T78" fmla="*/ 1531737 w 2276475"/>
                <a:gd name="T79" fmla="*/ 1365845 h 1936751"/>
                <a:gd name="T80" fmla="*/ 1605841 w 2276475"/>
                <a:gd name="T81" fmla="*/ 1539381 h 1936751"/>
                <a:gd name="T82" fmla="*/ 1513146 w 2276475"/>
                <a:gd name="T83" fmla="*/ 1611821 h 1936751"/>
                <a:gd name="T84" fmla="*/ 101461 w 2276475"/>
                <a:gd name="T85" fmla="*/ 1605982 h 1936751"/>
                <a:gd name="T86" fmla="*/ 16468 w 2276475"/>
                <a:gd name="T87" fmla="*/ 1525317 h 1936751"/>
                <a:gd name="T88" fmla="*/ 5312 w 2276475"/>
                <a:gd name="T89" fmla="*/ 391226 h 1936751"/>
                <a:gd name="T90" fmla="*/ 73307 w 2276475"/>
                <a:gd name="T91" fmla="*/ 295170 h 1936751"/>
                <a:gd name="T92" fmla="*/ 1746529 w 2276475"/>
                <a:gd name="T93" fmla="*/ 88926 h 1936751"/>
                <a:gd name="T94" fmla="*/ 1805153 w 2276475"/>
                <a:gd name="T95" fmla="*/ 114614 h 1936751"/>
                <a:gd name="T96" fmla="*/ 1838312 w 2276475"/>
                <a:gd name="T97" fmla="*/ 176846 h 1936751"/>
                <a:gd name="T98" fmla="*/ 1821600 w 2276475"/>
                <a:gd name="T99" fmla="*/ 237490 h 1936751"/>
                <a:gd name="T100" fmla="*/ 1620792 w 2276475"/>
                <a:gd name="T101" fmla="*/ 421806 h 1936751"/>
                <a:gd name="T102" fmla="*/ 1543068 w 2276475"/>
                <a:gd name="T103" fmla="*/ 339447 h 1936751"/>
                <a:gd name="T104" fmla="*/ 1506460 w 2276475"/>
                <a:gd name="T105" fmla="*/ 289925 h 1936751"/>
                <a:gd name="T106" fmla="*/ 1716818 w 2276475"/>
                <a:gd name="T107" fmla="*/ 92634 h 1936751"/>
                <a:gd name="T108" fmla="*/ 1893521 w 2276475"/>
                <a:gd name="T109" fmla="*/ 35131 h 1936751"/>
                <a:gd name="T110" fmla="*/ 1889783 w 2276475"/>
                <a:gd name="T111" fmla="*/ 106078 h 1936751"/>
                <a:gd name="T112" fmla="*/ 1844400 w 2276475"/>
                <a:gd name="T113" fmla="*/ 105545 h 1936751"/>
                <a:gd name="T114" fmla="*/ 1793944 w 2276475"/>
                <a:gd name="T115" fmla="*/ 59669 h 1936751"/>
                <a:gd name="T116" fmla="*/ 1847069 w 2276475"/>
                <a:gd name="T117" fmla="*/ 16194 h 1936751"/>
                <a:gd name="T118" fmla="*/ 1697756 w 2276475"/>
                <a:gd name="T119" fmla="*/ 22017 h 1936751"/>
                <a:gd name="T120" fmla="*/ 1364698 w 2276475"/>
                <a:gd name="T121" fmla="*/ 383050 h 1936751"/>
                <a:gd name="T122" fmla="*/ 1317840 w 2276475"/>
                <a:gd name="T123" fmla="*/ 375887 h 1936751"/>
                <a:gd name="T124" fmla="*/ 1320237 w 2276475"/>
                <a:gd name="T125" fmla="*/ 329200 h 193675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76475" h="1936751">
                  <a:moveTo>
                    <a:pt x="872202" y="1555750"/>
                  </a:moveTo>
                  <a:lnTo>
                    <a:pt x="879190" y="1555750"/>
                  </a:lnTo>
                  <a:lnTo>
                    <a:pt x="1397284" y="1555750"/>
                  </a:lnTo>
                  <a:lnTo>
                    <a:pt x="1404272" y="1555750"/>
                  </a:lnTo>
                  <a:lnTo>
                    <a:pt x="1410943" y="1557024"/>
                  </a:lnTo>
                  <a:lnTo>
                    <a:pt x="1417614" y="1557979"/>
                  </a:lnTo>
                  <a:lnTo>
                    <a:pt x="1423649" y="1560208"/>
                  </a:lnTo>
                  <a:lnTo>
                    <a:pt x="1430002" y="1562437"/>
                  </a:lnTo>
                  <a:lnTo>
                    <a:pt x="1435403" y="1565303"/>
                  </a:lnTo>
                  <a:lnTo>
                    <a:pt x="1440485" y="1568168"/>
                  </a:lnTo>
                  <a:lnTo>
                    <a:pt x="1445567" y="1571989"/>
                  </a:lnTo>
                  <a:lnTo>
                    <a:pt x="1450015" y="1576128"/>
                  </a:lnTo>
                  <a:lnTo>
                    <a:pt x="1453509" y="1580268"/>
                  </a:lnTo>
                  <a:lnTo>
                    <a:pt x="1457321" y="1584726"/>
                  </a:lnTo>
                  <a:lnTo>
                    <a:pt x="1460180" y="1589502"/>
                  </a:lnTo>
                  <a:lnTo>
                    <a:pt x="1462403" y="1594915"/>
                  </a:lnTo>
                  <a:lnTo>
                    <a:pt x="1463674" y="1600009"/>
                  </a:lnTo>
                  <a:lnTo>
                    <a:pt x="1464944" y="1605741"/>
                  </a:lnTo>
                  <a:lnTo>
                    <a:pt x="1465262" y="1611472"/>
                  </a:lnTo>
                  <a:lnTo>
                    <a:pt x="1464944" y="1617203"/>
                  </a:lnTo>
                  <a:lnTo>
                    <a:pt x="1463674" y="1622935"/>
                  </a:lnTo>
                  <a:lnTo>
                    <a:pt x="1462403" y="1628029"/>
                  </a:lnTo>
                  <a:lnTo>
                    <a:pt x="1460180" y="1633124"/>
                  </a:lnTo>
                  <a:lnTo>
                    <a:pt x="1457321" y="1638218"/>
                  </a:lnTo>
                  <a:lnTo>
                    <a:pt x="1453509" y="1642358"/>
                  </a:lnTo>
                  <a:lnTo>
                    <a:pt x="1450015" y="1646815"/>
                  </a:lnTo>
                  <a:lnTo>
                    <a:pt x="1445567" y="1650955"/>
                  </a:lnTo>
                  <a:lnTo>
                    <a:pt x="1440485" y="1654457"/>
                  </a:lnTo>
                  <a:lnTo>
                    <a:pt x="1435403" y="1657641"/>
                  </a:lnTo>
                  <a:lnTo>
                    <a:pt x="1430002" y="1660507"/>
                  </a:lnTo>
                  <a:lnTo>
                    <a:pt x="1423649" y="1662736"/>
                  </a:lnTo>
                  <a:lnTo>
                    <a:pt x="1417614" y="1664328"/>
                  </a:lnTo>
                  <a:lnTo>
                    <a:pt x="1410943" y="1665920"/>
                  </a:lnTo>
                  <a:lnTo>
                    <a:pt x="1404272" y="1666875"/>
                  </a:lnTo>
                  <a:lnTo>
                    <a:pt x="1397284" y="1666875"/>
                  </a:lnTo>
                  <a:lnTo>
                    <a:pt x="879190" y="1666875"/>
                  </a:lnTo>
                  <a:lnTo>
                    <a:pt x="872202" y="1666875"/>
                  </a:lnTo>
                  <a:lnTo>
                    <a:pt x="865531" y="1665920"/>
                  </a:lnTo>
                  <a:lnTo>
                    <a:pt x="858860" y="1664328"/>
                  </a:lnTo>
                  <a:lnTo>
                    <a:pt x="852507" y="1662736"/>
                  </a:lnTo>
                  <a:lnTo>
                    <a:pt x="846790" y="1660507"/>
                  </a:lnTo>
                  <a:lnTo>
                    <a:pt x="841389" y="1657641"/>
                  </a:lnTo>
                  <a:lnTo>
                    <a:pt x="835989" y="1654139"/>
                  </a:lnTo>
                  <a:lnTo>
                    <a:pt x="831224" y="1650955"/>
                  </a:lnTo>
                  <a:lnTo>
                    <a:pt x="826777" y="1646815"/>
                  </a:lnTo>
                  <a:lnTo>
                    <a:pt x="822648" y="1642358"/>
                  </a:lnTo>
                  <a:lnTo>
                    <a:pt x="819471" y="1637900"/>
                  </a:lnTo>
                  <a:lnTo>
                    <a:pt x="816612" y="1633124"/>
                  </a:lnTo>
                  <a:lnTo>
                    <a:pt x="814389" y="1628029"/>
                  </a:lnTo>
                  <a:lnTo>
                    <a:pt x="812483" y="1622935"/>
                  </a:lnTo>
                  <a:lnTo>
                    <a:pt x="811530" y="1617203"/>
                  </a:lnTo>
                  <a:lnTo>
                    <a:pt x="811212" y="1611472"/>
                  </a:lnTo>
                  <a:lnTo>
                    <a:pt x="811530" y="1605741"/>
                  </a:lnTo>
                  <a:lnTo>
                    <a:pt x="812483" y="1600009"/>
                  </a:lnTo>
                  <a:lnTo>
                    <a:pt x="814389" y="1594915"/>
                  </a:lnTo>
                  <a:lnTo>
                    <a:pt x="816612" y="1589820"/>
                  </a:lnTo>
                  <a:lnTo>
                    <a:pt x="819471" y="1584726"/>
                  </a:lnTo>
                  <a:lnTo>
                    <a:pt x="822648" y="1580268"/>
                  </a:lnTo>
                  <a:lnTo>
                    <a:pt x="826777" y="1576128"/>
                  </a:lnTo>
                  <a:lnTo>
                    <a:pt x="831224" y="1571989"/>
                  </a:lnTo>
                  <a:lnTo>
                    <a:pt x="835989" y="1568168"/>
                  </a:lnTo>
                  <a:lnTo>
                    <a:pt x="841389" y="1565303"/>
                  </a:lnTo>
                  <a:lnTo>
                    <a:pt x="846790" y="1562437"/>
                  </a:lnTo>
                  <a:lnTo>
                    <a:pt x="852507" y="1560208"/>
                  </a:lnTo>
                  <a:lnTo>
                    <a:pt x="858860" y="1558298"/>
                  </a:lnTo>
                  <a:lnTo>
                    <a:pt x="865531" y="1557024"/>
                  </a:lnTo>
                  <a:lnTo>
                    <a:pt x="872202" y="1555750"/>
                  </a:lnTo>
                  <a:close/>
                  <a:moveTo>
                    <a:pt x="984211" y="1325563"/>
                  </a:moveTo>
                  <a:lnTo>
                    <a:pt x="1292263" y="1325563"/>
                  </a:lnTo>
                  <a:lnTo>
                    <a:pt x="1297339" y="1325880"/>
                  </a:lnTo>
                  <a:lnTo>
                    <a:pt x="1302415" y="1326513"/>
                  </a:lnTo>
                  <a:lnTo>
                    <a:pt x="1307174" y="1327779"/>
                  </a:lnTo>
                  <a:lnTo>
                    <a:pt x="1311615" y="1329361"/>
                  </a:lnTo>
                  <a:lnTo>
                    <a:pt x="1315740" y="1331260"/>
                  </a:lnTo>
                  <a:lnTo>
                    <a:pt x="1319864" y="1333792"/>
                  </a:lnTo>
                  <a:lnTo>
                    <a:pt x="1323671" y="1336640"/>
                  </a:lnTo>
                  <a:lnTo>
                    <a:pt x="1327161" y="1340121"/>
                  </a:lnTo>
                  <a:lnTo>
                    <a:pt x="1330333" y="1343286"/>
                  </a:lnTo>
                  <a:lnTo>
                    <a:pt x="1332871" y="1347400"/>
                  </a:lnTo>
                  <a:lnTo>
                    <a:pt x="1335409" y="1351198"/>
                  </a:lnTo>
                  <a:lnTo>
                    <a:pt x="1337630" y="1355629"/>
                  </a:lnTo>
                  <a:lnTo>
                    <a:pt x="1339216" y="1360059"/>
                  </a:lnTo>
                  <a:lnTo>
                    <a:pt x="1340485" y="1364807"/>
                  </a:lnTo>
                  <a:lnTo>
                    <a:pt x="1341437" y="1369870"/>
                  </a:lnTo>
                  <a:lnTo>
                    <a:pt x="1341437" y="1374934"/>
                  </a:lnTo>
                  <a:lnTo>
                    <a:pt x="1341437" y="1379681"/>
                  </a:lnTo>
                  <a:lnTo>
                    <a:pt x="1340485" y="1384745"/>
                  </a:lnTo>
                  <a:lnTo>
                    <a:pt x="1339216" y="1389492"/>
                  </a:lnTo>
                  <a:lnTo>
                    <a:pt x="1337630" y="1393923"/>
                  </a:lnTo>
                  <a:lnTo>
                    <a:pt x="1335409" y="1398037"/>
                  </a:lnTo>
                  <a:lnTo>
                    <a:pt x="1332871" y="1402151"/>
                  </a:lnTo>
                  <a:lnTo>
                    <a:pt x="1330016" y="1405632"/>
                  </a:lnTo>
                  <a:lnTo>
                    <a:pt x="1327161" y="1409430"/>
                  </a:lnTo>
                  <a:lnTo>
                    <a:pt x="1323671" y="1412595"/>
                  </a:lnTo>
                  <a:lnTo>
                    <a:pt x="1319864" y="1415443"/>
                  </a:lnTo>
                  <a:lnTo>
                    <a:pt x="1315740" y="1417659"/>
                  </a:lnTo>
                  <a:lnTo>
                    <a:pt x="1311615" y="1419874"/>
                  </a:lnTo>
                  <a:lnTo>
                    <a:pt x="1306857" y="1421773"/>
                  </a:lnTo>
                  <a:lnTo>
                    <a:pt x="1302415" y="1422722"/>
                  </a:lnTo>
                  <a:lnTo>
                    <a:pt x="1297339" y="1423672"/>
                  </a:lnTo>
                  <a:lnTo>
                    <a:pt x="1292263" y="1423988"/>
                  </a:lnTo>
                  <a:lnTo>
                    <a:pt x="984211" y="1423988"/>
                  </a:lnTo>
                  <a:lnTo>
                    <a:pt x="979453" y="1423672"/>
                  </a:lnTo>
                  <a:lnTo>
                    <a:pt x="974377" y="1422722"/>
                  </a:lnTo>
                  <a:lnTo>
                    <a:pt x="969618" y="1421773"/>
                  </a:lnTo>
                  <a:lnTo>
                    <a:pt x="965176" y="1419874"/>
                  </a:lnTo>
                  <a:lnTo>
                    <a:pt x="960735" y="1417659"/>
                  </a:lnTo>
                  <a:lnTo>
                    <a:pt x="956928" y="1415443"/>
                  </a:lnTo>
                  <a:lnTo>
                    <a:pt x="952803" y="1412595"/>
                  </a:lnTo>
                  <a:lnTo>
                    <a:pt x="949631" y="1409430"/>
                  </a:lnTo>
                  <a:lnTo>
                    <a:pt x="946141" y="1405632"/>
                  </a:lnTo>
                  <a:lnTo>
                    <a:pt x="943286" y="1402151"/>
                  </a:lnTo>
                  <a:lnTo>
                    <a:pt x="941065" y="1398037"/>
                  </a:lnTo>
                  <a:lnTo>
                    <a:pt x="938844" y="1393923"/>
                  </a:lnTo>
                  <a:lnTo>
                    <a:pt x="937258" y="1389492"/>
                  </a:lnTo>
                  <a:lnTo>
                    <a:pt x="935989" y="1384745"/>
                  </a:lnTo>
                  <a:lnTo>
                    <a:pt x="935355" y="1379681"/>
                  </a:lnTo>
                  <a:lnTo>
                    <a:pt x="935037" y="1374934"/>
                  </a:lnTo>
                  <a:lnTo>
                    <a:pt x="935355" y="1369870"/>
                  </a:lnTo>
                  <a:lnTo>
                    <a:pt x="935989" y="1364807"/>
                  </a:lnTo>
                  <a:lnTo>
                    <a:pt x="937258" y="1360059"/>
                  </a:lnTo>
                  <a:lnTo>
                    <a:pt x="938844" y="1355629"/>
                  </a:lnTo>
                  <a:lnTo>
                    <a:pt x="940748" y="1351198"/>
                  </a:lnTo>
                  <a:lnTo>
                    <a:pt x="943286" y="1347400"/>
                  </a:lnTo>
                  <a:lnTo>
                    <a:pt x="946141" y="1343286"/>
                  </a:lnTo>
                  <a:lnTo>
                    <a:pt x="949631" y="1340121"/>
                  </a:lnTo>
                  <a:lnTo>
                    <a:pt x="952803" y="1336640"/>
                  </a:lnTo>
                  <a:lnTo>
                    <a:pt x="956928" y="1333792"/>
                  </a:lnTo>
                  <a:lnTo>
                    <a:pt x="960735" y="1331260"/>
                  </a:lnTo>
                  <a:lnTo>
                    <a:pt x="965176" y="1329361"/>
                  </a:lnTo>
                  <a:lnTo>
                    <a:pt x="969618" y="1327779"/>
                  </a:lnTo>
                  <a:lnTo>
                    <a:pt x="974377" y="1326513"/>
                  </a:lnTo>
                  <a:lnTo>
                    <a:pt x="979453" y="1325880"/>
                  </a:lnTo>
                  <a:lnTo>
                    <a:pt x="984211" y="1325563"/>
                  </a:lnTo>
                  <a:close/>
                  <a:moveTo>
                    <a:pt x="369286" y="1074738"/>
                  </a:moveTo>
                  <a:lnTo>
                    <a:pt x="887697" y="1074738"/>
                  </a:lnTo>
                  <a:lnTo>
                    <a:pt x="894368" y="1075056"/>
                  </a:lnTo>
                  <a:lnTo>
                    <a:pt x="901356" y="1076008"/>
                  </a:lnTo>
                  <a:lnTo>
                    <a:pt x="908027" y="1077278"/>
                  </a:lnTo>
                  <a:lnTo>
                    <a:pt x="914063" y="1079183"/>
                  </a:lnTo>
                  <a:lnTo>
                    <a:pt x="920098" y="1081406"/>
                  </a:lnTo>
                  <a:lnTo>
                    <a:pt x="925816" y="1084263"/>
                  </a:lnTo>
                  <a:lnTo>
                    <a:pt x="930898" y="1087438"/>
                  </a:lnTo>
                  <a:lnTo>
                    <a:pt x="935663" y="1090931"/>
                  </a:lnTo>
                  <a:lnTo>
                    <a:pt x="940110" y="1094741"/>
                  </a:lnTo>
                  <a:lnTo>
                    <a:pt x="944240" y="1099186"/>
                  </a:lnTo>
                  <a:lnTo>
                    <a:pt x="947416" y="1103948"/>
                  </a:lnTo>
                  <a:lnTo>
                    <a:pt x="950275" y="1108711"/>
                  </a:lnTo>
                  <a:lnTo>
                    <a:pt x="952499" y="1113791"/>
                  </a:lnTo>
                  <a:lnTo>
                    <a:pt x="954405" y="1118871"/>
                  </a:lnTo>
                  <a:lnTo>
                    <a:pt x="955358" y="1124903"/>
                  </a:lnTo>
                  <a:lnTo>
                    <a:pt x="955675" y="1130301"/>
                  </a:lnTo>
                  <a:lnTo>
                    <a:pt x="955358" y="1136016"/>
                  </a:lnTo>
                  <a:lnTo>
                    <a:pt x="954405" y="1141413"/>
                  </a:lnTo>
                  <a:lnTo>
                    <a:pt x="952499" y="1147128"/>
                  </a:lnTo>
                  <a:lnTo>
                    <a:pt x="950275" y="1152208"/>
                  </a:lnTo>
                  <a:lnTo>
                    <a:pt x="947416" y="1156971"/>
                  </a:lnTo>
                  <a:lnTo>
                    <a:pt x="944240" y="1161098"/>
                  </a:lnTo>
                  <a:lnTo>
                    <a:pt x="940110" y="1165543"/>
                  </a:lnTo>
                  <a:lnTo>
                    <a:pt x="935663" y="1169671"/>
                  </a:lnTo>
                  <a:lnTo>
                    <a:pt x="930898" y="1173163"/>
                  </a:lnTo>
                  <a:lnTo>
                    <a:pt x="925816" y="1176656"/>
                  </a:lnTo>
                  <a:lnTo>
                    <a:pt x="920098" y="1179196"/>
                  </a:lnTo>
                  <a:lnTo>
                    <a:pt x="914063" y="1181736"/>
                  </a:lnTo>
                  <a:lnTo>
                    <a:pt x="908027" y="1183323"/>
                  </a:lnTo>
                  <a:lnTo>
                    <a:pt x="901356" y="1184593"/>
                  </a:lnTo>
                  <a:lnTo>
                    <a:pt x="894368" y="1185546"/>
                  </a:lnTo>
                  <a:lnTo>
                    <a:pt x="887697" y="1185863"/>
                  </a:lnTo>
                  <a:lnTo>
                    <a:pt x="369286" y="1185863"/>
                  </a:lnTo>
                  <a:lnTo>
                    <a:pt x="362615" y="1185546"/>
                  </a:lnTo>
                  <a:lnTo>
                    <a:pt x="355944" y="1184593"/>
                  </a:lnTo>
                  <a:lnTo>
                    <a:pt x="349273" y="1183323"/>
                  </a:lnTo>
                  <a:lnTo>
                    <a:pt x="343238" y="1181736"/>
                  </a:lnTo>
                  <a:lnTo>
                    <a:pt x="337203" y="1179196"/>
                  </a:lnTo>
                  <a:lnTo>
                    <a:pt x="331485" y="1176656"/>
                  </a:lnTo>
                  <a:lnTo>
                    <a:pt x="326402" y="1173163"/>
                  </a:lnTo>
                  <a:lnTo>
                    <a:pt x="321637" y="1169671"/>
                  </a:lnTo>
                  <a:lnTo>
                    <a:pt x="317190" y="1165543"/>
                  </a:lnTo>
                  <a:lnTo>
                    <a:pt x="313378" y="1161098"/>
                  </a:lnTo>
                  <a:lnTo>
                    <a:pt x="309884" y="1156971"/>
                  </a:lnTo>
                  <a:lnTo>
                    <a:pt x="307025" y="1152208"/>
                  </a:lnTo>
                  <a:lnTo>
                    <a:pt x="304802" y="1147128"/>
                  </a:lnTo>
                  <a:lnTo>
                    <a:pt x="302896" y="1141413"/>
                  </a:lnTo>
                  <a:lnTo>
                    <a:pt x="301943" y="1136016"/>
                  </a:lnTo>
                  <a:lnTo>
                    <a:pt x="301625" y="1130301"/>
                  </a:lnTo>
                  <a:lnTo>
                    <a:pt x="301943" y="1124903"/>
                  </a:lnTo>
                  <a:lnTo>
                    <a:pt x="302896" y="1119188"/>
                  </a:lnTo>
                  <a:lnTo>
                    <a:pt x="304802" y="1113791"/>
                  </a:lnTo>
                  <a:lnTo>
                    <a:pt x="307025" y="1108711"/>
                  </a:lnTo>
                  <a:lnTo>
                    <a:pt x="309884" y="1103948"/>
                  </a:lnTo>
                  <a:lnTo>
                    <a:pt x="313378" y="1099186"/>
                  </a:lnTo>
                  <a:lnTo>
                    <a:pt x="317190" y="1094741"/>
                  </a:lnTo>
                  <a:lnTo>
                    <a:pt x="321637" y="1091248"/>
                  </a:lnTo>
                  <a:lnTo>
                    <a:pt x="326402" y="1087438"/>
                  </a:lnTo>
                  <a:lnTo>
                    <a:pt x="331485" y="1084263"/>
                  </a:lnTo>
                  <a:lnTo>
                    <a:pt x="337203" y="1081406"/>
                  </a:lnTo>
                  <a:lnTo>
                    <a:pt x="343238" y="1079183"/>
                  </a:lnTo>
                  <a:lnTo>
                    <a:pt x="349273" y="1077278"/>
                  </a:lnTo>
                  <a:lnTo>
                    <a:pt x="355944" y="1076008"/>
                  </a:lnTo>
                  <a:lnTo>
                    <a:pt x="362615" y="1075056"/>
                  </a:lnTo>
                  <a:lnTo>
                    <a:pt x="369286" y="1074738"/>
                  </a:lnTo>
                  <a:close/>
                  <a:moveTo>
                    <a:pt x="1261435" y="965200"/>
                  </a:moveTo>
                  <a:lnTo>
                    <a:pt x="1264624" y="965200"/>
                  </a:lnTo>
                  <a:lnTo>
                    <a:pt x="1267814" y="965200"/>
                  </a:lnTo>
                  <a:lnTo>
                    <a:pt x="1271322" y="965838"/>
                  </a:lnTo>
                  <a:lnTo>
                    <a:pt x="1275149" y="967114"/>
                  </a:lnTo>
                  <a:lnTo>
                    <a:pt x="1278977" y="968390"/>
                  </a:lnTo>
                  <a:lnTo>
                    <a:pt x="1282804" y="969984"/>
                  </a:lnTo>
                  <a:lnTo>
                    <a:pt x="1290777" y="973811"/>
                  </a:lnTo>
                  <a:lnTo>
                    <a:pt x="1298113" y="978277"/>
                  </a:lnTo>
                  <a:lnTo>
                    <a:pt x="1304491" y="982742"/>
                  </a:lnTo>
                  <a:lnTo>
                    <a:pt x="1308637" y="986250"/>
                  </a:lnTo>
                  <a:lnTo>
                    <a:pt x="1312784" y="990715"/>
                  </a:lnTo>
                  <a:lnTo>
                    <a:pt x="1317249" y="997094"/>
                  </a:lnTo>
                  <a:lnTo>
                    <a:pt x="1321395" y="1004429"/>
                  </a:lnTo>
                  <a:lnTo>
                    <a:pt x="1325222" y="1012403"/>
                  </a:lnTo>
                  <a:lnTo>
                    <a:pt x="1326817" y="1016549"/>
                  </a:lnTo>
                  <a:lnTo>
                    <a:pt x="1328092" y="1020057"/>
                  </a:lnTo>
                  <a:lnTo>
                    <a:pt x="1329368" y="1024203"/>
                  </a:lnTo>
                  <a:lnTo>
                    <a:pt x="1330006" y="1027711"/>
                  </a:lnTo>
                  <a:lnTo>
                    <a:pt x="1330325" y="1030901"/>
                  </a:lnTo>
                  <a:lnTo>
                    <a:pt x="1330006" y="1034090"/>
                  </a:lnTo>
                  <a:lnTo>
                    <a:pt x="1329368" y="1036004"/>
                  </a:lnTo>
                  <a:lnTo>
                    <a:pt x="1327774" y="1038236"/>
                  </a:lnTo>
                  <a:lnTo>
                    <a:pt x="1228904" y="1099472"/>
                  </a:lnTo>
                  <a:lnTo>
                    <a:pt x="1226990" y="1101066"/>
                  </a:lnTo>
                  <a:lnTo>
                    <a:pt x="1225396" y="1102342"/>
                  </a:lnTo>
                  <a:lnTo>
                    <a:pt x="1223163" y="1103618"/>
                  </a:lnTo>
                  <a:lnTo>
                    <a:pt x="1220930" y="1104575"/>
                  </a:lnTo>
                  <a:lnTo>
                    <a:pt x="1219017" y="1105213"/>
                  </a:lnTo>
                  <a:lnTo>
                    <a:pt x="1216784" y="1105850"/>
                  </a:lnTo>
                  <a:lnTo>
                    <a:pt x="1212000" y="1106488"/>
                  </a:lnTo>
                  <a:lnTo>
                    <a:pt x="1207854" y="1105850"/>
                  </a:lnTo>
                  <a:lnTo>
                    <a:pt x="1205622" y="1105213"/>
                  </a:lnTo>
                  <a:lnTo>
                    <a:pt x="1203389" y="1104575"/>
                  </a:lnTo>
                  <a:lnTo>
                    <a:pt x="1201475" y="1103618"/>
                  </a:lnTo>
                  <a:lnTo>
                    <a:pt x="1199243" y="1102342"/>
                  </a:lnTo>
                  <a:lnTo>
                    <a:pt x="1197329" y="1101066"/>
                  </a:lnTo>
                  <a:lnTo>
                    <a:pt x="1195735" y="1099472"/>
                  </a:lnTo>
                  <a:lnTo>
                    <a:pt x="1194140" y="1097558"/>
                  </a:lnTo>
                  <a:lnTo>
                    <a:pt x="1192864" y="1095963"/>
                  </a:lnTo>
                  <a:lnTo>
                    <a:pt x="1191588" y="1093731"/>
                  </a:lnTo>
                  <a:lnTo>
                    <a:pt x="1190632" y="1091817"/>
                  </a:lnTo>
                  <a:lnTo>
                    <a:pt x="1189356" y="1087352"/>
                  </a:lnTo>
                  <a:lnTo>
                    <a:pt x="1189037" y="1082887"/>
                  </a:lnTo>
                  <a:lnTo>
                    <a:pt x="1189356" y="1078741"/>
                  </a:lnTo>
                  <a:lnTo>
                    <a:pt x="1190632" y="1074276"/>
                  </a:lnTo>
                  <a:lnTo>
                    <a:pt x="1191588" y="1072043"/>
                  </a:lnTo>
                  <a:lnTo>
                    <a:pt x="1192864" y="1070130"/>
                  </a:lnTo>
                  <a:lnTo>
                    <a:pt x="1194140" y="1068535"/>
                  </a:lnTo>
                  <a:lnTo>
                    <a:pt x="1195735" y="1066621"/>
                  </a:lnTo>
                  <a:lnTo>
                    <a:pt x="1257289" y="967433"/>
                  </a:lnTo>
                  <a:lnTo>
                    <a:pt x="1258884" y="965838"/>
                  </a:lnTo>
                  <a:lnTo>
                    <a:pt x="1261435" y="965200"/>
                  </a:lnTo>
                  <a:close/>
                  <a:moveTo>
                    <a:pt x="346041" y="844550"/>
                  </a:moveTo>
                  <a:lnTo>
                    <a:pt x="350799" y="844550"/>
                  </a:lnTo>
                  <a:lnTo>
                    <a:pt x="658851" y="844550"/>
                  </a:lnTo>
                  <a:lnTo>
                    <a:pt x="663927" y="844550"/>
                  </a:lnTo>
                  <a:lnTo>
                    <a:pt x="669003" y="845185"/>
                  </a:lnTo>
                  <a:lnTo>
                    <a:pt x="673762" y="846773"/>
                  </a:lnTo>
                  <a:lnTo>
                    <a:pt x="678204" y="848043"/>
                  </a:lnTo>
                  <a:lnTo>
                    <a:pt x="682645" y="850265"/>
                  </a:lnTo>
                  <a:lnTo>
                    <a:pt x="686452" y="852805"/>
                  </a:lnTo>
                  <a:lnTo>
                    <a:pt x="690259" y="855345"/>
                  </a:lnTo>
                  <a:lnTo>
                    <a:pt x="693749" y="858838"/>
                  </a:lnTo>
                  <a:lnTo>
                    <a:pt x="697239" y="862330"/>
                  </a:lnTo>
                  <a:lnTo>
                    <a:pt x="699777" y="865823"/>
                  </a:lnTo>
                  <a:lnTo>
                    <a:pt x="702315" y="869950"/>
                  </a:lnTo>
                  <a:lnTo>
                    <a:pt x="704218" y="874395"/>
                  </a:lnTo>
                  <a:lnTo>
                    <a:pt x="705804" y="879158"/>
                  </a:lnTo>
                  <a:lnTo>
                    <a:pt x="707391" y="883920"/>
                  </a:lnTo>
                  <a:lnTo>
                    <a:pt x="708025" y="888683"/>
                  </a:lnTo>
                  <a:lnTo>
                    <a:pt x="708025" y="893763"/>
                  </a:lnTo>
                  <a:lnTo>
                    <a:pt x="708025" y="898843"/>
                  </a:lnTo>
                  <a:lnTo>
                    <a:pt x="707391" y="903605"/>
                  </a:lnTo>
                  <a:lnTo>
                    <a:pt x="705804" y="908368"/>
                  </a:lnTo>
                  <a:lnTo>
                    <a:pt x="704218" y="912495"/>
                  </a:lnTo>
                  <a:lnTo>
                    <a:pt x="702315" y="916940"/>
                  </a:lnTo>
                  <a:lnTo>
                    <a:pt x="699777" y="921068"/>
                  </a:lnTo>
                  <a:lnTo>
                    <a:pt x="697239" y="924878"/>
                  </a:lnTo>
                  <a:lnTo>
                    <a:pt x="693749" y="928370"/>
                  </a:lnTo>
                  <a:lnTo>
                    <a:pt x="690259" y="931545"/>
                  </a:lnTo>
                  <a:lnTo>
                    <a:pt x="686452" y="934403"/>
                  </a:lnTo>
                  <a:lnTo>
                    <a:pt x="682645" y="936943"/>
                  </a:lnTo>
                  <a:lnTo>
                    <a:pt x="678204" y="938848"/>
                  </a:lnTo>
                  <a:lnTo>
                    <a:pt x="673762" y="940753"/>
                  </a:lnTo>
                  <a:lnTo>
                    <a:pt x="669003" y="941705"/>
                  </a:lnTo>
                  <a:lnTo>
                    <a:pt x="663927" y="942658"/>
                  </a:lnTo>
                  <a:lnTo>
                    <a:pt x="658851" y="942975"/>
                  </a:lnTo>
                  <a:lnTo>
                    <a:pt x="350799" y="942975"/>
                  </a:lnTo>
                  <a:lnTo>
                    <a:pt x="346041" y="942658"/>
                  </a:lnTo>
                  <a:lnTo>
                    <a:pt x="340965" y="941705"/>
                  </a:lnTo>
                  <a:lnTo>
                    <a:pt x="336206" y="940753"/>
                  </a:lnTo>
                  <a:lnTo>
                    <a:pt x="331764" y="938848"/>
                  </a:lnTo>
                  <a:lnTo>
                    <a:pt x="327323" y="936943"/>
                  </a:lnTo>
                  <a:lnTo>
                    <a:pt x="323516" y="934403"/>
                  </a:lnTo>
                  <a:lnTo>
                    <a:pt x="319391" y="931545"/>
                  </a:lnTo>
                  <a:lnTo>
                    <a:pt x="316219" y="928370"/>
                  </a:lnTo>
                  <a:lnTo>
                    <a:pt x="312729" y="924878"/>
                  </a:lnTo>
                  <a:lnTo>
                    <a:pt x="309874" y="921068"/>
                  </a:lnTo>
                  <a:lnTo>
                    <a:pt x="307653" y="916940"/>
                  </a:lnTo>
                  <a:lnTo>
                    <a:pt x="305432" y="912495"/>
                  </a:lnTo>
                  <a:lnTo>
                    <a:pt x="303846" y="908368"/>
                  </a:lnTo>
                  <a:lnTo>
                    <a:pt x="302577" y="903605"/>
                  </a:lnTo>
                  <a:lnTo>
                    <a:pt x="301943" y="898843"/>
                  </a:lnTo>
                  <a:lnTo>
                    <a:pt x="301625" y="893763"/>
                  </a:lnTo>
                  <a:lnTo>
                    <a:pt x="301943" y="888683"/>
                  </a:lnTo>
                  <a:lnTo>
                    <a:pt x="302577" y="883920"/>
                  </a:lnTo>
                  <a:lnTo>
                    <a:pt x="303846" y="879158"/>
                  </a:lnTo>
                  <a:lnTo>
                    <a:pt x="305432" y="874395"/>
                  </a:lnTo>
                  <a:lnTo>
                    <a:pt x="307336" y="869950"/>
                  </a:lnTo>
                  <a:lnTo>
                    <a:pt x="309874" y="865823"/>
                  </a:lnTo>
                  <a:lnTo>
                    <a:pt x="312729" y="862330"/>
                  </a:lnTo>
                  <a:lnTo>
                    <a:pt x="316219" y="858838"/>
                  </a:lnTo>
                  <a:lnTo>
                    <a:pt x="319391" y="855345"/>
                  </a:lnTo>
                  <a:lnTo>
                    <a:pt x="323516" y="852805"/>
                  </a:lnTo>
                  <a:lnTo>
                    <a:pt x="327323" y="850265"/>
                  </a:lnTo>
                  <a:lnTo>
                    <a:pt x="331764" y="848043"/>
                  </a:lnTo>
                  <a:lnTo>
                    <a:pt x="336206" y="846773"/>
                  </a:lnTo>
                  <a:lnTo>
                    <a:pt x="340965" y="845185"/>
                  </a:lnTo>
                  <a:lnTo>
                    <a:pt x="346041" y="844550"/>
                  </a:lnTo>
                  <a:close/>
                  <a:moveTo>
                    <a:pt x="344144" y="590550"/>
                  </a:moveTo>
                  <a:lnTo>
                    <a:pt x="960782" y="590550"/>
                  </a:lnTo>
                  <a:lnTo>
                    <a:pt x="966812" y="591185"/>
                  </a:lnTo>
                  <a:lnTo>
                    <a:pt x="973159" y="592138"/>
                  </a:lnTo>
                  <a:lnTo>
                    <a:pt x="978871" y="593725"/>
                  </a:lnTo>
                  <a:lnTo>
                    <a:pt x="984584" y="595630"/>
                  </a:lnTo>
                  <a:lnTo>
                    <a:pt x="990296" y="598488"/>
                  </a:lnTo>
                  <a:lnTo>
                    <a:pt x="995374" y="601345"/>
                  </a:lnTo>
                  <a:lnTo>
                    <a:pt x="1000135" y="604838"/>
                  </a:lnTo>
                  <a:lnTo>
                    <a:pt x="1004260" y="608965"/>
                  </a:lnTo>
                  <a:lnTo>
                    <a:pt x="1008386" y="613410"/>
                  </a:lnTo>
                  <a:lnTo>
                    <a:pt x="1011560" y="617855"/>
                  </a:lnTo>
                  <a:lnTo>
                    <a:pt x="1015051" y="623253"/>
                  </a:lnTo>
                  <a:lnTo>
                    <a:pt x="1017590" y="628650"/>
                  </a:lnTo>
                  <a:lnTo>
                    <a:pt x="1019811" y="634048"/>
                  </a:lnTo>
                  <a:lnTo>
                    <a:pt x="1021081" y="639763"/>
                  </a:lnTo>
                  <a:lnTo>
                    <a:pt x="1021715" y="646113"/>
                  </a:lnTo>
                  <a:lnTo>
                    <a:pt x="1022350" y="652145"/>
                  </a:lnTo>
                  <a:lnTo>
                    <a:pt x="1021715" y="658813"/>
                  </a:lnTo>
                  <a:lnTo>
                    <a:pt x="1021081" y="664528"/>
                  </a:lnTo>
                  <a:lnTo>
                    <a:pt x="1019811" y="670878"/>
                  </a:lnTo>
                  <a:lnTo>
                    <a:pt x="1017590" y="676275"/>
                  </a:lnTo>
                  <a:lnTo>
                    <a:pt x="1015051" y="681673"/>
                  </a:lnTo>
                  <a:lnTo>
                    <a:pt x="1011560" y="686753"/>
                  </a:lnTo>
                  <a:lnTo>
                    <a:pt x="1008386" y="691515"/>
                  </a:lnTo>
                  <a:lnTo>
                    <a:pt x="1004260" y="695960"/>
                  </a:lnTo>
                  <a:lnTo>
                    <a:pt x="1000135" y="700088"/>
                  </a:lnTo>
                  <a:lnTo>
                    <a:pt x="995374" y="703580"/>
                  </a:lnTo>
                  <a:lnTo>
                    <a:pt x="990296" y="706438"/>
                  </a:lnTo>
                  <a:lnTo>
                    <a:pt x="984584" y="708978"/>
                  </a:lnTo>
                  <a:lnTo>
                    <a:pt x="978871" y="711200"/>
                  </a:lnTo>
                  <a:lnTo>
                    <a:pt x="973159" y="712788"/>
                  </a:lnTo>
                  <a:lnTo>
                    <a:pt x="966812" y="713740"/>
                  </a:lnTo>
                  <a:lnTo>
                    <a:pt x="960782" y="714375"/>
                  </a:lnTo>
                  <a:lnTo>
                    <a:pt x="344144" y="714375"/>
                  </a:lnTo>
                  <a:lnTo>
                    <a:pt x="338114" y="713740"/>
                  </a:lnTo>
                  <a:lnTo>
                    <a:pt x="331767" y="712788"/>
                  </a:lnTo>
                  <a:lnTo>
                    <a:pt x="326054" y="711200"/>
                  </a:lnTo>
                  <a:lnTo>
                    <a:pt x="320342" y="708978"/>
                  </a:lnTo>
                  <a:lnTo>
                    <a:pt x="314946" y="706438"/>
                  </a:lnTo>
                  <a:lnTo>
                    <a:pt x="309869" y="703580"/>
                  </a:lnTo>
                  <a:lnTo>
                    <a:pt x="305108" y="700088"/>
                  </a:lnTo>
                  <a:lnTo>
                    <a:pt x="300982" y="695960"/>
                  </a:lnTo>
                  <a:lnTo>
                    <a:pt x="296857" y="691515"/>
                  </a:lnTo>
                  <a:lnTo>
                    <a:pt x="293366" y="686753"/>
                  </a:lnTo>
                  <a:lnTo>
                    <a:pt x="290192" y="681673"/>
                  </a:lnTo>
                  <a:lnTo>
                    <a:pt x="287653" y="676275"/>
                  </a:lnTo>
                  <a:lnTo>
                    <a:pt x="285432" y="670878"/>
                  </a:lnTo>
                  <a:lnTo>
                    <a:pt x="284162" y="664528"/>
                  </a:lnTo>
                  <a:lnTo>
                    <a:pt x="282893" y="658813"/>
                  </a:lnTo>
                  <a:lnTo>
                    <a:pt x="282575" y="652145"/>
                  </a:lnTo>
                  <a:lnTo>
                    <a:pt x="282893" y="646113"/>
                  </a:lnTo>
                  <a:lnTo>
                    <a:pt x="284162" y="639763"/>
                  </a:lnTo>
                  <a:lnTo>
                    <a:pt x="285432" y="634048"/>
                  </a:lnTo>
                  <a:lnTo>
                    <a:pt x="287653" y="628650"/>
                  </a:lnTo>
                  <a:lnTo>
                    <a:pt x="290192" y="623253"/>
                  </a:lnTo>
                  <a:lnTo>
                    <a:pt x="293366" y="617855"/>
                  </a:lnTo>
                  <a:lnTo>
                    <a:pt x="296857" y="613410"/>
                  </a:lnTo>
                  <a:lnTo>
                    <a:pt x="300982" y="608965"/>
                  </a:lnTo>
                  <a:lnTo>
                    <a:pt x="305108" y="604838"/>
                  </a:lnTo>
                  <a:lnTo>
                    <a:pt x="309869" y="601345"/>
                  </a:lnTo>
                  <a:lnTo>
                    <a:pt x="314946" y="598488"/>
                  </a:lnTo>
                  <a:lnTo>
                    <a:pt x="320342" y="595630"/>
                  </a:lnTo>
                  <a:lnTo>
                    <a:pt x="326054" y="593725"/>
                  </a:lnTo>
                  <a:lnTo>
                    <a:pt x="331767" y="592138"/>
                  </a:lnTo>
                  <a:lnTo>
                    <a:pt x="338114" y="591185"/>
                  </a:lnTo>
                  <a:lnTo>
                    <a:pt x="344144" y="590550"/>
                  </a:lnTo>
                  <a:close/>
                  <a:moveTo>
                    <a:pt x="1750865" y="411163"/>
                  </a:moveTo>
                  <a:lnTo>
                    <a:pt x="1754043" y="411481"/>
                  </a:lnTo>
                  <a:lnTo>
                    <a:pt x="1757540" y="411798"/>
                  </a:lnTo>
                  <a:lnTo>
                    <a:pt x="1760718" y="413068"/>
                  </a:lnTo>
                  <a:lnTo>
                    <a:pt x="1764214" y="414021"/>
                  </a:lnTo>
                  <a:lnTo>
                    <a:pt x="1767710" y="414973"/>
                  </a:lnTo>
                  <a:lnTo>
                    <a:pt x="1770889" y="416878"/>
                  </a:lnTo>
                  <a:lnTo>
                    <a:pt x="1777563" y="421006"/>
                  </a:lnTo>
                  <a:lnTo>
                    <a:pt x="1784555" y="425768"/>
                  </a:lnTo>
                  <a:lnTo>
                    <a:pt x="1790912" y="431166"/>
                  </a:lnTo>
                  <a:lnTo>
                    <a:pt x="1797904" y="437198"/>
                  </a:lnTo>
                  <a:lnTo>
                    <a:pt x="1812207" y="451486"/>
                  </a:lnTo>
                  <a:lnTo>
                    <a:pt x="1827145" y="466408"/>
                  </a:lnTo>
                  <a:lnTo>
                    <a:pt x="1836680" y="476251"/>
                  </a:lnTo>
                  <a:lnTo>
                    <a:pt x="1851935" y="491173"/>
                  </a:lnTo>
                  <a:lnTo>
                    <a:pt x="1865920" y="505461"/>
                  </a:lnTo>
                  <a:lnTo>
                    <a:pt x="1872277" y="512446"/>
                  </a:lnTo>
                  <a:lnTo>
                    <a:pt x="1877680" y="519431"/>
                  </a:lnTo>
                  <a:lnTo>
                    <a:pt x="1882447" y="525781"/>
                  </a:lnTo>
                  <a:lnTo>
                    <a:pt x="1886579" y="532766"/>
                  </a:lnTo>
                  <a:lnTo>
                    <a:pt x="1888486" y="536258"/>
                  </a:lnTo>
                  <a:lnTo>
                    <a:pt x="1889439" y="539433"/>
                  </a:lnTo>
                  <a:lnTo>
                    <a:pt x="1891029" y="542608"/>
                  </a:lnTo>
                  <a:lnTo>
                    <a:pt x="1891664" y="546101"/>
                  </a:lnTo>
                  <a:lnTo>
                    <a:pt x="1891982" y="549593"/>
                  </a:lnTo>
                  <a:lnTo>
                    <a:pt x="1892300" y="552768"/>
                  </a:lnTo>
                  <a:lnTo>
                    <a:pt x="1892300" y="556261"/>
                  </a:lnTo>
                  <a:lnTo>
                    <a:pt x="1891664" y="559753"/>
                  </a:lnTo>
                  <a:lnTo>
                    <a:pt x="1891029" y="562928"/>
                  </a:lnTo>
                  <a:lnTo>
                    <a:pt x="1889757" y="566738"/>
                  </a:lnTo>
                  <a:lnTo>
                    <a:pt x="1888486" y="570231"/>
                  </a:lnTo>
                  <a:lnTo>
                    <a:pt x="1886261" y="574041"/>
                  </a:lnTo>
                  <a:lnTo>
                    <a:pt x="1884036" y="577533"/>
                  </a:lnTo>
                  <a:lnTo>
                    <a:pt x="1881176" y="581343"/>
                  </a:lnTo>
                  <a:lnTo>
                    <a:pt x="1877680" y="585153"/>
                  </a:lnTo>
                  <a:lnTo>
                    <a:pt x="1874184" y="588963"/>
                  </a:lnTo>
                  <a:lnTo>
                    <a:pt x="1476895" y="985838"/>
                  </a:lnTo>
                  <a:lnTo>
                    <a:pt x="1472763" y="989966"/>
                  </a:lnTo>
                  <a:lnTo>
                    <a:pt x="1468313" y="993458"/>
                  </a:lnTo>
                  <a:lnTo>
                    <a:pt x="1464182" y="996633"/>
                  </a:lnTo>
                  <a:lnTo>
                    <a:pt x="1459732" y="999808"/>
                  </a:lnTo>
                  <a:lnTo>
                    <a:pt x="1455282" y="1002348"/>
                  </a:lnTo>
                  <a:lnTo>
                    <a:pt x="1450515" y="1004888"/>
                  </a:lnTo>
                  <a:lnTo>
                    <a:pt x="1446065" y="1007111"/>
                  </a:lnTo>
                  <a:lnTo>
                    <a:pt x="1440980" y="1009016"/>
                  </a:lnTo>
                  <a:lnTo>
                    <a:pt x="1436212" y="1010921"/>
                  </a:lnTo>
                  <a:lnTo>
                    <a:pt x="1431445" y="1012826"/>
                  </a:lnTo>
                  <a:lnTo>
                    <a:pt x="1426360" y="1013778"/>
                  </a:lnTo>
                  <a:lnTo>
                    <a:pt x="1421274" y="1015366"/>
                  </a:lnTo>
                  <a:lnTo>
                    <a:pt x="1416507" y="1016001"/>
                  </a:lnTo>
                  <a:lnTo>
                    <a:pt x="1411422" y="1016953"/>
                  </a:lnTo>
                  <a:lnTo>
                    <a:pt x="1406336" y="1017271"/>
                  </a:lnTo>
                  <a:lnTo>
                    <a:pt x="1401569" y="1017588"/>
                  </a:lnTo>
                  <a:lnTo>
                    <a:pt x="1396484" y="1017588"/>
                  </a:lnTo>
                  <a:lnTo>
                    <a:pt x="1391716" y="1017271"/>
                  </a:lnTo>
                  <a:lnTo>
                    <a:pt x="1386949" y="1016953"/>
                  </a:lnTo>
                  <a:lnTo>
                    <a:pt x="1382499" y="1015683"/>
                  </a:lnTo>
                  <a:lnTo>
                    <a:pt x="1377731" y="1015048"/>
                  </a:lnTo>
                  <a:lnTo>
                    <a:pt x="1373282" y="1013461"/>
                  </a:lnTo>
                  <a:lnTo>
                    <a:pt x="1368832" y="1012191"/>
                  </a:lnTo>
                  <a:lnTo>
                    <a:pt x="1364700" y="1010286"/>
                  </a:lnTo>
                  <a:lnTo>
                    <a:pt x="1360886" y="1008063"/>
                  </a:lnTo>
                  <a:lnTo>
                    <a:pt x="1357072" y="1005523"/>
                  </a:lnTo>
                  <a:lnTo>
                    <a:pt x="1353576" y="1002983"/>
                  </a:lnTo>
                  <a:lnTo>
                    <a:pt x="1350080" y="1000126"/>
                  </a:lnTo>
                  <a:lnTo>
                    <a:pt x="1347220" y="996633"/>
                  </a:lnTo>
                  <a:lnTo>
                    <a:pt x="1344359" y="993458"/>
                  </a:lnTo>
                  <a:lnTo>
                    <a:pt x="1341817" y="989331"/>
                  </a:lnTo>
                  <a:lnTo>
                    <a:pt x="1339274" y="985521"/>
                  </a:lnTo>
                  <a:lnTo>
                    <a:pt x="1337367" y="981076"/>
                  </a:lnTo>
                  <a:lnTo>
                    <a:pt x="1335778" y="976313"/>
                  </a:lnTo>
                  <a:lnTo>
                    <a:pt x="1326561" y="967106"/>
                  </a:lnTo>
                  <a:lnTo>
                    <a:pt x="1322111" y="965518"/>
                  </a:lnTo>
                  <a:lnTo>
                    <a:pt x="1317979" y="963296"/>
                  </a:lnTo>
                  <a:lnTo>
                    <a:pt x="1314165" y="961073"/>
                  </a:lnTo>
                  <a:lnTo>
                    <a:pt x="1310351" y="958851"/>
                  </a:lnTo>
                  <a:lnTo>
                    <a:pt x="1307173" y="956311"/>
                  </a:lnTo>
                  <a:lnTo>
                    <a:pt x="1303995" y="953453"/>
                  </a:lnTo>
                  <a:lnTo>
                    <a:pt x="1301134" y="950913"/>
                  </a:lnTo>
                  <a:lnTo>
                    <a:pt x="1298274" y="948056"/>
                  </a:lnTo>
                  <a:lnTo>
                    <a:pt x="1295731" y="944563"/>
                  </a:lnTo>
                  <a:lnTo>
                    <a:pt x="1293824" y="941706"/>
                  </a:lnTo>
                  <a:lnTo>
                    <a:pt x="1291599" y="938531"/>
                  </a:lnTo>
                  <a:lnTo>
                    <a:pt x="1289692" y="935038"/>
                  </a:lnTo>
                  <a:lnTo>
                    <a:pt x="1288103" y="931546"/>
                  </a:lnTo>
                  <a:lnTo>
                    <a:pt x="1286832" y="928371"/>
                  </a:lnTo>
                  <a:lnTo>
                    <a:pt x="1284607" y="921068"/>
                  </a:lnTo>
                  <a:lnTo>
                    <a:pt x="1283336" y="913448"/>
                  </a:lnTo>
                  <a:lnTo>
                    <a:pt x="1282700" y="905511"/>
                  </a:lnTo>
                  <a:lnTo>
                    <a:pt x="1283018" y="897573"/>
                  </a:lnTo>
                  <a:lnTo>
                    <a:pt x="1283971" y="889953"/>
                  </a:lnTo>
                  <a:lnTo>
                    <a:pt x="1285560" y="882016"/>
                  </a:lnTo>
                  <a:lnTo>
                    <a:pt x="1287785" y="874078"/>
                  </a:lnTo>
                  <a:lnTo>
                    <a:pt x="1290646" y="866141"/>
                  </a:lnTo>
                  <a:lnTo>
                    <a:pt x="1294142" y="858521"/>
                  </a:lnTo>
                  <a:lnTo>
                    <a:pt x="1298909" y="849948"/>
                  </a:lnTo>
                  <a:lnTo>
                    <a:pt x="1304313" y="841376"/>
                  </a:lnTo>
                  <a:lnTo>
                    <a:pt x="1310351" y="833756"/>
                  </a:lnTo>
                  <a:lnTo>
                    <a:pt x="1317026" y="826136"/>
                  </a:lnTo>
                  <a:lnTo>
                    <a:pt x="1714315" y="429261"/>
                  </a:lnTo>
                  <a:lnTo>
                    <a:pt x="1718446" y="425768"/>
                  </a:lnTo>
                  <a:lnTo>
                    <a:pt x="1721943" y="422276"/>
                  </a:lnTo>
                  <a:lnTo>
                    <a:pt x="1726074" y="419736"/>
                  </a:lnTo>
                  <a:lnTo>
                    <a:pt x="1729571" y="417196"/>
                  </a:lnTo>
                  <a:lnTo>
                    <a:pt x="1733384" y="415608"/>
                  </a:lnTo>
                  <a:lnTo>
                    <a:pt x="1736881" y="414021"/>
                  </a:lnTo>
                  <a:lnTo>
                    <a:pt x="1740377" y="412433"/>
                  </a:lnTo>
                  <a:lnTo>
                    <a:pt x="1743873" y="411798"/>
                  </a:lnTo>
                  <a:lnTo>
                    <a:pt x="1747051" y="411481"/>
                  </a:lnTo>
                  <a:lnTo>
                    <a:pt x="1750865" y="411163"/>
                  </a:lnTo>
                  <a:close/>
                  <a:moveTo>
                    <a:pt x="198373" y="319088"/>
                  </a:moveTo>
                  <a:lnTo>
                    <a:pt x="1557783" y="319088"/>
                  </a:lnTo>
                  <a:lnTo>
                    <a:pt x="1453042" y="423822"/>
                  </a:lnTo>
                  <a:lnTo>
                    <a:pt x="315492" y="423822"/>
                  </a:lnTo>
                  <a:lnTo>
                    <a:pt x="305336" y="424140"/>
                  </a:lnTo>
                  <a:lnTo>
                    <a:pt x="295179" y="424774"/>
                  </a:lnTo>
                  <a:lnTo>
                    <a:pt x="285340" y="426361"/>
                  </a:lnTo>
                  <a:lnTo>
                    <a:pt x="275500" y="427631"/>
                  </a:lnTo>
                  <a:lnTo>
                    <a:pt x="265979" y="429852"/>
                  </a:lnTo>
                  <a:lnTo>
                    <a:pt x="256457" y="433026"/>
                  </a:lnTo>
                  <a:lnTo>
                    <a:pt x="247570" y="435882"/>
                  </a:lnTo>
                  <a:lnTo>
                    <a:pt x="238365" y="439374"/>
                  </a:lnTo>
                  <a:lnTo>
                    <a:pt x="229478" y="443499"/>
                  </a:lnTo>
                  <a:lnTo>
                    <a:pt x="221226" y="447943"/>
                  </a:lnTo>
                  <a:lnTo>
                    <a:pt x="212973" y="452703"/>
                  </a:lnTo>
                  <a:lnTo>
                    <a:pt x="204721" y="457781"/>
                  </a:lnTo>
                  <a:lnTo>
                    <a:pt x="196786" y="463494"/>
                  </a:lnTo>
                  <a:lnTo>
                    <a:pt x="189486" y="469207"/>
                  </a:lnTo>
                  <a:lnTo>
                    <a:pt x="182186" y="475554"/>
                  </a:lnTo>
                  <a:lnTo>
                    <a:pt x="175203" y="481902"/>
                  </a:lnTo>
                  <a:lnTo>
                    <a:pt x="168855" y="488884"/>
                  </a:lnTo>
                  <a:lnTo>
                    <a:pt x="162507" y="496184"/>
                  </a:lnTo>
                  <a:lnTo>
                    <a:pt x="156794" y="503483"/>
                  </a:lnTo>
                  <a:lnTo>
                    <a:pt x="151398" y="511100"/>
                  </a:lnTo>
                  <a:lnTo>
                    <a:pt x="145685" y="519670"/>
                  </a:lnTo>
                  <a:lnTo>
                    <a:pt x="140924" y="527604"/>
                  </a:lnTo>
                  <a:lnTo>
                    <a:pt x="136798" y="536490"/>
                  </a:lnTo>
                  <a:lnTo>
                    <a:pt x="132672" y="545060"/>
                  </a:lnTo>
                  <a:lnTo>
                    <a:pt x="129498" y="554263"/>
                  </a:lnTo>
                  <a:lnTo>
                    <a:pt x="126007" y="563150"/>
                  </a:lnTo>
                  <a:lnTo>
                    <a:pt x="123468" y="572671"/>
                  </a:lnTo>
                  <a:lnTo>
                    <a:pt x="121246" y="582193"/>
                  </a:lnTo>
                  <a:lnTo>
                    <a:pt x="119659" y="592031"/>
                  </a:lnTo>
                  <a:lnTo>
                    <a:pt x="118072" y="601870"/>
                  </a:lnTo>
                  <a:lnTo>
                    <a:pt x="117437" y="612026"/>
                  </a:lnTo>
                  <a:lnTo>
                    <a:pt x="117437" y="622182"/>
                  </a:lnTo>
                  <a:lnTo>
                    <a:pt x="117437" y="1633658"/>
                  </a:lnTo>
                  <a:lnTo>
                    <a:pt x="117437" y="1643814"/>
                  </a:lnTo>
                  <a:lnTo>
                    <a:pt x="118072" y="1653970"/>
                  </a:lnTo>
                  <a:lnTo>
                    <a:pt x="119659" y="1663808"/>
                  </a:lnTo>
                  <a:lnTo>
                    <a:pt x="121246" y="1673647"/>
                  </a:lnTo>
                  <a:lnTo>
                    <a:pt x="123468" y="1683168"/>
                  </a:lnTo>
                  <a:lnTo>
                    <a:pt x="126007" y="1692689"/>
                  </a:lnTo>
                  <a:lnTo>
                    <a:pt x="129498" y="1701576"/>
                  </a:lnTo>
                  <a:lnTo>
                    <a:pt x="132672" y="1710780"/>
                  </a:lnTo>
                  <a:lnTo>
                    <a:pt x="136798" y="1719666"/>
                  </a:lnTo>
                  <a:lnTo>
                    <a:pt x="140924" y="1728235"/>
                  </a:lnTo>
                  <a:lnTo>
                    <a:pt x="145685" y="1736170"/>
                  </a:lnTo>
                  <a:lnTo>
                    <a:pt x="151398" y="1744739"/>
                  </a:lnTo>
                  <a:lnTo>
                    <a:pt x="156794" y="1752356"/>
                  </a:lnTo>
                  <a:lnTo>
                    <a:pt x="162507" y="1759656"/>
                  </a:lnTo>
                  <a:lnTo>
                    <a:pt x="168855" y="1766955"/>
                  </a:lnTo>
                  <a:lnTo>
                    <a:pt x="175203" y="1773938"/>
                  </a:lnTo>
                  <a:lnTo>
                    <a:pt x="182186" y="1780285"/>
                  </a:lnTo>
                  <a:lnTo>
                    <a:pt x="189486" y="1786633"/>
                  </a:lnTo>
                  <a:lnTo>
                    <a:pt x="196786" y="1792345"/>
                  </a:lnTo>
                  <a:lnTo>
                    <a:pt x="204721" y="1798375"/>
                  </a:lnTo>
                  <a:lnTo>
                    <a:pt x="212973" y="1803453"/>
                  </a:lnTo>
                  <a:lnTo>
                    <a:pt x="221226" y="1808214"/>
                  </a:lnTo>
                  <a:lnTo>
                    <a:pt x="229478" y="1812340"/>
                  </a:lnTo>
                  <a:lnTo>
                    <a:pt x="238365" y="1816466"/>
                  </a:lnTo>
                  <a:lnTo>
                    <a:pt x="247570" y="1819640"/>
                  </a:lnTo>
                  <a:lnTo>
                    <a:pt x="256457" y="1823131"/>
                  </a:lnTo>
                  <a:lnTo>
                    <a:pt x="265979" y="1825670"/>
                  </a:lnTo>
                  <a:lnTo>
                    <a:pt x="275500" y="1827891"/>
                  </a:lnTo>
                  <a:lnTo>
                    <a:pt x="285340" y="1829478"/>
                  </a:lnTo>
                  <a:lnTo>
                    <a:pt x="295179" y="1831065"/>
                  </a:lnTo>
                  <a:lnTo>
                    <a:pt x="305336" y="1831700"/>
                  </a:lnTo>
                  <a:lnTo>
                    <a:pt x="315492" y="1831700"/>
                  </a:lnTo>
                  <a:lnTo>
                    <a:pt x="1632371" y="1831700"/>
                  </a:lnTo>
                  <a:lnTo>
                    <a:pt x="1642527" y="1831700"/>
                  </a:lnTo>
                  <a:lnTo>
                    <a:pt x="1652367" y="1831065"/>
                  </a:lnTo>
                  <a:lnTo>
                    <a:pt x="1662523" y="1829478"/>
                  </a:lnTo>
                  <a:lnTo>
                    <a:pt x="1672045" y="1827891"/>
                  </a:lnTo>
                  <a:lnTo>
                    <a:pt x="1681885" y="1825670"/>
                  </a:lnTo>
                  <a:lnTo>
                    <a:pt x="1691089" y="1823131"/>
                  </a:lnTo>
                  <a:lnTo>
                    <a:pt x="1700611" y="1819640"/>
                  </a:lnTo>
                  <a:lnTo>
                    <a:pt x="1709181" y="1816466"/>
                  </a:lnTo>
                  <a:lnTo>
                    <a:pt x="1718385" y="1812340"/>
                  </a:lnTo>
                  <a:lnTo>
                    <a:pt x="1726637" y="1808214"/>
                  </a:lnTo>
                  <a:lnTo>
                    <a:pt x="1735207" y="1803453"/>
                  </a:lnTo>
                  <a:lnTo>
                    <a:pt x="1743142" y="1798375"/>
                  </a:lnTo>
                  <a:lnTo>
                    <a:pt x="1750760" y="1792345"/>
                  </a:lnTo>
                  <a:lnTo>
                    <a:pt x="1758377" y="1786633"/>
                  </a:lnTo>
                  <a:lnTo>
                    <a:pt x="1765677" y="1780285"/>
                  </a:lnTo>
                  <a:lnTo>
                    <a:pt x="1772660" y="1773938"/>
                  </a:lnTo>
                  <a:lnTo>
                    <a:pt x="1779325" y="1766955"/>
                  </a:lnTo>
                  <a:lnTo>
                    <a:pt x="1785356" y="1759973"/>
                  </a:lnTo>
                  <a:lnTo>
                    <a:pt x="1791069" y="1752356"/>
                  </a:lnTo>
                  <a:lnTo>
                    <a:pt x="1796782" y="1744739"/>
                  </a:lnTo>
                  <a:lnTo>
                    <a:pt x="1801861" y="1736805"/>
                  </a:lnTo>
                  <a:lnTo>
                    <a:pt x="1806621" y="1728235"/>
                  </a:lnTo>
                  <a:lnTo>
                    <a:pt x="1810748" y="1719666"/>
                  </a:lnTo>
                  <a:lnTo>
                    <a:pt x="1814874" y="1710780"/>
                  </a:lnTo>
                  <a:lnTo>
                    <a:pt x="1818683" y="1702211"/>
                  </a:lnTo>
                  <a:lnTo>
                    <a:pt x="1821857" y="1692689"/>
                  </a:lnTo>
                  <a:lnTo>
                    <a:pt x="1824396" y="1683168"/>
                  </a:lnTo>
                  <a:lnTo>
                    <a:pt x="1826617" y="1673647"/>
                  </a:lnTo>
                  <a:lnTo>
                    <a:pt x="1828522" y="1663808"/>
                  </a:lnTo>
                  <a:lnTo>
                    <a:pt x="1829474" y="1653970"/>
                  </a:lnTo>
                  <a:lnTo>
                    <a:pt x="1830109" y="1643814"/>
                  </a:lnTo>
                  <a:lnTo>
                    <a:pt x="1830426" y="1633658"/>
                  </a:lnTo>
                  <a:lnTo>
                    <a:pt x="1830426" y="1113162"/>
                  </a:lnTo>
                  <a:lnTo>
                    <a:pt x="1830426" y="773570"/>
                  </a:lnTo>
                  <a:lnTo>
                    <a:pt x="1947863" y="656458"/>
                  </a:lnTo>
                  <a:lnTo>
                    <a:pt x="1947863" y="1738391"/>
                  </a:lnTo>
                  <a:lnTo>
                    <a:pt x="1947546" y="1748865"/>
                  </a:lnTo>
                  <a:lnTo>
                    <a:pt x="1946911" y="1758704"/>
                  </a:lnTo>
                  <a:lnTo>
                    <a:pt x="1945324" y="1768860"/>
                  </a:lnTo>
                  <a:lnTo>
                    <a:pt x="1943419" y="1778063"/>
                  </a:lnTo>
                  <a:lnTo>
                    <a:pt x="1941198" y="1787902"/>
                  </a:lnTo>
                  <a:lnTo>
                    <a:pt x="1938659" y="1797423"/>
                  </a:lnTo>
                  <a:lnTo>
                    <a:pt x="1935802" y="1806627"/>
                  </a:lnTo>
                  <a:lnTo>
                    <a:pt x="1932311" y="1815831"/>
                  </a:lnTo>
                  <a:lnTo>
                    <a:pt x="1928184" y="1824400"/>
                  </a:lnTo>
                  <a:lnTo>
                    <a:pt x="1923741" y="1832969"/>
                  </a:lnTo>
                  <a:lnTo>
                    <a:pt x="1918980" y="1841221"/>
                  </a:lnTo>
                  <a:lnTo>
                    <a:pt x="1913902" y="1849156"/>
                  </a:lnTo>
                  <a:lnTo>
                    <a:pt x="1908188" y="1856773"/>
                  </a:lnTo>
                  <a:lnTo>
                    <a:pt x="1902475" y="1864707"/>
                  </a:lnTo>
                  <a:lnTo>
                    <a:pt x="1896127" y="1871689"/>
                  </a:lnTo>
                  <a:lnTo>
                    <a:pt x="1889462" y="1878671"/>
                  </a:lnTo>
                  <a:lnTo>
                    <a:pt x="1882797" y="1885336"/>
                  </a:lnTo>
                  <a:lnTo>
                    <a:pt x="1875497" y="1891366"/>
                  </a:lnTo>
                  <a:lnTo>
                    <a:pt x="1868197" y="1897397"/>
                  </a:lnTo>
                  <a:lnTo>
                    <a:pt x="1860579" y="1902792"/>
                  </a:lnTo>
                  <a:lnTo>
                    <a:pt x="1852327" y="1907870"/>
                  </a:lnTo>
                  <a:lnTo>
                    <a:pt x="1844074" y="1912631"/>
                  </a:lnTo>
                  <a:lnTo>
                    <a:pt x="1835187" y="1917074"/>
                  </a:lnTo>
                  <a:lnTo>
                    <a:pt x="1826617" y="1920882"/>
                  </a:lnTo>
                  <a:lnTo>
                    <a:pt x="1817413" y="1924691"/>
                  </a:lnTo>
                  <a:lnTo>
                    <a:pt x="1808209" y="1927865"/>
                  </a:lnTo>
                  <a:lnTo>
                    <a:pt x="1799004" y="1930404"/>
                  </a:lnTo>
                  <a:lnTo>
                    <a:pt x="1789482" y="1932625"/>
                  </a:lnTo>
                  <a:lnTo>
                    <a:pt x="1779643" y="1934530"/>
                  </a:lnTo>
                  <a:lnTo>
                    <a:pt x="1769803" y="1935482"/>
                  </a:lnTo>
                  <a:lnTo>
                    <a:pt x="1759647" y="1936434"/>
                  </a:lnTo>
                  <a:lnTo>
                    <a:pt x="1749173" y="1936751"/>
                  </a:lnTo>
                  <a:lnTo>
                    <a:pt x="198373" y="1936751"/>
                  </a:lnTo>
                  <a:lnTo>
                    <a:pt x="188216" y="1936434"/>
                  </a:lnTo>
                  <a:lnTo>
                    <a:pt x="178377" y="1935482"/>
                  </a:lnTo>
                  <a:lnTo>
                    <a:pt x="168538" y="1934530"/>
                  </a:lnTo>
                  <a:lnTo>
                    <a:pt x="158699" y="1932625"/>
                  </a:lnTo>
                  <a:lnTo>
                    <a:pt x="148859" y="1930404"/>
                  </a:lnTo>
                  <a:lnTo>
                    <a:pt x="139655" y="1927865"/>
                  </a:lnTo>
                  <a:lnTo>
                    <a:pt x="130133" y="1924691"/>
                  </a:lnTo>
                  <a:lnTo>
                    <a:pt x="121246" y="1920882"/>
                  </a:lnTo>
                  <a:lnTo>
                    <a:pt x="112359" y="1917074"/>
                  </a:lnTo>
                  <a:lnTo>
                    <a:pt x="103789" y="1912631"/>
                  </a:lnTo>
                  <a:lnTo>
                    <a:pt x="95537" y="1907870"/>
                  </a:lnTo>
                  <a:lnTo>
                    <a:pt x="87602" y="1902792"/>
                  </a:lnTo>
                  <a:lnTo>
                    <a:pt x="79984" y="1897397"/>
                  </a:lnTo>
                  <a:lnTo>
                    <a:pt x="72049" y="1891366"/>
                  </a:lnTo>
                  <a:lnTo>
                    <a:pt x="65067" y="1885336"/>
                  </a:lnTo>
                  <a:lnTo>
                    <a:pt x="58084" y="1878671"/>
                  </a:lnTo>
                  <a:lnTo>
                    <a:pt x="51418" y="1871689"/>
                  </a:lnTo>
                  <a:lnTo>
                    <a:pt x="45388" y="1864707"/>
                  </a:lnTo>
                  <a:lnTo>
                    <a:pt x="39357" y="1856773"/>
                  </a:lnTo>
                  <a:lnTo>
                    <a:pt x="33962" y="1849156"/>
                  </a:lnTo>
                  <a:lnTo>
                    <a:pt x="28883" y="1841221"/>
                  </a:lnTo>
                  <a:lnTo>
                    <a:pt x="24122" y="1832969"/>
                  </a:lnTo>
                  <a:lnTo>
                    <a:pt x="19679" y="1824400"/>
                  </a:lnTo>
                  <a:lnTo>
                    <a:pt x="15870" y="1815831"/>
                  </a:lnTo>
                  <a:lnTo>
                    <a:pt x="12061" y="1806627"/>
                  </a:lnTo>
                  <a:lnTo>
                    <a:pt x="8887" y="1797423"/>
                  </a:lnTo>
                  <a:lnTo>
                    <a:pt x="6348" y="1787902"/>
                  </a:lnTo>
                  <a:lnTo>
                    <a:pt x="4126" y="1778063"/>
                  </a:lnTo>
                  <a:lnTo>
                    <a:pt x="2222" y="1768860"/>
                  </a:lnTo>
                  <a:lnTo>
                    <a:pt x="1270" y="1758704"/>
                  </a:lnTo>
                  <a:lnTo>
                    <a:pt x="318" y="1748865"/>
                  </a:lnTo>
                  <a:lnTo>
                    <a:pt x="0" y="1738391"/>
                  </a:lnTo>
                  <a:lnTo>
                    <a:pt x="0" y="517448"/>
                  </a:lnTo>
                  <a:lnTo>
                    <a:pt x="318" y="507292"/>
                  </a:lnTo>
                  <a:lnTo>
                    <a:pt x="1270" y="497453"/>
                  </a:lnTo>
                  <a:lnTo>
                    <a:pt x="2222" y="487297"/>
                  </a:lnTo>
                  <a:lnTo>
                    <a:pt x="4126" y="477776"/>
                  </a:lnTo>
                  <a:lnTo>
                    <a:pt x="6348" y="467937"/>
                  </a:lnTo>
                  <a:lnTo>
                    <a:pt x="8887" y="458416"/>
                  </a:lnTo>
                  <a:lnTo>
                    <a:pt x="12061" y="449212"/>
                  </a:lnTo>
                  <a:lnTo>
                    <a:pt x="15870" y="440008"/>
                  </a:lnTo>
                  <a:lnTo>
                    <a:pt x="19679" y="431439"/>
                  </a:lnTo>
                  <a:lnTo>
                    <a:pt x="24122" y="423187"/>
                  </a:lnTo>
                  <a:lnTo>
                    <a:pt x="28883" y="414618"/>
                  </a:lnTo>
                  <a:lnTo>
                    <a:pt x="33962" y="406684"/>
                  </a:lnTo>
                  <a:lnTo>
                    <a:pt x="39357" y="399067"/>
                  </a:lnTo>
                  <a:lnTo>
                    <a:pt x="45388" y="391450"/>
                  </a:lnTo>
                  <a:lnTo>
                    <a:pt x="51418" y="384150"/>
                  </a:lnTo>
                  <a:lnTo>
                    <a:pt x="58084" y="377168"/>
                  </a:lnTo>
                  <a:lnTo>
                    <a:pt x="65067" y="370503"/>
                  </a:lnTo>
                  <a:lnTo>
                    <a:pt x="72049" y="364473"/>
                  </a:lnTo>
                  <a:lnTo>
                    <a:pt x="79984" y="358443"/>
                  </a:lnTo>
                  <a:lnTo>
                    <a:pt x="87602" y="353047"/>
                  </a:lnTo>
                  <a:lnTo>
                    <a:pt x="95537" y="347969"/>
                  </a:lnTo>
                  <a:lnTo>
                    <a:pt x="103789" y="343209"/>
                  </a:lnTo>
                  <a:lnTo>
                    <a:pt x="112359" y="338766"/>
                  </a:lnTo>
                  <a:lnTo>
                    <a:pt x="121246" y="334957"/>
                  </a:lnTo>
                  <a:lnTo>
                    <a:pt x="130133" y="331149"/>
                  </a:lnTo>
                  <a:lnTo>
                    <a:pt x="139655" y="328292"/>
                  </a:lnTo>
                  <a:lnTo>
                    <a:pt x="148859" y="325436"/>
                  </a:lnTo>
                  <a:lnTo>
                    <a:pt x="158699" y="323214"/>
                  </a:lnTo>
                  <a:lnTo>
                    <a:pt x="168538" y="321310"/>
                  </a:lnTo>
                  <a:lnTo>
                    <a:pt x="178377" y="320358"/>
                  </a:lnTo>
                  <a:lnTo>
                    <a:pt x="188216" y="319723"/>
                  </a:lnTo>
                  <a:lnTo>
                    <a:pt x="198373" y="319088"/>
                  </a:lnTo>
                  <a:close/>
                  <a:moveTo>
                    <a:pt x="2076641" y="106363"/>
                  </a:moveTo>
                  <a:lnTo>
                    <a:pt x="2082030" y="106363"/>
                  </a:lnTo>
                  <a:lnTo>
                    <a:pt x="2087102" y="106363"/>
                  </a:lnTo>
                  <a:lnTo>
                    <a:pt x="2092174" y="106679"/>
                  </a:lnTo>
                  <a:lnTo>
                    <a:pt x="2097246" y="107313"/>
                  </a:lnTo>
                  <a:lnTo>
                    <a:pt x="2102318" y="108263"/>
                  </a:lnTo>
                  <a:lnTo>
                    <a:pt x="2107390" y="109213"/>
                  </a:lnTo>
                  <a:lnTo>
                    <a:pt x="2112145" y="110797"/>
                  </a:lnTo>
                  <a:lnTo>
                    <a:pt x="2117217" y="112064"/>
                  </a:lnTo>
                  <a:lnTo>
                    <a:pt x="2121972" y="113965"/>
                  </a:lnTo>
                  <a:lnTo>
                    <a:pt x="2126727" y="116182"/>
                  </a:lnTo>
                  <a:lnTo>
                    <a:pt x="2131482" y="118399"/>
                  </a:lnTo>
                  <a:lnTo>
                    <a:pt x="2136237" y="120933"/>
                  </a:lnTo>
                  <a:lnTo>
                    <a:pt x="2140358" y="123784"/>
                  </a:lnTo>
                  <a:lnTo>
                    <a:pt x="2144796" y="126634"/>
                  </a:lnTo>
                  <a:lnTo>
                    <a:pt x="2148916" y="130119"/>
                  </a:lnTo>
                  <a:lnTo>
                    <a:pt x="2153354" y="133603"/>
                  </a:lnTo>
                  <a:lnTo>
                    <a:pt x="2157158" y="137087"/>
                  </a:lnTo>
                  <a:lnTo>
                    <a:pt x="2166351" y="146589"/>
                  </a:lnTo>
                  <a:lnTo>
                    <a:pt x="2169838" y="150707"/>
                  </a:lnTo>
                  <a:lnTo>
                    <a:pt x="2173642" y="154825"/>
                  </a:lnTo>
                  <a:lnTo>
                    <a:pt x="2176812" y="158626"/>
                  </a:lnTo>
                  <a:lnTo>
                    <a:pt x="2179665" y="163060"/>
                  </a:lnTo>
                  <a:lnTo>
                    <a:pt x="2182835" y="167811"/>
                  </a:lnTo>
                  <a:lnTo>
                    <a:pt x="2185371" y="172246"/>
                  </a:lnTo>
                  <a:lnTo>
                    <a:pt x="2187273" y="176997"/>
                  </a:lnTo>
                  <a:lnTo>
                    <a:pt x="2189492" y="181748"/>
                  </a:lnTo>
                  <a:lnTo>
                    <a:pt x="2191394" y="186183"/>
                  </a:lnTo>
                  <a:lnTo>
                    <a:pt x="2192979" y="191567"/>
                  </a:lnTo>
                  <a:lnTo>
                    <a:pt x="2194247" y="196002"/>
                  </a:lnTo>
                  <a:lnTo>
                    <a:pt x="2195515" y="201387"/>
                  </a:lnTo>
                  <a:lnTo>
                    <a:pt x="2196149" y="206454"/>
                  </a:lnTo>
                  <a:lnTo>
                    <a:pt x="2196783" y="211522"/>
                  </a:lnTo>
                  <a:lnTo>
                    <a:pt x="2197100" y="216590"/>
                  </a:lnTo>
                  <a:lnTo>
                    <a:pt x="2197100" y="221658"/>
                  </a:lnTo>
                  <a:lnTo>
                    <a:pt x="2197100" y="226726"/>
                  </a:lnTo>
                  <a:lnTo>
                    <a:pt x="2196783" y="231794"/>
                  </a:lnTo>
                  <a:lnTo>
                    <a:pt x="2196149" y="236862"/>
                  </a:lnTo>
                  <a:lnTo>
                    <a:pt x="2195515" y="241613"/>
                  </a:lnTo>
                  <a:lnTo>
                    <a:pt x="2194247" y="246681"/>
                  </a:lnTo>
                  <a:lnTo>
                    <a:pt x="2192979" y="251749"/>
                  </a:lnTo>
                  <a:lnTo>
                    <a:pt x="2191394" y="256500"/>
                  </a:lnTo>
                  <a:lnTo>
                    <a:pt x="2189492" y="261251"/>
                  </a:lnTo>
                  <a:lnTo>
                    <a:pt x="2187273" y="266319"/>
                  </a:lnTo>
                  <a:lnTo>
                    <a:pt x="2185371" y="270754"/>
                  </a:lnTo>
                  <a:lnTo>
                    <a:pt x="2182835" y="275505"/>
                  </a:lnTo>
                  <a:lnTo>
                    <a:pt x="2179665" y="279623"/>
                  </a:lnTo>
                  <a:lnTo>
                    <a:pt x="2176812" y="284057"/>
                  </a:lnTo>
                  <a:lnTo>
                    <a:pt x="2173642" y="288492"/>
                  </a:lnTo>
                  <a:lnTo>
                    <a:pt x="2169838" y="292609"/>
                  </a:lnTo>
                  <a:lnTo>
                    <a:pt x="2166351" y="296410"/>
                  </a:lnTo>
                  <a:lnTo>
                    <a:pt x="1970764" y="491843"/>
                  </a:lnTo>
                  <a:lnTo>
                    <a:pt x="1967277" y="495010"/>
                  </a:lnTo>
                  <a:lnTo>
                    <a:pt x="1963473" y="498178"/>
                  </a:lnTo>
                  <a:lnTo>
                    <a:pt x="1959986" y="500712"/>
                  </a:lnTo>
                  <a:lnTo>
                    <a:pt x="1956816" y="502612"/>
                  </a:lnTo>
                  <a:lnTo>
                    <a:pt x="1953329" y="504513"/>
                  </a:lnTo>
                  <a:lnTo>
                    <a:pt x="1950476" y="505463"/>
                  </a:lnTo>
                  <a:lnTo>
                    <a:pt x="1947623" y="505780"/>
                  </a:lnTo>
                  <a:lnTo>
                    <a:pt x="1944771" y="506413"/>
                  </a:lnTo>
                  <a:lnTo>
                    <a:pt x="1941918" y="505780"/>
                  </a:lnTo>
                  <a:lnTo>
                    <a:pt x="1939382" y="505463"/>
                  </a:lnTo>
                  <a:lnTo>
                    <a:pt x="1936846" y="504513"/>
                  </a:lnTo>
                  <a:lnTo>
                    <a:pt x="1933993" y="502929"/>
                  </a:lnTo>
                  <a:lnTo>
                    <a:pt x="1931457" y="501662"/>
                  </a:lnTo>
                  <a:lnTo>
                    <a:pt x="1928921" y="499445"/>
                  </a:lnTo>
                  <a:lnTo>
                    <a:pt x="1924166" y="494694"/>
                  </a:lnTo>
                  <a:lnTo>
                    <a:pt x="1919094" y="489309"/>
                  </a:lnTo>
                  <a:lnTo>
                    <a:pt x="1914022" y="482657"/>
                  </a:lnTo>
                  <a:lnTo>
                    <a:pt x="1903561" y="467770"/>
                  </a:lnTo>
                  <a:lnTo>
                    <a:pt x="1897855" y="459852"/>
                  </a:lnTo>
                  <a:lnTo>
                    <a:pt x="1891515" y="451616"/>
                  </a:lnTo>
                  <a:lnTo>
                    <a:pt x="1884541" y="443698"/>
                  </a:lnTo>
                  <a:lnTo>
                    <a:pt x="1877250" y="435779"/>
                  </a:lnTo>
                  <a:lnTo>
                    <a:pt x="1868057" y="426277"/>
                  </a:lnTo>
                  <a:lnTo>
                    <a:pt x="1859815" y="418991"/>
                  </a:lnTo>
                  <a:lnTo>
                    <a:pt x="1851890" y="412023"/>
                  </a:lnTo>
                  <a:lnTo>
                    <a:pt x="1843966" y="406005"/>
                  </a:lnTo>
                  <a:lnTo>
                    <a:pt x="1836041" y="399987"/>
                  </a:lnTo>
                  <a:lnTo>
                    <a:pt x="1820825" y="389217"/>
                  </a:lnTo>
                  <a:lnTo>
                    <a:pt x="1814485" y="384466"/>
                  </a:lnTo>
                  <a:lnTo>
                    <a:pt x="1808462" y="379398"/>
                  </a:lnTo>
                  <a:lnTo>
                    <a:pt x="1804024" y="374647"/>
                  </a:lnTo>
                  <a:lnTo>
                    <a:pt x="1802122" y="372113"/>
                  </a:lnTo>
                  <a:lnTo>
                    <a:pt x="1800220" y="369579"/>
                  </a:lnTo>
                  <a:lnTo>
                    <a:pt x="1798635" y="367045"/>
                  </a:lnTo>
                  <a:lnTo>
                    <a:pt x="1798001" y="364511"/>
                  </a:lnTo>
                  <a:lnTo>
                    <a:pt x="1797367" y="361660"/>
                  </a:lnTo>
                  <a:lnTo>
                    <a:pt x="1797050" y="359126"/>
                  </a:lnTo>
                  <a:lnTo>
                    <a:pt x="1797367" y="355959"/>
                  </a:lnTo>
                  <a:lnTo>
                    <a:pt x="1797684" y="353108"/>
                  </a:lnTo>
                  <a:lnTo>
                    <a:pt x="1798635" y="349941"/>
                  </a:lnTo>
                  <a:lnTo>
                    <a:pt x="1800220" y="346773"/>
                  </a:lnTo>
                  <a:lnTo>
                    <a:pt x="1802439" y="343289"/>
                  </a:lnTo>
                  <a:lnTo>
                    <a:pt x="1804975" y="340122"/>
                  </a:lnTo>
                  <a:lnTo>
                    <a:pt x="1807828" y="336637"/>
                  </a:lnTo>
                  <a:lnTo>
                    <a:pt x="1811632" y="332520"/>
                  </a:lnTo>
                  <a:lnTo>
                    <a:pt x="2006902" y="137087"/>
                  </a:lnTo>
                  <a:lnTo>
                    <a:pt x="2011023" y="133603"/>
                  </a:lnTo>
                  <a:lnTo>
                    <a:pt x="2014827" y="130119"/>
                  </a:lnTo>
                  <a:lnTo>
                    <a:pt x="2019265" y="126634"/>
                  </a:lnTo>
                  <a:lnTo>
                    <a:pt x="2023703" y="123784"/>
                  </a:lnTo>
                  <a:lnTo>
                    <a:pt x="2028141" y="120933"/>
                  </a:lnTo>
                  <a:lnTo>
                    <a:pt x="2032896" y="118399"/>
                  </a:lnTo>
                  <a:lnTo>
                    <a:pt x="2037017" y="116182"/>
                  </a:lnTo>
                  <a:lnTo>
                    <a:pt x="2041772" y="113965"/>
                  </a:lnTo>
                  <a:lnTo>
                    <a:pt x="2046843" y="112064"/>
                  </a:lnTo>
                  <a:lnTo>
                    <a:pt x="2051598" y="110797"/>
                  </a:lnTo>
                  <a:lnTo>
                    <a:pt x="2056670" y="109213"/>
                  </a:lnTo>
                  <a:lnTo>
                    <a:pt x="2061425" y="108263"/>
                  </a:lnTo>
                  <a:lnTo>
                    <a:pt x="2066497" y="107313"/>
                  </a:lnTo>
                  <a:lnTo>
                    <a:pt x="2071569" y="106679"/>
                  </a:lnTo>
                  <a:lnTo>
                    <a:pt x="2076641" y="106363"/>
                  </a:lnTo>
                  <a:close/>
                  <a:moveTo>
                    <a:pt x="2213628" y="19050"/>
                  </a:moveTo>
                  <a:lnTo>
                    <a:pt x="2219371" y="19369"/>
                  </a:lnTo>
                  <a:lnTo>
                    <a:pt x="2225751" y="20007"/>
                  </a:lnTo>
                  <a:lnTo>
                    <a:pt x="2231493" y="21602"/>
                  </a:lnTo>
                  <a:lnTo>
                    <a:pt x="2237236" y="23516"/>
                  </a:lnTo>
                  <a:lnTo>
                    <a:pt x="2242978" y="26387"/>
                  </a:lnTo>
                  <a:lnTo>
                    <a:pt x="2248401" y="29258"/>
                  </a:lnTo>
                  <a:lnTo>
                    <a:pt x="2253506" y="33087"/>
                  </a:lnTo>
                  <a:lnTo>
                    <a:pt x="2258291" y="37234"/>
                  </a:lnTo>
                  <a:lnTo>
                    <a:pt x="2262757" y="42019"/>
                  </a:lnTo>
                  <a:lnTo>
                    <a:pt x="2266266" y="47123"/>
                  </a:lnTo>
                  <a:lnTo>
                    <a:pt x="2269457" y="52547"/>
                  </a:lnTo>
                  <a:lnTo>
                    <a:pt x="2272009" y="58608"/>
                  </a:lnTo>
                  <a:lnTo>
                    <a:pt x="2273923" y="64350"/>
                  </a:lnTo>
                  <a:lnTo>
                    <a:pt x="2275518" y="70412"/>
                  </a:lnTo>
                  <a:lnTo>
                    <a:pt x="2276475" y="76154"/>
                  </a:lnTo>
                  <a:lnTo>
                    <a:pt x="2276475" y="82216"/>
                  </a:lnTo>
                  <a:lnTo>
                    <a:pt x="2276475" y="88277"/>
                  </a:lnTo>
                  <a:lnTo>
                    <a:pt x="2275518" y="94338"/>
                  </a:lnTo>
                  <a:lnTo>
                    <a:pt x="2273923" y="100400"/>
                  </a:lnTo>
                  <a:lnTo>
                    <a:pt x="2272009" y="106142"/>
                  </a:lnTo>
                  <a:lnTo>
                    <a:pt x="2269457" y="111565"/>
                  </a:lnTo>
                  <a:lnTo>
                    <a:pt x="2266266" y="117308"/>
                  </a:lnTo>
                  <a:lnTo>
                    <a:pt x="2262757" y="122412"/>
                  </a:lnTo>
                  <a:lnTo>
                    <a:pt x="2258291" y="126878"/>
                  </a:lnTo>
                  <a:lnTo>
                    <a:pt x="2241064" y="144105"/>
                  </a:lnTo>
                  <a:lnTo>
                    <a:pt x="2236598" y="148253"/>
                  </a:lnTo>
                  <a:lnTo>
                    <a:pt x="2232769" y="150805"/>
                  </a:lnTo>
                  <a:lnTo>
                    <a:pt x="2230855" y="151443"/>
                  </a:lnTo>
                  <a:lnTo>
                    <a:pt x="2228941" y="152400"/>
                  </a:lnTo>
                  <a:lnTo>
                    <a:pt x="2227346" y="152400"/>
                  </a:lnTo>
                  <a:lnTo>
                    <a:pt x="2225751" y="152400"/>
                  </a:lnTo>
                  <a:lnTo>
                    <a:pt x="2224156" y="152081"/>
                  </a:lnTo>
                  <a:lnTo>
                    <a:pt x="2222880" y="151443"/>
                  </a:lnTo>
                  <a:lnTo>
                    <a:pt x="2220009" y="149848"/>
                  </a:lnTo>
                  <a:lnTo>
                    <a:pt x="2217456" y="147295"/>
                  </a:lnTo>
                  <a:lnTo>
                    <a:pt x="2214904" y="143786"/>
                  </a:lnTo>
                  <a:lnTo>
                    <a:pt x="2212352" y="140277"/>
                  </a:lnTo>
                  <a:lnTo>
                    <a:pt x="2209800" y="135811"/>
                  </a:lnTo>
                  <a:lnTo>
                    <a:pt x="2204058" y="126240"/>
                  </a:lnTo>
                  <a:lnTo>
                    <a:pt x="2201186" y="121455"/>
                  </a:lnTo>
                  <a:lnTo>
                    <a:pt x="2197358" y="116351"/>
                  </a:lnTo>
                  <a:lnTo>
                    <a:pt x="2193530" y="111246"/>
                  </a:lnTo>
                  <a:lnTo>
                    <a:pt x="2189064" y="106461"/>
                  </a:lnTo>
                  <a:lnTo>
                    <a:pt x="2184278" y="101995"/>
                  </a:lnTo>
                  <a:lnTo>
                    <a:pt x="2179493" y="98167"/>
                  </a:lnTo>
                  <a:lnTo>
                    <a:pt x="2174389" y="94657"/>
                  </a:lnTo>
                  <a:lnTo>
                    <a:pt x="2169285" y="91467"/>
                  </a:lnTo>
                  <a:lnTo>
                    <a:pt x="2159714" y="85725"/>
                  </a:lnTo>
                  <a:lnTo>
                    <a:pt x="2155248" y="83173"/>
                  </a:lnTo>
                  <a:lnTo>
                    <a:pt x="2151739" y="80620"/>
                  </a:lnTo>
                  <a:lnTo>
                    <a:pt x="2148229" y="78068"/>
                  </a:lnTo>
                  <a:lnTo>
                    <a:pt x="2145677" y="75516"/>
                  </a:lnTo>
                  <a:lnTo>
                    <a:pt x="2144082" y="72964"/>
                  </a:lnTo>
                  <a:lnTo>
                    <a:pt x="2143763" y="71369"/>
                  </a:lnTo>
                  <a:lnTo>
                    <a:pt x="2143125" y="69774"/>
                  </a:lnTo>
                  <a:lnTo>
                    <a:pt x="2143125" y="68179"/>
                  </a:lnTo>
                  <a:lnTo>
                    <a:pt x="2143763" y="66584"/>
                  </a:lnTo>
                  <a:lnTo>
                    <a:pt x="2144082" y="64669"/>
                  </a:lnTo>
                  <a:lnTo>
                    <a:pt x="2144720" y="63074"/>
                  </a:lnTo>
                  <a:lnTo>
                    <a:pt x="2147591" y="59246"/>
                  </a:lnTo>
                  <a:lnTo>
                    <a:pt x="2151419" y="54780"/>
                  </a:lnTo>
                  <a:lnTo>
                    <a:pt x="2168647" y="37234"/>
                  </a:lnTo>
                  <a:lnTo>
                    <a:pt x="2173751" y="33087"/>
                  </a:lnTo>
                  <a:lnTo>
                    <a:pt x="2178855" y="29258"/>
                  </a:lnTo>
                  <a:lnTo>
                    <a:pt x="2183959" y="26387"/>
                  </a:lnTo>
                  <a:lnTo>
                    <a:pt x="2189702" y="23516"/>
                  </a:lnTo>
                  <a:lnTo>
                    <a:pt x="2195125" y="21602"/>
                  </a:lnTo>
                  <a:lnTo>
                    <a:pt x="2201506" y="20007"/>
                  </a:lnTo>
                  <a:lnTo>
                    <a:pt x="2207248" y="19369"/>
                  </a:lnTo>
                  <a:lnTo>
                    <a:pt x="2213628" y="19050"/>
                  </a:lnTo>
                  <a:close/>
                  <a:moveTo>
                    <a:pt x="1985550" y="0"/>
                  </a:moveTo>
                  <a:lnTo>
                    <a:pt x="1989686" y="0"/>
                  </a:lnTo>
                  <a:lnTo>
                    <a:pt x="1993822" y="0"/>
                  </a:lnTo>
                  <a:lnTo>
                    <a:pt x="1997640" y="634"/>
                  </a:lnTo>
                  <a:lnTo>
                    <a:pt x="2001776" y="1903"/>
                  </a:lnTo>
                  <a:lnTo>
                    <a:pt x="2005594" y="2855"/>
                  </a:lnTo>
                  <a:lnTo>
                    <a:pt x="2009411" y="4759"/>
                  </a:lnTo>
                  <a:lnTo>
                    <a:pt x="2012911" y="6980"/>
                  </a:lnTo>
                  <a:lnTo>
                    <a:pt x="2016411" y="9518"/>
                  </a:lnTo>
                  <a:lnTo>
                    <a:pt x="2019592" y="12374"/>
                  </a:lnTo>
                  <a:lnTo>
                    <a:pt x="2022456" y="15229"/>
                  </a:lnTo>
                  <a:lnTo>
                    <a:pt x="2025001" y="19037"/>
                  </a:lnTo>
                  <a:lnTo>
                    <a:pt x="2026910" y="22210"/>
                  </a:lnTo>
                  <a:lnTo>
                    <a:pt x="2028819" y="26334"/>
                  </a:lnTo>
                  <a:lnTo>
                    <a:pt x="2030091" y="29824"/>
                  </a:lnTo>
                  <a:lnTo>
                    <a:pt x="2031364" y="33949"/>
                  </a:lnTo>
                  <a:lnTo>
                    <a:pt x="2031682" y="37757"/>
                  </a:lnTo>
                  <a:lnTo>
                    <a:pt x="2032000" y="41881"/>
                  </a:lnTo>
                  <a:lnTo>
                    <a:pt x="2031682" y="46006"/>
                  </a:lnTo>
                  <a:lnTo>
                    <a:pt x="2031046" y="49813"/>
                  </a:lnTo>
                  <a:lnTo>
                    <a:pt x="2030091" y="53938"/>
                  </a:lnTo>
                  <a:lnTo>
                    <a:pt x="2028819" y="57745"/>
                  </a:lnTo>
                  <a:lnTo>
                    <a:pt x="2026910" y="61553"/>
                  </a:lnTo>
                  <a:lnTo>
                    <a:pt x="2025001" y="65043"/>
                  </a:lnTo>
                  <a:lnTo>
                    <a:pt x="2022456" y="68533"/>
                  </a:lnTo>
                  <a:lnTo>
                    <a:pt x="2019592" y="71706"/>
                  </a:lnTo>
                  <a:lnTo>
                    <a:pt x="1637177" y="453081"/>
                  </a:lnTo>
                  <a:lnTo>
                    <a:pt x="1633995" y="455937"/>
                  </a:lnTo>
                  <a:lnTo>
                    <a:pt x="1630814" y="458158"/>
                  </a:lnTo>
                  <a:lnTo>
                    <a:pt x="1626996" y="460379"/>
                  </a:lnTo>
                  <a:lnTo>
                    <a:pt x="1623496" y="462283"/>
                  </a:lnTo>
                  <a:lnTo>
                    <a:pt x="1619360" y="463552"/>
                  </a:lnTo>
                  <a:lnTo>
                    <a:pt x="1615224" y="464186"/>
                  </a:lnTo>
                  <a:lnTo>
                    <a:pt x="1611407" y="465138"/>
                  </a:lnTo>
                  <a:lnTo>
                    <a:pt x="1607271" y="465138"/>
                  </a:lnTo>
                  <a:lnTo>
                    <a:pt x="1603135" y="465138"/>
                  </a:lnTo>
                  <a:lnTo>
                    <a:pt x="1599317" y="464186"/>
                  </a:lnTo>
                  <a:lnTo>
                    <a:pt x="1595181" y="463552"/>
                  </a:lnTo>
                  <a:lnTo>
                    <a:pt x="1591681" y="462283"/>
                  </a:lnTo>
                  <a:lnTo>
                    <a:pt x="1587864" y="460379"/>
                  </a:lnTo>
                  <a:lnTo>
                    <a:pt x="1584364" y="458158"/>
                  </a:lnTo>
                  <a:lnTo>
                    <a:pt x="1580864" y="455937"/>
                  </a:lnTo>
                  <a:lnTo>
                    <a:pt x="1577683" y="453081"/>
                  </a:lnTo>
                  <a:lnTo>
                    <a:pt x="1574819" y="449591"/>
                  </a:lnTo>
                  <a:lnTo>
                    <a:pt x="1572274" y="446418"/>
                  </a:lnTo>
                  <a:lnTo>
                    <a:pt x="1570047" y="442928"/>
                  </a:lnTo>
                  <a:lnTo>
                    <a:pt x="1568138" y="439121"/>
                  </a:lnTo>
                  <a:lnTo>
                    <a:pt x="1567184" y="435314"/>
                  </a:lnTo>
                  <a:lnTo>
                    <a:pt x="1565911" y="431189"/>
                  </a:lnTo>
                  <a:lnTo>
                    <a:pt x="1565275" y="427381"/>
                  </a:lnTo>
                  <a:lnTo>
                    <a:pt x="1565275" y="423257"/>
                  </a:lnTo>
                  <a:lnTo>
                    <a:pt x="1565275" y="419132"/>
                  </a:lnTo>
                  <a:lnTo>
                    <a:pt x="1565911" y="415007"/>
                  </a:lnTo>
                  <a:lnTo>
                    <a:pt x="1567184" y="411517"/>
                  </a:lnTo>
                  <a:lnTo>
                    <a:pt x="1568138" y="407393"/>
                  </a:lnTo>
                  <a:lnTo>
                    <a:pt x="1570047" y="403902"/>
                  </a:lnTo>
                  <a:lnTo>
                    <a:pt x="1572274" y="400095"/>
                  </a:lnTo>
                  <a:lnTo>
                    <a:pt x="1574819" y="396922"/>
                  </a:lnTo>
                  <a:lnTo>
                    <a:pt x="1577683" y="393749"/>
                  </a:lnTo>
                  <a:lnTo>
                    <a:pt x="1960098" y="12374"/>
                  </a:lnTo>
                  <a:lnTo>
                    <a:pt x="1962962" y="9518"/>
                  </a:lnTo>
                  <a:lnTo>
                    <a:pt x="1966779" y="6980"/>
                  </a:lnTo>
                  <a:lnTo>
                    <a:pt x="1970279" y="4759"/>
                  </a:lnTo>
                  <a:lnTo>
                    <a:pt x="1974097" y="2855"/>
                  </a:lnTo>
                  <a:lnTo>
                    <a:pt x="1977596" y="1903"/>
                  </a:lnTo>
                  <a:lnTo>
                    <a:pt x="1981732" y="634"/>
                  </a:lnTo>
                  <a:lnTo>
                    <a:pt x="1985550" y="0"/>
                  </a:lnTo>
                  <a:close/>
                </a:path>
              </a:pathLst>
            </a:custGeom>
            <a:grpFill/>
            <a:ln>
              <a:noFill/>
            </a:ln>
            <a:extLst/>
          </p:spPr>
          <p:txBody>
            <a:bodyPr anchor="ctr">
              <a:scene3d>
                <a:camera prst="orthographicFront"/>
                <a:lightRig rig="threePt" dir="t"/>
              </a:scene3d>
              <a:sp3d contourW="12700">
                <a:contourClr>
                  <a:srgbClr val="FFFFFF"/>
                </a:contourClr>
              </a:sp3d>
            </a:bodyPr>
            <a:lstStyle/>
            <a:p>
              <a:pPr algn="ctr">
                <a:defRPr/>
              </a:pPr>
              <a:endParaRPr lang="zh-CN" altLang="en-US" sz="2400" dirty="0">
                <a:solidFill>
                  <a:schemeClr val="bg1"/>
                </a:solidFill>
                <a:ea typeface="微软雅黑" pitchFamily="34" charset="-122"/>
              </a:endParaRPr>
            </a:p>
          </p:txBody>
        </p:sp>
      </p:grpSp>
      <p:grpSp>
        <p:nvGrpSpPr>
          <p:cNvPr id="47" name="组合 46"/>
          <p:cNvGrpSpPr/>
          <p:nvPr/>
        </p:nvGrpSpPr>
        <p:grpSpPr>
          <a:xfrm>
            <a:off x="6814017" y="4013766"/>
            <a:ext cx="458433" cy="413329"/>
            <a:chOff x="6623914" y="2138335"/>
            <a:chExt cx="428348" cy="386204"/>
          </a:xfrm>
          <a:solidFill>
            <a:srgbClr val="01383B"/>
          </a:solidFill>
        </p:grpSpPr>
        <p:sp>
          <p:nvSpPr>
            <p:cNvPr id="48" name="Freeform 5"/>
            <p:cNvSpPr>
              <a:spLocks/>
            </p:cNvSpPr>
            <p:nvPr/>
          </p:nvSpPr>
          <p:spPr bwMode="auto">
            <a:xfrm>
              <a:off x="6623914" y="2138335"/>
              <a:ext cx="428348" cy="3862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bg1"/>
            </a:solidFill>
            <a:ln>
              <a:noFill/>
            </a:ln>
            <a:effectLst>
              <a:outerShdw blurRad="63500" algn="ctr"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zh-CN" altLang="en-US" sz="5332" dirty="0">
                <a:solidFill>
                  <a:schemeClr val="bg1"/>
                </a:solidFill>
              </a:endParaRPr>
            </a:p>
          </p:txBody>
        </p:sp>
        <p:sp>
          <p:nvSpPr>
            <p:cNvPr id="49" name="KSO_Shape"/>
            <p:cNvSpPr>
              <a:spLocks/>
            </p:cNvSpPr>
            <p:nvPr/>
          </p:nvSpPr>
          <p:spPr bwMode="auto">
            <a:xfrm>
              <a:off x="6715817" y="2193847"/>
              <a:ext cx="230254" cy="221044"/>
            </a:xfrm>
            <a:custGeom>
              <a:avLst/>
              <a:gdLst>
                <a:gd name="T0" fmla="*/ 1618108 w 3816350"/>
                <a:gd name="T1" fmla="*/ 3491708 h 3665538"/>
                <a:gd name="T2" fmla="*/ 3711914 w 3816350"/>
                <a:gd name="T3" fmla="*/ 3515947 h 3665538"/>
                <a:gd name="T4" fmla="*/ 1938033 w 3816350"/>
                <a:gd name="T5" fmla="*/ 3320852 h 3665538"/>
                <a:gd name="T6" fmla="*/ 2466975 w 3816350"/>
                <a:gd name="T7" fmla="*/ 3464378 h 3665538"/>
                <a:gd name="T8" fmla="*/ 1420823 w 3816350"/>
                <a:gd name="T9" fmla="*/ 3514907 h 3665538"/>
                <a:gd name="T10" fmla="*/ 1072366 w 3816350"/>
                <a:gd name="T11" fmla="*/ 3448171 h 3665538"/>
                <a:gd name="T12" fmla="*/ 350995 w 3816350"/>
                <a:gd name="T13" fmla="*/ 3613421 h 3665538"/>
                <a:gd name="T14" fmla="*/ 2826009 w 3816350"/>
                <a:gd name="T15" fmla="*/ 3416327 h 3665538"/>
                <a:gd name="T16" fmla="*/ 3710327 w 3816350"/>
                <a:gd name="T17" fmla="*/ 3553504 h 3665538"/>
                <a:gd name="T18" fmla="*/ 1625482 w 3816350"/>
                <a:gd name="T19" fmla="*/ 3379536 h 3665538"/>
                <a:gd name="T20" fmla="*/ 2426374 w 3816350"/>
                <a:gd name="T21" fmla="*/ 3213000 h 3665538"/>
                <a:gd name="T22" fmla="*/ 771525 w 3816350"/>
                <a:gd name="T23" fmla="*/ 3205163 h 3665538"/>
                <a:gd name="T24" fmla="*/ 1067953 w 3816350"/>
                <a:gd name="T25" fmla="*/ 3277053 h 3665538"/>
                <a:gd name="T26" fmla="*/ 784892 w 3816350"/>
                <a:gd name="T27" fmla="*/ 3451540 h 3665538"/>
                <a:gd name="T28" fmla="*/ 2490788 w 3816350"/>
                <a:gd name="T29" fmla="*/ 3116568 h 3665538"/>
                <a:gd name="T30" fmla="*/ 1449375 w 3816350"/>
                <a:gd name="T31" fmla="*/ 3307847 h 3665538"/>
                <a:gd name="T32" fmla="*/ 2434307 w 3816350"/>
                <a:gd name="T33" fmla="*/ 3163198 h 3665538"/>
                <a:gd name="T34" fmla="*/ 3783974 w 3816350"/>
                <a:gd name="T35" fmla="*/ 3278823 h 3665538"/>
                <a:gd name="T36" fmla="*/ 2635250 w 3816350"/>
                <a:gd name="T37" fmla="*/ 3206432 h 3665538"/>
                <a:gd name="T38" fmla="*/ 3815080 w 3816350"/>
                <a:gd name="T39" fmla="*/ 3040062 h 3665538"/>
                <a:gd name="T40" fmla="*/ 2866956 w 3816350"/>
                <a:gd name="T41" fmla="*/ 3006725 h 3665538"/>
                <a:gd name="T42" fmla="*/ 657993 w 3816350"/>
                <a:gd name="T43" fmla="*/ 3196983 h 3665538"/>
                <a:gd name="T44" fmla="*/ 872062 w 3816350"/>
                <a:gd name="T45" fmla="*/ 3214746 h 3665538"/>
                <a:gd name="T46" fmla="*/ 825374 w 3816350"/>
                <a:gd name="T47" fmla="*/ 2994614 h 3665538"/>
                <a:gd name="T48" fmla="*/ 1190307 w 3816350"/>
                <a:gd name="T49" fmla="*/ 3120223 h 3665538"/>
                <a:gd name="T50" fmla="*/ 273368 w 3816350"/>
                <a:gd name="T51" fmla="*/ 3120223 h 3665538"/>
                <a:gd name="T52" fmla="*/ 1472924 w 3816350"/>
                <a:gd name="T53" fmla="*/ 2958852 h 3665538"/>
                <a:gd name="T54" fmla="*/ 2445690 w 3816350"/>
                <a:gd name="T55" fmla="*/ 3096148 h 3665538"/>
                <a:gd name="T56" fmla="*/ 1403350 w 3816350"/>
                <a:gd name="T57" fmla="*/ 2909186 h 3665538"/>
                <a:gd name="T58" fmla="*/ 3767144 w 3816350"/>
                <a:gd name="T59" fmla="*/ 2880042 h 3665538"/>
                <a:gd name="T60" fmla="*/ 2660954 w 3816350"/>
                <a:gd name="T61" fmla="*/ 3062923 h 3665538"/>
                <a:gd name="T62" fmla="*/ 2077078 w 3816350"/>
                <a:gd name="T63" fmla="*/ 2755988 h 3665538"/>
                <a:gd name="T64" fmla="*/ 2064323 w 3816350"/>
                <a:gd name="T65" fmla="*/ 3023556 h 3665538"/>
                <a:gd name="T66" fmla="*/ 1553136 w 3816350"/>
                <a:gd name="T67" fmla="*/ 2926811 h 3665538"/>
                <a:gd name="T68" fmla="*/ 2489519 w 3816350"/>
                <a:gd name="T69" fmla="*/ 2707310 h 3665538"/>
                <a:gd name="T70" fmla="*/ 1846579 w 3816350"/>
                <a:gd name="T71" fmla="*/ 2621224 h 3665538"/>
                <a:gd name="T72" fmla="*/ 3411957 w 3816350"/>
                <a:gd name="T73" fmla="*/ 2738921 h 3665538"/>
                <a:gd name="T74" fmla="*/ 3080259 w 3816350"/>
                <a:gd name="T75" fmla="*/ 2936880 h 3665538"/>
                <a:gd name="T76" fmla="*/ 1829436 w 3816350"/>
                <a:gd name="T77" fmla="*/ 2582778 h 3665538"/>
                <a:gd name="T78" fmla="*/ 1856740 w 3816350"/>
                <a:gd name="T79" fmla="*/ 2801747 h 3665538"/>
                <a:gd name="T80" fmla="*/ 2088516 w 3816350"/>
                <a:gd name="T81" fmla="*/ 2619751 h 3665538"/>
                <a:gd name="T82" fmla="*/ 2403793 w 3816350"/>
                <a:gd name="T83" fmla="*/ 2645568 h 3665538"/>
                <a:gd name="T84" fmla="*/ 1545273 w 3816350"/>
                <a:gd name="T85" fmla="*/ 2758080 h 3665538"/>
                <a:gd name="T86" fmla="*/ 2737140 w 3816350"/>
                <a:gd name="T87" fmla="*/ 2576196 h 3665538"/>
                <a:gd name="T88" fmla="*/ 3655103 w 3816350"/>
                <a:gd name="T89" fmla="*/ 2636838 h 3665538"/>
                <a:gd name="T90" fmla="*/ 2771738 w 3816350"/>
                <a:gd name="T91" fmla="*/ 2448243 h 3665538"/>
                <a:gd name="T92" fmla="*/ 2989478 w 3816350"/>
                <a:gd name="T93" fmla="*/ 2307907 h 3665538"/>
                <a:gd name="T94" fmla="*/ 2867591 w 3816350"/>
                <a:gd name="T95" fmla="*/ 2234247 h 3665538"/>
                <a:gd name="T96" fmla="*/ 3696043 w 3816350"/>
                <a:gd name="T97" fmla="*/ 2367598 h 3665538"/>
                <a:gd name="T98" fmla="*/ 3314856 w 3816350"/>
                <a:gd name="T99" fmla="*/ 1892183 h 3665538"/>
                <a:gd name="T100" fmla="*/ 2974884 w 3816350"/>
                <a:gd name="T101" fmla="*/ 2068371 h 3665538"/>
                <a:gd name="T102" fmla="*/ 3799844 w 3816350"/>
                <a:gd name="T103" fmla="*/ 2062969 h 3665538"/>
                <a:gd name="T104" fmla="*/ 2637789 w 3816350"/>
                <a:gd name="T105" fmla="*/ 2027696 h 3665538"/>
                <a:gd name="T106" fmla="*/ 3189458 w 3816350"/>
                <a:gd name="T107" fmla="*/ 1697313 h 3665538"/>
                <a:gd name="T108" fmla="*/ 3015840 w 3816350"/>
                <a:gd name="T109" fmla="*/ 1948969 h 3665538"/>
                <a:gd name="T110" fmla="*/ 3354189 w 3816350"/>
                <a:gd name="T111" fmla="*/ 1860541 h 3665538"/>
                <a:gd name="T112" fmla="*/ 3468771 w 3816350"/>
                <a:gd name="T113" fmla="*/ 1695411 h 3665538"/>
                <a:gd name="T114" fmla="*/ 3173905 w 3816350"/>
                <a:gd name="T115" fmla="*/ 2035495 h 3665538"/>
                <a:gd name="T116" fmla="*/ 3074241 w 3816350"/>
                <a:gd name="T117" fmla="*/ 1681466 h 3665538"/>
                <a:gd name="T118" fmla="*/ 3386120 w 3816350"/>
                <a:gd name="T119" fmla="*/ 1131189 h 3665538"/>
                <a:gd name="T120" fmla="*/ 254975 w 3816350"/>
                <a:gd name="T121" fmla="*/ 2785759 h 3665538"/>
                <a:gd name="T122" fmla="*/ 1131353 w 3816350"/>
                <a:gd name="T123" fmla="*/ 1377803 h 3665538"/>
                <a:gd name="T124" fmla="*/ 2508155 w 3816350"/>
                <a:gd name="T125" fmla="*/ 314537 h 3665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16350" h="3665538">
                  <a:moveTo>
                    <a:pt x="1892592" y="3532067"/>
                  </a:moveTo>
                  <a:lnTo>
                    <a:pt x="1892592" y="3635348"/>
                  </a:lnTo>
                  <a:lnTo>
                    <a:pt x="1913877" y="3636302"/>
                  </a:lnTo>
                  <a:lnTo>
                    <a:pt x="1935480" y="3636302"/>
                  </a:lnTo>
                  <a:lnTo>
                    <a:pt x="1965343" y="3635666"/>
                  </a:lnTo>
                  <a:lnTo>
                    <a:pt x="1965343" y="3532385"/>
                  </a:lnTo>
                  <a:lnTo>
                    <a:pt x="1935480" y="3532703"/>
                  </a:lnTo>
                  <a:lnTo>
                    <a:pt x="1913877" y="3532703"/>
                  </a:lnTo>
                  <a:lnTo>
                    <a:pt x="1892592" y="3532067"/>
                  </a:lnTo>
                  <a:close/>
                  <a:moveTo>
                    <a:pt x="665284" y="3532067"/>
                  </a:moveTo>
                  <a:lnTo>
                    <a:pt x="665284" y="3635348"/>
                  </a:lnTo>
                  <a:lnTo>
                    <a:pt x="686575" y="3636302"/>
                  </a:lnTo>
                  <a:lnTo>
                    <a:pt x="708185" y="3636302"/>
                  </a:lnTo>
                  <a:lnTo>
                    <a:pt x="738374" y="3635666"/>
                  </a:lnTo>
                  <a:lnTo>
                    <a:pt x="738374" y="3532385"/>
                  </a:lnTo>
                  <a:lnTo>
                    <a:pt x="708185" y="3532703"/>
                  </a:lnTo>
                  <a:lnTo>
                    <a:pt x="686575" y="3532703"/>
                  </a:lnTo>
                  <a:lnTo>
                    <a:pt x="665284" y="3532067"/>
                  </a:lnTo>
                  <a:close/>
                  <a:moveTo>
                    <a:pt x="1746773" y="3519356"/>
                  </a:moveTo>
                  <a:lnTo>
                    <a:pt x="1746773" y="3623272"/>
                  </a:lnTo>
                  <a:lnTo>
                    <a:pt x="1764563" y="3625497"/>
                  </a:lnTo>
                  <a:lnTo>
                    <a:pt x="1782671" y="3628039"/>
                  </a:lnTo>
                  <a:lnTo>
                    <a:pt x="1800780" y="3629628"/>
                  </a:lnTo>
                  <a:lnTo>
                    <a:pt x="1819841" y="3631535"/>
                  </a:lnTo>
                  <a:lnTo>
                    <a:pt x="1819841" y="3527618"/>
                  </a:lnTo>
                  <a:lnTo>
                    <a:pt x="1800780" y="3526029"/>
                  </a:lnTo>
                  <a:lnTo>
                    <a:pt x="1782671" y="3524123"/>
                  </a:lnTo>
                  <a:lnTo>
                    <a:pt x="1764563" y="3521580"/>
                  </a:lnTo>
                  <a:lnTo>
                    <a:pt x="1746773" y="3519356"/>
                  </a:lnTo>
                  <a:close/>
                  <a:moveTo>
                    <a:pt x="519421" y="3519356"/>
                  </a:moveTo>
                  <a:lnTo>
                    <a:pt x="519421" y="3623272"/>
                  </a:lnTo>
                  <a:lnTo>
                    <a:pt x="537217" y="3625497"/>
                  </a:lnTo>
                  <a:lnTo>
                    <a:pt x="555330" y="3628039"/>
                  </a:lnTo>
                  <a:lnTo>
                    <a:pt x="573762" y="3629946"/>
                  </a:lnTo>
                  <a:lnTo>
                    <a:pt x="592511" y="3631535"/>
                  </a:lnTo>
                  <a:lnTo>
                    <a:pt x="592511" y="3527618"/>
                  </a:lnTo>
                  <a:lnTo>
                    <a:pt x="573762" y="3526029"/>
                  </a:lnTo>
                  <a:lnTo>
                    <a:pt x="555330" y="3524123"/>
                  </a:lnTo>
                  <a:lnTo>
                    <a:pt x="537217" y="3521580"/>
                  </a:lnTo>
                  <a:lnTo>
                    <a:pt x="519421" y="3519356"/>
                  </a:lnTo>
                  <a:close/>
                  <a:moveTo>
                    <a:pt x="3151360" y="3517220"/>
                  </a:moveTo>
                  <a:lnTo>
                    <a:pt x="3151360" y="3632118"/>
                  </a:lnTo>
                  <a:lnTo>
                    <a:pt x="3174848" y="3632755"/>
                  </a:lnTo>
                  <a:lnTo>
                    <a:pt x="3198972" y="3633073"/>
                  </a:lnTo>
                  <a:lnTo>
                    <a:pt x="3231983" y="3632755"/>
                  </a:lnTo>
                  <a:lnTo>
                    <a:pt x="3231983" y="3517539"/>
                  </a:lnTo>
                  <a:lnTo>
                    <a:pt x="3198972" y="3517857"/>
                  </a:lnTo>
                  <a:lnTo>
                    <a:pt x="3174848" y="3517539"/>
                  </a:lnTo>
                  <a:lnTo>
                    <a:pt x="3151360" y="3517220"/>
                  </a:lnTo>
                  <a:close/>
                  <a:moveTo>
                    <a:pt x="2989478" y="3502580"/>
                  </a:moveTo>
                  <a:lnTo>
                    <a:pt x="2989478" y="3618432"/>
                  </a:lnTo>
                  <a:lnTo>
                    <a:pt x="3009158" y="3620979"/>
                  </a:lnTo>
                  <a:lnTo>
                    <a:pt x="3029472" y="3623525"/>
                  </a:lnTo>
                  <a:lnTo>
                    <a:pt x="3049469" y="3625753"/>
                  </a:lnTo>
                  <a:lnTo>
                    <a:pt x="3070419" y="3627344"/>
                  </a:lnTo>
                  <a:lnTo>
                    <a:pt x="3070419" y="3512446"/>
                  </a:lnTo>
                  <a:lnTo>
                    <a:pt x="3049469" y="3510537"/>
                  </a:lnTo>
                  <a:lnTo>
                    <a:pt x="3029472" y="3507990"/>
                  </a:lnTo>
                  <a:lnTo>
                    <a:pt x="3009158" y="3505763"/>
                  </a:lnTo>
                  <a:lnTo>
                    <a:pt x="2989478" y="3502580"/>
                  </a:lnTo>
                  <a:close/>
                  <a:moveTo>
                    <a:pt x="1600953" y="3486306"/>
                  </a:moveTo>
                  <a:lnTo>
                    <a:pt x="1600953" y="3591494"/>
                  </a:lnTo>
                  <a:lnTo>
                    <a:pt x="1618744" y="3596578"/>
                  </a:lnTo>
                  <a:lnTo>
                    <a:pt x="1636217" y="3601345"/>
                  </a:lnTo>
                  <a:lnTo>
                    <a:pt x="1654960" y="3606112"/>
                  </a:lnTo>
                  <a:lnTo>
                    <a:pt x="1673704" y="3610243"/>
                  </a:lnTo>
                  <a:lnTo>
                    <a:pt x="1673704" y="3506009"/>
                  </a:lnTo>
                  <a:lnTo>
                    <a:pt x="1654960" y="3501242"/>
                  </a:lnTo>
                  <a:lnTo>
                    <a:pt x="1636217" y="3496475"/>
                  </a:lnTo>
                  <a:lnTo>
                    <a:pt x="1618108" y="3491708"/>
                  </a:lnTo>
                  <a:lnTo>
                    <a:pt x="1600953" y="3486306"/>
                  </a:lnTo>
                  <a:close/>
                  <a:moveTo>
                    <a:pt x="373875" y="3486306"/>
                  </a:moveTo>
                  <a:lnTo>
                    <a:pt x="373875" y="3591494"/>
                  </a:lnTo>
                  <a:lnTo>
                    <a:pt x="391353" y="3596578"/>
                  </a:lnTo>
                  <a:lnTo>
                    <a:pt x="409149" y="3601345"/>
                  </a:lnTo>
                  <a:lnTo>
                    <a:pt x="427581" y="3606112"/>
                  </a:lnTo>
                  <a:lnTo>
                    <a:pt x="446648" y="3610243"/>
                  </a:lnTo>
                  <a:lnTo>
                    <a:pt x="446648" y="3506009"/>
                  </a:lnTo>
                  <a:lnTo>
                    <a:pt x="427581" y="3501242"/>
                  </a:lnTo>
                  <a:lnTo>
                    <a:pt x="409149" y="3496475"/>
                  </a:lnTo>
                  <a:lnTo>
                    <a:pt x="390718" y="3491708"/>
                  </a:lnTo>
                  <a:lnTo>
                    <a:pt x="373875" y="3486306"/>
                  </a:lnTo>
                  <a:close/>
                  <a:moveTo>
                    <a:pt x="2827597" y="3465978"/>
                  </a:moveTo>
                  <a:lnTo>
                    <a:pt x="2827597" y="3583104"/>
                  </a:lnTo>
                  <a:lnTo>
                    <a:pt x="2846959" y="3589151"/>
                  </a:lnTo>
                  <a:lnTo>
                    <a:pt x="2866956" y="3594243"/>
                  </a:lnTo>
                  <a:lnTo>
                    <a:pt x="2887588" y="3599336"/>
                  </a:lnTo>
                  <a:lnTo>
                    <a:pt x="2908220" y="3604110"/>
                  </a:lnTo>
                  <a:lnTo>
                    <a:pt x="2908220" y="3487939"/>
                  </a:lnTo>
                  <a:lnTo>
                    <a:pt x="2887588" y="3482847"/>
                  </a:lnTo>
                  <a:lnTo>
                    <a:pt x="2866956" y="3477436"/>
                  </a:lnTo>
                  <a:lnTo>
                    <a:pt x="2846959" y="3472025"/>
                  </a:lnTo>
                  <a:lnTo>
                    <a:pt x="2827597" y="3465978"/>
                  </a:lnTo>
                  <a:close/>
                  <a:moveTo>
                    <a:pt x="2402802" y="3447218"/>
                  </a:moveTo>
                  <a:lnTo>
                    <a:pt x="2397719" y="3450714"/>
                  </a:lnTo>
                  <a:lnTo>
                    <a:pt x="2391365" y="3453891"/>
                  </a:lnTo>
                  <a:lnTo>
                    <a:pt x="2383740" y="3457387"/>
                  </a:lnTo>
                  <a:lnTo>
                    <a:pt x="2376433" y="3460565"/>
                  </a:lnTo>
                  <a:lnTo>
                    <a:pt x="2347841" y="3472005"/>
                  </a:lnTo>
                  <a:lnTo>
                    <a:pt x="2347841" y="3562893"/>
                  </a:lnTo>
                  <a:lnTo>
                    <a:pt x="2355784" y="3558761"/>
                  </a:lnTo>
                  <a:lnTo>
                    <a:pt x="2363408" y="3554630"/>
                  </a:lnTo>
                  <a:lnTo>
                    <a:pt x="2371033" y="3550181"/>
                  </a:lnTo>
                  <a:lnTo>
                    <a:pt x="2378340" y="3545414"/>
                  </a:lnTo>
                  <a:lnTo>
                    <a:pt x="2385329" y="3540648"/>
                  </a:lnTo>
                  <a:lnTo>
                    <a:pt x="2391683" y="3535881"/>
                  </a:lnTo>
                  <a:lnTo>
                    <a:pt x="2397719" y="3531114"/>
                  </a:lnTo>
                  <a:lnTo>
                    <a:pt x="2402802" y="3526983"/>
                  </a:lnTo>
                  <a:lnTo>
                    <a:pt x="2402802" y="3447218"/>
                  </a:lnTo>
                  <a:close/>
                  <a:moveTo>
                    <a:pt x="1175646" y="3447218"/>
                  </a:moveTo>
                  <a:lnTo>
                    <a:pt x="1170561" y="3450714"/>
                  </a:lnTo>
                  <a:lnTo>
                    <a:pt x="1164205" y="3453891"/>
                  </a:lnTo>
                  <a:lnTo>
                    <a:pt x="1156578" y="3457387"/>
                  </a:lnTo>
                  <a:lnTo>
                    <a:pt x="1149269" y="3460565"/>
                  </a:lnTo>
                  <a:lnTo>
                    <a:pt x="1120669" y="3472005"/>
                  </a:lnTo>
                  <a:lnTo>
                    <a:pt x="1120669" y="3562893"/>
                  </a:lnTo>
                  <a:lnTo>
                    <a:pt x="1128613" y="3558761"/>
                  </a:lnTo>
                  <a:lnTo>
                    <a:pt x="1136240" y="3554630"/>
                  </a:lnTo>
                  <a:lnTo>
                    <a:pt x="1144185" y="3550181"/>
                  </a:lnTo>
                  <a:lnTo>
                    <a:pt x="1151176" y="3545414"/>
                  </a:lnTo>
                  <a:lnTo>
                    <a:pt x="1158167" y="3540648"/>
                  </a:lnTo>
                  <a:lnTo>
                    <a:pt x="1164523" y="3535881"/>
                  </a:lnTo>
                  <a:lnTo>
                    <a:pt x="1170561" y="3531114"/>
                  </a:lnTo>
                  <a:lnTo>
                    <a:pt x="1175646" y="3526347"/>
                  </a:lnTo>
                  <a:lnTo>
                    <a:pt x="1175646" y="3447218"/>
                  </a:lnTo>
                  <a:close/>
                  <a:moveTo>
                    <a:pt x="3717945" y="3422692"/>
                  </a:moveTo>
                  <a:lnTo>
                    <a:pt x="3711914" y="3426193"/>
                  </a:lnTo>
                  <a:lnTo>
                    <a:pt x="3704931" y="3430013"/>
                  </a:lnTo>
                  <a:lnTo>
                    <a:pt x="3696678" y="3433832"/>
                  </a:lnTo>
                  <a:lnTo>
                    <a:pt x="3688425" y="3437651"/>
                  </a:lnTo>
                  <a:lnTo>
                    <a:pt x="3671285" y="3444335"/>
                  </a:lnTo>
                  <a:lnTo>
                    <a:pt x="3656684" y="3450064"/>
                  </a:lnTo>
                  <a:lnTo>
                    <a:pt x="3656684" y="3551276"/>
                  </a:lnTo>
                  <a:lnTo>
                    <a:pt x="3665254" y="3546820"/>
                  </a:lnTo>
                  <a:lnTo>
                    <a:pt x="3674142" y="3542046"/>
                  </a:lnTo>
                  <a:lnTo>
                    <a:pt x="3682394" y="3537272"/>
                  </a:lnTo>
                  <a:lnTo>
                    <a:pt x="3690647" y="3532179"/>
                  </a:lnTo>
                  <a:lnTo>
                    <a:pt x="3698582" y="3526769"/>
                  </a:lnTo>
                  <a:lnTo>
                    <a:pt x="3705566" y="3521358"/>
                  </a:lnTo>
                  <a:lnTo>
                    <a:pt x="3711914" y="3515947"/>
                  </a:lnTo>
                  <a:lnTo>
                    <a:pt x="3717945" y="3510855"/>
                  </a:lnTo>
                  <a:lnTo>
                    <a:pt x="3717945" y="3422692"/>
                  </a:lnTo>
                  <a:close/>
                  <a:moveTo>
                    <a:pt x="1455133" y="3410672"/>
                  </a:moveTo>
                  <a:lnTo>
                    <a:pt x="1455133" y="3516813"/>
                  </a:lnTo>
                  <a:lnTo>
                    <a:pt x="1457675" y="3519674"/>
                  </a:lnTo>
                  <a:lnTo>
                    <a:pt x="1460216" y="3522534"/>
                  </a:lnTo>
                  <a:lnTo>
                    <a:pt x="1466888" y="3528572"/>
                  </a:lnTo>
                  <a:lnTo>
                    <a:pt x="1475466" y="3534610"/>
                  </a:lnTo>
                  <a:lnTo>
                    <a:pt x="1484679" y="3540965"/>
                  </a:lnTo>
                  <a:lnTo>
                    <a:pt x="1495162" y="3547639"/>
                  </a:lnTo>
                  <a:lnTo>
                    <a:pt x="1505964" y="3553677"/>
                  </a:lnTo>
                  <a:lnTo>
                    <a:pt x="1517083" y="3559715"/>
                  </a:lnTo>
                  <a:lnTo>
                    <a:pt x="1528202" y="3564799"/>
                  </a:lnTo>
                  <a:lnTo>
                    <a:pt x="1528202" y="3457387"/>
                  </a:lnTo>
                  <a:lnTo>
                    <a:pt x="1517083" y="3452302"/>
                  </a:lnTo>
                  <a:lnTo>
                    <a:pt x="1506917" y="3446582"/>
                  </a:lnTo>
                  <a:lnTo>
                    <a:pt x="1497068" y="3441180"/>
                  </a:lnTo>
                  <a:lnTo>
                    <a:pt x="1487538" y="3435142"/>
                  </a:lnTo>
                  <a:lnTo>
                    <a:pt x="1478960" y="3429422"/>
                  </a:lnTo>
                  <a:lnTo>
                    <a:pt x="1470700" y="3423384"/>
                  </a:lnTo>
                  <a:lnTo>
                    <a:pt x="1462758" y="3417028"/>
                  </a:lnTo>
                  <a:lnTo>
                    <a:pt x="1455133" y="3410672"/>
                  </a:lnTo>
                  <a:close/>
                  <a:moveTo>
                    <a:pt x="227694" y="3410672"/>
                  </a:moveTo>
                  <a:lnTo>
                    <a:pt x="227694" y="3516813"/>
                  </a:lnTo>
                  <a:lnTo>
                    <a:pt x="230237" y="3519674"/>
                  </a:lnTo>
                  <a:lnTo>
                    <a:pt x="233097" y="3522534"/>
                  </a:lnTo>
                  <a:lnTo>
                    <a:pt x="239770" y="3528572"/>
                  </a:lnTo>
                  <a:lnTo>
                    <a:pt x="248033" y="3534610"/>
                  </a:lnTo>
                  <a:lnTo>
                    <a:pt x="257566" y="3540965"/>
                  </a:lnTo>
                  <a:lnTo>
                    <a:pt x="267735" y="3547639"/>
                  </a:lnTo>
                  <a:lnTo>
                    <a:pt x="278858" y="3553677"/>
                  </a:lnTo>
                  <a:lnTo>
                    <a:pt x="289662" y="3559715"/>
                  </a:lnTo>
                  <a:lnTo>
                    <a:pt x="300785" y="3564799"/>
                  </a:lnTo>
                  <a:lnTo>
                    <a:pt x="300785" y="3457387"/>
                  </a:lnTo>
                  <a:lnTo>
                    <a:pt x="289662" y="3452302"/>
                  </a:lnTo>
                  <a:lnTo>
                    <a:pt x="279493" y="3446582"/>
                  </a:lnTo>
                  <a:lnTo>
                    <a:pt x="269642" y="3441180"/>
                  </a:lnTo>
                  <a:lnTo>
                    <a:pt x="260108" y="3435142"/>
                  </a:lnTo>
                  <a:lnTo>
                    <a:pt x="251528" y="3429422"/>
                  </a:lnTo>
                  <a:lnTo>
                    <a:pt x="243266" y="3423384"/>
                  </a:lnTo>
                  <a:lnTo>
                    <a:pt x="235321" y="3417028"/>
                  </a:lnTo>
                  <a:lnTo>
                    <a:pt x="227694" y="3410672"/>
                  </a:lnTo>
                  <a:close/>
                  <a:moveTo>
                    <a:pt x="2665715" y="3381953"/>
                  </a:moveTo>
                  <a:lnTo>
                    <a:pt x="2665715" y="3500670"/>
                  </a:lnTo>
                  <a:lnTo>
                    <a:pt x="2668254" y="3503216"/>
                  </a:lnTo>
                  <a:lnTo>
                    <a:pt x="2671429" y="3506399"/>
                  </a:lnTo>
                  <a:lnTo>
                    <a:pt x="2678729" y="3512765"/>
                  </a:lnTo>
                  <a:lnTo>
                    <a:pt x="2687934" y="3519767"/>
                  </a:lnTo>
                  <a:lnTo>
                    <a:pt x="2698726" y="3527087"/>
                  </a:lnTo>
                  <a:lnTo>
                    <a:pt x="2710153" y="3534089"/>
                  </a:lnTo>
                  <a:lnTo>
                    <a:pt x="2722215" y="3541409"/>
                  </a:lnTo>
                  <a:lnTo>
                    <a:pt x="2734594" y="3547457"/>
                  </a:lnTo>
                  <a:lnTo>
                    <a:pt x="2746656" y="3553504"/>
                  </a:lnTo>
                  <a:lnTo>
                    <a:pt x="2746656" y="3434150"/>
                  </a:lnTo>
                  <a:lnTo>
                    <a:pt x="2734594" y="3428103"/>
                  </a:lnTo>
                  <a:lnTo>
                    <a:pt x="2723167" y="3422374"/>
                  </a:lnTo>
                  <a:lnTo>
                    <a:pt x="2712058" y="3416009"/>
                  </a:lnTo>
                  <a:lnTo>
                    <a:pt x="2701583" y="3409325"/>
                  </a:lnTo>
                  <a:lnTo>
                    <a:pt x="2691743" y="3402959"/>
                  </a:lnTo>
                  <a:lnTo>
                    <a:pt x="2682538" y="3396276"/>
                  </a:lnTo>
                  <a:lnTo>
                    <a:pt x="2673650" y="3388955"/>
                  </a:lnTo>
                  <a:lnTo>
                    <a:pt x="2665715" y="3381953"/>
                  </a:lnTo>
                  <a:close/>
                  <a:moveTo>
                    <a:pt x="1916773" y="3320218"/>
                  </a:moveTo>
                  <a:lnTo>
                    <a:pt x="1916773" y="3423312"/>
                  </a:lnTo>
                  <a:lnTo>
                    <a:pt x="1938033" y="3423629"/>
                  </a:lnTo>
                  <a:lnTo>
                    <a:pt x="1959928" y="3424263"/>
                  </a:lnTo>
                  <a:lnTo>
                    <a:pt x="1989755" y="3423629"/>
                  </a:lnTo>
                  <a:lnTo>
                    <a:pt x="1989755" y="3320535"/>
                  </a:lnTo>
                  <a:lnTo>
                    <a:pt x="1959293" y="3320852"/>
                  </a:lnTo>
                  <a:lnTo>
                    <a:pt x="1938033" y="3320852"/>
                  </a:lnTo>
                  <a:lnTo>
                    <a:pt x="1916773" y="3320218"/>
                  </a:lnTo>
                  <a:close/>
                  <a:moveTo>
                    <a:pt x="1404938" y="3314700"/>
                  </a:moveTo>
                  <a:lnTo>
                    <a:pt x="1408115" y="3320420"/>
                  </a:lnTo>
                  <a:lnTo>
                    <a:pt x="1411928" y="3325505"/>
                  </a:lnTo>
                  <a:lnTo>
                    <a:pt x="1415740" y="3330590"/>
                  </a:lnTo>
                  <a:lnTo>
                    <a:pt x="1419552" y="3335992"/>
                  </a:lnTo>
                  <a:lnTo>
                    <a:pt x="1424000" y="3340759"/>
                  </a:lnTo>
                  <a:lnTo>
                    <a:pt x="1428447" y="3346161"/>
                  </a:lnTo>
                  <a:lnTo>
                    <a:pt x="1438296" y="3356013"/>
                  </a:lnTo>
                  <a:lnTo>
                    <a:pt x="1448780" y="3365229"/>
                  </a:lnTo>
                  <a:lnTo>
                    <a:pt x="1460852" y="3374444"/>
                  </a:lnTo>
                  <a:lnTo>
                    <a:pt x="1472924" y="3383025"/>
                  </a:lnTo>
                  <a:lnTo>
                    <a:pt x="1486267" y="3391287"/>
                  </a:lnTo>
                  <a:lnTo>
                    <a:pt x="1500563" y="3399550"/>
                  </a:lnTo>
                  <a:lnTo>
                    <a:pt x="1515494" y="3407494"/>
                  </a:lnTo>
                  <a:lnTo>
                    <a:pt x="1531061" y="3415121"/>
                  </a:lnTo>
                  <a:lnTo>
                    <a:pt x="1547263" y="3422113"/>
                  </a:lnTo>
                  <a:lnTo>
                    <a:pt x="1564101" y="3428786"/>
                  </a:lnTo>
                  <a:lnTo>
                    <a:pt x="1581574" y="3435142"/>
                  </a:lnTo>
                  <a:lnTo>
                    <a:pt x="1599682" y="3441498"/>
                  </a:lnTo>
                  <a:lnTo>
                    <a:pt x="1618108" y="3447218"/>
                  </a:lnTo>
                  <a:lnTo>
                    <a:pt x="1637170" y="3452620"/>
                  </a:lnTo>
                  <a:lnTo>
                    <a:pt x="1656866" y="3457705"/>
                  </a:lnTo>
                  <a:lnTo>
                    <a:pt x="1676881" y="3462472"/>
                  </a:lnTo>
                  <a:lnTo>
                    <a:pt x="1697213" y="3466921"/>
                  </a:lnTo>
                  <a:lnTo>
                    <a:pt x="1718180" y="3471052"/>
                  </a:lnTo>
                  <a:lnTo>
                    <a:pt x="1738830" y="3474865"/>
                  </a:lnTo>
                  <a:lnTo>
                    <a:pt x="1760116" y="3478361"/>
                  </a:lnTo>
                  <a:lnTo>
                    <a:pt x="1782036" y="3480903"/>
                  </a:lnTo>
                  <a:lnTo>
                    <a:pt x="1803639" y="3483763"/>
                  </a:lnTo>
                  <a:lnTo>
                    <a:pt x="1825877" y="3486306"/>
                  </a:lnTo>
                  <a:lnTo>
                    <a:pt x="1847798" y="3488213"/>
                  </a:lnTo>
                  <a:lnTo>
                    <a:pt x="1870036" y="3489801"/>
                  </a:lnTo>
                  <a:lnTo>
                    <a:pt x="1891957" y="3490755"/>
                  </a:lnTo>
                  <a:lnTo>
                    <a:pt x="1914513" y="3492026"/>
                  </a:lnTo>
                  <a:lnTo>
                    <a:pt x="1936751" y="3492344"/>
                  </a:lnTo>
                  <a:lnTo>
                    <a:pt x="1959307" y="3492979"/>
                  </a:lnTo>
                  <a:lnTo>
                    <a:pt x="1978051" y="3492344"/>
                  </a:lnTo>
                  <a:lnTo>
                    <a:pt x="1996794" y="3492026"/>
                  </a:lnTo>
                  <a:lnTo>
                    <a:pt x="2015538" y="3491708"/>
                  </a:lnTo>
                  <a:lnTo>
                    <a:pt x="2034599" y="3490437"/>
                  </a:lnTo>
                  <a:lnTo>
                    <a:pt x="2053025" y="3489801"/>
                  </a:lnTo>
                  <a:lnTo>
                    <a:pt x="2071769" y="3488213"/>
                  </a:lnTo>
                  <a:lnTo>
                    <a:pt x="2090513" y="3486624"/>
                  </a:lnTo>
                  <a:lnTo>
                    <a:pt x="2108621" y="3484717"/>
                  </a:lnTo>
                  <a:lnTo>
                    <a:pt x="2127365" y="3482492"/>
                  </a:lnTo>
                  <a:lnTo>
                    <a:pt x="2145473" y="3480268"/>
                  </a:lnTo>
                  <a:lnTo>
                    <a:pt x="2163581" y="3477408"/>
                  </a:lnTo>
                  <a:lnTo>
                    <a:pt x="2181372" y="3474865"/>
                  </a:lnTo>
                  <a:lnTo>
                    <a:pt x="2199163" y="3471688"/>
                  </a:lnTo>
                  <a:lnTo>
                    <a:pt x="2216318" y="3468510"/>
                  </a:lnTo>
                  <a:lnTo>
                    <a:pt x="2233473" y="3464696"/>
                  </a:lnTo>
                  <a:lnTo>
                    <a:pt x="2250311" y="3460883"/>
                  </a:lnTo>
                  <a:lnTo>
                    <a:pt x="2266830" y="3457069"/>
                  </a:lnTo>
                  <a:lnTo>
                    <a:pt x="2283668" y="3452620"/>
                  </a:lnTo>
                  <a:lnTo>
                    <a:pt x="2299235" y="3448171"/>
                  </a:lnTo>
                  <a:lnTo>
                    <a:pt x="2315119" y="3443404"/>
                  </a:lnTo>
                  <a:lnTo>
                    <a:pt x="2330051" y="3438320"/>
                  </a:lnTo>
                  <a:lnTo>
                    <a:pt x="2344982" y="3432917"/>
                  </a:lnTo>
                  <a:lnTo>
                    <a:pt x="2359278" y="3427833"/>
                  </a:lnTo>
                  <a:lnTo>
                    <a:pt x="2373574" y="3421795"/>
                  </a:lnTo>
                  <a:lnTo>
                    <a:pt x="2386917" y="3415757"/>
                  </a:lnTo>
                  <a:lnTo>
                    <a:pt x="2399942" y="3409719"/>
                  </a:lnTo>
                  <a:lnTo>
                    <a:pt x="2412650" y="3403363"/>
                  </a:lnTo>
                  <a:lnTo>
                    <a:pt x="2424722" y="3396690"/>
                  </a:lnTo>
                  <a:lnTo>
                    <a:pt x="2436159" y="3389380"/>
                  </a:lnTo>
                  <a:lnTo>
                    <a:pt x="2446961" y="3382389"/>
                  </a:lnTo>
                  <a:lnTo>
                    <a:pt x="2457444" y="3375080"/>
                  </a:lnTo>
                  <a:lnTo>
                    <a:pt x="2466975" y="3367453"/>
                  </a:lnTo>
                  <a:lnTo>
                    <a:pt x="2466975" y="3464378"/>
                  </a:lnTo>
                  <a:lnTo>
                    <a:pt x="2466657" y="3464696"/>
                  </a:lnTo>
                  <a:lnTo>
                    <a:pt x="2466340" y="3472641"/>
                  </a:lnTo>
                  <a:lnTo>
                    <a:pt x="2466022" y="3477408"/>
                  </a:lnTo>
                  <a:lnTo>
                    <a:pt x="2464751" y="3482492"/>
                  </a:lnTo>
                  <a:lnTo>
                    <a:pt x="2463480" y="3487895"/>
                  </a:lnTo>
                  <a:lnTo>
                    <a:pt x="2461892" y="3492344"/>
                  </a:lnTo>
                  <a:lnTo>
                    <a:pt x="2459986" y="3497111"/>
                  </a:lnTo>
                  <a:lnTo>
                    <a:pt x="2457444" y="3501877"/>
                  </a:lnTo>
                  <a:lnTo>
                    <a:pt x="2455220" y="3506962"/>
                  </a:lnTo>
                  <a:lnTo>
                    <a:pt x="2452361" y="3511729"/>
                  </a:lnTo>
                  <a:lnTo>
                    <a:pt x="2449184" y="3516178"/>
                  </a:lnTo>
                  <a:lnTo>
                    <a:pt x="2445690" y="3520945"/>
                  </a:lnTo>
                  <a:lnTo>
                    <a:pt x="2441878" y="3525712"/>
                  </a:lnTo>
                  <a:lnTo>
                    <a:pt x="2437748" y="3529843"/>
                  </a:lnTo>
                  <a:lnTo>
                    <a:pt x="2429170" y="3539059"/>
                  </a:lnTo>
                  <a:lnTo>
                    <a:pt x="2419322" y="3547639"/>
                  </a:lnTo>
                  <a:lnTo>
                    <a:pt x="2408202" y="3556537"/>
                  </a:lnTo>
                  <a:lnTo>
                    <a:pt x="2396130" y="3564799"/>
                  </a:lnTo>
                  <a:lnTo>
                    <a:pt x="2383423" y="3572744"/>
                  </a:lnTo>
                  <a:lnTo>
                    <a:pt x="2369127" y="3580689"/>
                  </a:lnTo>
                  <a:lnTo>
                    <a:pt x="2354195" y="3587998"/>
                  </a:lnTo>
                  <a:lnTo>
                    <a:pt x="2338311" y="3595625"/>
                  </a:lnTo>
                  <a:lnTo>
                    <a:pt x="2321791" y="3602298"/>
                  </a:lnTo>
                  <a:lnTo>
                    <a:pt x="2304636" y="3608972"/>
                  </a:lnTo>
                  <a:lnTo>
                    <a:pt x="2285892" y="3615328"/>
                  </a:lnTo>
                  <a:lnTo>
                    <a:pt x="2266830" y="3621683"/>
                  </a:lnTo>
                  <a:lnTo>
                    <a:pt x="2247134" y="3627086"/>
                  </a:lnTo>
                  <a:lnTo>
                    <a:pt x="2226802" y="3632806"/>
                  </a:lnTo>
                  <a:lnTo>
                    <a:pt x="2205516" y="3637255"/>
                  </a:lnTo>
                  <a:lnTo>
                    <a:pt x="2183278" y="3642022"/>
                  </a:lnTo>
                  <a:lnTo>
                    <a:pt x="2160722" y="3646471"/>
                  </a:lnTo>
                  <a:lnTo>
                    <a:pt x="2137848" y="3649967"/>
                  </a:lnTo>
                  <a:lnTo>
                    <a:pt x="2114340" y="3653462"/>
                  </a:lnTo>
                  <a:lnTo>
                    <a:pt x="2089877" y="3656640"/>
                  </a:lnTo>
                  <a:lnTo>
                    <a:pt x="2065415" y="3659182"/>
                  </a:lnTo>
                  <a:lnTo>
                    <a:pt x="2040000" y="3661407"/>
                  </a:lnTo>
                  <a:lnTo>
                    <a:pt x="2014267" y="3662996"/>
                  </a:lnTo>
                  <a:lnTo>
                    <a:pt x="1988217" y="3664267"/>
                  </a:lnTo>
                  <a:lnTo>
                    <a:pt x="1962166" y="3664903"/>
                  </a:lnTo>
                  <a:lnTo>
                    <a:pt x="1935480" y="3665538"/>
                  </a:lnTo>
                  <a:lnTo>
                    <a:pt x="1908159" y="3664903"/>
                  </a:lnTo>
                  <a:lnTo>
                    <a:pt x="1881155" y="3664267"/>
                  </a:lnTo>
                  <a:lnTo>
                    <a:pt x="1854469" y="3662996"/>
                  </a:lnTo>
                  <a:lnTo>
                    <a:pt x="1828419" y="3661089"/>
                  </a:lnTo>
                  <a:lnTo>
                    <a:pt x="1803004" y="3659182"/>
                  </a:lnTo>
                  <a:lnTo>
                    <a:pt x="1777588" y="3656322"/>
                  </a:lnTo>
                  <a:lnTo>
                    <a:pt x="1752809" y="3653145"/>
                  </a:lnTo>
                  <a:lnTo>
                    <a:pt x="1728664" y="3649649"/>
                  </a:lnTo>
                  <a:lnTo>
                    <a:pt x="1705155" y="3645835"/>
                  </a:lnTo>
                  <a:lnTo>
                    <a:pt x="1682282" y="3641069"/>
                  </a:lnTo>
                  <a:lnTo>
                    <a:pt x="1660043" y="3636302"/>
                  </a:lnTo>
                  <a:lnTo>
                    <a:pt x="1638440" y="3631217"/>
                  </a:lnTo>
                  <a:lnTo>
                    <a:pt x="1617791" y="3625497"/>
                  </a:lnTo>
                  <a:lnTo>
                    <a:pt x="1597776" y="3619777"/>
                  </a:lnTo>
                  <a:lnTo>
                    <a:pt x="1578397" y="3613421"/>
                  </a:lnTo>
                  <a:lnTo>
                    <a:pt x="1559653" y="3606747"/>
                  </a:lnTo>
                  <a:lnTo>
                    <a:pt x="1542498" y="3599438"/>
                  </a:lnTo>
                  <a:lnTo>
                    <a:pt x="1525343" y="3592447"/>
                  </a:lnTo>
                  <a:lnTo>
                    <a:pt x="1509776" y="3584820"/>
                  </a:lnTo>
                  <a:lnTo>
                    <a:pt x="1495162" y="3576875"/>
                  </a:lnTo>
                  <a:lnTo>
                    <a:pt x="1481184" y="3568613"/>
                  </a:lnTo>
                  <a:lnTo>
                    <a:pt x="1468159" y="3560350"/>
                  </a:lnTo>
                  <a:lnTo>
                    <a:pt x="1456404" y="3551770"/>
                  </a:lnTo>
                  <a:lnTo>
                    <a:pt x="1445603" y="3542554"/>
                  </a:lnTo>
                  <a:lnTo>
                    <a:pt x="1440837" y="3538423"/>
                  </a:lnTo>
                  <a:lnTo>
                    <a:pt x="1436390" y="3533656"/>
                  </a:lnTo>
                  <a:lnTo>
                    <a:pt x="1431942" y="3529207"/>
                  </a:lnTo>
                  <a:lnTo>
                    <a:pt x="1428130" y="3524440"/>
                  </a:lnTo>
                  <a:lnTo>
                    <a:pt x="1424318" y="3519674"/>
                  </a:lnTo>
                  <a:lnTo>
                    <a:pt x="1420823" y="3514907"/>
                  </a:lnTo>
                  <a:lnTo>
                    <a:pt x="1417646" y="3510140"/>
                  </a:lnTo>
                  <a:lnTo>
                    <a:pt x="1415105" y="3505055"/>
                  </a:lnTo>
                  <a:lnTo>
                    <a:pt x="1412563" y="3500288"/>
                  </a:lnTo>
                  <a:lnTo>
                    <a:pt x="1410339" y="3495204"/>
                  </a:lnTo>
                  <a:lnTo>
                    <a:pt x="1408115" y="3490437"/>
                  </a:lnTo>
                  <a:lnTo>
                    <a:pt x="1407162" y="3485352"/>
                  </a:lnTo>
                  <a:lnTo>
                    <a:pt x="1405892" y="3480268"/>
                  </a:lnTo>
                  <a:lnTo>
                    <a:pt x="1404621" y="3475183"/>
                  </a:lnTo>
                  <a:lnTo>
                    <a:pt x="1404303" y="3470099"/>
                  </a:lnTo>
                  <a:lnTo>
                    <a:pt x="1404303" y="3464696"/>
                  </a:lnTo>
                  <a:lnTo>
                    <a:pt x="1403350" y="3464696"/>
                  </a:lnTo>
                  <a:lnTo>
                    <a:pt x="1403350" y="3333132"/>
                  </a:lnTo>
                  <a:lnTo>
                    <a:pt x="1403350" y="3329318"/>
                  </a:lnTo>
                  <a:lnTo>
                    <a:pt x="1403985" y="3322327"/>
                  </a:lnTo>
                  <a:lnTo>
                    <a:pt x="1404938" y="3314700"/>
                  </a:lnTo>
                  <a:close/>
                  <a:moveTo>
                    <a:pt x="177802" y="3314700"/>
                  </a:moveTo>
                  <a:lnTo>
                    <a:pt x="180980" y="3320420"/>
                  </a:lnTo>
                  <a:lnTo>
                    <a:pt x="184476" y="3325505"/>
                  </a:lnTo>
                  <a:lnTo>
                    <a:pt x="188289" y="3330590"/>
                  </a:lnTo>
                  <a:lnTo>
                    <a:pt x="192420" y="3335992"/>
                  </a:lnTo>
                  <a:lnTo>
                    <a:pt x="196551" y="3340759"/>
                  </a:lnTo>
                  <a:lnTo>
                    <a:pt x="201000" y="3346161"/>
                  </a:lnTo>
                  <a:lnTo>
                    <a:pt x="210852" y="3356013"/>
                  </a:lnTo>
                  <a:lnTo>
                    <a:pt x="221656" y="3365229"/>
                  </a:lnTo>
                  <a:lnTo>
                    <a:pt x="233414" y="3374444"/>
                  </a:lnTo>
                  <a:lnTo>
                    <a:pt x="245490" y="3383025"/>
                  </a:lnTo>
                  <a:lnTo>
                    <a:pt x="259155" y="3391287"/>
                  </a:lnTo>
                  <a:lnTo>
                    <a:pt x="273138" y="3399550"/>
                  </a:lnTo>
                  <a:lnTo>
                    <a:pt x="288073" y="3407494"/>
                  </a:lnTo>
                  <a:lnTo>
                    <a:pt x="303645" y="3415121"/>
                  </a:lnTo>
                  <a:lnTo>
                    <a:pt x="319852" y="3422113"/>
                  </a:lnTo>
                  <a:lnTo>
                    <a:pt x="336694" y="3428786"/>
                  </a:lnTo>
                  <a:lnTo>
                    <a:pt x="354173" y="3435142"/>
                  </a:lnTo>
                  <a:lnTo>
                    <a:pt x="372286" y="3441498"/>
                  </a:lnTo>
                  <a:lnTo>
                    <a:pt x="390718" y="3447218"/>
                  </a:lnTo>
                  <a:lnTo>
                    <a:pt x="409785" y="3452620"/>
                  </a:lnTo>
                  <a:lnTo>
                    <a:pt x="429488" y="3457705"/>
                  </a:lnTo>
                  <a:lnTo>
                    <a:pt x="449826" y="3462472"/>
                  </a:lnTo>
                  <a:lnTo>
                    <a:pt x="469846" y="3466921"/>
                  </a:lnTo>
                  <a:lnTo>
                    <a:pt x="490820" y="3471052"/>
                  </a:lnTo>
                  <a:lnTo>
                    <a:pt x="511794" y="3474865"/>
                  </a:lnTo>
                  <a:lnTo>
                    <a:pt x="533085" y="3478361"/>
                  </a:lnTo>
                  <a:lnTo>
                    <a:pt x="554695" y="3480903"/>
                  </a:lnTo>
                  <a:lnTo>
                    <a:pt x="576304" y="3483763"/>
                  </a:lnTo>
                  <a:lnTo>
                    <a:pt x="598549" y="3486306"/>
                  </a:lnTo>
                  <a:lnTo>
                    <a:pt x="620476" y="3488213"/>
                  </a:lnTo>
                  <a:lnTo>
                    <a:pt x="642721" y="3489801"/>
                  </a:lnTo>
                  <a:lnTo>
                    <a:pt x="664966" y="3490755"/>
                  </a:lnTo>
                  <a:lnTo>
                    <a:pt x="687211" y="3492026"/>
                  </a:lnTo>
                  <a:lnTo>
                    <a:pt x="709456" y="3492344"/>
                  </a:lnTo>
                  <a:lnTo>
                    <a:pt x="732018" y="3492344"/>
                  </a:lnTo>
                  <a:lnTo>
                    <a:pt x="750768" y="3492344"/>
                  </a:lnTo>
                  <a:lnTo>
                    <a:pt x="769517" y="3492026"/>
                  </a:lnTo>
                  <a:lnTo>
                    <a:pt x="788266" y="3491708"/>
                  </a:lnTo>
                  <a:lnTo>
                    <a:pt x="807333" y="3490437"/>
                  </a:lnTo>
                  <a:lnTo>
                    <a:pt x="825765" y="3489801"/>
                  </a:lnTo>
                  <a:lnTo>
                    <a:pt x="844832" y="3488213"/>
                  </a:lnTo>
                  <a:lnTo>
                    <a:pt x="863263" y="3486624"/>
                  </a:lnTo>
                  <a:lnTo>
                    <a:pt x="881695" y="3484717"/>
                  </a:lnTo>
                  <a:lnTo>
                    <a:pt x="900126" y="3482492"/>
                  </a:lnTo>
                  <a:lnTo>
                    <a:pt x="918240" y="3480268"/>
                  </a:lnTo>
                  <a:lnTo>
                    <a:pt x="936354" y="3477408"/>
                  </a:lnTo>
                  <a:lnTo>
                    <a:pt x="954150" y="3474865"/>
                  </a:lnTo>
                  <a:lnTo>
                    <a:pt x="971946" y="3471688"/>
                  </a:lnTo>
                  <a:lnTo>
                    <a:pt x="989424" y="3468510"/>
                  </a:lnTo>
                  <a:lnTo>
                    <a:pt x="1006266" y="3464696"/>
                  </a:lnTo>
                  <a:lnTo>
                    <a:pt x="1023109" y="3460883"/>
                  </a:lnTo>
                  <a:lnTo>
                    <a:pt x="1039952" y="3457069"/>
                  </a:lnTo>
                  <a:lnTo>
                    <a:pt x="1056476" y="3452620"/>
                  </a:lnTo>
                  <a:lnTo>
                    <a:pt x="1072366" y="3448171"/>
                  </a:lnTo>
                  <a:lnTo>
                    <a:pt x="1087937" y="3443087"/>
                  </a:lnTo>
                  <a:lnTo>
                    <a:pt x="1102873" y="3438320"/>
                  </a:lnTo>
                  <a:lnTo>
                    <a:pt x="1118126" y="3432917"/>
                  </a:lnTo>
                  <a:lnTo>
                    <a:pt x="1132109" y="3427833"/>
                  </a:lnTo>
                  <a:lnTo>
                    <a:pt x="1146409" y="3421795"/>
                  </a:lnTo>
                  <a:lnTo>
                    <a:pt x="1159756" y="3415757"/>
                  </a:lnTo>
                  <a:lnTo>
                    <a:pt x="1172785" y="3409719"/>
                  </a:lnTo>
                  <a:lnTo>
                    <a:pt x="1185497" y="3403363"/>
                  </a:lnTo>
                  <a:lnTo>
                    <a:pt x="1197890" y="3396690"/>
                  </a:lnTo>
                  <a:lnTo>
                    <a:pt x="1209331" y="3389380"/>
                  </a:lnTo>
                  <a:lnTo>
                    <a:pt x="1219818" y="3382389"/>
                  </a:lnTo>
                  <a:lnTo>
                    <a:pt x="1230622" y="3375080"/>
                  </a:lnTo>
                  <a:lnTo>
                    <a:pt x="1239838" y="3367453"/>
                  </a:lnTo>
                  <a:lnTo>
                    <a:pt x="1239838" y="3464378"/>
                  </a:lnTo>
                  <a:lnTo>
                    <a:pt x="1239838" y="3464696"/>
                  </a:lnTo>
                  <a:lnTo>
                    <a:pt x="1239520" y="3468827"/>
                  </a:lnTo>
                  <a:lnTo>
                    <a:pt x="1239202" y="3472641"/>
                  </a:lnTo>
                  <a:lnTo>
                    <a:pt x="1238885" y="3477408"/>
                  </a:lnTo>
                  <a:lnTo>
                    <a:pt x="1237614" y="3482492"/>
                  </a:lnTo>
                  <a:lnTo>
                    <a:pt x="1236342" y="3487895"/>
                  </a:lnTo>
                  <a:lnTo>
                    <a:pt x="1234754" y="3492344"/>
                  </a:lnTo>
                  <a:lnTo>
                    <a:pt x="1232847" y="3497111"/>
                  </a:lnTo>
                  <a:lnTo>
                    <a:pt x="1230622" y="3501877"/>
                  </a:lnTo>
                  <a:lnTo>
                    <a:pt x="1228080" y="3506962"/>
                  </a:lnTo>
                  <a:lnTo>
                    <a:pt x="1225538" y="3511729"/>
                  </a:lnTo>
                  <a:lnTo>
                    <a:pt x="1222360" y="3516178"/>
                  </a:lnTo>
                  <a:lnTo>
                    <a:pt x="1218546" y="3520945"/>
                  </a:lnTo>
                  <a:lnTo>
                    <a:pt x="1214733" y="3525712"/>
                  </a:lnTo>
                  <a:lnTo>
                    <a:pt x="1210920" y="3529843"/>
                  </a:lnTo>
                  <a:lnTo>
                    <a:pt x="1202022" y="3539059"/>
                  </a:lnTo>
                  <a:lnTo>
                    <a:pt x="1192170" y="3547639"/>
                  </a:lnTo>
                  <a:lnTo>
                    <a:pt x="1181048" y="3556537"/>
                  </a:lnTo>
                  <a:lnTo>
                    <a:pt x="1169290" y="3564799"/>
                  </a:lnTo>
                  <a:lnTo>
                    <a:pt x="1156261" y="3572744"/>
                  </a:lnTo>
                  <a:lnTo>
                    <a:pt x="1141960" y="3580689"/>
                  </a:lnTo>
                  <a:lnTo>
                    <a:pt x="1127024" y="3587998"/>
                  </a:lnTo>
                  <a:lnTo>
                    <a:pt x="1111453" y="3595625"/>
                  </a:lnTo>
                  <a:lnTo>
                    <a:pt x="1094610" y="3602298"/>
                  </a:lnTo>
                  <a:lnTo>
                    <a:pt x="1077450" y="3608972"/>
                  </a:lnTo>
                  <a:lnTo>
                    <a:pt x="1058701" y="3615328"/>
                  </a:lnTo>
                  <a:lnTo>
                    <a:pt x="1039952" y="3621683"/>
                  </a:lnTo>
                  <a:lnTo>
                    <a:pt x="1020249" y="3627086"/>
                  </a:lnTo>
                  <a:lnTo>
                    <a:pt x="999593" y="3632806"/>
                  </a:lnTo>
                  <a:lnTo>
                    <a:pt x="978301" y="3637255"/>
                  </a:lnTo>
                  <a:lnTo>
                    <a:pt x="956056" y="3642022"/>
                  </a:lnTo>
                  <a:lnTo>
                    <a:pt x="933494" y="3646471"/>
                  </a:lnTo>
                  <a:lnTo>
                    <a:pt x="910613" y="3649967"/>
                  </a:lnTo>
                  <a:lnTo>
                    <a:pt x="887097" y="3653462"/>
                  </a:lnTo>
                  <a:lnTo>
                    <a:pt x="862946" y="3656640"/>
                  </a:lnTo>
                  <a:lnTo>
                    <a:pt x="838158" y="3659182"/>
                  </a:lnTo>
                  <a:lnTo>
                    <a:pt x="812736" y="3661407"/>
                  </a:lnTo>
                  <a:lnTo>
                    <a:pt x="787313" y="3662996"/>
                  </a:lnTo>
                  <a:lnTo>
                    <a:pt x="761572" y="3664267"/>
                  </a:lnTo>
                  <a:lnTo>
                    <a:pt x="735196" y="3664903"/>
                  </a:lnTo>
                  <a:lnTo>
                    <a:pt x="708185" y="3665538"/>
                  </a:lnTo>
                  <a:lnTo>
                    <a:pt x="680855" y="3664903"/>
                  </a:lnTo>
                  <a:lnTo>
                    <a:pt x="654161" y="3664267"/>
                  </a:lnTo>
                  <a:lnTo>
                    <a:pt x="627467" y="3662996"/>
                  </a:lnTo>
                  <a:lnTo>
                    <a:pt x="601409" y="3661089"/>
                  </a:lnTo>
                  <a:lnTo>
                    <a:pt x="575668" y="3659182"/>
                  </a:lnTo>
                  <a:lnTo>
                    <a:pt x="550246" y="3656322"/>
                  </a:lnTo>
                  <a:lnTo>
                    <a:pt x="525458" y="3653145"/>
                  </a:lnTo>
                  <a:lnTo>
                    <a:pt x="501307" y="3649649"/>
                  </a:lnTo>
                  <a:lnTo>
                    <a:pt x="478109" y="3645835"/>
                  </a:lnTo>
                  <a:lnTo>
                    <a:pt x="455228" y="3641069"/>
                  </a:lnTo>
                  <a:lnTo>
                    <a:pt x="432665" y="3636302"/>
                  </a:lnTo>
                  <a:lnTo>
                    <a:pt x="411374" y="3631217"/>
                  </a:lnTo>
                  <a:lnTo>
                    <a:pt x="390400" y="3625497"/>
                  </a:lnTo>
                  <a:lnTo>
                    <a:pt x="370380" y="3619777"/>
                  </a:lnTo>
                  <a:lnTo>
                    <a:pt x="350995" y="3613421"/>
                  </a:lnTo>
                  <a:lnTo>
                    <a:pt x="332563" y="3606747"/>
                  </a:lnTo>
                  <a:lnTo>
                    <a:pt x="315085" y="3599438"/>
                  </a:lnTo>
                  <a:lnTo>
                    <a:pt x="297925" y="3592447"/>
                  </a:lnTo>
                  <a:lnTo>
                    <a:pt x="282353" y="3584820"/>
                  </a:lnTo>
                  <a:lnTo>
                    <a:pt x="267735" y="3576875"/>
                  </a:lnTo>
                  <a:lnTo>
                    <a:pt x="253753" y="3568613"/>
                  </a:lnTo>
                  <a:lnTo>
                    <a:pt x="240724" y="3560350"/>
                  </a:lnTo>
                  <a:lnTo>
                    <a:pt x="229283" y="3551770"/>
                  </a:lnTo>
                  <a:lnTo>
                    <a:pt x="218796" y="3542872"/>
                  </a:lnTo>
                  <a:lnTo>
                    <a:pt x="213712" y="3538423"/>
                  </a:lnTo>
                  <a:lnTo>
                    <a:pt x="208945" y="3533656"/>
                  </a:lnTo>
                  <a:lnTo>
                    <a:pt x="204814" y="3529207"/>
                  </a:lnTo>
                  <a:lnTo>
                    <a:pt x="200683" y="3524440"/>
                  </a:lnTo>
                  <a:lnTo>
                    <a:pt x="196869" y="3519674"/>
                  </a:lnTo>
                  <a:lnTo>
                    <a:pt x="193374" y="3514907"/>
                  </a:lnTo>
                  <a:lnTo>
                    <a:pt x="190196" y="3510140"/>
                  </a:lnTo>
                  <a:lnTo>
                    <a:pt x="187653" y="3505055"/>
                  </a:lnTo>
                  <a:lnTo>
                    <a:pt x="185111" y="3500288"/>
                  </a:lnTo>
                  <a:lnTo>
                    <a:pt x="182887" y="3495204"/>
                  </a:lnTo>
                  <a:lnTo>
                    <a:pt x="181298" y="3490437"/>
                  </a:lnTo>
                  <a:lnTo>
                    <a:pt x="179709" y="3485352"/>
                  </a:lnTo>
                  <a:lnTo>
                    <a:pt x="178438" y="3480268"/>
                  </a:lnTo>
                  <a:lnTo>
                    <a:pt x="177802" y="3475183"/>
                  </a:lnTo>
                  <a:lnTo>
                    <a:pt x="176849" y="3470099"/>
                  </a:lnTo>
                  <a:lnTo>
                    <a:pt x="176849" y="3464696"/>
                  </a:lnTo>
                  <a:lnTo>
                    <a:pt x="176531" y="3464696"/>
                  </a:lnTo>
                  <a:lnTo>
                    <a:pt x="176531" y="3333132"/>
                  </a:lnTo>
                  <a:lnTo>
                    <a:pt x="176213" y="3329318"/>
                  </a:lnTo>
                  <a:lnTo>
                    <a:pt x="176531" y="3322327"/>
                  </a:lnTo>
                  <a:lnTo>
                    <a:pt x="177802" y="3314700"/>
                  </a:lnTo>
                  <a:close/>
                  <a:moveTo>
                    <a:pt x="1771445" y="3307529"/>
                  </a:moveTo>
                  <a:lnTo>
                    <a:pt x="1771445" y="3411258"/>
                  </a:lnTo>
                  <a:lnTo>
                    <a:pt x="1789215" y="3413478"/>
                  </a:lnTo>
                  <a:lnTo>
                    <a:pt x="1807301" y="3415698"/>
                  </a:lnTo>
                  <a:lnTo>
                    <a:pt x="1825388" y="3417285"/>
                  </a:lnTo>
                  <a:lnTo>
                    <a:pt x="1843792" y="3419505"/>
                  </a:lnTo>
                  <a:lnTo>
                    <a:pt x="1843792" y="3315777"/>
                  </a:lnTo>
                  <a:lnTo>
                    <a:pt x="1825388" y="3314191"/>
                  </a:lnTo>
                  <a:lnTo>
                    <a:pt x="1807301" y="3312287"/>
                  </a:lnTo>
                  <a:lnTo>
                    <a:pt x="1789215" y="3309750"/>
                  </a:lnTo>
                  <a:lnTo>
                    <a:pt x="1771445" y="3307529"/>
                  </a:lnTo>
                  <a:close/>
                  <a:moveTo>
                    <a:pt x="3178346" y="3281045"/>
                  </a:moveTo>
                  <a:lnTo>
                    <a:pt x="3178346" y="3395980"/>
                  </a:lnTo>
                  <a:lnTo>
                    <a:pt x="3201835" y="3396298"/>
                  </a:lnTo>
                  <a:lnTo>
                    <a:pt x="3225959" y="3396615"/>
                  </a:lnTo>
                  <a:lnTo>
                    <a:pt x="3258970" y="3396298"/>
                  </a:lnTo>
                  <a:lnTo>
                    <a:pt x="3258970" y="3281363"/>
                  </a:lnTo>
                  <a:lnTo>
                    <a:pt x="3225641" y="3281680"/>
                  </a:lnTo>
                  <a:lnTo>
                    <a:pt x="3201835" y="3281363"/>
                  </a:lnTo>
                  <a:lnTo>
                    <a:pt x="3178346" y="3281045"/>
                  </a:lnTo>
                  <a:close/>
                  <a:moveTo>
                    <a:pt x="2609850" y="3275012"/>
                  </a:moveTo>
                  <a:lnTo>
                    <a:pt x="2613342" y="3281059"/>
                  </a:lnTo>
                  <a:lnTo>
                    <a:pt x="2617468" y="3287107"/>
                  </a:lnTo>
                  <a:lnTo>
                    <a:pt x="2621594" y="3292836"/>
                  </a:lnTo>
                  <a:lnTo>
                    <a:pt x="2626038" y="3298883"/>
                  </a:lnTo>
                  <a:lnTo>
                    <a:pt x="2631117" y="3304294"/>
                  </a:lnTo>
                  <a:lnTo>
                    <a:pt x="2635878" y="3310023"/>
                  </a:lnTo>
                  <a:lnTo>
                    <a:pt x="2641274" y="3315433"/>
                  </a:lnTo>
                  <a:lnTo>
                    <a:pt x="2646988" y="3320844"/>
                  </a:lnTo>
                  <a:lnTo>
                    <a:pt x="2658732" y="3331347"/>
                  </a:lnTo>
                  <a:lnTo>
                    <a:pt x="2671746" y="3341532"/>
                  </a:lnTo>
                  <a:lnTo>
                    <a:pt x="2685712" y="3351080"/>
                  </a:lnTo>
                  <a:lnTo>
                    <a:pt x="2700631" y="3360629"/>
                  </a:lnTo>
                  <a:lnTo>
                    <a:pt x="2715867" y="3369540"/>
                  </a:lnTo>
                  <a:lnTo>
                    <a:pt x="2732372" y="3378452"/>
                  </a:lnTo>
                  <a:lnTo>
                    <a:pt x="2749830" y="3386727"/>
                  </a:lnTo>
                  <a:lnTo>
                    <a:pt x="2767923" y="3394684"/>
                  </a:lnTo>
                  <a:lnTo>
                    <a:pt x="2786650" y="3402004"/>
                  </a:lnTo>
                  <a:lnTo>
                    <a:pt x="2805695" y="3409325"/>
                  </a:lnTo>
                  <a:lnTo>
                    <a:pt x="2826009" y="3416327"/>
                  </a:lnTo>
                  <a:lnTo>
                    <a:pt x="2846959" y="3422692"/>
                  </a:lnTo>
                  <a:lnTo>
                    <a:pt x="2867591" y="3428421"/>
                  </a:lnTo>
                  <a:lnTo>
                    <a:pt x="2889492" y="3434469"/>
                  </a:lnTo>
                  <a:lnTo>
                    <a:pt x="2912029" y="3439561"/>
                  </a:lnTo>
                  <a:lnTo>
                    <a:pt x="2934248" y="3444654"/>
                  </a:lnTo>
                  <a:lnTo>
                    <a:pt x="2957102" y="3449109"/>
                  </a:lnTo>
                  <a:lnTo>
                    <a:pt x="2980908" y="3453565"/>
                  </a:lnTo>
                  <a:lnTo>
                    <a:pt x="3004396" y="3457066"/>
                  </a:lnTo>
                  <a:lnTo>
                    <a:pt x="3028203" y="3460567"/>
                  </a:lnTo>
                  <a:lnTo>
                    <a:pt x="3052644" y="3463432"/>
                  </a:lnTo>
                  <a:lnTo>
                    <a:pt x="3077084" y="3465978"/>
                  </a:lnTo>
                  <a:lnTo>
                    <a:pt x="3101525" y="3468206"/>
                  </a:lnTo>
                  <a:lnTo>
                    <a:pt x="3125966" y="3470116"/>
                  </a:lnTo>
                  <a:lnTo>
                    <a:pt x="3150725" y="3471389"/>
                  </a:lnTo>
                  <a:lnTo>
                    <a:pt x="3175800" y="3472344"/>
                  </a:lnTo>
                  <a:lnTo>
                    <a:pt x="3200559" y="3472980"/>
                  </a:lnTo>
                  <a:lnTo>
                    <a:pt x="3225317" y="3473298"/>
                  </a:lnTo>
                  <a:lnTo>
                    <a:pt x="3246266" y="3473298"/>
                  </a:lnTo>
                  <a:lnTo>
                    <a:pt x="3267216" y="3472344"/>
                  </a:lnTo>
                  <a:lnTo>
                    <a:pt x="3288165" y="3472025"/>
                  </a:lnTo>
                  <a:lnTo>
                    <a:pt x="3308797" y="3470752"/>
                  </a:lnTo>
                  <a:lnTo>
                    <a:pt x="3329429" y="3469797"/>
                  </a:lnTo>
                  <a:lnTo>
                    <a:pt x="3350378" y="3468206"/>
                  </a:lnTo>
                  <a:lnTo>
                    <a:pt x="3371010" y="3466615"/>
                  </a:lnTo>
                  <a:lnTo>
                    <a:pt x="3391325" y="3464068"/>
                  </a:lnTo>
                  <a:lnTo>
                    <a:pt x="3411957" y="3462159"/>
                  </a:lnTo>
                  <a:lnTo>
                    <a:pt x="3431954" y="3459294"/>
                  </a:lnTo>
                  <a:lnTo>
                    <a:pt x="3451951" y="3456748"/>
                  </a:lnTo>
                  <a:lnTo>
                    <a:pt x="3471948" y="3453565"/>
                  </a:lnTo>
                  <a:lnTo>
                    <a:pt x="3491628" y="3450064"/>
                  </a:lnTo>
                  <a:lnTo>
                    <a:pt x="3510990" y="3446245"/>
                  </a:lnTo>
                  <a:lnTo>
                    <a:pt x="3530035" y="3442107"/>
                  </a:lnTo>
                  <a:lnTo>
                    <a:pt x="3548763" y="3437970"/>
                  </a:lnTo>
                  <a:lnTo>
                    <a:pt x="3567173" y="3433196"/>
                  </a:lnTo>
                  <a:lnTo>
                    <a:pt x="3585265" y="3428421"/>
                  </a:lnTo>
                  <a:lnTo>
                    <a:pt x="3603041" y="3423329"/>
                  </a:lnTo>
                  <a:lnTo>
                    <a:pt x="3620498" y="3418237"/>
                  </a:lnTo>
                  <a:lnTo>
                    <a:pt x="3637004" y="3412826"/>
                  </a:lnTo>
                  <a:lnTo>
                    <a:pt x="3653510" y="3406779"/>
                  </a:lnTo>
                  <a:lnTo>
                    <a:pt x="3669698" y="3400731"/>
                  </a:lnTo>
                  <a:lnTo>
                    <a:pt x="3685251" y="3394048"/>
                  </a:lnTo>
                  <a:lnTo>
                    <a:pt x="3700170" y="3387682"/>
                  </a:lnTo>
                  <a:lnTo>
                    <a:pt x="3714770" y="3380680"/>
                  </a:lnTo>
                  <a:lnTo>
                    <a:pt x="3728419" y="3373678"/>
                  </a:lnTo>
                  <a:lnTo>
                    <a:pt x="3741751" y="3366039"/>
                  </a:lnTo>
                  <a:lnTo>
                    <a:pt x="3754765" y="3358719"/>
                  </a:lnTo>
                  <a:lnTo>
                    <a:pt x="3767144" y="3350762"/>
                  </a:lnTo>
                  <a:lnTo>
                    <a:pt x="3778571" y="3342487"/>
                  </a:lnTo>
                  <a:lnTo>
                    <a:pt x="3789363" y="3333575"/>
                  </a:lnTo>
                  <a:lnTo>
                    <a:pt x="3789363" y="3441471"/>
                  </a:lnTo>
                  <a:lnTo>
                    <a:pt x="3788728" y="3442107"/>
                  </a:lnTo>
                  <a:lnTo>
                    <a:pt x="3788411" y="3451019"/>
                  </a:lnTo>
                  <a:lnTo>
                    <a:pt x="3787776" y="3456748"/>
                  </a:lnTo>
                  <a:lnTo>
                    <a:pt x="3786506" y="3462159"/>
                  </a:lnTo>
                  <a:lnTo>
                    <a:pt x="3785237" y="3467569"/>
                  </a:lnTo>
                  <a:lnTo>
                    <a:pt x="3783332" y="3472980"/>
                  </a:lnTo>
                  <a:lnTo>
                    <a:pt x="3781428" y="3478391"/>
                  </a:lnTo>
                  <a:lnTo>
                    <a:pt x="3778571" y="3483801"/>
                  </a:lnTo>
                  <a:lnTo>
                    <a:pt x="3775714" y="3489212"/>
                  </a:lnTo>
                  <a:lnTo>
                    <a:pt x="3772540" y="3494305"/>
                  </a:lnTo>
                  <a:lnTo>
                    <a:pt x="3769048" y="3499715"/>
                  </a:lnTo>
                  <a:lnTo>
                    <a:pt x="3765557" y="3504808"/>
                  </a:lnTo>
                  <a:lnTo>
                    <a:pt x="3761113" y="3509900"/>
                  </a:lnTo>
                  <a:lnTo>
                    <a:pt x="3756987" y="3514674"/>
                  </a:lnTo>
                  <a:lnTo>
                    <a:pt x="3752226" y="3519767"/>
                  </a:lnTo>
                  <a:lnTo>
                    <a:pt x="3747147" y="3525177"/>
                  </a:lnTo>
                  <a:lnTo>
                    <a:pt x="3741433" y="3529633"/>
                  </a:lnTo>
                  <a:lnTo>
                    <a:pt x="3736037" y="3534407"/>
                  </a:lnTo>
                  <a:lnTo>
                    <a:pt x="3723658" y="3543956"/>
                  </a:lnTo>
                  <a:lnTo>
                    <a:pt x="3710327" y="3553504"/>
                  </a:lnTo>
                  <a:lnTo>
                    <a:pt x="3696043" y="3562097"/>
                  </a:lnTo>
                  <a:lnTo>
                    <a:pt x="3680490" y="3571009"/>
                  </a:lnTo>
                  <a:lnTo>
                    <a:pt x="3663667" y="3579603"/>
                  </a:lnTo>
                  <a:lnTo>
                    <a:pt x="3646526" y="3587560"/>
                  </a:lnTo>
                  <a:lnTo>
                    <a:pt x="3627799" y="3595516"/>
                  </a:lnTo>
                  <a:lnTo>
                    <a:pt x="3608754" y="3602837"/>
                  </a:lnTo>
                  <a:lnTo>
                    <a:pt x="3588122" y="3609521"/>
                  </a:lnTo>
                  <a:lnTo>
                    <a:pt x="3566855" y="3616523"/>
                  </a:lnTo>
                  <a:lnTo>
                    <a:pt x="3544636" y="3622570"/>
                  </a:lnTo>
                  <a:lnTo>
                    <a:pt x="3522417" y="3628935"/>
                  </a:lnTo>
                  <a:lnTo>
                    <a:pt x="3498611" y="3634664"/>
                  </a:lnTo>
                  <a:lnTo>
                    <a:pt x="3474170" y="3639757"/>
                  </a:lnTo>
                  <a:lnTo>
                    <a:pt x="3449412" y="3644213"/>
                  </a:lnTo>
                  <a:lnTo>
                    <a:pt x="3423701" y="3648350"/>
                  </a:lnTo>
                  <a:lnTo>
                    <a:pt x="3397356" y="3652488"/>
                  </a:lnTo>
                  <a:lnTo>
                    <a:pt x="3370376" y="3655671"/>
                  </a:lnTo>
                  <a:lnTo>
                    <a:pt x="3343395" y="3658853"/>
                  </a:lnTo>
                  <a:lnTo>
                    <a:pt x="3315146" y="3661081"/>
                  </a:lnTo>
                  <a:lnTo>
                    <a:pt x="3286896" y="3662673"/>
                  </a:lnTo>
                  <a:lnTo>
                    <a:pt x="3258011" y="3664264"/>
                  </a:lnTo>
                  <a:lnTo>
                    <a:pt x="3228491" y="3664901"/>
                  </a:lnTo>
                  <a:lnTo>
                    <a:pt x="3198972" y="3665537"/>
                  </a:lnTo>
                  <a:lnTo>
                    <a:pt x="3168500" y="3664901"/>
                  </a:lnTo>
                  <a:lnTo>
                    <a:pt x="3138663" y="3664264"/>
                  </a:lnTo>
                  <a:lnTo>
                    <a:pt x="3109143" y="3662673"/>
                  </a:lnTo>
                  <a:lnTo>
                    <a:pt x="3080259" y="3660763"/>
                  </a:lnTo>
                  <a:lnTo>
                    <a:pt x="3051374" y="3658217"/>
                  </a:lnTo>
                  <a:lnTo>
                    <a:pt x="3023441" y="3655034"/>
                  </a:lnTo>
                  <a:lnTo>
                    <a:pt x="2996144" y="3651533"/>
                  </a:lnTo>
                  <a:lnTo>
                    <a:pt x="2969481" y="3647714"/>
                  </a:lnTo>
                  <a:lnTo>
                    <a:pt x="2943453" y="3643258"/>
                  </a:lnTo>
                  <a:lnTo>
                    <a:pt x="2917742" y="3638165"/>
                  </a:lnTo>
                  <a:lnTo>
                    <a:pt x="2892984" y="3633073"/>
                  </a:lnTo>
                  <a:lnTo>
                    <a:pt x="2869178" y="3627026"/>
                  </a:lnTo>
                  <a:lnTo>
                    <a:pt x="2846007" y="3620660"/>
                  </a:lnTo>
                  <a:lnTo>
                    <a:pt x="2823470" y="3614295"/>
                  </a:lnTo>
                  <a:lnTo>
                    <a:pt x="2802203" y="3607293"/>
                  </a:lnTo>
                  <a:lnTo>
                    <a:pt x="2781889" y="3599654"/>
                  </a:lnTo>
                  <a:lnTo>
                    <a:pt x="2762527" y="3592334"/>
                  </a:lnTo>
                  <a:lnTo>
                    <a:pt x="2743799" y="3584059"/>
                  </a:lnTo>
                  <a:lnTo>
                    <a:pt x="2726024" y="3575783"/>
                  </a:lnTo>
                  <a:lnTo>
                    <a:pt x="2709518" y="3566872"/>
                  </a:lnTo>
                  <a:lnTo>
                    <a:pt x="2694600" y="3557960"/>
                  </a:lnTo>
                  <a:lnTo>
                    <a:pt x="2679999" y="3548412"/>
                  </a:lnTo>
                  <a:lnTo>
                    <a:pt x="2666985" y="3538863"/>
                  </a:lnTo>
                  <a:lnTo>
                    <a:pt x="2660954" y="3533771"/>
                  </a:lnTo>
                  <a:lnTo>
                    <a:pt x="2655240" y="3528997"/>
                  </a:lnTo>
                  <a:lnTo>
                    <a:pt x="2650162" y="3523904"/>
                  </a:lnTo>
                  <a:lnTo>
                    <a:pt x="2645083" y="3518812"/>
                  </a:lnTo>
                  <a:lnTo>
                    <a:pt x="2639687" y="3513719"/>
                  </a:lnTo>
                  <a:lnTo>
                    <a:pt x="2635561" y="3508309"/>
                  </a:lnTo>
                  <a:lnTo>
                    <a:pt x="2631434" y="3503216"/>
                  </a:lnTo>
                  <a:lnTo>
                    <a:pt x="2627625" y="3497806"/>
                  </a:lnTo>
                  <a:lnTo>
                    <a:pt x="2624134" y="3492713"/>
                  </a:lnTo>
                  <a:lnTo>
                    <a:pt x="2620960" y="3486984"/>
                  </a:lnTo>
                  <a:lnTo>
                    <a:pt x="2618103" y="3481574"/>
                  </a:lnTo>
                  <a:lnTo>
                    <a:pt x="2615881" y="3476163"/>
                  </a:lnTo>
                  <a:lnTo>
                    <a:pt x="2613659" y="3470434"/>
                  </a:lnTo>
                  <a:lnTo>
                    <a:pt x="2612072" y="3465023"/>
                  </a:lnTo>
                  <a:lnTo>
                    <a:pt x="2610485" y="3459294"/>
                  </a:lnTo>
                  <a:lnTo>
                    <a:pt x="2609850" y="3453565"/>
                  </a:lnTo>
                  <a:lnTo>
                    <a:pt x="2609215" y="3447836"/>
                  </a:lnTo>
                  <a:lnTo>
                    <a:pt x="2609215" y="3442107"/>
                  </a:lnTo>
                  <a:lnTo>
                    <a:pt x="2608580" y="3442426"/>
                  </a:lnTo>
                  <a:lnTo>
                    <a:pt x="2608580" y="3295700"/>
                  </a:lnTo>
                  <a:lnTo>
                    <a:pt x="2608263" y="3291881"/>
                  </a:lnTo>
                  <a:lnTo>
                    <a:pt x="2608580" y="3283287"/>
                  </a:lnTo>
                  <a:lnTo>
                    <a:pt x="2609850" y="3275012"/>
                  </a:lnTo>
                  <a:close/>
                  <a:moveTo>
                    <a:pt x="1625482" y="3274222"/>
                  </a:moveTo>
                  <a:lnTo>
                    <a:pt x="1625482" y="3379536"/>
                  </a:lnTo>
                  <a:lnTo>
                    <a:pt x="1642935" y="3384612"/>
                  </a:lnTo>
                  <a:lnTo>
                    <a:pt x="1661021" y="3389370"/>
                  </a:lnTo>
                  <a:lnTo>
                    <a:pt x="1679425" y="3394128"/>
                  </a:lnTo>
                  <a:lnTo>
                    <a:pt x="1698464" y="3398252"/>
                  </a:lnTo>
                  <a:lnTo>
                    <a:pt x="1698464" y="3294206"/>
                  </a:lnTo>
                  <a:lnTo>
                    <a:pt x="1679425" y="3289448"/>
                  </a:lnTo>
                  <a:lnTo>
                    <a:pt x="1661021" y="3284690"/>
                  </a:lnTo>
                  <a:lnTo>
                    <a:pt x="1642935" y="3279932"/>
                  </a:lnTo>
                  <a:lnTo>
                    <a:pt x="1625482" y="3274222"/>
                  </a:lnTo>
                  <a:close/>
                  <a:moveTo>
                    <a:pt x="3016148" y="3266758"/>
                  </a:moveTo>
                  <a:lnTo>
                    <a:pt x="3016148" y="3382010"/>
                  </a:lnTo>
                  <a:lnTo>
                    <a:pt x="3035827" y="3384868"/>
                  </a:lnTo>
                  <a:lnTo>
                    <a:pt x="3056142" y="3387090"/>
                  </a:lnTo>
                  <a:lnTo>
                    <a:pt x="3076456" y="3389630"/>
                  </a:lnTo>
                  <a:lnTo>
                    <a:pt x="3097406" y="3391535"/>
                  </a:lnTo>
                  <a:lnTo>
                    <a:pt x="3097406" y="3276283"/>
                  </a:lnTo>
                  <a:lnTo>
                    <a:pt x="3076456" y="3274378"/>
                  </a:lnTo>
                  <a:lnTo>
                    <a:pt x="3056142" y="3271838"/>
                  </a:lnTo>
                  <a:lnTo>
                    <a:pt x="3035827" y="3269615"/>
                  </a:lnTo>
                  <a:lnTo>
                    <a:pt x="3016148" y="3266758"/>
                  </a:lnTo>
                  <a:close/>
                  <a:moveTo>
                    <a:pt x="2854584" y="3230245"/>
                  </a:moveTo>
                  <a:lnTo>
                    <a:pt x="2854584" y="3347403"/>
                  </a:lnTo>
                  <a:lnTo>
                    <a:pt x="2873946" y="3352800"/>
                  </a:lnTo>
                  <a:lnTo>
                    <a:pt x="2893626" y="3357880"/>
                  </a:lnTo>
                  <a:lnTo>
                    <a:pt x="2914258" y="3362960"/>
                  </a:lnTo>
                  <a:lnTo>
                    <a:pt x="2935524" y="3367723"/>
                  </a:lnTo>
                  <a:lnTo>
                    <a:pt x="2935524" y="3251835"/>
                  </a:lnTo>
                  <a:lnTo>
                    <a:pt x="2914258" y="3246755"/>
                  </a:lnTo>
                  <a:lnTo>
                    <a:pt x="2893626" y="3241675"/>
                  </a:lnTo>
                  <a:lnTo>
                    <a:pt x="2873946" y="3235960"/>
                  </a:lnTo>
                  <a:lnTo>
                    <a:pt x="2854584" y="3230245"/>
                  </a:lnTo>
                  <a:close/>
                  <a:moveTo>
                    <a:pt x="1480154" y="3217441"/>
                  </a:moveTo>
                  <a:lnTo>
                    <a:pt x="1480154" y="3305626"/>
                  </a:lnTo>
                  <a:lnTo>
                    <a:pt x="1482375" y="3307847"/>
                  </a:lnTo>
                  <a:lnTo>
                    <a:pt x="1484914" y="3310701"/>
                  </a:lnTo>
                  <a:lnTo>
                    <a:pt x="1491895" y="3316411"/>
                  </a:lnTo>
                  <a:lnTo>
                    <a:pt x="1500145" y="3322755"/>
                  </a:lnTo>
                  <a:lnTo>
                    <a:pt x="1509664" y="3329100"/>
                  </a:lnTo>
                  <a:lnTo>
                    <a:pt x="1519818" y="3335444"/>
                  </a:lnTo>
                  <a:lnTo>
                    <a:pt x="1530924" y="3341788"/>
                  </a:lnTo>
                  <a:lnTo>
                    <a:pt x="1542030" y="3347498"/>
                  </a:lnTo>
                  <a:lnTo>
                    <a:pt x="1553136" y="3352891"/>
                  </a:lnTo>
                  <a:lnTo>
                    <a:pt x="1553136" y="3255189"/>
                  </a:lnTo>
                  <a:lnTo>
                    <a:pt x="1539174" y="3249797"/>
                  </a:lnTo>
                  <a:lnTo>
                    <a:pt x="1527116" y="3244721"/>
                  </a:lnTo>
                  <a:lnTo>
                    <a:pt x="1516010" y="3239646"/>
                  </a:lnTo>
                  <a:lnTo>
                    <a:pt x="1506174" y="3234888"/>
                  </a:lnTo>
                  <a:lnTo>
                    <a:pt x="1497924" y="3230130"/>
                  </a:lnTo>
                  <a:lnTo>
                    <a:pt x="1490626" y="3226006"/>
                  </a:lnTo>
                  <a:lnTo>
                    <a:pt x="1484914" y="3221565"/>
                  </a:lnTo>
                  <a:lnTo>
                    <a:pt x="1480154" y="3217441"/>
                  </a:lnTo>
                  <a:close/>
                  <a:moveTo>
                    <a:pt x="2426374" y="3213000"/>
                  </a:moveTo>
                  <a:lnTo>
                    <a:pt x="2420662" y="3217124"/>
                  </a:lnTo>
                  <a:lnTo>
                    <a:pt x="2413999" y="3221565"/>
                  </a:lnTo>
                  <a:lnTo>
                    <a:pt x="2406701" y="3226323"/>
                  </a:lnTo>
                  <a:lnTo>
                    <a:pt x="2399720" y="3230130"/>
                  </a:lnTo>
                  <a:lnTo>
                    <a:pt x="2392739" y="3234253"/>
                  </a:lnTo>
                  <a:lnTo>
                    <a:pt x="2385124" y="3237743"/>
                  </a:lnTo>
                  <a:lnTo>
                    <a:pt x="2378460" y="3240915"/>
                  </a:lnTo>
                  <a:lnTo>
                    <a:pt x="2371797" y="3243135"/>
                  </a:lnTo>
                  <a:lnTo>
                    <a:pt x="2371797" y="3350353"/>
                  </a:lnTo>
                  <a:lnTo>
                    <a:pt x="2379729" y="3346864"/>
                  </a:lnTo>
                  <a:lnTo>
                    <a:pt x="2387028" y="3342423"/>
                  </a:lnTo>
                  <a:lnTo>
                    <a:pt x="2394643" y="3338299"/>
                  </a:lnTo>
                  <a:lnTo>
                    <a:pt x="2401941" y="3333541"/>
                  </a:lnTo>
                  <a:lnTo>
                    <a:pt x="2409239" y="3328782"/>
                  </a:lnTo>
                  <a:lnTo>
                    <a:pt x="2415585" y="3324024"/>
                  </a:lnTo>
                  <a:lnTo>
                    <a:pt x="2421297" y="3319266"/>
                  </a:lnTo>
                  <a:lnTo>
                    <a:pt x="2426374" y="3314508"/>
                  </a:lnTo>
                  <a:lnTo>
                    <a:pt x="2426374" y="3213000"/>
                  </a:lnTo>
                  <a:close/>
                  <a:moveTo>
                    <a:pt x="2692385" y="3167062"/>
                  </a:moveTo>
                  <a:lnTo>
                    <a:pt x="2692385" y="3264535"/>
                  </a:lnTo>
                  <a:lnTo>
                    <a:pt x="2695241" y="3267393"/>
                  </a:lnTo>
                  <a:lnTo>
                    <a:pt x="2698098" y="3270250"/>
                  </a:lnTo>
                  <a:lnTo>
                    <a:pt x="2705399" y="3276600"/>
                  </a:lnTo>
                  <a:lnTo>
                    <a:pt x="2714921" y="3283903"/>
                  </a:lnTo>
                  <a:lnTo>
                    <a:pt x="2725078" y="3290888"/>
                  </a:lnTo>
                  <a:lnTo>
                    <a:pt x="2737140" y="3297873"/>
                  </a:lnTo>
                  <a:lnTo>
                    <a:pt x="2748884" y="3305175"/>
                  </a:lnTo>
                  <a:lnTo>
                    <a:pt x="2761581" y="3311525"/>
                  </a:lnTo>
                  <a:lnTo>
                    <a:pt x="2773325" y="3317240"/>
                  </a:lnTo>
                  <a:lnTo>
                    <a:pt x="2773325" y="3208337"/>
                  </a:lnTo>
                  <a:lnTo>
                    <a:pt x="2758407" y="3202940"/>
                  </a:lnTo>
                  <a:lnTo>
                    <a:pt x="2744441" y="3196907"/>
                  </a:lnTo>
                  <a:lnTo>
                    <a:pt x="2732379" y="3191510"/>
                  </a:lnTo>
                  <a:lnTo>
                    <a:pt x="2721269" y="3186430"/>
                  </a:lnTo>
                  <a:lnTo>
                    <a:pt x="2712064" y="3180715"/>
                  </a:lnTo>
                  <a:lnTo>
                    <a:pt x="2704446" y="3176270"/>
                  </a:lnTo>
                  <a:lnTo>
                    <a:pt x="2697781" y="3171507"/>
                  </a:lnTo>
                  <a:lnTo>
                    <a:pt x="2692385" y="3167062"/>
                  </a:lnTo>
                  <a:close/>
                  <a:moveTo>
                    <a:pt x="3744614" y="3161665"/>
                  </a:moveTo>
                  <a:lnTo>
                    <a:pt x="3737949" y="3166745"/>
                  </a:lnTo>
                  <a:lnTo>
                    <a:pt x="3730648" y="3171507"/>
                  </a:lnTo>
                  <a:lnTo>
                    <a:pt x="3722713" y="3176587"/>
                  </a:lnTo>
                  <a:lnTo>
                    <a:pt x="3715095" y="3180715"/>
                  </a:lnTo>
                  <a:lnTo>
                    <a:pt x="3706524" y="3185160"/>
                  </a:lnTo>
                  <a:lnTo>
                    <a:pt x="3698907" y="3189287"/>
                  </a:lnTo>
                  <a:lnTo>
                    <a:pt x="3691289" y="3192780"/>
                  </a:lnTo>
                  <a:lnTo>
                    <a:pt x="3683671" y="3195320"/>
                  </a:lnTo>
                  <a:lnTo>
                    <a:pt x="3683671" y="3315018"/>
                  </a:lnTo>
                  <a:lnTo>
                    <a:pt x="3692558" y="3310573"/>
                  </a:lnTo>
                  <a:lnTo>
                    <a:pt x="3701128" y="3305810"/>
                  </a:lnTo>
                  <a:lnTo>
                    <a:pt x="3709381" y="3301048"/>
                  </a:lnTo>
                  <a:lnTo>
                    <a:pt x="3717634" y="3295968"/>
                  </a:lnTo>
                  <a:lnTo>
                    <a:pt x="3725252" y="3290570"/>
                  </a:lnTo>
                  <a:lnTo>
                    <a:pt x="3732235" y="3285490"/>
                  </a:lnTo>
                  <a:lnTo>
                    <a:pt x="3738901" y="3279775"/>
                  </a:lnTo>
                  <a:lnTo>
                    <a:pt x="3744614" y="3275013"/>
                  </a:lnTo>
                  <a:lnTo>
                    <a:pt x="3744614" y="3161665"/>
                  </a:lnTo>
                  <a:close/>
                  <a:moveTo>
                    <a:pt x="771525" y="3136900"/>
                  </a:moveTo>
                  <a:lnTo>
                    <a:pt x="805634" y="3143476"/>
                  </a:lnTo>
                  <a:lnTo>
                    <a:pt x="812009" y="3145042"/>
                  </a:lnTo>
                  <a:lnTo>
                    <a:pt x="818066" y="3146921"/>
                  </a:lnTo>
                  <a:lnTo>
                    <a:pt x="823167" y="3148486"/>
                  </a:lnTo>
                  <a:lnTo>
                    <a:pt x="827311" y="3150365"/>
                  </a:lnTo>
                  <a:lnTo>
                    <a:pt x="831455" y="3152557"/>
                  </a:lnTo>
                  <a:lnTo>
                    <a:pt x="835280" y="3155062"/>
                  </a:lnTo>
                  <a:lnTo>
                    <a:pt x="842612" y="3160072"/>
                  </a:lnTo>
                  <a:lnTo>
                    <a:pt x="845162" y="3162890"/>
                  </a:lnTo>
                  <a:lnTo>
                    <a:pt x="847075" y="3165082"/>
                  </a:lnTo>
                  <a:lnTo>
                    <a:pt x="848669" y="3167587"/>
                  </a:lnTo>
                  <a:lnTo>
                    <a:pt x="849944" y="3170092"/>
                  </a:lnTo>
                  <a:lnTo>
                    <a:pt x="850900" y="3172597"/>
                  </a:lnTo>
                  <a:lnTo>
                    <a:pt x="850900" y="3175416"/>
                  </a:lnTo>
                  <a:lnTo>
                    <a:pt x="850262" y="3177608"/>
                  </a:lnTo>
                  <a:lnTo>
                    <a:pt x="849625" y="3180426"/>
                  </a:lnTo>
                  <a:lnTo>
                    <a:pt x="848031" y="3182618"/>
                  </a:lnTo>
                  <a:lnTo>
                    <a:pt x="846437" y="3185123"/>
                  </a:lnTo>
                  <a:lnTo>
                    <a:pt x="844206" y="3187315"/>
                  </a:lnTo>
                  <a:lnTo>
                    <a:pt x="841656" y="3189820"/>
                  </a:lnTo>
                  <a:lnTo>
                    <a:pt x="838468" y="3191699"/>
                  </a:lnTo>
                  <a:lnTo>
                    <a:pt x="834961" y="3193577"/>
                  </a:lnTo>
                  <a:lnTo>
                    <a:pt x="831136" y="3195143"/>
                  </a:lnTo>
                  <a:lnTo>
                    <a:pt x="826992" y="3197022"/>
                  </a:lnTo>
                  <a:lnTo>
                    <a:pt x="820935" y="3198587"/>
                  </a:lnTo>
                  <a:lnTo>
                    <a:pt x="815197" y="3200153"/>
                  </a:lnTo>
                  <a:lnTo>
                    <a:pt x="808503" y="3201719"/>
                  </a:lnTo>
                  <a:lnTo>
                    <a:pt x="801171" y="3202971"/>
                  </a:lnTo>
                  <a:lnTo>
                    <a:pt x="787145" y="3204537"/>
                  </a:lnTo>
                  <a:lnTo>
                    <a:pt x="771525" y="3205163"/>
                  </a:lnTo>
                  <a:lnTo>
                    <a:pt x="771525" y="3136900"/>
                  </a:lnTo>
                  <a:close/>
                  <a:moveTo>
                    <a:pt x="200025" y="3117850"/>
                  </a:moveTo>
                  <a:lnTo>
                    <a:pt x="200343" y="3123582"/>
                  </a:lnTo>
                  <a:lnTo>
                    <a:pt x="201296" y="3129631"/>
                  </a:lnTo>
                  <a:lnTo>
                    <a:pt x="202567" y="3135044"/>
                  </a:lnTo>
                  <a:lnTo>
                    <a:pt x="204155" y="3141094"/>
                  </a:lnTo>
                  <a:lnTo>
                    <a:pt x="206061" y="3146507"/>
                  </a:lnTo>
                  <a:lnTo>
                    <a:pt x="208285" y="3152238"/>
                  </a:lnTo>
                  <a:lnTo>
                    <a:pt x="211144" y="3157651"/>
                  </a:lnTo>
                  <a:lnTo>
                    <a:pt x="214321" y="3163064"/>
                  </a:lnTo>
                  <a:lnTo>
                    <a:pt x="217816" y="3168795"/>
                  </a:lnTo>
                  <a:lnTo>
                    <a:pt x="221310" y="3173890"/>
                  </a:lnTo>
                  <a:lnTo>
                    <a:pt x="225758" y="3179303"/>
                  </a:lnTo>
                  <a:lnTo>
                    <a:pt x="230206" y="3184715"/>
                  </a:lnTo>
                  <a:lnTo>
                    <a:pt x="235289" y="3189810"/>
                  </a:lnTo>
                  <a:lnTo>
                    <a:pt x="240372" y="3194904"/>
                  </a:lnTo>
                  <a:lnTo>
                    <a:pt x="245773" y="3199999"/>
                  </a:lnTo>
                  <a:lnTo>
                    <a:pt x="251809" y="3205093"/>
                  </a:lnTo>
                  <a:lnTo>
                    <a:pt x="251809" y="3304436"/>
                  </a:lnTo>
                  <a:lnTo>
                    <a:pt x="254032" y="3306983"/>
                  </a:lnTo>
                  <a:lnTo>
                    <a:pt x="256574" y="3309531"/>
                  </a:lnTo>
                  <a:lnTo>
                    <a:pt x="263563" y="3315580"/>
                  </a:lnTo>
                  <a:lnTo>
                    <a:pt x="271823" y="3321948"/>
                  </a:lnTo>
                  <a:lnTo>
                    <a:pt x="281354" y="3328317"/>
                  </a:lnTo>
                  <a:lnTo>
                    <a:pt x="291520" y="3335003"/>
                  </a:lnTo>
                  <a:lnTo>
                    <a:pt x="302639" y="3340734"/>
                  </a:lnTo>
                  <a:lnTo>
                    <a:pt x="313758" y="3346784"/>
                  </a:lnTo>
                  <a:lnTo>
                    <a:pt x="324877" y="3351879"/>
                  </a:lnTo>
                  <a:lnTo>
                    <a:pt x="324877" y="3249352"/>
                  </a:lnTo>
                  <a:lnTo>
                    <a:pt x="341715" y="3256994"/>
                  </a:lnTo>
                  <a:lnTo>
                    <a:pt x="359505" y="3263999"/>
                  </a:lnTo>
                  <a:lnTo>
                    <a:pt x="377931" y="3270685"/>
                  </a:lnTo>
                  <a:lnTo>
                    <a:pt x="397311" y="3277053"/>
                  </a:lnTo>
                  <a:lnTo>
                    <a:pt x="397311" y="3378943"/>
                  </a:lnTo>
                  <a:lnTo>
                    <a:pt x="414783" y="3384038"/>
                  </a:lnTo>
                  <a:lnTo>
                    <a:pt x="432892" y="3388814"/>
                  </a:lnTo>
                  <a:lnTo>
                    <a:pt x="451318" y="3393590"/>
                  </a:lnTo>
                  <a:lnTo>
                    <a:pt x="470379" y="3397729"/>
                  </a:lnTo>
                  <a:lnTo>
                    <a:pt x="470379" y="3296476"/>
                  </a:lnTo>
                  <a:lnTo>
                    <a:pt x="488170" y="3300615"/>
                  </a:lnTo>
                  <a:lnTo>
                    <a:pt x="506278" y="3303799"/>
                  </a:lnTo>
                  <a:lnTo>
                    <a:pt x="524386" y="3306983"/>
                  </a:lnTo>
                  <a:lnTo>
                    <a:pt x="543448" y="3309849"/>
                  </a:lnTo>
                  <a:lnTo>
                    <a:pt x="543448" y="3410465"/>
                  </a:lnTo>
                  <a:lnTo>
                    <a:pt x="561238" y="3412694"/>
                  </a:lnTo>
                  <a:lnTo>
                    <a:pt x="579347" y="3415241"/>
                  </a:lnTo>
                  <a:lnTo>
                    <a:pt x="597455" y="3417152"/>
                  </a:lnTo>
                  <a:lnTo>
                    <a:pt x="615881" y="3418744"/>
                  </a:lnTo>
                  <a:lnTo>
                    <a:pt x="615881" y="3318446"/>
                  </a:lnTo>
                  <a:lnTo>
                    <a:pt x="634307" y="3320038"/>
                  </a:lnTo>
                  <a:lnTo>
                    <a:pt x="652415" y="3320993"/>
                  </a:lnTo>
                  <a:lnTo>
                    <a:pt x="670524" y="3321948"/>
                  </a:lnTo>
                  <a:lnTo>
                    <a:pt x="688950" y="3322585"/>
                  </a:lnTo>
                  <a:lnTo>
                    <a:pt x="688950" y="3422883"/>
                  </a:lnTo>
                  <a:lnTo>
                    <a:pt x="710235" y="3423520"/>
                  </a:lnTo>
                  <a:lnTo>
                    <a:pt x="732155" y="3423520"/>
                  </a:lnTo>
                  <a:lnTo>
                    <a:pt x="762018" y="3423201"/>
                  </a:lnTo>
                  <a:lnTo>
                    <a:pt x="762018" y="3322904"/>
                  </a:lnTo>
                  <a:lnTo>
                    <a:pt x="790928" y="3321948"/>
                  </a:lnTo>
                  <a:lnTo>
                    <a:pt x="818884" y="3320675"/>
                  </a:lnTo>
                  <a:lnTo>
                    <a:pt x="846524" y="3318446"/>
                  </a:lnTo>
                  <a:lnTo>
                    <a:pt x="873845" y="3315899"/>
                  </a:lnTo>
                  <a:lnTo>
                    <a:pt x="900531" y="3312715"/>
                  </a:lnTo>
                  <a:lnTo>
                    <a:pt x="926581" y="3309212"/>
                  </a:lnTo>
                  <a:lnTo>
                    <a:pt x="951996" y="3304755"/>
                  </a:lnTo>
                  <a:lnTo>
                    <a:pt x="976776" y="3299978"/>
                  </a:lnTo>
                  <a:lnTo>
                    <a:pt x="1000921" y="3294884"/>
                  </a:lnTo>
                  <a:lnTo>
                    <a:pt x="1023794" y="3289471"/>
                  </a:lnTo>
                  <a:lnTo>
                    <a:pt x="1046350" y="3283421"/>
                  </a:lnTo>
                  <a:lnTo>
                    <a:pt x="1067953" y="3277053"/>
                  </a:lnTo>
                  <a:lnTo>
                    <a:pt x="1088285" y="3270048"/>
                  </a:lnTo>
                  <a:lnTo>
                    <a:pt x="1108300" y="3263043"/>
                  </a:lnTo>
                  <a:lnTo>
                    <a:pt x="1126726" y="3255083"/>
                  </a:lnTo>
                  <a:lnTo>
                    <a:pt x="1144516" y="3247123"/>
                  </a:lnTo>
                  <a:lnTo>
                    <a:pt x="1144516" y="3349968"/>
                  </a:lnTo>
                  <a:lnTo>
                    <a:pt x="1152459" y="3346147"/>
                  </a:lnTo>
                  <a:lnTo>
                    <a:pt x="1159766" y="3342008"/>
                  </a:lnTo>
                  <a:lnTo>
                    <a:pt x="1167390" y="3337232"/>
                  </a:lnTo>
                  <a:lnTo>
                    <a:pt x="1175015" y="3332456"/>
                  </a:lnTo>
                  <a:lnTo>
                    <a:pt x="1182004" y="3327680"/>
                  </a:lnTo>
                  <a:lnTo>
                    <a:pt x="1188358" y="3322904"/>
                  </a:lnTo>
                  <a:lnTo>
                    <a:pt x="1194076" y="3318446"/>
                  </a:lnTo>
                  <a:lnTo>
                    <a:pt x="1199477" y="3313988"/>
                  </a:lnTo>
                  <a:lnTo>
                    <a:pt x="1199477" y="3215601"/>
                  </a:lnTo>
                  <a:lnTo>
                    <a:pt x="1206784" y="3209870"/>
                  </a:lnTo>
                  <a:lnTo>
                    <a:pt x="1213455" y="3204457"/>
                  </a:lnTo>
                  <a:lnTo>
                    <a:pt x="1220126" y="3198725"/>
                  </a:lnTo>
                  <a:lnTo>
                    <a:pt x="1226163" y="3192994"/>
                  </a:lnTo>
                  <a:lnTo>
                    <a:pt x="1232199" y="3186944"/>
                  </a:lnTo>
                  <a:lnTo>
                    <a:pt x="1237282" y="3181531"/>
                  </a:lnTo>
                  <a:lnTo>
                    <a:pt x="1242047" y="3175163"/>
                  </a:lnTo>
                  <a:lnTo>
                    <a:pt x="1246177" y="3169114"/>
                  </a:lnTo>
                  <a:lnTo>
                    <a:pt x="1250307" y="3162745"/>
                  </a:lnTo>
                  <a:lnTo>
                    <a:pt x="1253802" y="3157014"/>
                  </a:lnTo>
                  <a:lnTo>
                    <a:pt x="1256661" y="3150646"/>
                  </a:lnTo>
                  <a:lnTo>
                    <a:pt x="1258885" y="3144278"/>
                  </a:lnTo>
                  <a:lnTo>
                    <a:pt x="1260791" y="3137910"/>
                  </a:lnTo>
                  <a:lnTo>
                    <a:pt x="1262379" y="3131223"/>
                  </a:lnTo>
                  <a:lnTo>
                    <a:pt x="1263332" y="3124855"/>
                  </a:lnTo>
                  <a:lnTo>
                    <a:pt x="1263650" y="3118169"/>
                  </a:lnTo>
                  <a:lnTo>
                    <a:pt x="1263650" y="3251581"/>
                  </a:lnTo>
                  <a:lnTo>
                    <a:pt x="1263332" y="3251899"/>
                  </a:lnTo>
                  <a:lnTo>
                    <a:pt x="1263332" y="3255720"/>
                  </a:lnTo>
                  <a:lnTo>
                    <a:pt x="1263015" y="3259859"/>
                  </a:lnTo>
                  <a:lnTo>
                    <a:pt x="1262379" y="3264635"/>
                  </a:lnTo>
                  <a:lnTo>
                    <a:pt x="1261426" y="3269730"/>
                  </a:lnTo>
                  <a:lnTo>
                    <a:pt x="1260155" y="3274506"/>
                  </a:lnTo>
                  <a:lnTo>
                    <a:pt x="1258567" y="3279600"/>
                  </a:lnTo>
                  <a:lnTo>
                    <a:pt x="1256661" y="3284377"/>
                  </a:lnTo>
                  <a:lnTo>
                    <a:pt x="1254119" y="3289153"/>
                  </a:lnTo>
                  <a:lnTo>
                    <a:pt x="1251896" y="3294247"/>
                  </a:lnTo>
                  <a:lnTo>
                    <a:pt x="1248719" y="3299023"/>
                  </a:lnTo>
                  <a:lnTo>
                    <a:pt x="1245542" y="3303162"/>
                  </a:lnTo>
                  <a:lnTo>
                    <a:pt x="1242365" y="3307939"/>
                  </a:lnTo>
                  <a:lnTo>
                    <a:pt x="1238552" y="3312715"/>
                  </a:lnTo>
                  <a:lnTo>
                    <a:pt x="1234423" y="3317172"/>
                  </a:lnTo>
                  <a:lnTo>
                    <a:pt x="1225845" y="3326088"/>
                  </a:lnTo>
                  <a:lnTo>
                    <a:pt x="1215997" y="3335003"/>
                  </a:lnTo>
                  <a:lnTo>
                    <a:pt x="1204877" y="3343600"/>
                  </a:lnTo>
                  <a:lnTo>
                    <a:pt x="1192488" y="3351879"/>
                  </a:lnTo>
                  <a:lnTo>
                    <a:pt x="1179462" y="3360157"/>
                  </a:lnTo>
                  <a:lnTo>
                    <a:pt x="1165802" y="3367799"/>
                  </a:lnTo>
                  <a:lnTo>
                    <a:pt x="1150870" y="3375122"/>
                  </a:lnTo>
                  <a:lnTo>
                    <a:pt x="1134986" y="3382764"/>
                  </a:lnTo>
                  <a:lnTo>
                    <a:pt x="1118466" y="3389769"/>
                  </a:lnTo>
                  <a:lnTo>
                    <a:pt x="1100993" y="3396137"/>
                  </a:lnTo>
                  <a:lnTo>
                    <a:pt x="1082567" y="3402824"/>
                  </a:lnTo>
                  <a:lnTo>
                    <a:pt x="1063506" y="3408873"/>
                  </a:lnTo>
                  <a:lnTo>
                    <a:pt x="1043491" y="3414286"/>
                  </a:lnTo>
                  <a:lnTo>
                    <a:pt x="1022841" y="3420017"/>
                  </a:lnTo>
                  <a:lnTo>
                    <a:pt x="1001874" y="3424794"/>
                  </a:lnTo>
                  <a:lnTo>
                    <a:pt x="979953" y="3429570"/>
                  </a:lnTo>
                  <a:lnTo>
                    <a:pt x="957397" y="3433709"/>
                  </a:lnTo>
                  <a:lnTo>
                    <a:pt x="934524" y="3437848"/>
                  </a:lnTo>
                  <a:lnTo>
                    <a:pt x="910697" y="3441032"/>
                  </a:lnTo>
                  <a:lnTo>
                    <a:pt x="886235" y="3444216"/>
                  </a:lnTo>
                  <a:lnTo>
                    <a:pt x="861773" y="3446764"/>
                  </a:lnTo>
                  <a:lnTo>
                    <a:pt x="836675" y="3448992"/>
                  </a:lnTo>
                  <a:lnTo>
                    <a:pt x="810942" y="3450584"/>
                  </a:lnTo>
                  <a:lnTo>
                    <a:pt x="784892" y="3451540"/>
                  </a:lnTo>
                  <a:lnTo>
                    <a:pt x="758841" y="3452495"/>
                  </a:lnTo>
                  <a:lnTo>
                    <a:pt x="732155" y="3452813"/>
                  </a:lnTo>
                  <a:lnTo>
                    <a:pt x="704834" y="3452495"/>
                  </a:lnTo>
                  <a:lnTo>
                    <a:pt x="677513" y="3451540"/>
                  </a:lnTo>
                  <a:lnTo>
                    <a:pt x="651145" y="3450584"/>
                  </a:lnTo>
                  <a:lnTo>
                    <a:pt x="625094" y="3448356"/>
                  </a:lnTo>
                  <a:lnTo>
                    <a:pt x="599361" y="3446445"/>
                  </a:lnTo>
                  <a:lnTo>
                    <a:pt x="574264" y="3443579"/>
                  </a:lnTo>
                  <a:lnTo>
                    <a:pt x="549484" y="3440395"/>
                  </a:lnTo>
                  <a:lnTo>
                    <a:pt x="525339" y="3436893"/>
                  </a:lnTo>
                  <a:lnTo>
                    <a:pt x="501513" y="3433072"/>
                  </a:lnTo>
                  <a:lnTo>
                    <a:pt x="478639" y="3428296"/>
                  </a:lnTo>
                  <a:lnTo>
                    <a:pt x="456718" y="3423520"/>
                  </a:lnTo>
                  <a:lnTo>
                    <a:pt x="434798" y="3418425"/>
                  </a:lnTo>
                  <a:lnTo>
                    <a:pt x="413830" y="3412694"/>
                  </a:lnTo>
                  <a:lnTo>
                    <a:pt x="394134" y="3406963"/>
                  </a:lnTo>
                  <a:lnTo>
                    <a:pt x="374755" y="3400595"/>
                  </a:lnTo>
                  <a:lnTo>
                    <a:pt x="356329" y="3393908"/>
                  </a:lnTo>
                  <a:lnTo>
                    <a:pt x="338538" y="3386585"/>
                  </a:lnTo>
                  <a:lnTo>
                    <a:pt x="322018" y="3379580"/>
                  </a:lnTo>
                  <a:lnTo>
                    <a:pt x="306134" y="3372257"/>
                  </a:lnTo>
                  <a:lnTo>
                    <a:pt x="291520" y="3364296"/>
                  </a:lnTo>
                  <a:lnTo>
                    <a:pt x="277542" y="3356018"/>
                  </a:lnTo>
                  <a:lnTo>
                    <a:pt x="264834" y="3347421"/>
                  </a:lnTo>
                  <a:lnTo>
                    <a:pt x="253079" y="3338824"/>
                  </a:lnTo>
                  <a:lnTo>
                    <a:pt x="242278" y="3330227"/>
                  </a:lnTo>
                  <a:lnTo>
                    <a:pt x="237513" y="3325451"/>
                  </a:lnTo>
                  <a:lnTo>
                    <a:pt x="232747" y="3320675"/>
                  </a:lnTo>
                  <a:lnTo>
                    <a:pt x="228617" y="3316217"/>
                  </a:lnTo>
                  <a:lnTo>
                    <a:pt x="224487" y="3311441"/>
                  </a:lnTo>
                  <a:lnTo>
                    <a:pt x="220993" y="3306983"/>
                  </a:lnTo>
                  <a:lnTo>
                    <a:pt x="217498" y="3302207"/>
                  </a:lnTo>
                  <a:lnTo>
                    <a:pt x="214321" y="3297431"/>
                  </a:lnTo>
                  <a:lnTo>
                    <a:pt x="211462" y="3292337"/>
                  </a:lnTo>
                  <a:lnTo>
                    <a:pt x="208921" y="3287561"/>
                  </a:lnTo>
                  <a:lnTo>
                    <a:pt x="206697" y="3282148"/>
                  </a:lnTo>
                  <a:lnTo>
                    <a:pt x="204791" y="3277690"/>
                  </a:lnTo>
                  <a:lnTo>
                    <a:pt x="203202" y="3272277"/>
                  </a:lnTo>
                  <a:lnTo>
                    <a:pt x="201931" y="3267183"/>
                  </a:lnTo>
                  <a:lnTo>
                    <a:pt x="201296" y="3262088"/>
                  </a:lnTo>
                  <a:lnTo>
                    <a:pt x="200978" y="3256994"/>
                  </a:lnTo>
                  <a:lnTo>
                    <a:pt x="200343" y="3251899"/>
                  </a:lnTo>
                  <a:lnTo>
                    <a:pt x="200025" y="3251899"/>
                  </a:lnTo>
                  <a:lnTo>
                    <a:pt x="200025" y="3117850"/>
                  </a:lnTo>
                  <a:close/>
                  <a:moveTo>
                    <a:pt x="1263332" y="3111818"/>
                  </a:moveTo>
                  <a:lnTo>
                    <a:pt x="1263650" y="3117533"/>
                  </a:lnTo>
                  <a:lnTo>
                    <a:pt x="1263332" y="3119438"/>
                  </a:lnTo>
                  <a:lnTo>
                    <a:pt x="1263332" y="3116263"/>
                  </a:lnTo>
                  <a:lnTo>
                    <a:pt x="1263332" y="3111818"/>
                  </a:lnTo>
                  <a:close/>
                  <a:moveTo>
                    <a:pt x="1263253" y="3110548"/>
                  </a:moveTo>
                  <a:lnTo>
                    <a:pt x="1263332" y="3111183"/>
                  </a:lnTo>
                  <a:lnTo>
                    <a:pt x="1263332" y="3111818"/>
                  </a:lnTo>
                  <a:lnTo>
                    <a:pt x="1263253" y="3110548"/>
                  </a:lnTo>
                  <a:close/>
                  <a:moveTo>
                    <a:pt x="1892592" y="3107220"/>
                  </a:moveTo>
                  <a:lnTo>
                    <a:pt x="1892592" y="3210034"/>
                  </a:lnTo>
                  <a:lnTo>
                    <a:pt x="1913877" y="3210983"/>
                  </a:lnTo>
                  <a:lnTo>
                    <a:pt x="1935480" y="3210983"/>
                  </a:lnTo>
                  <a:lnTo>
                    <a:pt x="1965343" y="3210667"/>
                  </a:lnTo>
                  <a:lnTo>
                    <a:pt x="1965343" y="3107537"/>
                  </a:lnTo>
                  <a:lnTo>
                    <a:pt x="1935480" y="3107853"/>
                  </a:lnTo>
                  <a:lnTo>
                    <a:pt x="1913877" y="3107853"/>
                  </a:lnTo>
                  <a:lnTo>
                    <a:pt x="1892592" y="3107220"/>
                  </a:lnTo>
                  <a:close/>
                  <a:moveTo>
                    <a:pt x="200819" y="3107046"/>
                  </a:moveTo>
                  <a:lnTo>
                    <a:pt x="200378" y="3110133"/>
                  </a:lnTo>
                  <a:lnTo>
                    <a:pt x="200025" y="3115072"/>
                  </a:lnTo>
                  <a:lnTo>
                    <a:pt x="200025" y="3110751"/>
                  </a:lnTo>
                  <a:lnTo>
                    <a:pt x="200819" y="3107046"/>
                  </a:lnTo>
                  <a:close/>
                  <a:moveTo>
                    <a:pt x="2489519" y="3103562"/>
                  </a:moveTo>
                  <a:lnTo>
                    <a:pt x="2490471" y="3109906"/>
                  </a:lnTo>
                  <a:lnTo>
                    <a:pt x="2490788" y="3116568"/>
                  </a:lnTo>
                  <a:lnTo>
                    <a:pt x="2490788" y="3252652"/>
                  </a:lnTo>
                  <a:lnTo>
                    <a:pt x="2490471" y="3252969"/>
                  </a:lnTo>
                  <a:lnTo>
                    <a:pt x="2489836" y="3260899"/>
                  </a:lnTo>
                  <a:lnTo>
                    <a:pt x="2489519" y="3265657"/>
                  </a:lnTo>
                  <a:lnTo>
                    <a:pt x="2488250" y="3270733"/>
                  </a:lnTo>
                  <a:lnTo>
                    <a:pt x="2487298" y="3275491"/>
                  </a:lnTo>
                  <a:lnTo>
                    <a:pt x="2485711" y="3280566"/>
                  </a:lnTo>
                  <a:lnTo>
                    <a:pt x="2483490" y="3285325"/>
                  </a:lnTo>
                  <a:lnTo>
                    <a:pt x="2481269" y="3290083"/>
                  </a:lnTo>
                  <a:lnTo>
                    <a:pt x="2479048" y="3294841"/>
                  </a:lnTo>
                  <a:lnTo>
                    <a:pt x="2475874" y="3299599"/>
                  </a:lnTo>
                  <a:lnTo>
                    <a:pt x="2472701" y="3304357"/>
                  </a:lnTo>
                  <a:lnTo>
                    <a:pt x="2469528" y="3309115"/>
                  </a:lnTo>
                  <a:lnTo>
                    <a:pt x="2465403" y="3313874"/>
                  </a:lnTo>
                  <a:lnTo>
                    <a:pt x="2461595" y="3317997"/>
                  </a:lnTo>
                  <a:lnTo>
                    <a:pt x="2453028" y="3327196"/>
                  </a:lnTo>
                  <a:lnTo>
                    <a:pt x="2443191" y="3335761"/>
                  </a:lnTo>
                  <a:lnTo>
                    <a:pt x="2432086" y="3344643"/>
                  </a:lnTo>
                  <a:lnTo>
                    <a:pt x="2419710" y="3352891"/>
                  </a:lnTo>
                  <a:lnTo>
                    <a:pt x="2406701" y="3360504"/>
                  </a:lnTo>
                  <a:lnTo>
                    <a:pt x="2393056" y="3368434"/>
                  </a:lnTo>
                  <a:lnTo>
                    <a:pt x="2378143" y="3376047"/>
                  </a:lnTo>
                  <a:lnTo>
                    <a:pt x="2362277" y="3383660"/>
                  </a:lnTo>
                  <a:lnTo>
                    <a:pt x="2345777" y="3390322"/>
                  </a:lnTo>
                  <a:lnTo>
                    <a:pt x="2328325" y="3396983"/>
                  </a:lnTo>
                  <a:lnTo>
                    <a:pt x="2309921" y="3403327"/>
                  </a:lnTo>
                  <a:lnTo>
                    <a:pt x="2290882" y="3409671"/>
                  </a:lnTo>
                  <a:lnTo>
                    <a:pt x="2270892" y="3415064"/>
                  </a:lnTo>
                  <a:lnTo>
                    <a:pt x="2250267" y="3420139"/>
                  </a:lnTo>
                  <a:lnTo>
                    <a:pt x="2229324" y="3425215"/>
                  </a:lnTo>
                  <a:lnTo>
                    <a:pt x="2207430" y="3429973"/>
                  </a:lnTo>
                  <a:lnTo>
                    <a:pt x="2184901" y="3434414"/>
                  </a:lnTo>
                  <a:lnTo>
                    <a:pt x="2162054" y="3437903"/>
                  </a:lnTo>
                  <a:lnTo>
                    <a:pt x="2138256" y="3441393"/>
                  </a:lnTo>
                  <a:lnTo>
                    <a:pt x="2113823" y="3444565"/>
                  </a:lnTo>
                  <a:lnTo>
                    <a:pt x="2089390" y="3447102"/>
                  </a:lnTo>
                  <a:lnTo>
                    <a:pt x="2064323" y="3449006"/>
                  </a:lnTo>
                  <a:lnTo>
                    <a:pt x="2038621" y="3450909"/>
                  </a:lnTo>
                  <a:lnTo>
                    <a:pt x="2012601" y="3452178"/>
                  </a:lnTo>
                  <a:lnTo>
                    <a:pt x="1986582" y="3452812"/>
                  </a:lnTo>
                  <a:lnTo>
                    <a:pt x="1959928" y="3452812"/>
                  </a:lnTo>
                  <a:lnTo>
                    <a:pt x="1932639" y="3452812"/>
                  </a:lnTo>
                  <a:lnTo>
                    <a:pt x="1905350" y="3452178"/>
                  </a:lnTo>
                  <a:lnTo>
                    <a:pt x="1879014" y="3450592"/>
                  </a:lnTo>
                  <a:lnTo>
                    <a:pt x="1852994" y="3449006"/>
                  </a:lnTo>
                  <a:lnTo>
                    <a:pt x="1827292" y="3446468"/>
                  </a:lnTo>
                  <a:lnTo>
                    <a:pt x="1802224" y="3443930"/>
                  </a:lnTo>
                  <a:lnTo>
                    <a:pt x="1777157" y="3441075"/>
                  </a:lnTo>
                  <a:lnTo>
                    <a:pt x="1753359" y="3437269"/>
                  </a:lnTo>
                  <a:lnTo>
                    <a:pt x="1729560" y="3433145"/>
                  </a:lnTo>
                  <a:lnTo>
                    <a:pt x="1706714" y="3428704"/>
                  </a:lnTo>
                  <a:lnTo>
                    <a:pt x="1684502" y="3424263"/>
                  </a:lnTo>
                  <a:lnTo>
                    <a:pt x="1662925" y="3418871"/>
                  </a:lnTo>
                  <a:lnTo>
                    <a:pt x="1641983" y="3413478"/>
                  </a:lnTo>
                  <a:lnTo>
                    <a:pt x="1622309" y="3407134"/>
                  </a:lnTo>
                  <a:lnTo>
                    <a:pt x="1602953" y="3400790"/>
                  </a:lnTo>
                  <a:lnTo>
                    <a:pt x="1584549" y="3394445"/>
                  </a:lnTo>
                  <a:lnTo>
                    <a:pt x="1566780" y="3387467"/>
                  </a:lnTo>
                  <a:lnTo>
                    <a:pt x="1550280" y="3380488"/>
                  </a:lnTo>
                  <a:lnTo>
                    <a:pt x="1534414" y="3372558"/>
                  </a:lnTo>
                  <a:lnTo>
                    <a:pt x="1519501" y="3364945"/>
                  </a:lnTo>
                  <a:lnTo>
                    <a:pt x="1505539" y="3356697"/>
                  </a:lnTo>
                  <a:lnTo>
                    <a:pt x="1493164" y="3348450"/>
                  </a:lnTo>
                  <a:lnTo>
                    <a:pt x="1481106" y="3339885"/>
                  </a:lnTo>
                  <a:lnTo>
                    <a:pt x="1470635" y="3330686"/>
                  </a:lnTo>
                  <a:lnTo>
                    <a:pt x="1465875" y="3326245"/>
                  </a:lnTo>
                  <a:lnTo>
                    <a:pt x="1461116" y="3321487"/>
                  </a:lnTo>
                  <a:lnTo>
                    <a:pt x="1456673" y="3317363"/>
                  </a:lnTo>
                  <a:lnTo>
                    <a:pt x="1452866" y="3312605"/>
                  </a:lnTo>
                  <a:lnTo>
                    <a:pt x="1449375" y="3307847"/>
                  </a:lnTo>
                  <a:lnTo>
                    <a:pt x="1445885" y="3303088"/>
                  </a:lnTo>
                  <a:lnTo>
                    <a:pt x="1442712" y="3298013"/>
                  </a:lnTo>
                  <a:lnTo>
                    <a:pt x="1439856" y="3293255"/>
                  </a:lnTo>
                  <a:lnTo>
                    <a:pt x="1437000" y="3288497"/>
                  </a:lnTo>
                  <a:lnTo>
                    <a:pt x="1435096" y="3283421"/>
                  </a:lnTo>
                  <a:lnTo>
                    <a:pt x="1433192" y="3278346"/>
                  </a:lnTo>
                  <a:lnTo>
                    <a:pt x="1431606" y="3273588"/>
                  </a:lnTo>
                  <a:lnTo>
                    <a:pt x="1430337" y="3268512"/>
                  </a:lnTo>
                  <a:lnTo>
                    <a:pt x="1429702" y="3263437"/>
                  </a:lnTo>
                  <a:lnTo>
                    <a:pt x="1429385" y="3258044"/>
                  </a:lnTo>
                  <a:lnTo>
                    <a:pt x="1428750" y="3252969"/>
                  </a:lnTo>
                  <a:lnTo>
                    <a:pt x="1428750" y="3155268"/>
                  </a:lnTo>
                  <a:lnTo>
                    <a:pt x="1438269" y="3162881"/>
                  </a:lnTo>
                  <a:lnTo>
                    <a:pt x="1449058" y="3170177"/>
                  </a:lnTo>
                  <a:lnTo>
                    <a:pt x="1459846" y="3177473"/>
                  </a:lnTo>
                  <a:lnTo>
                    <a:pt x="1471270" y="3184134"/>
                  </a:lnTo>
                  <a:lnTo>
                    <a:pt x="1483645" y="3190795"/>
                  </a:lnTo>
                  <a:lnTo>
                    <a:pt x="1496337" y="3197140"/>
                  </a:lnTo>
                  <a:lnTo>
                    <a:pt x="1509347" y="3203484"/>
                  </a:lnTo>
                  <a:lnTo>
                    <a:pt x="1522674" y="3209194"/>
                  </a:lnTo>
                  <a:lnTo>
                    <a:pt x="1536953" y="3215221"/>
                  </a:lnTo>
                  <a:lnTo>
                    <a:pt x="1550915" y="3220613"/>
                  </a:lnTo>
                  <a:lnTo>
                    <a:pt x="1566145" y="3226006"/>
                  </a:lnTo>
                  <a:lnTo>
                    <a:pt x="1581376" y="3231081"/>
                  </a:lnTo>
                  <a:lnTo>
                    <a:pt x="1597242" y="3235839"/>
                  </a:lnTo>
                  <a:lnTo>
                    <a:pt x="1612790" y="3240598"/>
                  </a:lnTo>
                  <a:lnTo>
                    <a:pt x="1628973" y="3244721"/>
                  </a:lnTo>
                  <a:lnTo>
                    <a:pt x="1646108" y="3248845"/>
                  </a:lnTo>
                  <a:lnTo>
                    <a:pt x="1662608" y="3252652"/>
                  </a:lnTo>
                  <a:lnTo>
                    <a:pt x="1680060" y="3256141"/>
                  </a:lnTo>
                  <a:lnTo>
                    <a:pt x="1697195" y="3259313"/>
                  </a:lnTo>
                  <a:lnTo>
                    <a:pt x="1714964" y="3262485"/>
                  </a:lnTo>
                  <a:lnTo>
                    <a:pt x="1732733" y="3265657"/>
                  </a:lnTo>
                  <a:lnTo>
                    <a:pt x="1750820" y="3268195"/>
                  </a:lnTo>
                  <a:lnTo>
                    <a:pt x="1768907" y="3270416"/>
                  </a:lnTo>
                  <a:lnTo>
                    <a:pt x="1786993" y="3272636"/>
                  </a:lnTo>
                  <a:lnTo>
                    <a:pt x="1805715" y="3274857"/>
                  </a:lnTo>
                  <a:lnTo>
                    <a:pt x="1824119" y="3276443"/>
                  </a:lnTo>
                  <a:lnTo>
                    <a:pt x="1842840" y="3277394"/>
                  </a:lnTo>
                  <a:lnTo>
                    <a:pt x="1861561" y="3278663"/>
                  </a:lnTo>
                  <a:lnTo>
                    <a:pt x="1880283" y="3279615"/>
                  </a:lnTo>
                  <a:lnTo>
                    <a:pt x="1898687" y="3280249"/>
                  </a:lnTo>
                  <a:lnTo>
                    <a:pt x="1917725" y="3280566"/>
                  </a:lnTo>
                  <a:lnTo>
                    <a:pt x="1936129" y="3280566"/>
                  </a:lnTo>
                  <a:lnTo>
                    <a:pt x="1958658" y="3280566"/>
                  </a:lnTo>
                  <a:lnTo>
                    <a:pt x="1981187" y="3280249"/>
                  </a:lnTo>
                  <a:lnTo>
                    <a:pt x="2003399" y="3278980"/>
                  </a:lnTo>
                  <a:lnTo>
                    <a:pt x="2025928" y="3278029"/>
                  </a:lnTo>
                  <a:lnTo>
                    <a:pt x="2048140" y="3276443"/>
                  </a:lnTo>
                  <a:lnTo>
                    <a:pt x="2070034" y="3274222"/>
                  </a:lnTo>
                  <a:lnTo>
                    <a:pt x="2092246" y="3272002"/>
                  </a:lnTo>
                  <a:lnTo>
                    <a:pt x="2114458" y="3269464"/>
                  </a:lnTo>
                  <a:lnTo>
                    <a:pt x="2135718" y="3266609"/>
                  </a:lnTo>
                  <a:lnTo>
                    <a:pt x="2157295" y="3263437"/>
                  </a:lnTo>
                  <a:lnTo>
                    <a:pt x="2178237" y="3259313"/>
                  </a:lnTo>
                  <a:lnTo>
                    <a:pt x="2198545" y="3255507"/>
                  </a:lnTo>
                  <a:lnTo>
                    <a:pt x="2219170" y="3251066"/>
                  </a:lnTo>
                  <a:lnTo>
                    <a:pt x="2239161" y="3246307"/>
                  </a:lnTo>
                  <a:lnTo>
                    <a:pt x="2258517" y="3241232"/>
                  </a:lnTo>
                  <a:lnTo>
                    <a:pt x="2277555" y="3235839"/>
                  </a:lnTo>
                  <a:lnTo>
                    <a:pt x="2295959" y="3230130"/>
                  </a:lnTo>
                  <a:lnTo>
                    <a:pt x="2314046" y="3223785"/>
                  </a:lnTo>
                  <a:lnTo>
                    <a:pt x="2331498" y="3217441"/>
                  </a:lnTo>
                  <a:lnTo>
                    <a:pt x="2348316" y="3210780"/>
                  </a:lnTo>
                  <a:lnTo>
                    <a:pt x="2364498" y="3203801"/>
                  </a:lnTo>
                  <a:lnTo>
                    <a:pt x="2380047" y="3196188"/>
                  </a:lnTo>
                  <a:lnTo>
                    <a:pt x="2394643" y="3188575"/>
                  </a:lnTo>
                  <a:lnTo>
                    <a:pt x="2408605" y="3180645"/>
                  </a:lnTo>
                  <a:lnTo>
                    <a:pt x="2422249" y="3171763"/>
                  </a:lnTo>
                  <a:lnTo>
                    <a:pt x="2434307" y="3163198"/>
                  </a:lnTo>
                  <a:lnTo>
                    <a:pt x="2445730" y="3153999"/>
                  </a:lnTo>
                  <a:lnTo>
                    <a:pt x="2456518" y="3144800"/>
                  </a:lnTo>
                  <a:lnTo>
                    <a:pt x="2466355" y="3134966"/>
                  </a:lnTo>
                  <a:lnTo>
                    <a:pt x="2471115" y="3129574"/>
                  </a:lnTo>
                  <a:lnTo>
                    <a:pt x="2474922" y="3124498"/>
                  </a:lnTo>
                  <a:lnTo>
                    <a:pt x="2479365" y="3119423"/>
                  </a:lnTo>
                  <a:lnTo>
                    <a:pt x="2482855" y="3114347"/>
                  </a:lnTo>
                  <a:lnTo>
                    <a:pt x="2486346" y="3108955"/>
                  </a:lnTo>
                  <a:lnTo>
                    <a:pt x="2489519" y="3103562"/>
                  </a:lnTo>
                  <a:close/>
                  <a:moveTo>
                    <a:pt x="201789" y="3100564"/>
                  </a:moveTo>
                  <a:lnTo>
                    <a:pt x="201084" y="3105812"/>
                  </a:lnTo>
                  <a:lnTo>
                    <a:pt x="200819" y="3107046"/>
                  </a:lnTo>
                  <a:lnTo>
                    <a:pt x="201084" y="3105194"/>
                  </a:lnTo>
                  <a:lnTo>
                    <a:pt x="201789" y="3100564"/>
                  </a:lnTo>
                  <a:close/>
                  <a:moveTo>
                    <a:pt x="1260475" y="3095625"/>
                  </a:moveTo>
                  <a:lnTo>
                    <a:pt x="1262062" y="3101340"/>
                  </a:lnTo>
                  <a:lnTo>
                    <a:pt x="1263015" y="3106738"/>
                  </a:lnTo>
                  <a:lnTo>
                    <a:pt x="1263253" y="3110548"/>
                  </a:lnTo>
                  <a:lnTo>
                    <a:pt x="1262698" y="3106103"/>
                  </a:lnTo>
                  <a:lnTo>
                    <a:pt x="1261745" y="3100705"/>
                  </a:lnTo>
                  <a:lnTo>
                    <a:pt x="1260475" y="3095625"/>
                  </a:lnTo>
                  <a:close/>
                  <a:moveTo>
                    <a:pt x="1746773" y="3094566"/>
                  </a:moveTo>
                  <a:lnTo>
                    <a:pt x="1746773" y="3198013"/>
                  </a:lnTo>
                  <a:lnTo>
                    <a:pt x="1764563" y="3200227"/>
                  </a:lnTo>
                  <a:lnTo>
                    <a:pt x="1782671" y="3202758"/>
                  </a:lnTo>
                  <a:lnTo>
                    <a:pt x="1800780" y="3204656"/>
                  </a:lnTo>
                  <a:lnTo>
                    <a:pt x="1819841" y="3206238"/>
                  </a:lnTo>
                  <a:lnTo>
                    <a:pt x="1819841" y="3102791"/>
                  </a:lnTo>
                  <a:lnTo>
                    <a:pt x="1800780" y="3101210"/>
                  </a:lnTo>
                  <a:lnTo>
                    <a:pt x="1782671" y="3099312"/>
                  </a:lnTo>
                  <a:lnTo>
                    <a:pt x="1764563" y="3097097"/>
                  </a:lnTo>
                  <a:lnTo>
                    <a:pt x="1746773" y="3094566"/>
                  </a:lnTo>
                  <a:close/>
                  <a:moveTo>
                    <a:pt x="1600953" y="3061666"/>
                  </a:moveTo>
                  <a:lnTo>
                    <a:pt x="1600953" y="3166378"/>
                  </a:lnTo>
                  <a:lnTo>
                    <a:pt x="1618744" y="3171756"/>
                  </a:lnTo>
                  <a:lnTo>
                    <a:pt x="1636217" y="3176501"/>
                  </a:lnTo>
                  <a:lnTo>
                    <a:pt x="1654960" y="3180930"/>
                  </a:lnTo>
                  <a:lnTo>
                    <a:pt x="1673704" y="3185042"/>
                  </a:lnTo>
                  <a:lnTo>
                    <a:pt x="1673704" y="3080963"/>
                  </a:lnTo>
                  <a:lnTo>
                    <a:pt x="1654960" y="3076534"/>
                  </a:lnTo>
                  <a:lnTo>
                    <a:pt x="1636217" y="3071789"/>
                  </a:lnTo>
                  <a:lnTo>
                    <a:pt x="1618108" y="3066728"/>
                  </a:lnTo>
                  <a:lnTo>
                    <a:pt x="1600953" y="3061666"/>
                  </a:lnTo>
                  <a:close/>
                  <a:moveTo>
                    <a:pt x="3151360" y="3046095"/>
                  </a:moveTo>
                  <a:lnTo>
                    <a:pt x="3151360" y="3160713"/>
                  </a:lnTo>
                  <a:lnTo>
                    <a:pt x="3174848" y="3161665"/>
                  </a:lnTo>
                  <a:lnTo>
                    <a:pt x="3198972" y="3161665"/>
                  </a:lnTo>
                  <a:lnTo>
                    <a:pt x="3231983" y="3161348"/>
                  </a:lnTo>
                  <a:lnTo>
                    <a:pt x="3231983" y="3046413"/>
                  </a:lnTo>
                  <a:lnTo>
                    <a:pt x="3198972" y="3046730"/>
                  </a:lnTo>
                  <a:lnTo>
                    <a:pt x="3174848" y="3046413"/>
                  </a:lnTo>
                  <a:lnTo>
                    <a:pt x="3151360" y="3046095"/>
                  </a:lnTo>
                  <a:close/>
                  <a:moveTo>
                    <a:pt x="3815080" y="3040062"/>
                  </a:moveTo>
                  <a:lnTo>
                    <a:pt x="3816033" y="3047365"/>
                  </a:lnTo>
                  <a:lnTo>
                    <a:pt x="3816350" y="3054985"/>
                  </a:lnTo>
                  <a:lnTo>
                    <a:pt x="3816350" y="3206115"/>
                  </a:lnTo>
                  <a:lnTo>
                    <a:pt x="3816033" y="3206432"/>
                  </a:lnTo>
                  <a:lnTo>
                    <a:pt x="3815398" y="3214687"/>
                  </a:lnTo>
                  <a:lnTo>
                    <a:pt x="3814763" y="3220720"/>
                  </a:lnTo>
                  <a:lnTo>
                    <a:pt x="3813493" y="3226117"/>
                  </a:lnTo>
                  <a:lnTo>
                    <a:pt x="3811906" y="3231197"/>
                  </a:lnTo>
                  <a:lnTo>
                    <a:pt x="3810319" y="3236912"/>
                  </a:lnTo>
                  <a:lnTo>
                    <a:pt x="3808097" y="3242310"/>
                  </a:lnTo>
                  <a:lnTo>
                    <a:pt x="3805558" y="3248025"/>
                  </a:lnTo>
                  <a:lnTo>
                    <a:pt x="3803019" y="3253105"/>
                  </a:lnTo>
                  <a:lnTo>
                    <a:pt x="3799844" y="3258185"/>
                  </a:lnTo>
                  <a:lnTo>
                    <a:pt x="3796036" y="3263583"/>
                  </a:lnTo>
                  <a:lnTo>
                    <a:pt x="3792226" y="3268663"/>
                  </a:lnTo>
                  <a:lnTo>
                    <a:pt x="3788418" y="3274060"/>
                  </a:lnTo>
                  <a:lnTo>
                    <a:pt x="3783974" y="3278823"/>
                  </a:lnTo>
                  <a:lnTo>
                    <a:pt x="3779212" y="3283903"/>
                  </a:lnTo>
                  <a:lnTo>
                    <a:pt x="3774134" y="3288983"/>
                  </a:lnTo>
                  <a:lnTo>
                    <a:pt x="3768420" y="3293745"/>
                  </a:lnTo>
                  <a:lnTo>
                    <a:pt x="3763024" y="3298508"/>
                  </a:lnTo>
                  <a:lnTo>
                    <a:pt x="3750963" y="3307715"/>
                  </a:lnTo>
                  <a:lnTo>
                    <a:pt x="3737314" y="3317240"/>
                  </a:lnTo>
                  <a:lnTo>
                    <a:pt x="3722713" y="3326448"/>
                  </a:lnTo>
                  <a:lnTo>
                    <a:pt x="3707477" y="3335020"/>
                  </a:lnTo>
                  <a:lnTo>
                    <a:pt x="3690971" y="3343275"/>
                  </a:lnTo>
                  <a:lnTo>
                    <a:pt x="3673513" y="3351213"/>
                  </a:lnTo>
                  <a:lnTo>
                    <a:pt x="3655103" y="3359150"/>
                  </a:lnTo>
                  <a:lnTo>
                    <a:pt x="3635424" y="3366770"/>
                  </a:lnTo>
                  <a:lnTo>
                    <a:pt x="3615109" y="3373755"/>
                  </a:lnTo>
                  <a:lnTo>
                    <a:pt x="3593842" y="3380423"/>
                  </a:lnTo>
                  <a:lnTo>
                    <a:pt x="3571941" y="3386773"/>
                  </a:lnTo>
                  <a:lnTo>
                    <a:pt x="3549087" y="3392805"/>
                  </a:lnTo>
                  <a:lnTo>
                    <a:pt x="3525281" y="3398203"/>
                  </a:lnTo>
                  <a:lnTo>
                    <a:pt x="3501157" y="3403283"/>
                  </a:lnTo>
                  <a:lnTo>
                    <a:pt x="3476082" y="3408045"/>
                  </a:lnTo>
                  <a:lnTo>
                    <a:pt x="3450371" y="3411855"/>
                  </a:lnTo>
                  <a:lnTo>
                    <a:pt x="3424343" y="3415983"/>
                  </a:lnTo>
                  <a:lnTo>
                    <a:pt x="3397680" y="3419475"/>
                  </a:lnTo>
                  <a:lnTo>
                    <a:pt x="3370065" y="3422333"/>
                  </a:lnTo>
                  <a:lnTo>
                    <a:pt x="3341815" y="3424555"/>
                  </a:lnTo>
                  <a:lnTo>
                    <a:pt x="3313565" y="3426460"/>
                  </a:lnTo>
                  <a:lnTo>
                    <a:pt x="3284680" y="3427730"/>
                  </a:lnTo>
                  <a:lnTo>
                    <a:pt x="3255478" y="3428683"/>
                  </a:lnTo>
                  <a:lnTo>
                    <a:pt x="3225959" y="3429000"/>
                  </a:lnTo>
                  <a:lnTo>
                    <a:pt x="3195487" y="3428683"/>
                  </a:lnTo>
                  <a:lnTo>
                    <a:pt x="3165650" y="3427730"/>
                  </a:lnTo>
                  <a:lnTo>
                    <a:pt x="3136130" y="3426143"/>
                  </a:lnTo>
                  <a:lnTo>
                    <a:pt x="3106928" y="3424238"/>
                  </a:lnTo>
                  <a:lnTo>
                    <a:pt x="3078678" y="3422015"/>
                  </a:lnTo>
                  <a:lnTo>
                    <a:pt x="3050428" y="3418840"/>
                  </a:lnTo>
                  <a:lnTo>
                    <a:pt x="3022813" y="3415030"/>
                  </a:lnTo>
                  <a:lnTo>
                    <a:pt x="2996150" y="3411220"/>
                  </a:lnTo>
                  <a:lnTo>
                    <a:pt x="2970122" y="3406775"/>
                  </a:lnTo>
                  <a:lnTo>
                    <a:pt x="2944729" y="3402013"/>
                  </a:lnTo>
                  <a:lnTo>
                    <a:pt x="2919971" y="3396615"/>
                  </a:lnTo>
                  <a:lnTo>
                    <a:pt x="2895847" y="3390583"/>
                  </a:lnTo>
                  <a:lnTo>
                    <a:pt x="2872994" y="3384868"/>
                  </a:lnTo>
                  <a:lnTo>
                    <a:pt x="2850775" y="3378200"/>
                  </a:lnTo>
                  <a:lnTo>
                    <a:pt x="2829190" y="3370898"/>
                  </a:lnTo>
                  <a:lnTo>
                    <a:pt x="2808876" y="3363595"/>
                  </a:lnTo>
                  <a:lnTo>
                    <a:pt x="2789196" y="3355975"/>
                  </a:lnTo>
                  <a:lnTo>
                    <a:pt x="2770469" y="3347720"/>
                  </a:lnTo>
                  <a:lnTo>
                    <a:pt x="2753328" y="3339465"/>
                  </a:lnTo>
                  <a:lnTo>
                    <a:pt x="2736823" y="3330893"/>
                  </a:lnTo>
                  <a:lnTo>
                    <a:pt x="2721269" y="3321685"/>
                  </a:lnTo>
                  <a:lnTo>
                    <a:pt x="2706986" y="3312160"/>
                  </a:lnTo>
                  <a:lnTo>
                    <a:pt x="2693972" y="3302635"/>
                  </a:lnTo>
                  <a:lnTo>
                    <a:pt x="2688258" y="3297873"/>
                  </a:lnTo>
                  <a:lnTo>
                    <a:pt x="2682227" y="3292793"/>
                  </a:lnTo>
                  <a:lnTo>
                    <a:pt x="2676831" y="3287713"/>
                  </a:lnTo>
                  <a:lnTo>
                    <a:pt x="2671753" y="3282950"/>
                  </a:lnTo>
                  <a:lnTo>
                    <a:pt x="2666991" y="3277870"/>
                  </a:lnTo>
                  <a:lnTo>
                    <a:pt x="2662548" y="3272473"/>
                  </a:lnTo>
                  <a:lnTo>
                    <a:pt x="2658104" y="3267393"/>
                  </a:lnTo>
                  <a:lnTo>
                    <a:pt x="2654612" y="3261995"/>
                  </a:lnTo>
                  <a:lnTo>
                    <a:pt x="2651121" y="3256598"/>
                  </a:lnTo>
                  <a:lnTo>
                    <a:pt x="2647947" y="3251200"/>
                  </a:lnTo>
                  <a:lnTo>
                    <a:pt x="2645090" y="3245485"/>
                  </a:lnTo>
                  <a:lnTo>
                    <a:pt x="2642868" y="3240405"/>
                  </a:lnTo>
                  <a:lnTo>
                    <a:pt x="2640329" y="3234372"/>
                  </a:lnTo>
                  <a:lnTo>
                    <a:pt x="2638742" y="3228975"/>
                  </a:lnTo>
                  <a:lnTo>
                    <a:pt x="2637789" y="3223577"/>
                  </a:lnTo>
                  <a:lnTo>
                    <a:pt x="2636520" y="3217862"/>
                  </a:lnTo>
                  <a:lnTo>
                    <a:pt x="2636202" y="3212147"/>
                  </a:lnTo>
                  <a:lnTo>
                    <a:pt x="2635885" y="3206432"/>
                  </a:lnTo>
                  <a:lnTo>
                    <a:pt x="2635250" y="3206432"/>
                  </a:lnTo>
                  <a:lnTo>
                    <a:pt x="2635250" y="3097530"/>
                  </a:lnTo>
                  <a:lnTo>
                    <a:pt x="2646360" y="3105785"/>
                  </a:lnTo>
                  <a:lnTo>
                    <a:pt x="2657786" y="3114040"/>
                  </a:lnTo>
                  <a:lnTo>
                    <a:pt x="2670166" y="3121977"/>
                  </a:lnTo>
                  <a:lnTo>
                    <a:pt x="2683180" y="3129597"/>
                  </a:lnTo>
                  <a:lnTo>
                    <a:pt x="2696511" y="3136900"/>
                  </a:lnTo>
                  <a:lnTo>
                    <a:pt x="2710160" y="3144202"/>
                  </a:lnTo>
                  <a:lnTo>
                    <a:pt x="2724761" y="3151187"/>
                  </a:lnTo>
                  <a:lnTo>
                    <a:pt x="2740314" y="3157855"/>
                  </a:lnTo>
                  <a:lnTo>
                    <a:pt x="2755550" y="3164205"/>
                  </a:lnTo>
                  <a:lnTo>
                    <a:pt x="2771738" y="3170237"/>
                  </a:lnTo>
                  <a:lnTo>
                    <a:pt x="2788244" y="3176270"/>
                  </a:lnTo>
                  <a:lnTo>
                    <a:pt x="2805384" y="3181985"/>
                  </a:lnTo>
                  <a:lnTo>
                    <a:pt x="2822525" y="3187065"/>
                  </a:lnTo>
                  <a:lnTo>
                    <a:pt x="2840300" y="3192145"/>
                  </a:lnTo>
                  <a:lnTo>
                    <a:pt x="2858393" y="3196907"/>
                  </a:lnTo>
                  <a:lnTo>
                    <a:pt x="2877120" y="3201670"/>
                  </a:lnTo>
                  <a:lnTo>
                    <a:pt x="2895530" y="3205797"/>
                  </a:lnTo>
                  <a:lnTo>
                    <a:pt x="2914892" y="3209925"/>
                  </a:lnTo>
                  <a:lnTo>
                    <a:pt x="2934255" y="3213735"/>
                  </a:lnTo>
                  <a:lnTo>
                    <a:pt x="2953617" y="3217227"/>
                  </a:lnTo>
                  <a:lnTo>
                    <a:pt x="2973614" y="3220402"/>
                  </a:lnTo>
                  <a:lnTo>
                    <a:pt x="2993294" y="3222942"/>
                  </a:lnTo>
                  <a:lnTo>
                    <a:pt x="3013926" y="3225800"/>
                  </a:lnTo>
                  <a:lnTo>
                    <a:pt x="3033923" y="3228340"/>
                  </a:lnTo>
                  <a:lnTo>
                    <a:pt x="3054555" y="3230245"/>
                  </a:lnTo>
                  <a:lnTo>
                    <a:pt x="3074869" y="3232150"/>
                  </a:lnTo>
                  <a:lnTo>
                    <a:pt x="3095819" y="3233737"/>
                  </a:lnTo>
                  <a:lnTo>
                    <a:pt x="3116451" y="3235007"/>
                  </a:lnTo>
                  <a:lnTo>
                    <a:pt x="3137400" y="3235960"/>
                  </a:lnTo>
                  <a:lnTo>
                    <a:pt x="3158032" y="3236595"/>
                  </a:lnTo>
                  <a:lnTo>
                    <a:pt x="3178981" y="3237230"/>
                  </a:lnTo>
                  <a:lnTo>
                    <a:pt x="3199613" y="3237230"/>
                  </a:lnTo>
                  <a:lnTo>
                    <a:pt x="3224372" y="3236912"/>
                  </a:lnTo>
                  <a:lnTo>
                    <a:pt x="3249765" y="3236595"/>
                  </a:lnTo>
                  <a:lnTo>
                    <a:pt x="3274523" y="3235325"/>
                  </a:lnTo>
                  <a:lnTo>
                    <a:pt x="3299282" y="3234055"/>
                  </a:lnTo>
                  <a:lnTo>
                    <a:pt x="3324040" y="3232150"/>
                  </a:lnTo>
                  <a:lnTo>
                    <a:pt x="3348481" y="3230245"/>
                  </a:lnTo>
                  <a:lnTo>
                    <a:pt x="3372922" y="3227387"/>
                  </a:lnTo>
                  <a:lnTo>
                    <a:pt x="3397680" y="3224530"/>
                  </a:lnTo>
                  <a:lnTo>
                    <a:pt x="3421486" y="3221355"/>
                  </a:lnTo>
                  <a:lnTo>
                    <a:pt x="3445292" y="3217545"/>
                  </a:lnTo>
                  <a:lnTo>
                    <a:pt x="3468464" y="3213735"/>
                  </a:lnTo>
                  <a:lnTo>
                    <a:pt x="3491635" y="3208972"/>
                  </a:lnTo>
                  <a:lnTo>
                    <a:pt x="3514171" y="3204210"/>
                  </a:lnTo>
                  <a:lnTo>
                    <a:pt x="3536390" y="3199130"/>
                  </a:lnTo>
                  <a:lnTo>
                    <a:pt x="3557974" y="3193097"/>
                  </a:lnTo>
                  <a:lnTo>
                    <a:pt x="3579241" y="3187065"/>
                  </a:lnTo>
                  <a:lnTo>
                    <a:pt x="3599873" y="3180715"/>
                  </a:lnTo>
                  <a:lnTo>
                    <a:pt x="3619870" y="3174047"/>
                  </a:lnTo>
                  <a:lnTo>
                    <a:pt x="3639233" y="3167062"/>
                  </a:lnTo>
                  <a:lnTo>
                    <a:pt x="3657643" y="3159442"/>
                  </a:lnTo>
                  <a:lnTo>
                    <a:pt x="3676053" y="3151505"/>
                  </a:lnTo>
                  <a:lnTo>
                    <a:pt x="3692876" y="3143250"/>
                  </a:lnTo>
                  <a:lnTo>
                    <a:pt x="3709381" y="3134677"/>
                  </a:lnTo>
                  <a:lnTo>
                    <a:pt x="3724935" y="3125470"/>
                  </a:lnTo>
                  <a:lnTo>
                    <a:pt x="3739853" y="3116262"/>
                  </a:lnTo>
                  <a:lnTo>
                    <a:pt x="3753502" y="3106420"/>
                  </a:lnTo>
                  <a:lnTo>
                    <a:pt x="3766198" y="3096577"/>
                  </a:lnTo>
                  <a:lnTo>
                    <a:pt x="3772547" y="3090862"/>
                  </a:lnTo>
                  <a:lnTo>
                    <a:pt x="3777943" y="3085782"/>
                  </a:lnTo>
                  <a:lnTo>
                    <a:pt x="3783656" y="3080385"/>
                  </a:lnTo>
                  <a:lnTo>
                    <a:pt x="3789052" y="3074670"/>
                  </a:lnTo>
                  <a:lnTo>
                    <a:pt x="3793814" y="3069272"/>
                  </a:lnTo>
                  <a:lnTo>
                    <a:pt x="3798575" y="3063557"/>
                  </a:lnTo>
                  <a:lnTo>
                    <a:pt x="3803336" y="3057842"/>
                  </a:lnTo>
                  <a:lnTo>
                    <a:pt x="3807145" y="3051810"/>
                  </a:lnTo>
                  <a:lnTo>
                    <a:pt x="3811271" y="3045777"/>
                  </a:lnTo>
                  <a:lnTo>
                    <a:pt x="3815080" y="3040062"/>
                  </a:lnTo>
                  <a:close/>
                  <a:moveTo>
                    <a:pt x="2989478" y="3031808"/>
                  </a:moveTo>
                  <a:lnTo>
                    <a:pt x="2989478" y="3147378"/>
                  </a:lnTo>
                  <a:lnTo>
                    <a:pt x="3009158" y="3149918"/>
                  </a:lnTo>
                  <a:lnTo>
                    <a:pt x="3029472" y="3152140"/>
                  </a:lnTo>
                  <a:lnTo>
                    <a:pt x="3049469" y="3154363"/>
                  </a:lnTo>
                  <a:lnTo>
                    <a:pt x="3070419" y="3155950"/>
                  </a:lnTo>
                  <a:lnTo>
                    <a:pt x="3070419" y="3041333"/>
                  </a:lnTo>
                  <a:lnTo>
                    <a:pt x="3049469" y="3039428"/>
                  </a:lnTo>
                  <a:lnTo>
                    <a:pt x="3029472" y="3036888"/>
                  </a:lnTo>
                  <a:lnTo>
                    <a:pt x="3009158" y="3034665"/>
                  </a:lnTo>
                  <a:lnTo>
                    <a:pt x="2989478" y="3031808"/>
                  </a:lnTo>
                  <a:close/>
                  <a:moveTo>
                    <a:pt x="2402802" y="3022755"/>
                  </a:moveTo>
                  <a:lnTo>
                    <a:pt x="2397719" y="3026235"/>
                  </a:lnTo>
                  <a:lnTo>
                    <a:pt x="2391365" y="3029398"/>
                  </a:lnTo>
                  <a:lnTo>
                    <a:pt x="2383740" y="3032878"/>
                  </a:lnTo>
                  <a:lnTo>
                    <a:pt x="2376433" y="3036042"/>
                  </a:lnTo>
                  <a:lnTo>
                    <a:pt x="2360867" y="3042369"/>
                  </a:lnTo>
                  <a:lnTo>
                    <a:pt x="2347841" y="3047114"/>
                  </a:lnTo>
                  <a:lnTo>
                    <a:pt x="2347841" y="3137274"/>
                  </a:lnTo>
                  <a:lnTo>
                    <a:pt x="2355784" y="3133794"/>
                  </a:lnTo>
                  <a:lnTo>
                    <a:pt x="2363408" y="3129681"/>
                  </a:lnTo>
                  <a:lnTo>
                    <a:pt x="2371033" y="3125252"/>
                  </a:lnTo>
                  <a:lnTo>
                    <a:pt x="2378340" y="3120507"/>
                  </a:lnTo>
                  <a:lnTo>
                    <a:pt x="2385329" y="3115762"/>
                  </a:lnTo>
                  <a:lnTo>
                    <a:pt x="2391683" y="3111017"/>
                  </a:lnTo>
                  <a:lnTo>
                    <a:pt x="2397719" y="3106271"/>
                  </a:lnTo>
                  <a:lnTo>
                    <a:pt x="2402802" y="3101526"/>
                  </a:lnTo>
                  <a:lnTo>
                    <a:pt x="2402802" y="3022755"/>
                  </a:lnTo>
                  <a:close/>
                  <a:moveTo>
                    <a:pt x="698500" y="3017837"/>
                  </a:moveTo>
                  <a:lnTo>
                    <a:pt x="698500" y="3086100"/>
                  </a:lnTo>
                  <a:lnTo>
                    <a:pt x="684586" y="3083595"/>
                  </a:lnTo>
                  <a:lnTo>
                    <a:pt x="667825" y="3079838"/>
                  </a:lnTo>
                  <a:lnTo>
                    <a:pt x="659920" y="3077959"/>
                  </a:lnTo>
                  <a:lnTo>
                    <a:pt x="652962" y="3076393"/>
                  </a:lnTo>
                  <a:lnTo>
                    <a:pt x="646321" y="3074201"/>
                  </a:lnTo>
                  <a:lnTo>
                    <a:pt x="640313" y="3071696"/>
                  </a:lnTo>
                  <a:lnTo>
                    <a:pt x="634305" y="3069191"/>
                  </a:lnTo>
                  <a:lnTo>
                    <a:pt x="629245" y="3065433"/>
                  </a:lnTo>
                  <a:lnTo>
                    <a:pt x="626082" y="3063555"/>
                  </a:lnTo>
                  <a:lnTo>
                    <a:pt x="623869" y="3061363"/>
                  </a:lnTo>
                  <a:lnTo>
                    <a:pt x="622288" y="3058545"/>
                  </a:lnTo>
                  <a:lnTo>
                    <a:pt x="620706" y="3056353"/>
                  </a:lnTo>
                  <a:lnTo>
                    <a:pt x="619441" y="3053534"/>
                  </a:lnTo>
                  <a:lnTo>
                    <a:pt x="619125" y="3051029"/>
                  </a:lnTo>
                  <a:lnTo>
                    <a:pt x="619125" y="3048524"/>
                  </a:lnTo>
                  <a:lnTo>
                    <a:pt x="619441" y="3046019"/>
                  </a:lnTo>
                  <a:lnTo>
                    <a:pt x="620390" y="3043514"/>
                  </a:lnTo>
                  <a:lnTo>
                    <a:pt x="621971" y="3041009"/>
                  </a:lnTo>
                  <a:lnTo>
                    <a:pt x="623553" y="3038817"/>
                  </a:lnTo>
                  <a:lnTo>
                    <a:pt x="625766" y="3036312"/>
                  </a:lnTo>
                  <a:lnTo>
                    <a:pt x="628296" y="3034433"/>
                  </a:lnTo>
                  <a:lnTo>
                    <a:pt x="631142" y="3032555"/>
                  </a:lnTo>
                  <a:lnTo>
                    <a:pt x="634937" y="3030676"/>
                  </a:lnTo>
                  <a:lnTo>
                    <a:pt x="638732" y="3029110"/>
                  </a:lnTo>
                  <a:lnTo>
                    <a:pt x="645057" y="3026605"/>
                  </a:lnTo>
                  <a:lnTo>
                    <a:pt x="651697" y="3024726"/>
                  </a:lnTo>
                  <a:lnTo>
                    <a:pt x="658655" y="3023161"/>
                  </a:lnTo>
                  <a:lnTo>
                    <a:pt x="666244" y="3021595"/>
                  </a:lnTo>
                  <a:lnTo>
                    <a:pt x="674150" y="3020342"/>
                  </a:lnTo>
                  <a:lnTo>
                    <a:pt x="682056" y="3019403"/>
                  </a:lnTo>
                  <a:lnTo>
                    <a:pt x="698500" y="3017837"/>
                  </a:lnTo>
                  <a:close/>
                  <a:moveTo>
                    <a:pt x="2827597" y="2994977"/>
                  </a:moveTo>
                  <a:lnTo>
                    <a:pt x="2827597" y="3112135"/>
                  </a:lnTo>
                  <a:lnTo>
                    <a:pt x="2846959" y="3117850"/>
                  </a:lnTo>
                  <a:lnTo>
                    <a:pt x="2866956" y="3123248"/>
                  </a:lnTo>
                  <a:lnTo>
                    <a:pt x="2887588" y="3128010"/>
                  </a:lnTo>
                  <a:lnTo>
                    <a:pt x="2908220" y="3132773"/>
                  </a:lnTo>
                  <a:lnTo>
                    <a:pt x="2908220" y="3016885"/>
                  </a:lnTo>
                  <a:lnTo>
                    <a:pt x="2887588" y="3011805"/>
                  </a:lnTo>
                  <a:lnTo>
                    <a:pt x="2866956" y="3006725"/>
                  </a:lnTo>
                  <a:lnTo>
                    <a:pt x="2846959" y="3001010"/>
                  </a:lnTo>
                  <a:lnTo>
                    <a:pt x="2827597" y="2994977"/>
                  </a:lnTo>
                  <a:close/>
                  <a:moveTo>
                    <a:pt x="1455133" y="2986375"/>
                  </a:moveTo>
                  <a:lnTo>
                    <a:pt x="1455133" y="3092352"/>
                  </a:lnTo>
                  <a:lnTo>
                    <a:pt x="1457675" y="3094883"/>
                  </a:lnTo>
                  <a:lnTo>
                    <a:pt x="1460216" y="3097730"/>
                  </a:lnTo>
                  <a:lnTo>
                    <a:pt x="1466888" y="3103741"/>
                  </a:lnTo>
                  <a:lnTo>
                    <a:pt x="1475466" y="3110068"/>
                  </a:lnTo>
                  <a:lnTo>
                    <a:pt x="1484679" y="3116078"/>
                  </a:lnTo>
                  <a:lnTo>
                    <a:pt x="1495162" y="3122405"/>
                  </a:lnTo>
                  <a:lnTo>
                    <a:pt x="1505964" y="3128732"/>
                  </a:lnTo>
                  <a:lnTo>
                    <a:pt x="1517083" y="3134743"/>
                  </a:lnTo>
                  <a:lnTo>
                    <a:pt x="1528202" y="3139804"/>
                  </a:lnTo>
                  <a:lnTo>
                    <a:pt x="1528202" y="3033195"/>
                  </a:lnTo>
                  <a:lnTo>
                    <a:pt x="1517083" y="3027817"/>
                  </a:lnTo>
                  <a:lnTo>
                    <a:pt x="1506917" y="3022122"/>
                  </a:lnTo>
                  <a:lnTo>
                    <a:pt x="1497068" y="3016428"/>
                  </a:lnTo>
                  <a:lnTo>
                    <a:pt x="1487538" y="3010734"/>
                  </a:lnTo>
                  <a:lnTo>
                    <a:pt x="1478960" y="3005039"/>
                  </a:lnTo>
                  <a:lnTo>
                    <a:pt x="1470700" y="2998712"/>
                  </a:lnTo>
                  <a:lnTo>
                    <a:pt x="1462758" y="2992702"/>
                  </a:lnTo>
                  <a:lnTo>
                    <a:pt x="1455133" y="2986375"/>
                  </a:lnTo>
                  <a:close/>
                  <a:moveTo>
                    <a:pt x="711352" y="2965750"/>
                  </a:moveTo>
                  <a:lnTo>
                    <a:pt x="709129" y="2966067"/>
                  </a:lnTo>
                  <a:lnTo>
                    <a:pt x="706270" y="2966384"/>
                  </a:lnTo>
                  <a:lnTo>
                    <a:pt x="704047" y="2966702"/>
                  </a:lnTo>
                  <a:lnTo>
                    <a:pt x="701824" y="2967653"/>
                  </a:lnTo>
                  <a:lnTo>
                    <a:pt x="700236" y="2968288"/>
                  </a:lnTo>
                  <a:lnTo>
                    <a:pt x="699283" y="2969556"/>
                  </a:lnTo>
                  <a:lnTo>
                    <a:pt x="698330" y="2970191"/>
                  </a:lnTo>
                  <a:lnTo>
                    <a:pt x="698012" y="2971459"/>
                  </a:lnTo>
                  <a:lnTo>
                    <a:pt x="698012" y="2990491"/>
                  </a:lnTo>
                  <a:lnTo>
                    <a:pt x="683085" y="2991760"/>
                  </a:lnTo>
                  <a:lnTo>
                    <a:pt x="667839" y="2993346"/>
                  </a:lnTo>
                  <a:lnTo>
                    <a:pt x="653865" y="2995249"/>
                  </a:lnTo>
                  <a:lnTo>
                    <a:pt x="639890" y="2997786"/>
                  </a:lnTo>
                  <a:lnTo>
                    <a:pt x="626550" y="3000641"/>
                  </a:lnTo>
                  <a:lnTo>
                    <a:pt x="613846" y="3004130"/>
                  </a:lnTo>
                  <a:lnTo>
                    <a:pt x="602094" y="3007619"/>
                  </a:lnTo>
                  <a:lnTo>
                    <a:pt x="590978" y="3012060"/>
                  </a:lnTo>
                  <a:lnTo>
                    <a:pt x="583673" y="3015549"/>
                  </a:lnTo>
                  <a:lnTo>
                    <a:pt x="576368" y="3019355"/>
                  </a:lnTo>
                  <a:lnTo>
                    <a:pt x="570015" y="3023162"/>
                  </a:lnTo>
                  <a:lnTo>
                    <a:pt x="564616" y="3026968"/>
                  </a:lnTo>
                  <a:lnTo>
                    <a:pt x="559852" y="3031092"/>
                  </a:lnTo>
                  <a:lnTo>
                    <a:pt x="556041" y="3035215"/>
                  </a:lnTo>
                  <a:lnTo>
                    <a:pt x="552865" y="3039656"/>
                  </a:lnTo>
                  <a:lnTo>
                    <a:pt x="550324" y="3044096"/>
                  </a:lnTo>
                  <a:lnTo>
                    <a:pt x="548736" y="3048854"/>
                  </a:lnTo>
                  <a:lnTo>
                    <a:pt x="547783" y="3052978"/>
                  </a:lnTo>
                  <a:lnTo>
                    <a:pt x="547783" y="3057736"/>
                  </a:lnTo>
                  <a:lnTo>
                    <a:pt x="548736" y="3062176"/>
                  </a:lnTo>
                  <a:lnTo>
                    <a:pt x="550324" y="3066617"/>
                  </a:lnTo>
                  <a:lnTo>
                    <a:pt x="552865" y="3070741"/>
                  </a:lnTo>
                  <a:lnTo>
                    <a:pt x="556358" y="3075181"/>
                  </a:lnTo>
                  <a:lnTo>
                    <a:pt x="560805" y="3079622"/>
                  </a:lnTo>
                  <a:lnTo>
                    <a:pt x="564934" y="3083111"/>
                  </a:lnTo>
                  <a:lnTo>
                    <a:pt x="570015" y="3086917"/>
                  </a:lnTo>
                  <a:lnTo>
                    <a:pt x="576050" y="3090089"/>
                  </a:lnTo>
                  <a:lnTo>
                    <a:pt x="582720" y="3093578"/>
                  </a:lnTo>
                  <a:lnTo>
                    <a:pt x="589390" y="3096433"/>
                  </a:lnTo>
                  <a:lnTo>
                    <a:pt x="597012" y="3099288"/>
                  </a:lnTo>
                  <a:lnTo>
                    <a:pt x="605270" y="3101825"/>
                  </a:lnTo>
                  <a:lnTo>
                    <a:pt x="613528" y="3104046"/>
                  </a:lnTo>
                  <a:lnTo>
                    <a:pt x="645607" y="3110707"/>
                  </a:lnTo>
                  <a:lnTo>
                    <a:pt x="698012" y="3121808"/>
                  </a:lnTo>
                  <a:lnTo>
                    <a:pt x="698012" y="3203010"/>
                  </a:lnTo>
                  <a:lnTo>
                    <a:pt x="684673" y="3201424"/>
                  </a:lnTo>
                  <a:lnTo>
                    <a:pt x="672286" y="3199203"/>
                  </a:lnTo>
                  <a:lnTo>
                    <a:pt x="657993" y="3196983"/>
                  </a:lnTo>
                  <a:lnTo>
                    <a:pt x="643066" y="3193494"/>
                  </a:lnTo>
                  <a:lnTo>
                    <a:pt x="629409" y="3189370"/>
                  </a:lnTo>
                  <a:lnTo>
                    <a:pt x="617022" y="3185247"/>
                  </a:lnTo>
                  <a:lnTo>
                    <a:pt x="613846" y="3183978"/>
                  </a:lnTo>
                  <a:lnTo>
                    <a:pt x="610670" y="3182709"/>
                  </a:lnTo>
                  <a:lnTo>
                    <a:pt x="608129" y="3181441"/>
                  </a:lnTo>
                  <a:lnTo>
                    <a:pt x="608446" y="3181441"/>
                  </a:lnTo>
                  <a:lnTo>
                    <a:pt x="608129" y="3181123"/>
                  </a:lnTo>
                  <a:lnTo>
                    <a:pt x="604317" y="3179220"/>
                  </a:lnTo>
                  <a:lnTo>
                    <a:pt x="602412" y="3177951"/>
                  </a:lnTo>
                  <a:lnTo>
                    <a:pt x="600506" y="3177000"/>
                  </a:lnTo>
                  <a:lnTo>
                    <a:pt x="595424" y="3175731"/>
                  </a:lnTo>
                  <a:lnTo>
                    <a:pt x="590343" y="3174780"/>
                  </a:lnTo>
                  <a:lnTo>
                    <a:pt x="584308" y="3174780"/>
                  </a:lnTo>
                  <a:lnTo>
                    <a:pt x="578273" y="3175414"/>
                  </a:lnTo>
                  <a:lnTo>
                    <a:pt x="572556" y="3176048"/>
                  </a:lnTo>
                  <a:lnTo>
                    <a:pt x="566522" y="3177634"/>
                  </a:lnTo>
                  <a:lnTo>
                    <a:pt x="560805" y="3179220"/>
                  </a:lnTo>
                  <a:lnTo>
                    <a:pt x="555405" y="3181123"/>
                  </a:lnTo>
                  <a:lnTo>
                    <a:pt x="551277" y="3183661"/>
                  </a:lnTo>
                  <a:lnTo>
                    <a:pt x="547148" y="3185881"/>
                  </a:lnTo>
                  <a:lnTo>
                    <a:pt x="544607" y="3188736"/>
                  </a:lnTo>
                  <a:lnTo>
                    <a:pt x="543336" y="3190005"/>
                  </a:lnTo>
                  <a:lnTo>
                    <a:pt x="542383" y="3190956"/>
                  </a:lnTo>
                  <a:lnTo>
                    <a:pt x="542066" y="3192542"/>
                  </a:lnTo>
                  <a:lnTo>
                    <a:pt x="542066" y="3193811"/>
                  </a:lnTo>
                  <a:lnTo>
                    <a:pt x="542066" y="3195080"/>
                  </a:lnTo>
                  <a:lnTo>
                    <a:pt x="543019" y="3196031"/>
                  </a:lnTo>
                  <a:lnTo>
                    <a:pt x="543654" y="3197300"/>
                  </a:lnTo>
                  <a:lnTo>
                    <a:pt x="545242" y="3198569"/>
                  </a:lnTo>
                  <a:lnTo>
                    <a:pt x="550959" y="3202058"/>
                  </a:lnTo>
                  <a:lnTo>
                    <a:pt x="557629" y="3205547"/>
                  </a:lnTo>
                  <a:lnTo>
                    <a:pt x="564299" y="3208719"/>
                  </a:lnTo>
                  <a:lnTo>
                    <a:pt x="572239" y="3211891"/>
                  </a:lnTo>
                  <a:lnTo>
                    <a:pt x="580497" y="3214746"/>
                  </a:lnTo>
                  <a:lnTo>
                    <a:pt x="589072" y="3216966"/>
                  </a:lnTo>
                  <a:lnTo>
                    <a:pt x="598600" y="3219821"/>
                  </a:lnTo>
                  <a:lnTo>
                    <a:pt x="608446" y="3221724"/>
                  </a:lnTo>
                  <a:lnTo>
                    <a:pt x="618610" y="3223627"/>
                  </a:lnTo>
                  <a:lnTo>
                    <a:pt x="629409" y="3225847"/>
                  </a:lnTo>
                  <a:lnTo>
                    <a:pt x="651324" y="3229019"/>
                  </a:lnTo>
                  <a:lnTo>
                    <a:pt x="674192" y="3230923"/>
                  </a:lnTo>
                  <a:lnTo>
                    <a:pt x="698012" y="3232509"/>
                  </a:lnTo>
                  <a:lnTo>
                    <a:pt x="698012" y="3251223"/>
                  </a:lnTo>
                  <a:lnTo>
                    <a:pt x="698330" y="3252492"/>
                  </a:lnTo>
                  <a:lnTo>
                    <a:pt x="699283" y="3253443"/>
                  </a:lnTo>
                  <a:lnTo>
                    <a:pt x="700236" y="3254395"/>
                  </a:lnTo>
                  <a:lnTo>
                    <a:pt x="701824" y="3255346"/>
                  </a:lnTo>
                  <a:lnTo>
                    <a:pt x="704047" y="3255981"/>
                  </a:lnTo>
                  <a:lnTo>
                    <a:pt x="706270" y="3256298"/>
                  </a:lnTo>
                  <a:lnTo>
                    <a:pt x="709129" y="3256932"/>
                  </a:lnTo>
                  <a:lnTo>
                    <a:pt x="711352" y="3257249"/>
                  </a:lnTo>
                  <a:lnTo>
                    <a:pt x="758358" y="3257249"/>
                  </a:lnTo>
                  <a:lnTo>
                    <a:pt x="760581" y="3256932"/>
                  </a:lnTo>
                  <a:lnTo>
                    <a:pt x="763440" y="3256298"/>
                  </a:lnTo>
                  <a:lnTo>
                    <a:pt x="765345" y="3255981"/>
                  </a:lnTo>
                  <a:lnTo>
                    <a:pt x="767886" y="3255346"/>
                  </a:lnTo>
                  <a:lnTo>
                    <a:pt x="769474" y="3254395"/>
                  </a:lnTo>
                  <a:lnTo>
                    <a:pt x="770427" y="3253443"/>
                  </a:lnTo>
                  <a:lnTo>
                    <a:pt x="771380" y="3252492"/>
                  </a:lnTo>
                  <a:lnTo>
                    <a:pt x="771698" y="3251223"/>
                  </a:lnTo>
                  <a:lnTo>
                    <a:pt x="771698" y="3231874"/>
                  </a:lnTo>
                  <a:lnTo>
                    <a:pt x="786308" y="3230923"/>
                  </a:lnTo>
                  <a:lnTo>
                    <a:pt x="800600" y="3229654"/>
                  </a:lnTo>
                  <a:lnTo>
                    <a:pt x="814257" y="3228068"/>
                  </a:lnTo>
                  <a:lnTo>
                    <a:pt x="827279" y="3226165"/>
                  </a:lnTo>
                  <a:lnTo>
                    <a:pt x="839984" y="3223627"/>
                  </a:lnTo>
                  <a:lnTo>
                    <a:pt x="851418" y="3221090"/>
                  </a:lnTo>
                  <a:lnTo>
                    <a:pt x="862534" y="3217918"/>
                  </a:lnTo>
                  <a:lnTo>
                    <a:pt x="872062" y="3214746"/>
                  </a:lnTo>
                  <a:lnTo>
                    <a:pt x="880002" y="3211257"/>
                  </a:lnTo>
                  <a:lnTo>
                    <a:pt x="886990" y="3208085"/>
                  </a:lnTo>
                  <a:lnTo>
                    <a:pt x="893660" y="3204278"/>
                  </a:lnTo>
                  <a:lnTo>
                    <a:pt x="899694" y="3200472"/>
                  </a:lnTo>
                  <a:lnTo>
                    <a:pt x="904776" y="3196666"/>
                  </a:lnTo>
                  <a:lnTo>
                    <a:pt x="909540" y="3192542"/>
                  </a:lnTo>
                  <a:lnTo>
                    <a:pt x="913352" y="3188419"/>
                  </a:lnTo>
                  <a:lnTo>
                    <a:pt x="916528" y="3184295"/>
                  </a:lnTo>
                  <a:lnTo>
                    <a:pt x="919069" y="3179855"/>
                  </a:lnTo>
                  <a:lnTo>
                    <a:pt x="920657" y="3175414"/>
                  </a:lnTo>
                  <a:lnTo>
                    <a:pt x="921609" y="3170973"/>
                  </a:lnTo>
                  <a:lnTo>
                    <a:pt x="921927" y="3166533"/>
                  </a:lnTo>
                  <a:lnTo>
                    <a:pt x="921292" y="3161775"/>
                  </a:lnTo>
                  <a:lnTo>
                    <a:pt x="920021" y="3157651"/>
                  </a:lnTo>
                  <a:lnTo>
                    <a:pt x="917798" y="3153210"/>
                  </a:lnTo>
                  <a:lnTo>
                    <a:pt x="914622" y="3148453"/>
                  </a:lnTo>
                  <a:lnTo>
                    <a:pt x="912716" y="3146549"/>
                  </a:lnTo>
                  <a:lnTo>
                    <a:pt x="910493" y="3144012"/>
                  </a:lnTo>
                  <a:lnTo>
                    <a:pt x="905411" y="3139888"/>
                  </a:lnTo>
                  <a:lnTo>
                    <a:pt x="899059" y="3135765"/>
                  </a:lnTo>
                  <a:lnTo>
                    <a:pt x="892389" y="3132276"/>
                  </a:lnTo>
                  <a:lnTo>
                    <a:pt x="884449" y="3128787"/>
                  </a:lnTo>
                  <a:lnTo>
                    <a:pt x="876191" y="3125615"/>
                  </a:lnTo>
                  <a:lnTo>
                    <a:pt x="867298" y="3122443"/>
                  </a:lnTo>
                  <a:lnTo>
                    <a:pt x="857452" y="3119588"/>
                  </a:lnTo>
                  <a:lnTo>
                    <a:pt x="847606" y="3117051"/>
                  </a:lnTo>
                  <a:lnTo>
                    <a:pt x="836808" y="3114196"/>
                  </a:lnTo>
                  <a:lnTo>
                    <a:pt x="815528" y="3109438"/>
                  </a:lnTo>
                  <a:lnTo>
                    <a:pt x="793613" y="3104997"/>
                  </a:lnTo>
                  <a:lnTo>
                    <a:pt x="771698" y="3101191"/>
                  </a:lnTo>
                  <a:lnTo>
                    <a:pt x="771698" y="3019673"/>
                  </a:lnTo>
                  <a:lnTo>
                    <a:pt x="790754" y="3021893"/>
                  </a:lnTo>
                  <a:lnTo>
                    <a:pt x="797742" y="3023162"/>
                  </a:lnTo>
                  <a:lnTo>
                    <a:pt x="805047" y="3024748"/>
                  </a:lnTo>
                  <a:lnTo>
                    <a:pt x="819974" y="3028554"/>
                  </a:lnTo>
                  <a:lnTo>
                    <a:pt x="834584" y="3033312"/>
                  </a:lnTo>
                  <a:lnTo>
                    <a:pt x="846336" y="3037435"/>
                  </a:lnTo>
                  <a:lnTo>
                    <a:pt x="853006" y="3039973"/>
                  </a:lnTo>
                  <a:lnTo>
                    <a:pt x="855547" y="3041242"/>
                  </a:lnTo>
                  <a:lnTo>
                    <a:pt x="859358" y="3043779"/>
                  </a:lnTo>
                  <a:lnTo>
                    <a:pt x="861264" y="3044731"/>
                  </a:lnTo>
                  <a:lnTo>
                    <a:pt x="863169" y="3046000"/>
                  </a:lnTo>
                  <a:lnTo>
                    <a:pt x="867933" y="3047268"/>
                  </a:lnTo>
                  <a:lnTo>
                    <a:pt x="873650" y="3047903"/>
                  </a:lnTo>
                  <a:lnTo>
                    <a:pt x="879367" y="3048220"/>
                  </a:lnTo>
                  <a:lnTo>
                    <a:pt x="885402" y="3047586"/>
                  </a:lnTo>
                  <a:lnTo>
                    <a:pt x="891436" y="3046634"/>
                  </a:lnTo>
                  <a:lnTo>
                    <a:pt x="897153" y="3045682"/>
                  </a:lnTo>
                  <a:lnTo>
                    <a:pt x="902870" y="3043779"/>
                  </a:lnTo>
                  <a:lnTo>
                    <a:pt x="907952" y="3041559"/>
                  </a:lnTo>
                  <a:lnTo>
                    <a:pt x="912716" y="3039339"/>
                  </a:lnTo>
                  <a:lnTo>
                    <a:pt x="916528" y="3036801"/>
                  </a:lnTo>
                  <a:lnTo>
                    <a:pt x="919386" y="3034263"/>
                  </a:lnTo>
                  <a:lnTo>
                    <a:pt x="920657" y="3032995"/>
                  </a:lnTo>
                  <a:lnTo>
                    <a:pt x="921292" y="3031726"/>
                  </a:lnTo>
                  <a:lnTo>
                    <a:pt x="921609" y="3030140"/>
                  </a:lnTo>
                  <a:lnTo>
                    <a:pt x="921609" y="3029188"/>
                  </a:lnTo>
                  <a:lnTo>
                    <a:pt x="921292" y="3027920"/>
                  </a:lnTo>
                  <a:lnTo>
                    <a:pt x="920974" y="3026651"/>
                  </a:lnTo>
                  <a:lnTo>
                    <a:pt x="919704" y="3025382"/>
                  </a:lnTo>
                  <a:lnTo>
                    <a:pt x="918433" y="3024431"/>
                  </a:lnTo>
                  <a:lnTo>
                    <a:pt x="914304" y="3021576"/>
                  </a:lnTo>
                  <a:lnTo>
                    <a:pt x="909540" y="3018721"/>
                  </a:lnTo>
                  <a:lnTo>
                    <a:pt x="903823" y="3016501"/>
                  </a:lnTo>
                  <a:lnTo>
                    <a:pt x="898424" y="3013963"/>
                  </a:lnTo>
                  <a:lnTo>
                    <a:pt x="885402" y="3009205"/>
                  </a:lnTo>
                  <a:lnTo>
                    <a:pt x="871109" y="3005082"/>
                  </a:lnTo>
                  <a:lnTo>
                    <a:pt x="856182" y="3000958"/>
                  </a:lnTo>
                  <a:lnTo>
                    <a:pt x="840936" y="2997469"/>
                  </a:lnTo>
                  <a:lnTo>
                    <a:pt x="825374" y="2994614"/>
                  </a:lnTo>
                  <a:lnTo>
                    <a:pt x="810764" y="2992711"/>
                  </a:lnTo>
                  <a:lnTo>
                    <a:pt x="791389" y="2990808"/>
                  </a:lnTo>
                  <a:lnTo>
                    <a:pt x="771698" y="2989539"/>
                  </a:lnTo>
                  <a:lnTo>
                    <a:pt x="771698" y="2971459"/>
                  </a:lnTo>
                  <a:lnTo>
                    <a:pt x="771380" y="2970191"/>
                  </a:lnTo>
                  <a:lnTo>
                    <a:pt x="770427" y="2969556"/>
                  </a:lnTo>
                  <a:lnTo>
                    <a:pt x="769474" y="2968288"/>
                  </a:lnTo>
                  <a:lnTo>
                    <a:pt x="767886" y="2967653"/>
                  </a:lnTo>
                  <a:lnTo>
                    <a:pt x="765345" y="2966702"/>
                  </a:lnTo>
                  <a:lnTo>
                    <a:pt x="763440" y="2966384"/>
                  </a:lnTo>
                  <a:lnTo>
                    <a:pt x="760581" y="2966067"/>
                  </a:lnTo>
                  <a:lnTo>
                    <a:pt x="758358" y="2965750"/>
                  </a:lnTo>
                  <a:lnTo>
                    <a:pt x="711352" y="2965750"/>
                  </a:lnTo>
                  <a:close/>
                  <a:moveTo>
                    <a:pt x="3717945" y="2951797"/>
                  </a:moveTo>
                  <a:lnTo>
                    <a:pt x="3711914" y="2955607"/>
                  </a:lnTo>
                  <a:lnTo>
                    <a:pt x="3704931" y="2959100"/>
                  </a:lnTo>
                  <a:lnTo>
                    <a:pt x="3696678" y="2963227"/>
                  </a:lnTo>
                  <a:lnTo>
                    <a:pt x="3688425" y="2966720"/>
                  </a:lnTo>
                  <a:lnTo>
                    <a:pt x="3671285" y="2973387"/>
                  </a:lnTo>
                  <a:lnTo>
                    <a:pt x="3656684" y="2979102"/>
                  </a:lnTo>
                  <a:lnTo>
                    <a:pt x="3656684" y="3080068"/>
                  </a:lnTo>
                  <a:lnTo>
                    <a:pt x="3665254" y="3075623"/>
                  </a:lnTo>
                  <a:lnTo>
                    <a:pt x="3674142" y="3070860"/>
                  </a:lnTo>
                  <a:lnTo>
                    <a:pt x="3682394" y="3066098"/>
                  </a:lnTo>
                  <a:lnTo>
                    <a:pt x="3690647" y="3061018"/>
                  </a:lnTo>
                  <a:lnTo>
                    <a:pt x="3698582" y="3055620"/>
                  </a:lnTo>
                  <a:lnTo>
                    <a:pt x="3705566" y="3050223"/>
                  </a:lnTo>
                  <a:lnTo>
                    <a:pt x="3711914" y="3044825"/>
                  </a:lnTo>
                  <a:lnTo>
                    <a:pt x="3717945" y="3040063"/>
                  </a:lnTo>
                  <a:lnTo>
                    <a:pt x="3717945" y="2951797"/>
                  </a:lnTo>
                  <a:close/>
                  <a:moveTo>
                    <a:pt x="731996" y="2947987"/>
                  </a:moveTo>
                  <a:lnTo>
                    <a:pt x="755499" y="2948304"/>
                  </a:lnTo>
                  <a:lnTo>
                    <a:pt x="779003" y="2948939"/>
                  </a:lnTo>
                  <a:lnTo>
                    <a:pt x="801870" y="2949890"/>
                  </a:lnTo>
                  <a:lnTo>
                    <a:pt x="824103" y="2951476"/>
                  </a:lnTo>
                  <a:lnTo>
                    <a:pt x="846654" y="2953380"/>
                  </a:lnTo>
                  <a:lnTo>
                    <a:pt x="868569" y="2955283"/>
                  </a:lnTo>
                  <a:lnTo>
                    <a:pt x="889848" y="2958137"/>
                  </a:lnTo>
                  <a:lnTo>
                    <a:pt x="910493" y="2960992"/>
                  </a:lnTo>
                  <a:lnTo>
                    <a:pt x="930820" y="2964164"/>
                  </a:lnTo>
                  <a:lnTo>
                    <a:pt x="950512" y="2967970"/>
                  </a:lnTo>
                  <a:lnTo>
                    <a:pt x="969886" y="2971777"/>
                  </a:lnTo>
                  <a:lnTo>
                    <a:pt x="988308" y="2975900"/>
                  </a:lnTo>
                  <a:lnTo>
                    <a:pt x="1006411" y="2980658"/>
                  </a:lnTo>
                  <a:lnTo>
                    <a:pt x="1023880" y="2985416"/>
                  </a:lnTo>
                  <a:lnTo>
                    <a:pt x="1040396" y="2990491"/>
                  </a:lnTo>
                  <a:lnTo>
                    <a:pt x="1056594" y="2995883"/>
                  </a:lnTo>
                  <a:lnTo>
                    <a:pt x="1071521" y="3001593"/>
                  </a:lnTo>
                  <a:lnTo>
                    <a:pt x="1086131" y="3007302"/>
                  </a:lnTo>
                  <a:lnTo>
                    <a:pt x="1099471" y="3013646"/>
                  </a:lnTo>
                  <a:lnTo>
                    <a:pt x="1112493" y="3019990"/>
                  </a:lnTo>
                  <a:lnTo>
                    <a:pt x="1124562" y="3026651"/>
                  </a:lnTo>
                  <a:lnTo>
                    <a:pt x="1135678" y="3033629"/>
                  </a:lnTo>
                  <a:lnTo>
                    <a:pt x="1145842" y="3040925"/>
                  </a:lnTo>
                  <a:lnTo>
                    <a:pt x="1154735" y="3047903"/>
                  </a:lnTo>
                  <a:lnTo>
                    <a:pt x="1162993" y="3055515"/>
                  </a:lnTo>
                  <a:lnTo>
                    <a:pt x="1170298" y="3062811"/>
                  </a:lnTo>
                  <a:lnTo>
                    <a:pt x="1176650" y="3070741"/>
                  </a:lnTo>
                  <a:lnTo>
                    <a:pt x="1178873" y="3074864"/>
                  </a:lnTo>
                  <a:lnTo>
                    <a:pt x="1181732" y="3078670"/>
                  </a:lnTo>
                  <a:lnTo>
                    <a:pt x="1183638" y="3082794"/>
                  </a:lnTo>
                  <a:lnTo>
                    <a:pt x="1185543" y="3086600"/>
                  </a:lnTo>
                  <a:lnTo>
                    <a:pt x="1187131" y="3090406"/>
                  </a:lnTo>
                  <a:lnTo>
                    <a:pt x="1188402" y="3094847"/>
                  </a:lnTo>
                  <a:lnTo>
                    <a:pt x="1189672" y="3098653"/>
                  </a:lnTo>
                  <a:lnTo>
                    <a:pt x="1190307" y="3103094"/>
                  </a:lnTo>
                  <a:lnTo>
                    <a:pt x="1190625" y="3107535"/>
                  </a:lnTo>
                  <a:lnTo>
                    <a:pt x="1190625" y="3111341"/>
                  </a:lnTo>
                  <a:lnTo>
                    <a:pt x="1190625" y="3115782"/>
                  </a:lnTo>
                  <a:lnTo>
                    <a:pt x="1190307" y="3120223"/>
                  </a:lnTo>
                  <a:lnTo>
                    <a:pt x="1189672" y="3124029"/>
                  </a:lnTo>
                  <a:lnTo>
                    <a:pt x="1188402" y="3128470"/>
                  </a:lnTo>
                  <a:lnTo>
                    <a:pt x="1187131" y="3132276"/>
                  </a:lnTo>
                  <a:lnTo>
                    <a:pt x="1185543" y="3136399"/>
                  </a:lnTo>
                  <a:lnTo>
                    <a:pt x="1183638" y="3140523"/>
                  </a:lnTo>
                  <a:lnTo>
                    <a:pt x="1181732" y="3144646"/>
                  </a:lnTo>
                  <a:lnTo>
                    <a:pt x="1178873" y="3148453"/>
                  </a:lnTo>
                  <a:lnTo>
                    <a:pt x="1176650" y="3152259"/>
                  </a:lnTo>
                  <a:lnTo>
                    <a:pt x="1170298" y="3160189"/>
                  </a:lnTo>
                  <a:lnTo>
                    <a:pt x="1162993" y="3167801"/>
                  </a:lnTo>
                  <a:lnTo>
                    <a:pt x="1154735" y="3175414"/>
                  </a:lnTo>
                  <a:lnTo>
                    <a:pt x="1145842" y="3182392"/>
                  </a:lnTo>
                  <a:lnTo>
                    <a:pt x="1135678" y="3189370"/>
                  </a:lnTo>
                  <a:lnTo>
                    <a:pt x="1124562" y="3196031"/>
                  </a:lnTo>
                  <a:lnTo>
                    <a:pt x="1112493" y="3203010"/>
                  </a:lnTo>
                  <a:lnTo>
                    <a:pt x="1099471" y="3209671"/>
                  </a:lnTo>
                  <a:lnTo>
                    <a:pt x="1086131" y="3215380"/>
                  </a:lnTo>
                  <a:lnTo>
                    <a:pt x="1071521" y="3221407"/>
                  </a:lnTo>
                  <a:lnTo>
                    <a:pt x="1056594" y="3227433"/>
                  </a:lnTo>
                  <a:lnTo>
                    <a:pt x="1040396" y="3232509"/>
                  </a:lnTo>
                  <a:lnTo>
                    <a:pt x="1023880" y="3237584"/>
                  </a:lnTo>
                  <a:lnTo>
                    <a:pt x="1006411" y="3242659"/>
                  </a:lnTo>
                  <a:lnTo>
                    <a:pt x="988308" y="3247099"/>
                  </a:lnTo>
                  <a:lnTo>
                    <a:pt x="969886" y="3251223"/>
                  </a:lnTo>
                  <a:lnTo>
                    <a:pt x="950512" y="3255346"/>
                  </a:lnTo>
                  <a:lnTo>
                    <a:pt x="930820" y="3258835"/>
                  </a:lnTo>
                  <a:lnTo>
                    <a:pt x="910493" y="3262325"/>
                  </a:lnTo>
                  <a:lnTo>
                    <a:pt x="889848" y="3265179"/>
                  </a:lnTo>
                  <a:lnTo>
                    <a:pt x="868569" y="3268034"/>
                  </a:lnTo>
                  <a:lnTo>
                    <a:pt x="846654" y="3269937"/>
                  </a:lnTo>
                  <a:lnTo>
                    <a:pt x="824103" y="3271840"/>
                  </a:lnTo>
                  <a:lnTo>
                    <a:pt x="801870" y="3273426"/>
                  </a:lnTo>
                  <a:lnTo>
                    <a:pt x="779003" y="3274061"/>
                  </a:lnTo>
                  <a:lnTo>
                    <a:pt x="755499" y="3275012"/>
                  </a:lnTo>
                  <a:lnTo>
                    <a:pt x="731996" y="3275012"/>
                  </a:lnTo>
                  <a:lnTo>
                    <a:pt x="708176" y="3275012"/>
                  </a:lnTo>
                  <a:lnTo>
                    <a:pt x="684990" y="3274061"/>
                  </a:lnTo>
                  <a:lnTo>
                    <a:pt x="662122" y="3273426"/>
                  </a:lnTo>
                  <a:lnTo>
                    <a:pt x="639572" y="3271840"/>
                  </a:lnTo>
                  <a:lnTo>
                    <a:pt x="617022" y="3269937"/>
                  </a:lnTo>
                  <a:lnTo>
                    <a:pt x="595424" y="3268034"/>
                  </a:lnTo>
                  <a:lnTo>
                    <a:pt x="574144" y="3265179"/>
                  </a:lnTo>
                  <a:lnTo>
                    <a:pt x="553182" y="3262325"/>
                  </a:lnTo>
                  <a:lnTo>
                    <a:pt x="533173" y="3258835"/>
                  </a:lnTo>
                  <a:lnTo>
                    <a:pt x="513481" y="3255346"/>
                  </a:lnTo>
                  <a:lnTo>
                    <a:pt x="494107" y="3251223"/>
                  </a:lnTo>
                  <a:lnTo>
                    <a:pt x="475368" y="3247099"/>
                  </a:lnTo>
                  <a:lnTo>
                    <a:pt x="457264" y="3242659"/>
                  </a:lnTo>
                  <a:lnTo>
                    <a:pt x="439795" y="3237584"/>
                  </a:lnTo>
                  <a:lnTo>
                    <a:pt x="423280" y="3232509"/>
                  </a:lnTo>
                  <a:lnTo>
                    <a:pt x="407082" y="3227433"/>
                  </a:lnTo>
                  <a:lnTo>
                    <a:pt x="392154" y="3221407"/>
                  </a:lnTo>
                  <a:lnTo>
                    <a:pt x="377544" y="3215380"/>
                  </a:lnTo>
                  <a:lnTo>
                    <a:pt x="364204" y="3209671"/>
                  </a:lnTo>
                  <a:lnTo>
                    <a:pt x="351182" y="3203010"/>
                  </a:lnTo>
                  <a:lnTo>
                    <a:pt x="339431" y="3196031"/>
                  </a:lnTo>
                  <a:lnTo>
                    <a:pt x="328314" y="3189370"/>
                  </a:lnTo>
                  <a:lnTo>
                    <a:pt x="318151" y="3182392"/>
                  </a:lnTo>
                  <a:lnTo>
                    <a:pt x="308940" y="3175414"/>
                  </a:lnTo>
                  <a:lnTo>
                    <a:pt x="300682" y="3167801"/>
                  </a:lnTo>
                  <a:lnTo>
                    <a:pt x="293695" y="3160189"/>
                  </a:lnTo>
                  <a:lnTo>
                    <a:pt x="287343" y="3152259"/>
                  </a:lnTo>
                  <a:lnTo>
                    <a:pt x="284484" y="3148453"/>
                  </a:lnTo>
                  <a:lnTo>
                    <a:pt x="282261" y="3144646"/>
                  </a:lnTo>
                  <a:lnTo>
                    <a:pt x="280038" y="3140523"/>
                  </a:lnTo>
                  <a:lnTo>
                    <a:pt x="278132" y="3136399"/>
                  </a:lnTo>
                  <a:lnTo>
                    <a:pt x="276544" y="3132276"/>
                  </a:lnTo>
                  <a:lnTo>
                    <a:pt x="275274" y="3128470"/>
                  </a:lnTo>
                  <a:lnTo>
                    <a:pt x="274321" y="3124029"/>
                  </a:lnTo>
                  <a:lnTo>
                    <a:pt x="273368" y="3120223"/>
                  </a:lnTo>
                  <a:lnTo>
                    <a:pt x="273050" y="3115782"/>
                  </a:lnTo>
                  <a:lnTo>
                    <a:pt x="273050" y="3111341"/>
                  </a:lnTo>
                  <a:lnTo>
                    <a:pt x="273050" y="3107535"/>
                  </a:lnTo>
                  <a:lnTo>
                    <a:pt x="273368" y="3103094"/>
                  </a:lnTo>
                  <a:lnTo>
                    <a:pt x="274321" y="3098653"/>
                  </a:lnTo>
                  <a:lnTo>
                    <a:pt x="275274" y="3094847"/>
                  </a:lnTo>
                  <a:lnTo>
                    <a:pt x="276544" y="3090406"/>
                  </a:lnTo>
                  <a:lnTo>
                    <a:pt x="278132" y="3086600"/>
                  </a:lnTo>
                  <a:lnTo>
                    <a:pt x="280038" y="3082794"/>
                  </a:lnTo>
                  <a:lnTo>
                    <a:pt x="282261" y="3078670"/>
                  </a:lnTo>
                  <a:lnTo>
                    <a:pt x="284484" y="3074864"/>
                  </a:lnTo>
                  <a:lnTo>
                    <a:pt x="287343" y="3070741"/>
                  </a:lnTo>
                  <a:lnTo>
                    <a:pt x="293695" y="3062811"/>
                  </a:lnTo>
                  <a:lnTo>
                    <a:pt x="300682" y="3055515"/>
                  </a:lnTo>
                  <a:lnTo>
                    <a:pt x="308940" y="3047903"/>
                  </a:lnTo>
                  <a:lnTo>
                    <a:pt x="318151" y="3040925"/>
                  </a:lnTo>
                  <a:lnTo>
                    <a:pt x="328314" y="3033629"/>
                  </a:lnTo>
                  <a:lnTo>
                    <a:pt x="339431" y="3026651"/>
                  </a:lnTo>
                  <a:lnTo>
                    <a:pt x="351182" y="3019990"/>
                  </a:lnTo>
                  <a:lnTo>
                    <a:pt x="364204" y="3013646"/>
                  </a:lnTo>
                  <a:lnTo>
                    <a:pt x="377544" y="3007302"/>
                  </a:lnTo>
                  <a:lnTo>
                    <a:pt x="392154" y="3001593"/>
                  </a:lnTo>
                  <a:lnTo>
                    <a:pt x="407082" y="2995883"/>
                  </a:lnTo>
                  <a:lnTo>
                    <a:pt x="423280" y="2990491"/>
                  </a:lnTo>
                  <a:lnTo>
                    <a:pt x="439795" y="2985416"/>
                  </a:lnTo>
                  <a:lnTo>
                    <a:pt x="457264" y="2980658"/>
                  </a:lnTo>
                  <a:lnTo>
                    <a:pt x="475368" y="2975900"/>
                  </a:lnTo>
                  <a:lnTo>
                    <a:pt x="494107" y="2971777"/>
                  </a:lnTo>
                  <a:lnTo>
                    <a:pt x="513481" y="2967970"/>
                  </a:lnTo>
                  <a:lnTo>
                    <a:pt x="533173" y="2964164"/>
                  </a:lnTo>
                  <a:lnTo>
                    <a:pt x="553182" y="2960992"/>
                  </a:lnTo>
                  <a:lnTo>
                    <a:pt x="574144" y="2958137"/>
                  </a:lnTo>
                  <a:lnTo>
                    <a:pt x="595424" y="2955283"/>
                  </a:lnTo>
                  <a:lnTo>
                    <a:pt x="617022" y="2953380"/>
                  </a:lnTo>
                  <a:lnTo>
                    <a:pt x="639572" y="2951476"/>
                  </a:lnTo>
                  <a:lnTo>
                    <a:pt x="662122" y="2949890"/>
                  </a:lnTo>
                  <a:lnTo>
                    <a:pt x="684990" y="2948939"/>
                  </a:lnTo>
                  <a:lnTo>
                    <a:pt x="708176" y="2948304"/>
                  </a:lnTo>
                  <a:lnTo>
                    <a:pt x="731996" y="2947987"/>
                  </a:lnTo>
                  <a:close/>
                  <a:moveTo>
                    <a:pt x="2665715" y="2911157"/>
                  </a:moveTo>
                  <a:lnTo>
                    <a:pt x="2665715" y="3029585"/>
                  </a:lnTo>
                  <a:lnTo>
                    <a:pt x="2668254" y="3032125"/>
                  </a:lnTo>
                  <a:lnTo>
                    <a:pt x="2671429" y="3035300"/>
                  </a:lnTo>
                  <a:lnTo>
                    <a:pt x="2678729" y="3041650"/>
                  </a:lnTo>
                  <a:lnTo>
                    <a:pt x="2687934" y="3048635"/>
                  </a:lnTo>
                  <a:lnTo>
                    <a:pt x="2698726" y="3055938"/>
                  </a:lnTo>
                  <a:lnTo>
                    <a:pt x="2710153" y="3063240"/>
                  </a:lnTo>
                  <a:lnTo>
                    <a:pt x="2722215" y="3070225"/>
                  </a:lnTo>
                  <a:lnTo>
                    <a:pt x="2734594" y="3076258"/>
                  </a:lnTo>
                  <a:lnTo>
                    <a:pt x="2746656" y="3082290"/>
                  </a:lnTo>
                  <a:lnTo>
                    <a:pt x="2746656" y="2963227"/>
                  </a:lnTo>
                  <a:lnTo>
                    <a:pt x="2734594" y="2957195"/>
                  </a:lnTo>
                  <a:lnTo>
                    <a:pt x="2723167" y="2951480"/>
                  </a:lnTo>
                  <a:lnTo>
                    <a:pt x="2712058" y="2945130"/>
                  </a:lnTo>
                  <a:lnTo>
                    <a:pt x="2701583" y="2938462"/>
                  </a:lnTo>
                  <a:lnTo>
                    <a:pt x="2691743" y="2932112"/>
                  </a:lnTo>
                  <a:lnTo>
                    <a:pt x="2682538" y="2925445"/>
                  </a:lnTo>
                  <a:lnTo>
                    <a:pt x="2673650" y="2918142"/>
                  </a:lnTo>
                  <a:lnTo>
                    <a:pt x="2665715" y="2911157"/>
                  </a:lnTo>
                  <a:close/>
                  <a:moveTo>
                    <a:pt x="1404938" y="2890837"/>
                  </a:moveTo>
                  <a:lnTo>
                    <a:pt x="1408115" y="2896532"/>
                  </a:lnTo>
                  <a:lnTo>
                    <a:pt x="1411928" y="2901593"/>
                  </a:lnTo>
                  <a:lnTo>
                    <a:pt x="1415740" y="2906655"/>
                  </a:lnTo>
                  <a:lnTo>
                    <a:pt x="1419552" y="2911716"/>
                  </a:lnTo>
                  <a:lnTo>
                    <a:pt x="1424000" y="2916778"/>
                  </a:lnTo>
                  <a:lnTo>
                    <a:pt x="1428447" y="2922156"/>
                  </a:lnTo>
                  <a:lnTo>
                    <a:pt x="1438296" y="2931963"/>
                  </a:lnTo>
                  <a:lnTo>
                    <a:pt x="1448780" y="2941453"/>
                  </a:lnTo>
                  <a:lnTo>
                    <a:pt x="1460852" y="2950311"/>
                  </a:lnTo>
                  <a:lnTo>
                    <a:pt x="1472924" y="2958852"/>
                  </a:lnTo>
                  <a:lnTo>
                    <a:pt x="1486267" y="2967394"/>
                  </a:lnTo>
                  <a:lnTo>
                    <a:pt x="1500563" y="2975619"/>
                  </a:lnTo>
                  <a:lnTo>
                    <a:pt x="1515494" y="2983211"/>
                  </a:lnTo>
                  <a:lnTo>
                    <a:pt x="1531061" y="2990487"/>
                  </a:lnTo>
                  <a:lnTo>
                    <a:pt x="1547263" y="2997763"/>
                  </a:lnTo>
                  <a:lnTo>
                    <a:pt x="1564101" y="3004723"/>
                  </a:lnTo>
                  <a:lnTo>
                    <a:pt x="1581574" y="3010734"/>
                  </a:lnTo>
                  <a:lnTo>
                    <a:pt x="1599682" y="3017061"/>
                  </a:lnTo>
                  <a:lnTo>
                    <a:pt x="1618108" y="3022755"/>
                  </a:lnTo>
                  <a:lnTo>
                    <a:pt x="1637170" y="3028133"/>
                  </a:lnTo>
                  <a:lnTo>
                    <a:pt x="1656866" y="3033195"/>
                  </a:lnTo>
                  <a:lnTo>
                    <a:pt x="1676881" y="3037940"/>
                  </a:lnTo>
                  <a:lnTo>
                    <a:pt x="1697213" y="3042369"/>
                  </a:lnTo>
                  <a:lnTo>
                    <a:pt x="1718180" y="3046481"/>
                  </a:lnTo>
                  <a:lnTo>
                    <a:pt x="1738830" y="3050277"/>
                  </a:lnTo>
                  <a:lnTo>
                    <a:pt x="1760116" y="3053757"/>
                  </a:lnTo>
                  <a:lnTo>
                    <a:pt x="1782036" y="3056604"/>
                  </a:lnTo>
                  <a:lnTo>
                    <a:pt x="1803639" y="3059135"/>
                  </a:lnTo>
                  <a:lnTo>
                    <a:pt x="1825877" y="3061666"/>
                  </a:lnTo>
                  <a:lnTo>
                    <a:pt x="1847798" y="3063564"/>
                  </a:lnTo>
                  <a:lnTo>
                    <a:pt x="1870036" y="3065146"/>
                  </a:lnTo>
                  <a:lnTo>
                    <a:pt x="1891957" y="3066411"/>
                  </a:lnTo>
                  <a:lnTo>
                    <a:pt x="1914513" y="3067360"/>
                  </a:lnTo>
                  <a:lnTo>
                    <a:pt x="1936751" y="3067993"/>
                  </a:lnTo>
                  <a:lnTo>
                    <a:pt x="1959307" y="3067993"/>
                  </a:lnTo>
                  <a:lnTo>
                    <a:pt x="1978051" y="3067993"/>
                  </a:lnTo>
                  <a:lnTo>
                    <a:pt x="1996794" y="3067360"/>
                  </a:lnTo>
                  <a:lnTo>
                    <a:pt x="2015538" y="3067044"/>
                  </a:lnTo>
                  <a:lnTo>
                    <a:pt x="2034599" y="3065779"/>
                  </a:lnTo>
                  <a:lnTo>
                    <a:pt x="2053025" y="3064830"/>
                  </a:lnTo>
                  <a:lnTo>
                    <a:pt x="2071769" y="3063564"/>
                  </a:lnTo>
                  <a:lnTo>
                    <a:pt x="2090513" y="3061982"/>
                  </a:lnTo>
                  <a:lnTo>
                    <a:pt x="2108621" y="3060084"/>
                  </a:lnTo>
                  <a:lnTo>
                    <a:pt x="2127365" y="3058186"/>
                  </a:lnTo>
                  <a:lnTo>
                    <a:pt x="2145473" y="3055655"/>
                  </a:lnTo>
                  <a:lnTo>
                    <a:pt x="2163581" y="3052808"/>
                  </a:lnTo>
                  <a:lnTo>
                    <a:pt x="2181372" y="3050277"/>
                  </a:lnTo>
                  <a:lnTo>
                    <a:pt x="2199163" y="3047114"/>
                  </a:lnTo>
                  <a:lnTo>
                    <a:pt x="2216318" y="3043950"/>
                  </a:lnTo>
                  <a:lnTo>
                    <a:pt x="2233473" y="3040471"/>
                  </a:lnTo>
                  <a:lnTo>
                    <a:pt x="2250311" y="3036358"/>
                  </a:lnTo>
                  <a:lnTo>
                    <a:pt x="2266830" y="3032562"/>
                  </a:lnTo>
                  <a:lnTo>
                    <a:pt x="2283668" y="3028133"/>
                  </a:lnTo>
                  <a:lnTo>
                    <a:pt x="2299235" y="3023704"/>
                  </a:lnTo>
                  <a:lnTo>
                    <a:pt x="2315119" y="3018642"/>
                  </a:lnTo>
                  <a:lnTo>
                    <a:pt x="2330051" y="3013897"/>
                  </a:lnTo>
                  <a:lnTo>
                    <a:pt x="2344982" y="3008519"/>
                  </a:lnTo>
                  <a:lnTo>
                    <a:pt x="2359278" y="3003141"/>
                  </a:lnTo>
                  <a:lnTo>
                    <a:pt x="2373574" y="2997447"/>
                  </a:lnTo>
                  <a:lnTo>
                    <a:pt x="2386917" y="2991753"/>
                  </a:lnTo>
                  <a:lnTo>
                    <a:pt x="2399942" y="2985426"/>
                  </a:lnTo>
                  <a:lnTo>
                    <a:pt x="2412650" y="2979099"/>
                  </a:lnTo>
                  <a:lnTo>
                    <a:pt x="2424722" y="2972455"/>
                  </a:lnTo>
                  <a:lnTo>
                    <a:pt x="2436159" y="2965179"/>
                  </a:lnTo>
                  <a:lnTo>
                    <a:pt x="2446961" y="2958220"/>
                  </a:lnTo>
                  <a:lnTo>
                    <a:pt x="2457444" y="2950627"/>
                  </a:lnTo>
                  <a:lnTo>
                    <a:pt x="2466975" y="2943351"/>
                  </a:lnTo>
                  <a:lnTo>
                    <a:pt x="2466975" y="3039838"/>
                  </a:lnTo>
                  <a:lnTo>
                    <a:pt x="2466657" y="3040471"/>
                  </a:lnTo>
                  <a:lnTo>
                    <a:pt x="2466340" y="3048063"/>
                  </a:lnTo>
                  <a:lnTo>
                    <a:pt x="2466022" y="3052808"/>
                  </a:lnTo>
                  <a:lnTo>
                    <a:pt x="2464751" y="3058186"/>
                  </a:lnTo>
                  <a:lnTo>
                    <a:pt x="2463480" y="3062615"/>
                  </a:lnTo>
                  <a:lnTo>
                    <a:pt x="2461892" y="3067993"/>
                  </a:lnTo>
                  <a:lnTo>
                    <a:pt x="2459986" y="3072422"/>
                  </a:lnTo>
                  <a:lnTo>
                    <a:pt x="2457444" y="3077167"/>
                  </a:lnTo>
                  <a:lnTo>
                    <a:pt x="2455220" y="3081912"/>
                  </a:lnTo>
                  <a:lnTo>
                    <a:pt x="2452361" y="3086658"/>
                  </a:lnTo>
                  <a:lnTo>
                    <a:pt x="2449184" y="3091403"/>
                  </a:lnTo>
                  <a:lnTo>
                    <a:pt x="2445690" y="3096148"/>
                  </a:lnTo>
                  <a:lnTo>
                    <a:pt x="2441878" y="3100893"/>
                  </a:lnTo>
                  <a:lnTo>
                    <a:pt x="2437748" y="3105322"/>
                  </a:lnTo>
                  <a:lnTo>
                    <a:pt x="2429170" y="3114180"/>
                  </a:lnTo>
                  <a:lnTo>
                    <a:pt x="2419322" y="3123038"/>
                  </a:lnTo>
                  <a:lnTo>
                    <a:pt x="2408202" y="3131579"/>
                  </a:lnTo>
                  <a:lnTo>
                    <a:pt x="2396130" y="3139804"/>
                  </a:lnTo>
                  <a:lnTo>
                    <a:pt x="2383423" y="3147713"/>
                  </a:lnTo>
                  <a:lnTo>
                    <a:pt x="2369127" y="3155622"/>
                  </a:lnTo>
                  <a:lnTo>
                    <a:pt x="2354195" y="3162898"/>
                  </a:lnTo>
                  <a:lnTo>
                    <a:pt x="2338311" y="3170490"/>
                  </a:lnTo>
                  <a:lnTo>
                    <a:pt x="2321791" y="3177134"/>
                  </a:lnTo>
                  <a:lnTo>
                    <a:pt x="2304636" y="3183777"/>
                  </a:lnTo>
                  <a:lnTo>
                    <a:pt x="2285892" y="3190104"/>
                  </a:lnTo>
                  <a:lnTo>
                    <a:pt x="2266830" y="3196431"/>
                  </a:lnTo>
                  <a:lnTo>
                    <a:pt x="2247134" y="3201809"/>
                  </a:lnTo>
                  <a:lnTo>
                    <a:pt x="2226802" y="3207503"/>
                  </a:lnTo>
                  <a:lnTo>
                    <a:pt x="2205516" y="3212248"/>
                  </a:lnTo>
                  <a:lnTo>
                    <a:pt x="2183278" y="3216677"/>
                  </a:lnTo>
                  <a:lnTo>
                    <a:pt x="2160722" y="3221106"/>
                  </a:lnTo>
                  <a:lnTo>
                    <a:pt x="2137848" y="3224586"/>
                  </a:lnTo>
                  <a:lnTo>
                    <a:pt x="2114340" y="3228382"/>
                  </a:lnTo>
                  <a:lnTo>
                    <a:pt x="2089877" y="3231229"/>
                  </a:lnTo>
                  <a:lnTo>
                    <a:pt x="2065415" y="3233760"/>
                  </a:lnTo>
                  <a:lnTo>
                    <a:pt x="2040000" y="3235975"/>
                  </a:lnTo>
                  <a:lnTo>
                    <a:pt x="2014267" y="3237556"/>
                  </a:lnTo>
                  <a:lnTo>
                    <a:pt x="1988217" y="3238822"/>
                  </a:lnTo>
                  <a:lnTo>
                    <a:pt x="1962166" y="3239771"/>
                  </a:lnTo>
                  <a:lnTo>
                    <a:pt x="1935480" y="3240087"/>
                  </a:lnTo>
                  <a:lnTo>
                    <a:pt x="1908159" y="3239771"/>
                  </a:lnTo>
                  <a:lnTo>
                    <a:pt x="1881155" y="3238822"/>
                  </a:lnTo>
                  <a:lnTo>
                    <a:pt x="1854469" y="3237556"/>
                  </a:lnTo>
                  <a:lnTo>
                    <a:pt x="1828419" y="3235658"/>
                  </a:lnTo>
                  <a:lnTo>
                    <a:pt x="1803004" y="3233760"/>
                  </a:lnTo>
                  <a:lnTo>
                    <a:pt x="1777588" y="3230913"/>
                  </a:lnTo>
                  <a:lnTo>
                    <a:pt x="1752809" y="3227750"/>
                  </a:lnTo>
                  <a:lnTo>
                    <a:pt x="1728664" y="3224270"/>
                  </a:lnTo>
                  <a:lnTo>
                    <a:pt x="1705155" y="3220474"/>
                  </a:lnTo>
                  <a:lnTo>
                    <a:pt x="1682282" y="3215728"/>
                  </a:lnTo>
                  <a:lnTo>
                    <a:pt x="1660043" y="3210983"/>
                  </a:lnTo>
                  <a:lnTo>
                    <a:pt x="1638440" y="3205921"/>
                  </a:lnTo>
                  <a:lnTo>
                    <a:pt x="1617791" y="3200227"/>
                  </a:lnTo>
                  <a:lnTo>
                    <a:pt x="1597776" y="3194533"/>
                  </a:lnTo>
                  <a:lnTo>
                    <a:pt x="1578397" y="3188206"/>
                  </a:lnTo>
                  <a:lnTo>
                    <a:pt x="1559653" y="3181563"/>
                  </a:lnTo>
                  <a:lnTo>
                    <a:pt x="1542498" y="3174287"/>
                  </a:lnTo>
                  <a:lnTo>
                    <a:pt x="1525343" y="3167327"/>
                  </a:lnTo>
                  <a:lnTo>
                    <a:pt x="1509776" y="3159734"/>
                  </a:lnTo>
                  <a:lnTo>
                    <a:pt x="1495162" y="3151826"/>
                  </a:lnTo>
                  <a:lnTo>
                    <a:pt x="1481184" y="3143601"/>
                  </a:lnTo>
                  <a:lnTo>
                    <a:pt x="1468159" y="3135376"/>
                  </a:lnTo>
                  <a:lnTo>
                    <a:pt x="1456404" y="3126834"/>
                  </a:lnTo>
                  <a:lnTo>
                    <a:pt x="1445603" y="3117660"/>
                  </a:lnTo>
                  <a:lnTo>
                    <a:pt x="1440837" y="3113547"/>
                  </a:lnTo>
                  <a:lnTo>
                    <a:pt x="1436390" y="3108802"/>
                  </a:lnTo>
                  <a:lnTo>
                    <a:pt x="1431942" y="3104373"/>
                  </a:lnTo>
                  <a:lnTo>
                    <a:pt x="1428130" y="3099628"/>
                  </a:lnTo>
                  <a:lnTo>
                    <a:pt x="1424318" y="3094883"/>
                  </a:lnTo>
                  <a:lnTo>
                    <a:pt x="1420823" y="3090138"/>
                  </a:lnTo>
                  <a:lnTo>
                    <a:pt x="1417646" y="3085392"/>
                  </a:lnTo>
                  <a:lnTo>
                    <a:pt x="1415105" y="3080331"/>
                  </a:lnTo>
                  <a:lnTo>
                    <a:pt x="1412563" y="3075585"/>
                  </a:lnTo>
                  <a:lnTo>
                    <a:pt x="1410339" y="3070524"/>
                  </a:lnTo>
                  <a:lnTo>
                    <a:pt x="1408115" y="3065779"/>
                  </a:lnTo>
                  <a:lnTo>
                    <a:pt x="1407162" y="3060717"/>
                  </a:lnTo>
                  <a:lnTo>
                    <a:pt x="1405892" y="3055655"/>
                  </a:lnTo>
                  <a:lnTo>
                    <a:pt x="1404621" y="3050594"/>
                  </a:lnTo>
                  <a:lnTo>
                    <a:pt x="1404303" y="3045532"/>
                  </a:lnTo>
                  <a:lnTo>
                    <a:pt x="1404303" y="3040471"/>
                  </a:lnTo>
                  <a:lnTo>
                    <a:pt x="1403350" y="3040471"/>
                  </a:lnTo>
                  <a:lnTo>
                    <a:pt x="1403350" y="2909186"/>
                  </a:lnTo>
                  <a:lnTo>
                    <a:pt x="1403350" y="2905389"/>
                  </a:lnTo>
                  <a:lnTo>
                    <a:pt x="1403985" y="2898113"/>
                  </a:lnTo>
                  <a:lnTo>
                    <a:pt x="1404938" y="2890837"/>
                  </a:lnTo>
                  <a:close/>
                  <a:moveTo>
                    <a:pt x="2609850" y="2805112"/>
                  </a:moveTo>
                  <a:lnTo>
                    <a:pt x="2613342" y="2810827"/>
                  </a:lnTo>
                  <a:lnTo>
                    <a:pt x="2617468" y="2816860"/>
                  </a:lnTo>
                  <a:lnTo>
                    <a:pt x="2621594" y="2822257"/>
                  </a:lnTo>
                  <a:lnTo>
                    <a:pt x="2626038" y="2828290"/>
                  </a:lnTo>
                  <a:lnTo>
                    <a:pt x="2631117" y="2833687"/>
                  </a:lnTo>
                  <a:lnTo>
                    <a:pt x="2635878" y="2839402"/>
                  </a:lnTo>
                  <a:lnTo>
                    <a:pt x="2641274" y="2844800"/>
                  </a:lnTo>
                  <a:lnTo>
                    <a:pt x="2646988" y="2850515"/>
                  </a:lnTo>
                  <a:lnTo>
                    <a:pt x="2658732" y="2860675"/>
                  </a:lnTo>
                  <a:lnTo>
                    <a:pt x="2671746" y="2870835"/>
                  </a:lnTo>
                  <a:lnTo>
                    <a:pt x="2685712" y="2880677"/>
                  </a:lnTo>
                  <a:lnTo>
                    <a:pt x="2700631" y="2889885"/>
                  </a:lnTo>
                  <a:lnTo>
                    <a:pt x="2715867" y="2898775"/>
                  </a:lnTo>
                  <a:lnTo>
                    <a:pt x="2732372" y="2907665"/>
                  </a:lnTo>
                  <a:lnTo>
                    <a:pt x="2749830" y="2915920"/>
                  </a:lnTo>
                  <a:lnTo>
                    <a:pt x="2767923" y="2923857"/>
                  </a:lnTo>
                  <a:lnTo>
                    <a:pt x="2786650" y="2931160"/>
                  </a:lnTo>
                  <a:lnTo>
                    <a:pt x="2805695" y="2938780"/>
                  </a:lnTo>
                  <a:lnTo>
                    <a:pt x="2826009" y="2945447"/>
                  </a:lnTo>
                  <a:lnTo>
                    <a:pt x="2846959" y="2951797"/>
                  </a:lnTo>
                  <a:lnTo>
                    <a:pt x="2867591" y="2957512"/>
                  </a:lnTo>
                  <a:lnTo>
                    <a:pt x="2889492" y="2963545"/>
                  </a:lnTo>
                  <a:lnTo>
                    <a:pt x="2912029" y="2968625"/>
                  </a:lnTo>
                  <a:lnTo>
                    <a:pt x="2934248" y="2973705"/>
                  </a:lnTo>
                  <a:lnTo>
                    <a:pt x="2957102" y="2978150"/>
                  </a:lnTo>
                  <a:lnTo>
                    <a:pt x="2980908" y="2982595"/>
                  </a:lnTo>
                  <a:lnTo>
                    <a:pt x="3004396" y="2986087"/>
                  </a:lnTo>
                  <a:lnTo>
                    <a:pt x="3028203" y="2989580"/>
                  </a:lnTo>
                  <a:lnTo>
                    <a:pt x="3052644" y="2992437"/>
                  </a:lnTo>
                  <a:lnTo>
                    <a:pt x="3077084" y="2994977"/>
                  </a:lnTo>
                  <a:lnTo>
                    <a:pt x="3101525" y="2997200"/>
                  </a:lnTo>
                  <a:lnTo>
                    <a:pt x="3125966" y="2999105"/>
                  </a:lnTo>
                  <a:lnTo>
                    <a:pt x="3150725" y="3000375"/>
                  </a:lnTo>
                  <a:lnTo>
                    <a:pt x="3175800" y="3001327"/>
                  </a:lnTo>
                  <a:lnTo>
                    <a:pt x="3200559" y="3001962"/>
                  </a:lnTo>
                  <a:lnTo>
                    <a:pt x="3225317" y="3002280"/>
                  </a:lnTo>
                  <a:lnTo>
                    <a:pt x="3246266" y="3002280"/>
                  </a:lnTo>
                  <a:lnTo>
                    <a:pt x="3267216" y="3001962"/>
                  </a:lnTo>
                  <a:lnTo>
                    <a:pt x="3288165" y="3001010"/>
                  </a:lnTo>
                  <a:lnTo>
                    <a:pt x="3308797" y="2999740"/>
                  </a:lnTo>
                  <a:lnTo>
                    <a:pt x="3329429" y="2998787"/>
                  </a:lnTo>
                  <a:lnTo>
                    <a:pt x="3350378" y="2997200"/>
                  </a:lnTo>
                  <a:lnTo>
                    <a:pt x="3371010" y="2995612"/>
                  </a:lnTo>
                  <a:lnTo>
                    <a:pt x="3391325" y="2993707"/>
                  </a:lnTo>
                  <a:lnTo>
                    <a:pt x="3411957" y="2991167"/>
                  </a:lnTo>
                  <a:lnTo>
                    <a:pt x="3431954" y="2988310"/>
                  </a:lnTo>
                  <a:lnTo>
                    <a:pt x="3451951" y="2985770"/>
                  </a:lnTo>
                  <a:lnTo>
                    <a:pt x="3471948" y="2982595"/>
                  </a:lnTo>
                  <a:lnTo>
                    <a:pt x="3491628" y="2979102"/>
                  </a:lnTo>
                  <a:lnTo>
                    <a:pt x="3510990" y="2975292"/>
                  </a:lnTo>
                  <a:lnTo>
                    <a:pt x="3530035" y="2971482"/>
                  </a:lnTo>
                  <a:lnTo>
                    <a:pt x="3548763" y="2967037"/>
                  </a:lnTo>
                  <a:lnTo>
                    <a:pt x="3567173" y="2962275"/>
                  </a:lnTo>
                  <a:lnTo>
                    <a:pt x="3585265" y="2957512"/>
                  </a:lnTo>
                  <a:lnTo>
                    <a:pt x="3603041" y="2953067"/>
                  </a:lnTo>
                  <a:lnTo>
                    <a:pt x="3620498" y="2947352"/>
                  </a:lnTo>
                  <a:lnTo>
                    <a:pt x="3637004" y="2941955"/>
                  </a:lnTo>
                  <a:lnTo>
                    <a:pt x="3653510" y="2935922"/>
                  </a:lnTo>
                  <a:lnTo>
                    <a:pt x="3669698" y="2929890"/>
                  </a:lnTo>
                  <a:lnTo>
                    <a:pt x="3685251" y="2923857"/>
                  </a:lnTo>
                  <a:lnTo>
                    <a:pt x="3700170" y="2916872"/>
                  </a:lnTo>
                  <a:lnTo>
                    <a:pt x="3714770" y="2909887"/>
                  </a:lnTo>
                  <a:lnTo>
                    <a:pt x="3728419" y="2902902"/>
                  </a:lnTo>
                  <a:lnTo>
                    <a:pt x="3741751" y="2895282"/>
                  </a:lnTo>
                  <a:lnTo>
                    <a:pt x="3754765" y="2887980"/>
                  </a:lnTo>
                  <a:lnTo>
                    <a:pt x="3767144" y="2880042"/>
                  </a:lnTo>
                  <a:lnTo>
                    <a:pt x="3778571" y="2871787"/>
                  </a:lnTo>
                  <a:lnTo>
                    <a:pt x="3789363" y="2863532"/>
                  </a:lnTo>
                  <a:lnTo>
                    <a:pt x="3789363" y="2971165"/>
                  </a:lnTo>
                  <a:lnTo>
                    <a:pt x="3788728" y="2971482"/>
                  </a:lnTo>
                  <a:lnTo>
                    <a:pt x="3788728" y="2975927"/>
                  </a:lnTo>
                  <a:lnTo>
                    <a:pt x="3788411" y="2980055"/>
                  </a:lnTo>
                  <a:lnTo>
                    <a:pt x="3787776" y="2985770"/>
                  </a:lnTo>
                  <a:lnTo>
                    <a:pt x="3786506" y="2991167"/>
                  </a:lnTo>
                  <a:lnTo>
                    <a:pt x="3785237" y="2996247"/>
                  </a:lnTo>
                  <a:lnTo>
                    <a:pt x="3783332" y="3001962"/>
                  </a:lnTo>
                  <a:lnTo>
                    <a:pt x="3781428" y="3007360"/>
                  </a:lnTo>
                  <a:lnTo>
                    <a:pt x="3778571" y="3012758"/>
                  </a:lnTo>
                  <a:lnTo>
                    <a:pt x="3775714" y="3018155"/>
                  </a:lnTo>
                  <a:lnTo>
                    <a:pt x="3772540" y="3023235"/>
                  </a:lnTo>
                  <a:lnTo>
                    <a:pt x="3769048" y="3028633"/>
                  </a:lnTo>
                  <a:lnTo>
                    <a:pt x="3765557" y="3033713"/>
                  </a:lnTo>
                  <a:lnTo>
                    <a:pt x="3761113" y="3038793"/>
                  </a:lnTo>
                  <a:lnTo>
                    <a:pt x="3756987" y="3043555"/>
                  </a:lnTo>
                  <a:lnTo>
                    <a:pt x="3752226" y="3048635"/>
                  </a:lnTo>
                  <a:lnTo>
                    <a:pt x="3747147" y="3054033"/>
                  </a:lnTo>
                  <a:lnTo>
                    <a:pt x="3741433" y="3058795"/>
                  </a:lnTo>
                  <a:lnTo>
                    <a:pt x="3736037" y="3063240"/>
                  </a:lnTo>
                  <a:lnTo>
                    <a:pt x="3723658" y="3072765"/>
                  </a:lnTo>
                  <a:lnTo>
                    <a:pt x="3710327" y="3082290"/>
                  </a:lnTo>
                  <a:lnTo>
                    <a:pt x="3696043" y="3090863"/>
                  </a:lnTo>
                  <a:lnTo>
                    <a:pt x="3680490" y="3099753"/>
                  </a:lnTo>
                  <a:lnTo>
                    <a:pt x="3663667" y="3108325"/>
                  </a:lnTo>
                  <a:lnTo>
                    <a:pt x="3646526" y="3116263"/>
                  </a:lnTo>
                  <a:lnTo>
                    <a:pt x="3627799" y="3124200"/>
                  </a:lnTo>
                  <a:lnTo>
                    <a:pt x="3608754" y="3131503"/>
                  </a:lnTo>
                  <a:lnTo>
                    <a:pt x="3588122" y="3138170"/>
                  </a:lnTo>
                  <a:lnTo>
                    <a:pt x="3566855" y="3145155"/>
                  </a:lnTo>
                  <a:lnTo>
                    <a:pt x="3544636" y="3151188"/>
                  </a:lnTo>
                  <a:lnTo>
                    <a:pt x="3522417" y="3157538"/>
                  </a:lnTo>
                  <a:lnTo>
                    <a:pt x="3498611" y="3163253"/>
                  </a:lnTo>
                  <a:lnTo>
                    <a:pt x="3474170" y="3168333"/>
                  </a:lnTo>
                  <a:lnTo>
                    <a:pt x="3449412" y="3172778"/>
                  </a:lnTo>
                  <a:lnTo>
                    <a:pt x="3423701" y="3176905"/>
                  </a:lnTo>
                  <a:lnTo>
                    <a:pt x="3397356" y="3181033"/>
                  </a:lnTo>
                  <a:lnTo>
                    <a:pt x="3370376" y="3184208"/>
                  </a:lnTo>
                  <a:lnTo>
                    <a:pt x="3343395" y="3187383"/>
                  </a:lnTo>
                  <a:lnTo>
                    <a:pt x="3315146" y="3189605"/>
                  </a:lnTo>
                  <a:lnTo>
                    <a:pt x="3286896" y="3191193"/>
                  </a:lnTo>
                  <a:lnTo>
                    <a:pt x="3258011" y="3192780"/>
                  </a:lnTo>
                  <a:lnTo>
                    <a:pt x="3228491" y="3193415"/>
                  </a:lnTo>
                  <a:lnTo>
                    <a:pt x="3198972" y="3194050"/>
                  </a:lnTo>
                  <a:lnTo>
                    <a:pt x="3168500" y="3193415"/>
                  </a:lnTo>
                  <a:lnTo>
                    <a:pt x="3138663" y="3192780"/>
                  </a:lnTo>
                  <a:lnTo>
                    <a:pt x="3109143" y="3191193"/>
                  </a:lnTo>
                  <a:lnTo>
                    <a:pt x="3080259" y="3189288"/>
                  </a:lnTo>
                  <a:lnTo>
                    <a:pt x="3051374" y="3186748"/>
                  </a:lnTo>
                  <a:lnTo>
                    <a:pt x="3023441" y="3183573"/>
                  </a:lnTo>
                  <a:lnTo>
                    <a:pt x="2996144" y="3180080"/>
                  </a:lnTo>
                  <a:lnTo>
                    <a:pt x="2969481" y="3176270"/>
                  </a:lnTo>
                  <a:lnTo>
                    <a:pt x="2943453" y="3171825"/>
                  </a:lnTo>
                  <a:lnTo>
                    <a:pt x="2917742" y="3167063"/>
                  </a:lnTo>
                  <a:lnTo>
                    <a:pt x="2892984" y="3161665"/>
                  </a:lnTo>
                  <a:lnTo>
                    <a:pt x="2869178" y="3155633"/>
                  </a:lnTo>
                  <a:lnTo>
                    <a:pt x="2846007" y="3149918"/>
                  </a:lnTo>
                  <a:lnTo>
                    <a:pt x="2823470" y="3142933"/>
                  </a:lnTo>
                  <a:lnTo>
                    <a:pt x="2802203" y="3135948"/>
                  </a:lnTo>
                  <a:lnTo>
                    <a:pt x="2781889" y="3128328"/>
                  </a:lnTo>
                  <a:lnTo>
                    <a:pt x="2762527" y="3121025"/>
                  </a:lnTo>
                  <a:lnTo>
                    <a:pt x="2743799" y="3112770"/>
                  </a:lnTo>
                  <a:lnTo>
                    <a:pt x="2726024" y="3104515"/>
                  </a:lnTo>
                  <a:lnTo>
                    <a:pt x="2709518" y="3095625"/>
                  </a:lnTo>
                  <a:lnTo>
                    <a:pt x="2694600" y="3086735"/>
                  </a:lnTo>
                  <a:lnTo>
                    <a:pt x="2679999" y="3077210"/>
                  </a:lnTo>
                  <a:lnTo>
                    <a:pt x="2666985" y="3067685"/>
                  </a:lnTo>
                  <a:lnTo>
                    <a:pt x="2660954" y="3062923"/>
                  </a:lnTo>
                  <a:lnTo>
                    <a:pt x="2655240" y="3057843"/>
                  </a:lnTo>
                  <a:lnTo>
                    <a:pt x="2650162" y="3052763"/>
                  </a:lnTo>
                  <a:lnTo>
                    <a:pt x="2645083" y="3048000"/>
                  </a:lnTo>
                  <a:lnTo>
                    <a:pt x="2639687" y="3042603"/>
                  </a:lnTo>
                  <a:lnTo>
                    <a:pt x="2635561" y="3037205"/>
                  </a:lnTo>
                  <a:lnTo>
                    <a:pt x="2631434" y="3032125"/>
                  </a:lnTo>
                  <a:lnTo>
                    <a:pt x="2627625" y="3027045"/>
                  </a:lnTo>
                  <a:lnTo>
                    <a:pt x="2624134" y="3021648"/>
                  </a:lnTo>
                  <a:lnTo>
                    <a:pt x="2620960" y="3015933"/>
                  </a:lnTo>
                  <a:lnTo>
                    <a:pt x="2618103" y="3010535"/>
                  </a:lnTo>
                  <a:lnTo>
                    <a:pt x="2615881" y="3005137"/>
                  </a:lnTo>
                  <a:lnTo>
                    <a:pt x="2613659" y="2999422"/>
                  </a:lnTo>
                  <a:lnTo>
                    <a:pt x="2612072" y="2994025"/>
                  </a:lnTo>
                  <a:lnTo>
                    <a:pt x="2610485" y="2988310"/>
                  </a:lnTo>
                  <a:lnTo>
                    <a:pt x="2609850" y="2982912"/>
                  </a:lnTo>
                  <a:lnTo>
                    <a:pt x="2609215" y="2976880"/>
                  </a:lnTo>
                  <a:lnTo>
                    <a:pt x="2609215" y="2971482"/>
                  </a:lnTo>
                  <a:lnTo>
                    <a:pt x="2608580" y="2971482"/>
                  </a:lnTo>
                  <a:lnTo>
                    <a:pt x="2608580" y="2825115"/>
                  </a:lnTo>
                  <a:lnTo>
                    <a:pt x="2608263" y="2821305"/>
                  </a:lnTo>
                  <a:lnTo>
                    <a:pt x="2608580" y="2812732"/>
                  </a:lnTo>
                  <a:lnTo>
                    <a:pt x="2609850" y="2805112"/>
                  </a:lnTo>
                  <a:close/>
                  <a:moveTo>
                    <a:pt x="3151360" y="2793804"/>
                  </a:moveTo>
                  <a:lnTo>
                    <a:pt x="3151360" y="2908645"/>
                  </a:lnTo>
                  <a:lnTo>
                    <a:pt x="3174848" y="2908962"/>
                  </a:lnTo>
                  <a:lnTo>
                    <a:pt x="3198972" y="2909280"/>
                  </a:lnTo>
                  <a:lnTo>
                    <a:pt x="3231983" y="2908962"/>
                  </a:lnTo>
                  <a:lnTo>
                    <a:pt x="3231983" y="2794121"/>
                  </a:lnTo>
                  <a:lnTo>
                    <a:pt x="3198972" y="2794755"/>
                  </a:lnTo>
                  <a:lnTo>
                    <a:pt x="3174848" y="2794121"/>
                  </a:lnTo>
                  <a:lnTo>
                    <a:pt x="3151360" y="2793804"/>
                  </a:lnTo>
                  <a:close/>
                  <a:moveTo>
                    <a:pt x="2989478" y="2779528"/>
                  </a:moveTo>
                  <a:lnTo>
                    <a:pt x="2989478" y="2894687"/>
                  </a:lnTo>
                  <a:lnTo>
                    <a:pt x="3009158" y="2897542"/>
                  </a:lnTo>
                  <a:lnTo>
                    <a:pt x="3029472" y="2899762"/>
                  </a:lnTo>
                  <a:lnTo>
                    <a:pt x="3049469" y="2902300"/>
                  </a:lnTo>
                  <a:lnTo>
                    <a:pt x="3070419" y="2903887"/>
                  </a:lnTo>
                  <a:lnTo>
                    <a:pt x="3070419" y="2789045"/>
                  </a:lnTo>
                  <a:lnTo>
                    <a:pt x="3049469" y="2787142"/>
                  </a:lnTo>
                  <a:lnTo>
                    <a:pt x="3029472" y="2784921"/>
                  </a:lnTo>
                  <a:lnTo>
                    <a:pt x="3009158" y="2782383"/>
                  </a:lnTo>
                  <a:lnTo>
                    <a:pt x="2989478" y="2779528"/>
                  </a:lnTo>
                  <a:close/>
                  <a:moveTo>
                    <a:pt x="2827597" y="2743045"/>
                  </a:moveTo>
                  <a:lnTo>
                    <a:pt x="2827597" y="2859790"/>
                  </a:lnTo>
                  <a:lnTo>
                    <a:pt x="2846959" y="2865500"/>
                  </a:lnTo>
                  <a:lnTo>
                    <a:pt x="2866956" y="2870576"/>
                  </a:lnTo>
                  <a:lnTo>
                    <a:pt x="2887588" y="2875969"/>
                  </a:lnTo>
                  <a:lnTo>
                    <a:pt x="2908220" y="2880411"/>
                  </a:lnTo>
                  <a:lnTo>
                    <a:pt x="2908220" y="2764618"/>
                  </a:lnTo>
                  <a:lnTo>
                    <a:pt x="2887588" y="2759542"/>
                  </a:lnTo>
                  <a:lnTo>
                    <a:pt x="2866956" y="2754466"/>
                  </a:lnTo>
                  <a:lnTo>
                    <a:pt x="2846959" y="2748755"/>
                  </a:lnTo>
                  <a:lnTo>
                    <a:pt x="2827597" y="2743045"/>
                  </a:lnTo>
                  <a:close/>
                  <a:moveTo>
                    <a:pt x="1998663" y="2711450"/>
                  </a:moveTo>
                  <a:lnTo>
                    <a:pt x="2032589" y="2718179"/>
                  </a:lnTo>
                  <a:lnTo>
                    <a:pt x="2039311" y="2719781"/>
                  </a:lnTo>
                  <a:lnTo>
                    <a:pt x="2045072" y="2721383"/>
                  </a:lnTo>
                  <a:lnTo>
                    <a:pt x="2050513" y="2723306"/>
                  </a:lnTo>
                  <a:lnTo>
                    <a:pt x="2054674" y="2725228"/>
                  </a:lnTo>
                  <a:lnTo>
                    <a:pt x="2058834" y="2727791"/>
                  </a:lnTo>
                  <a:lnTo>
                    <a:pt x="2062675" y="2730034"/>
                  </a:lnTo>
                  <a:lnTo>
                    <a:pt x="2069716" y="2735161"/>
                  </a:lnTo>
                  <a:lnTo>
                    <a:pt x="2072597" y="2738045"/>
                  </a:lnTo>
                  <a:lnTo>
                    <a:pt x="2074517" y="2740287"/>
                  </a:lnTo>
                  <a:lnTo>
                    <a:pt x="2076118" y="2742851"/>
                  </a:lnTo>
                  <a:lnTo>
                    <a:pt x="2077398" y="2745734"/>
                  </a:lnTo>
                  <a:lnTo>
                    <a:pt x="2078038" y="2747977"/>
                  </a:lnTo>
                  <a:lnTo>
                    <a:pt x="2078038" y="2750861"/>
                  </a:lnTo>
                  <a:lnTo>
                    <a:pt x="2077718" y="2753104"/>
                  </a:lnTo>
                  <a:lnTo>
                    <a:pt x="2077078" y="2755988"/>
                  </a:lnTo>
                  <a:lnTo>
                    <a:pt x="2075478" y="2758231"/>
                  </a:lnTo>
                  <a:lnTo>
                    <a:pt x="2073877" y="2760794"/>
                  </a:lnTo>
                  <a:lnTo>
                    <a:pt x="2071317" y="2763037"/>
                  </a:lnTo>
                  <a:lnTo>
                    <a:pt x="2068756" y="2764959"/>
                  </a:lnTo>
                  <a:lnTo>
                    <a:pt x="2065876" y="2767522"/>
                  </a:lnTo>
                  <a:lnTo>
                    <a:pt x="2062355" y="2769445"/>
                  </a:lnTo>
                  <a:lnTo>
                    <a:pt x="2058194" y="2771047"/>
                  </a:lnTo>
                  <a:lnTo>
                    <a:pt x="2054354" y="2772649"/>
                  </a:lnTo>
                  <a:lnTo>
                    <a:pt x="2048272" y="2774572"/>
                  </a:lnTo>
                  <a:lnTo>
                    <a:pt x="2041871" y="2776174"/>
                  </a:lnTo>
                  <a:lnTo>
                    <a:pt x="2035790" y="2777776"/>
                  </a:lnTo>
                  <a:lnTo>
                    <a:pt x="2028429" y="2779057"/>
                  </a:lnTo>
                  <a:lnTo>
                    <a:pt x="2014026" y="2780659"/>
                  </a:lnTo>
                  <a:lnTo>
                    <a:pt x="1998663" y="2781300"/>
                  </a:lnTo>
                  <a:lnTo>
                    <a:pt x="1998663" y="2711450"/>
                  </a:lnTo>
                  <a:close/>
                  <a:moveTo>
                    <a:pt x="3717945" y="2699583"/>
                  </a:moveTo>
                  <a:lnTo>
                    <a:pt x="3711914" y="2703073"/>
                  </a:lnTo>
                  <a:lnTo>
                    <a:pt x="3704931" y="2707197"/>
                  </a:lnTo>
                  <a:lnTo>
                    <a:pt x="3696678" y="2710686"/>
                  </a:lnTo>
                  <a:lnTo>
                    <a:pt x="3688425" y="2714493"/>
                  </a:lnTo>
                  <a:lnTo>
                    <a:pt x="3671285" y="2721155"/>
                  </a:lnTo>
                  <a:lnTo>
                    <a:pt x="3656684" y="2726866"/>
                  </a:lnTo>
                  <a:lnTo>
                    <a:pt x="3656684" y="2827749"/>
                  </a:lnTo>
                  <a:lnTo>
                    <a:pt x="3665254" y="2823307"/>
                  </a:lnTo>
                  <a:lnTo>
                    <a:pt x="3674142" y="2818549"/>
                  </a:lnTo>
                  <a:lnTo>
                    <a:pt x="3682394" y="2813790"/>
                  </a:lnTo>
                  <a:lnTo>
                    <a:pt x="3690647" y="2808714"/>
                  </a:lnTo>
                  <a:lnTo>
                    <a:pt x="3698582" y="2803321"/>
                  </a:lnTo>
                  <a:lnTo>
                    <a:pt x="3705566" y="2798245"/>
                  </a:lnTo>
                  <a:lnTo>
                    <a:pt x="3711914" y="2792535"/>
                  </a:lnTo>
                  <a:lnTo>
                    <a:pt x="3717945" y="2787776"/>
                  </a:lnTo>
                  <a:lnTo>
                    <a:pt x="3717945" y="2699583"/>
                  </a:lnTo>
                  <a:close/>
                  <a:moveTo>
                    <a:pt x="2490788" y="2694304"/>
                  </a:moveTo>
                  <a:lnTo>
                    <a:pt x="2490788" y="2826893"/>
                  </a:lnTo>
                  <a:lnTo>
                    <a:pt x="2490471" y="2827210"/>
                  </a:lnTo>
                  <a:lnTo>
                    <a:pt x="2489836" y="2835140"/>
                  </a:lnTo>
                  <a:lnTo>
                    <a:pt x="2489519" y="2839898"/>
                  </a:lnTo>
                  <a:lnTo>
                    <a:pt x="2488250" y="2844973"/>
                  </a:lnTo>
                  <a:lnTo>
                    <a:pt x="2487298" y="2849731"/>
                  </a:lnTo>
                  <a:lnTo>
                    <a:pt x="2485711" y="2854807"/>
                  </a:lnTo>
                  <a:lnTo>
                    <a:pt x="2483490" y="2859565"/>
                  </a:lnTo>
                  <a:lnTo>
                    <a:pt x="2481269" y="2864323"/>
                  </a:lnTo>
                  <a:lnTo>
                    <a:pt x="2479048" y="2869080"/>
                  </a:lnTo>
                  <a:lnTo>
                    <a:pt x="2475874" y="2873838"/>
                  </a:lnTo>
                  <a:lnTo>
                    <a:pt x="2472701" y="2878279"/>
                  </a:lnTo>
                  <a:lnTo>
                    <a:pt x="2469528" y="2883037"/>
                  </a:lnTo>
                  <a:lnTo>
                    <a:pt x="2465403" y="2887795"/>
                  </a:lnTo>
                  <a:lnTo>
                    <a:pt x="2461595" y="2892236"/>
                  </a:lnTo>
                  <a:lnTo>
                    <a:pt x="2453028" y="2901435"/>
                  </a:lnTo>
                  <a:lnTo>
                    <a:pt x="2443191" y="2909999"/>
                  </a:lnTo>
                  <a:lnTo>
                    <a:pt x="2432086" y="2918563"/>
                  </a:lnTo>
                  <a:lnTo>
                    <a:pt x="2419710" y="2926811"/>
                  </a:lnTo>
                  <a:lnTo>
                    <a:pt x="2406701" y="2934740"/>
                  </a:lnTo>
                  <a:lnTo>
                    <a:pt x="2393056" y="2942670"/>
                  </a:lnTo>
                  <a:lnTo>
                    <a:pt x="2378143" y="2950283"/>
                  </a:lnTo>
                  <a:lnTo>
                    <a:pt x="2362277" y="2957579"/>
                  </a:lnTo>
                  <a:lnTo>
                    <a:pt x="2345777" y="2964240"/>
                  </a:lnTo>
                  <a:lnTo>
                    <a:pt x="2328325" y="2970901"/>
                  </a:lnTo>
                  <a:lnTo>
                    <a:pt x="2309921" y="2977245"/>
                  </a:lnTo>
                  <a:lnTo>
                    <a:pt x="2290882" y="2983589"/>
                  </a:lnTo>
                  <a:lnTo>
                    <a:pt x="2270892" y="2989298"/>
                  </a:lnTo>
                  <a:lnTo>
                    <a:pt x="2250267" y="2994691"/>
                  </a:lnTo>
                  <a:lnTo>
                    <a:pt x="2229324" y="2999449"/>
                  </a:lnTo>
                  <a:lnTo>
                    <a:pt x="2207430" y="3004207"/>
                  </a:lnTo>
                  <a:lnTo>
                    <a:pt x="2184901" y="3008330"/>
                  </a:lnTo>
                  <a:lnTo>
                    <a:pt x="2162054" y="3012137"/>
                  </a:lnTo>
                  <a:lnTo>
                    <a:pt x="2138256" y="3015626"/>
                  </a:lnTo>
                  <a:lnTo>
                    <a:pt x="2113823" y="3018798"/>
                  </a:lnTo>
                  <a:lnTo>
                    <a:pt x="2089390" y="3021018"/>
                  </a:lnTo>
                  <a:lnTo>
                    <a:pt x="2064323" y="3023556"/>
                  </a:lnTo>
                  <a:lnTo>
                    <a:pt x="2038621" y="3025142"/>
                  </a:lnTo>
                  <a:lnTo>
                    <a:pt x="2012601" y="3026093"/>
                  </a:lnTo>
                  <a:lnTo>
                    <a:pt x="1986582" y="3027045"/>
                  </a:lnTo>
                  <a:lnTo>
                    <a:pt x="1959928" y="3027362"/>
                  </a:lnTo>
                  <a:lnTo>
                    <a:pt x="1932639" y="3027045"/>
                  </a:lnTo>
                  <a:lnTo>
                    <a:pt x="1905350" y="3026093"/>
                  </a:lnTo>
                  <a:lnTo>
                    <a:pt x="1879014" y="3025142"/>
                  </a:lnTo>
                  <a:lnTo>
                    <a:pt x="1852994" y="3022921"/>
                  </a:lnTo>
                  <a:lnTo>
                    <a:pt x="1827292" y="3021018"/>
                  </a:lnTo>
                  <a:lnTo>
                    <a:pt x="1802224" y="3018481"/>
                  </a:lnTo>
                  <a:lnTo>
                    <a:pt x="1777157" y="3015309"/>
                  </a:lnTo>
                  <a:lnTo>
                    <a:pt x="1753359" y="3011502"/>
                  </a:lnTo>
                  <a:lnTo>
                    <a:pt x="1729560" y="3007379"/>
                  </a:lnTo>
                  <a:lnTo>
                    <a:pt x="1706714" y="3002938"/>
                  </a:lnTo>
                  <a:lnTo>
                    <a:pt x="1684502" y="2998180"/>
                  </a:lnTo>
                  <a:lnTo>
                    <a:pt x="1662925" y="2993105"/>
                  </a:lnTo>
                  <a:lnTo>
                    <a:pt x="1641983" y="2987712"/>
                  </a:lnTo>
                  <a:lnTo>
                    <a:pt x="1622309" y="2981686"/>
                  </a:lnTo>
                  <a:lnTo>
                    <a:pt x="1602953" y="2975342"/>
                  </a:lnTo>
                  <a:lnTo>
                    <a:pt x="1584549" y="2968681"/>
                  </a:lnTo>
                  <a:lnTo>
                    <a:pt x="1566780" y="2961702"/>
                  </a:lnTo>
                  <a:lnTo>
                    <a:pt x="1550280" y="2954407"/>
                  </a:lnTo>
                  <a:lnTo>
                    <a:pt x="1534414" y="2947111"/>
                  </a:lnTo>
                  <a:lnTo>
                    <a:pt x="1519501" y="2939181"/>
                  </a:lnTo>
                  <a:lnTo>
                    <a:pt x="1505539" y="2930934"/>
                  </a:lnTo>
                  <a:lnTo>
                    <a:pt x="1493164" y="2922687"/>
                  </a:lnTo>
                  <a:lnTo>
                    <a:pt x="1481106" y="2913805"/>
                  </a:lnTo>
                  <a:lnTo>
                    <a:pt x="1470635" y="2904924"/>
                  </a:lnTo>
                  <a:lnTo>
                    <a:pt x="1465875" y="2900483"/>
                  </a:lnTo>
                  <a:lnTo>
                    <a:pt x="1461116" y="2895725"/>
                  </a:lnTo>
                  <a:lnTo>
                    <a:pt x="1456673" y="2891284"/>
                  </a:lnTo>
                  <a:lnTo>
                    <a:pt x="1452866" y="2886844"/>
                  </a:lnTo>
                  <a:lnTo>
                    <a:pt x="1449375" y="2882086"/>
                  </a:lnTo>
                  <a:lnTo>
                    <a:pt x="1445885" y="2877328"/>
                  </a:lnTo>
                  <a:lnTo>
                    <a:pt x="1442712" y="2872252"/>
                  </a:lnTo>
                  <a:lnTo>
                    <a:pt x="1439856" y="2867494"/>
                  </a:lnTo>
                  <a:lnTo>
                    <a:pt x="1437000" y="2862737"/>
                  </a:lnTo>
                  <a:lnTo>
                    <a:pt x="1435096" y="2857661"/>
                  </a:lnTo>
                  <a:lnTo>
                    <a:pt x="1433192" y="2852269"/>
                  </a:lnTo>
                  <a:lnTo>
                    <a:pt x="1431606" y="2847828"/>
                  </a:lnTo>
                  <a:lnTo>
                    <a:pt x="1430337" y="2842436"/>
                  </a:lnTo>
                  <a:lnTo>
                    <a:pt x="1429702" y="2837361"/>
                  </a:lnTo>
                  <a:lnTo>
                    <a:pt x="1429385" y="2832286"/>
                  </a:lnTo>
                  <a:lnTo>
                    <a:pt x="1428750" y="2827210"/>
                  </a:lnTo>
                  <a:lnTo>
                    <a:pt x="1428750" y="2700014"/>
                  </a:lnTo>
                  <a:lnTo>
                    <a:pt x="1429702" y="2705406"/>
                  </a:lnTo>
                  <a:lnTo>
                    <a:pt x="1430654" y="2711433"/>
                  </a:lnTo>
                  <a:lnTo>
                    <a:pt x="1432240" y="2716825"/>
                  </a:lnTo>
                  <a:lnTo>
                    <a:pt x="1434462" y="2722218"/>
                  </a:lnTo>
                  <a:lnTo>
                    <a:pt x="1436683" y="2728245"/>
                  </a:lnTo>
                  <a:lnTo>
                    <a:pt x="1439539" y="2733320"/>
                  </a:lnTo>
                  <a:lnTo>
                    <a:pt x="1442712" y="2739029"/>
                  </a:lnTo>
                  <a:lnTo>
                    <a:pt x="1446202" y="2744422"/>
                  </a:lnTo>
                  <a:lnTo>
                    <a:pt x="1449692" y="2749497"/>
                  </a:lnTo>
                  <a:lnTo>
                    <a:pt x="1454135" y="2755206"/>
                  </a:lnTo>
                  <a:lnTo>
                    <a:pt x="1458894" y="2760282"/>
                  </a:lnTo>
                  <a:lnTo>
                    <a:pt x="1463654" y="2765357"/>
                  </a:lnTo>
                  <a:lnTo>
                    <a:pt x="1468731" y="2770432"/>
                  </a:lnTo>
                  <a:lnTo>
                    <a:pt x="1474125" y="2775507"/>
                  </a:lnTo>
                  <a:lnTo>
                    <a:pt x="1480154" y="2780265"/>
                  </a:lnTo>
                  <a:lnTo>
                    <a:pt x="1480154" y="2879231"/>
                  </a:lnTo>
                  <a:lnTo>
                    <a:pt x="1482375" y="2882086"/>
                  </a:lnTo>
                  <a:lnTo>
                    <a:pt x="1484914" y="2884623"/>
                  </a:lnTo>
                  <a:lnTo>
                    <a:pt x="1491895" y="2890650"/>
                  </a:lnTo>
                  <a:lnTo>
                    <a:pt x="1500145" y="2896994"/>
                  </a:lnTo>
                  <a:lnTo>
                    <a:pt x="1509664" y="2903338"/>
                  </a:lnTo>
                  <a:lnTo>
                    <a:pt x="1519818" y="2909682"/>
                  </a:lnTo>
                  <a:lnTo>
                    <a:pt x="1530924" y="2915709"/>
                  </a:lnTo>
                  <a:lnTo>
                    <a:pt x="1542030" y="2921735"/>
                  </a:lnTo>
                  <a:lnTo>
                    <a:pt x="1553136" y="2926811"/>
                  </a:lnTo>
                  <a:lnTo>
                    <a:pt x="1553136" y="2824673"/>
                  </a:lnTo>
                  <a:lnTo>
                    <a:pt x="1569953" y="2832286"/>
                  </a:lnTo>
                  <a:lnTo>
                    <a:pt x="1587723" y="2839264"/>
                  </a:lnTo>
                  <a:lnTo>
                    <a:pt x="1606127" y="2846242"/>
                  </a:lnTo>
                  <a:lnTo>
                    <a:pt x="1625482" y="2852269"/>
                  </a:lnTo>
                  <a:lnTo>
                    <a:pt x="1625482" y="2953772"/>
                  </a:lnTo>
                  <a:lnTo>
                    <a:pt x="1642935" y="2958847"/>
                  </a:lnTo>
                  <a:lnTo>
                    <a:pt x="1661021" y="2963605"/>
                  </a:lnTo>
                  <a:lnTo>
                    <a:pt x="1679425" y="2968363"/>
                  </a:lnTo>
                  <a:lnTo>
                    <a:pt x="1698464" y="2972487"/>
                  </a:lnTo>
                  <a:lnTo>
                    <a:pt x="1698464" y="2871618"/>
                  </a:lnTo>
                  <a:lnTo>
                    <a:pt x="1716233" y="2875424"/>
                  </a:lnTo>
                  <a:lnTo>
                    <a:pt x="1734320" y="2878914"/>
                  </a:lnTo>
                  <a:lnTo>
                    <a:pt x="1752407" y="2882086"/>
                  </a:lnTo>
                  <a:lnTo>
                    <a:pt x="1771445" y="2885258"/>
                  </a:lnTo>
                  <a:lnTo>
                    <a:pt x="1771445" y="2985175"/>
                  </a:lnTo>
                  <a:lnTo>
                    <a:pt x="1789215" y="2987712"/>
                  </a:lnTo>
                  <a:lnTo>
                    <a:pt x="1807301" y="2989933"/>
                  </a:lnTo>
                  <a:lnTo>
                    <a:pt x="1825388" y="2991836"/>
                  </a:lnTo>
                  <a:lnTo>
                    <a:pt x="1843792" y="2993422"/>
                  </a:lnTo>
                  <a:lnTo>
                    <a:pt x="1843792" y="2893505"/>
                  </a:lnTo>
                  <a:lnTo>
                    <a:pt x="1861879" y="2895091"/>
                  </a:lnTo>
                  <a:lnTo>
                    <a:pt x="1880283" y="2896042"/>
                  </a:lnTo>
                  <a:lnTo>
                    <a:pt x="1898369" y="2896994"/>
                  </a:lnTo>
                  <a:lnTo>
                    <a:pt x="1916773" y="2897628"/>
                  </a:lnTo>
                  <a:lnTo>
                    <a:pt x="1916773" y="2997546"/>
                  </a:lnTo>
                  <a:lnTo>
                    <a:pt x="1938033" y="2997863"/>
                  </a:lnTo>
                  <a:lnTo>
                    <a:pt x="1959928" y="2998180"/>
                  </a:lnTo>
                  <a:lnTo>
                    <a:pt x="1989755" y="2997863"/>
                  </a:lnTo>
                  <a:lnTo>
                    <a:pt x="1989755" y="2898263"/>
                  </a:lnTo>
                  <a:lnTo>
                    <a:pt x="2018630" y="2896994"/>
                  </a:lnTo>
                  <a:lnTo>
                    <a:pt x="2046553" y="2895408"/>
                  </a:lnTo>
                  <a:lnTo>
                    <a:pt x="2074159" y="2893505"/>
                  </a:lnTo>
                  <a:lnTo>
                    <a:pt x="2101448" y="2890967"/>
                  </a:lnTo>
                  <a:lnTo>
                    <a:pt x="2128102" y="2887795"/>
                  </a:lnTo>
                  <a:lnTo>
                    <a:pt x="2154122" y="2883989"/>
                  </a:lnTo>
                  <a:lnTo>
                    <a:pt x="2179189" y="2879865"/>
                  </a:lnTo>
                  <a:lnTo>
                    <a:pt x="2204257" y="2875424"/>
                  </a:lnTo>
                  <a:lnTo>
                    <a:pt x="2228372" y="2870032"/>
                  </a:lnTo>
                  <a:lnTo>
                    <a:pt x="2251219" y="2864640"/>
                  </a:lnTo>
                  <a:lnTo>
                    <a:pt x="2273430" y="2858613"/>
                  </a:lnTo>
                  <a:lnTo>
                    <a:pt x="2294690" y="2851952"/>
                  </a:lnTo>
                  <a:lnTo>
                    <a:pt x="2315633" y="2845291"/>
                  </a:lnTo>
                  <a:lnTo>
                    <a:pt x="2335306" y="2838312"/>
                  </a:lnTo>
                  <a:lnTo>
                    <a:pt x="2354027" y="2830382"/>
                  </a:lnTo>
                  <a:lnTo>
                    <a:pt x="2371797" y="2822452"/>
                  </a:lnTo>
                  <a:lnTo>
                    <a:pt x="2371797" y="2924590"/>
                  </a:lnTo>
                  <a:lnTo>
                    <a:pt x="2379729" y="2921101"/>
                  </a:lnTo>
                  <a:lnTo>
                    <a:pt x="2387028" y="2916660"/>
                  </a:lnTo>
                  <a:lnTo>
                    <a:pt x="2394643" y="2912219"/>
                  </a:lnTo>
                  <a:lnTo>
                    <a:pt x="2401941" y="2907461"/>
                  </a:lnTo>
                  <a:lnTo>
                    <a:pt x="2409239" y="2902703"/>
                  </a:lnTo>
                  <a:lnTo>
                    <a:pt x="2415585" y="2898263"/>
                  </a:lnTo>
                  <a:lnTo>
                    <a:pt x="2421297" y="2893505"/>
                  </a:lnTo>
                  <a:lnTo>
                    <a:pt x="2426374" y="2889064"/>
                  </a:lnTo>
                  <a:lnTo>
                    <a:pt x="2426374" y="2791050"/>
                  </a:lnTo>
                  <a:lnTo>
                    <a:pt x="2433989" y="2785340"/>
                  </a:lnTo>
                  <a:lnTo>
                    <a:pt x="2440653" y="2779948"/>
                  </a:lnTo>
                  <a:lnTo>
                    <a:pt x="2447316" y="2774238"/>
                  </a:lnTo>
                  <a:lnTo>
                    <a:pt x="2453345" y="2768529"/>
                  </a:lnTo>
                  <a:lnTo>
                    <a:pt x="2459057" y="2762819"/>
                  </a:lnTo>
                  <a:lnTo>
                    <a:pt x="2464451" y="2757110"/>
                  </a:lnTo>
                  <a:lnTo>
                    <a:pt x="2469211" y="2751083"/>
                  </a:lnTo>
                  <a:lnTo>
                    <a:pt x="2473336" y="2744739"/>
                  </a:lnTo>
                  <a:lnTo>
                    <a:pt x="2477461" y="2739029"/>
                  </a:lnTo>
                  <a:lnTo>
                    <a:pt x="2480634" y="2732685"/>
                  </a:lnTo>
                  <a:lnTo>
                    <a:pt x="2483490" y="2726341"/>
                  </a:lnTo>
                  <a:lnTo>
                    <a:pt x="2486028" y="2719997"/>
                  </a:lnTo>
                  <a:lnTo>
                    <a:pt x="2487932" y="2713654"/>
                  </a:lnTo>
                  <a:lnTo>
                    <a:pt x="2489519" y="2707310"/>
                  </a:lnTo>
                  <a:lnTo>
                    <a:pt x="2490471" y="2700966"/>
                  </a:lnTo>
                  <a:lnTo>
                    <a:pt x="2490788" y="2694304"/>
                  </a:lnTo>
                  <a:close/>
                  <a:moveTo>
                    <a:pt x="2490470" y="2686155"/>
                  </a:moveTo>
                  <a:lnTo>
                    <a:pt x="2490788" y="2691795"/>
                  </a:lnTo>
                  <a:lnTo>
                    <a:pt x="2490470" y="2693988"/>
                  </a:lnTo>
                  <a:lnTo>
                    <a:pt x="2490470" y="2690542"/>
                  </a:lnTo>
                  <a:lnTo>
                    <a:pt x="2490470" y="2686155"/>
                  </a:lnTo>
                  <a:close/>
                  <a:moveTo>
                    <a:pt x="2490416" y="2685242"/>
                  </a:moveTo>
                  <a:lnTo>
                    <a:pt x="2490470" y="2685528"/>
                  </a:lnTo>
                  <a:lnTo>
                    <a:pt x="2490470" y="2686155"/>
                  </a:lnTo>
                  <a:lnTo>
                    <a:pt x="2490416" y="2685242"/>
                  </a:lnTo>
                  <a:close/>
                  <a:moveTo>
                    <a:pt x="1427957" y="2683026"/>
                  </a:moveTo>
                  <a:lnTo>
                    <a:pt x="1427516" y="2686071"/>
                  </a:lnTo>
                  <a:lnTo>
                    <a:pt x="1427516" y="2690943"/>
                  </a:lnTo>
                  <a:lnTo>
                    <a:pt x="1427516" y="2693987"/>
                  </a:lnTo>
                  <a:lnTo>
                    <a:pt x="1427163" y="2692161"/>
                  </a:lnTo>
                  <a:lnTo>
                    <a:pt x="1427163" y="2686680"/>
                  </a:lnTo>
                  <a:lnTo>
                    <a:pt x="1427957" y="2683026"/>
                  </a:lnTo>
                  <a:close/>
                  <a:moveTo>
                    <a:pt x="1430338" y="2671762"/>
                  </a:moveTo>
                  <a:lnTo>
                    <a:pt x="1428927" y="2676633"/>
                  </a:lnTo>
                  <a:lnTo>
                    <a:pt x="1428221" y="2681809"/>
                  </a:lnTo>
                  <a:lnTo>
                    <a:pt x="1427957" y="2683026"/>
                  </a:lnTo>
                  <a:lnTo>
                    <a:pt x="1428221" y="2681200"/>
                  </a:lnTo>
                  <a:lnTo>
                    <a:pt x="1428927" y="2676329"/>
                  </a:lnTo>
                  <a:lnTo>
                    <a:pt x="1430338" y="2671762"/>
                  </a:lnTo>
                  <a:close/>
                  <a:moveTo>
                    <a:pt x="2487613" y="2670175"/>
                  </a:moveTo>
                  <a:lnTo>
                    <a:pt x="2489200" y="2675815"/>
                  </a:lnTo>
                  <a:lnTo>
                    <a:pt x="2490153" y="2680828"/>
                  </a:lnTo>
                  <a:lnTo>
                    <a:pt x="2490416" y="2685242"/>
                  </a:lnTo>
                  <a:lnTo>
                    <a:pt x="2489518" y="2680515"/>
                  </a:lnTo>
                  <a:lnTo>
                    <a:pt x="2488883" y="2675502"/>
                  </a:lnTo>
                  <a:lnTo>
                    <a:pt x="2487613" y="2670175"/>
                  </a:lnTo>
                  <a:close/>
                  <a:moveTo>
                    <a:pt x="2665715" y="2659293"/>
                  </a:moveTo>
                  <a:lnTo>
                    <a:pt x="2665715" y="2777307"/>
                  </a:lnTo>
                  <a:lnTo>
                    <a:pt x="2668254" y="2780162"/>
                  </a:lnTo>
                  <a:lnTo>
                    <a:pt x="2671429" y="2783335"/>
                  </a:lnTo>
                  <a:lnTo>
                    <a:pt x="2678729" y="2789362"/>
                  </a:lnTo>
                  <a:lnTo>
                    <a:pt x="2687934" y="2796659"/>
                  </a:lnTo>
                  <a:lnTo>
                    <a:pt x="2698726" y="2803638"/>
                  </a:lnTo>
                  <a:lnTo>
                    <a:pt x="2710153" y="2810935"/>
                  </a:lnTo>
                  <a:lnTo>
                    <a:pt x="2722215" y="2817914"/>
                  </a:lnTo>
                  <a:lnTo>
                    <a:pt x="2734594" y="2824259"/>
                  </a:lnTo>
                  <a:lnTo>
                    <a:pt x="2746656" y="2829969"/>
                  </a:lnTo>
                  <a:lnTo>
                    <a:pt x="2746656" y="2711004"/>
                  </a:lnTo>
                  <a:lnTo>
                    <a:pt x="2734594" y="2705293"/>
                  </a:lnTo>
                  <a:lnTo>
                    <a:pt x="2723167" y="2699266"/>
                  </a:lnTo>
                  <a:lnTo>
                    <a:pt x="2712058" y="2692921"/>
                  </a:lnTo>
                  <a:lnTo>
                    <a:pt x="2701583" y="2686259"/>
                  </a:lnTo>
                  <a:lnTo>
                    <a:pt x="2691743" y="2679914"/>
                  </a:lnTo>
                  <a:lnTo>
                    <a:pt x="2682538" y="2673252"/>
                  </a:lnTo>
                  <a:lnTo>
                    <a:pt x="2673650" y="2666273"/>
                  </a:lnTo>
                  <a:lnTo>
                    <a:pt x="2665715" y="2659293"/>
                  </a:lnTo>
                  <a:close/>
                  <a:moveTo>
                    <a:pt x="1925638" y="2592387"/>
                  </a:moveTo>
                  <a:lnTo>
                    <a:pt x="1925638" y="2662237"/>
                  </a:lnTo>
                  <a:lnTo>
                    <a:pt x="1911407" y="2659674"/>
                  </a:lnTo>
                  <a:lnTo>
                    <a:pt x="1894963" y="2655829"/>
                  </a:lnTo>
                  <a:lnTo>
                    <a:pt x="1887057" y="2653907"/>
                  </a:lnTo>
                  <a:lnTo>
                    <a:pt x="1880100" y="2652304"/>
                  </a:lnTo>
                  <a:lnTo>
                    <a:pt x="1873459" y="2650062"/>
                  </a:lnTo>
                  <a:lnTo>
                    <a:pt x="1867451" y="2647498"/>
                  </a:lnTo>
                  <a:lnTo>
                    <a:pt x="1861442" y="2644935"/>
                  </a:lnTo>
                  <a:lnTo>
                    <a:pt x="1856383" y="2641090"/>
                  </a:lnTo>
                  <a:lnTo>
                    <a:pt x="1853220" y="2639168"/>
                  </a:lnTo>
                  <a:lnTo>
                    <a:pt x="1851007" y="2636925"/>
                  </a:lnTo>
                  <a:lnTo>
                    <a:pt x="1848793" y="2634041"/>
                  </a:lnTo>
                  <a:lnTo>
                    <a:pt x="1847844" y="2631798"/>
                  </a:lnTo>
                  <a:lnTo>
                    <a:pt x="1846579" y="2628914"/>
                  </a:lnTo>
                  <a:lnTo>
                    <a:pt x="1846263" y="2626671"/>
                  </a:lnTo>
                  <a:lnTo>
                    <a:pt x="1846263" y="2623788"/>
                  </a:lnTo>
                  <a:lnTo>
                    <a:pt x="1846579" y="2621224"/>
                  </a:lnTo>
                  <a:lnTo>
                    <a:pt x="1847528" y="2618661"/>
                  </a:lnTo>
                  <a:lnTo>
                    <a:pt x="1848477" y="2616098"/>
                  </a:lnTo>
                  <a:lnTo>
                    <a:pt x="1850374" y="2613855"/>
                  </a:lnTo>
                  <a:lnTo>
                    <a:pt x="1852588" y="2611292"/>
                  </a:lnTo>
                  <a:lnTo>
                    <a:pt x="1855118" y="2609369"/>
                  </a:lnTo>
                  <a:lnTo>
                    <a:pt x="1858280" y="2607447"/>
                  </a:lnTo>
                  <a:lnTo>
                    <a:pt x="1861759" y="2605524"/>
                  </a:lnTo>
                  <a:lnTo>
                    <a:pt x="1865870" y="2603922"/>
                  </a:lnTo>
                  <a:lnTo>
                    <a:pt x="1872194" y="2601359"/>
                  </a:lnTo>
                  <a:lnTo>
                    <a:pt x="1878835" y="2599436"/>
                  </a:lnTo>
                  <a:lnTo>
                    <a:pt x="1885792" y="2597834"/>
                  </a:lnTo>
                  <a:lnTo>
                    <a:pt x="1893382" y="2596232"/>
                  </a:lnTo>
                  <a:lnTo>
                    <a:pt x="1901288" y="2594951"/>
                  </a:lnTo>
                  <a:lnTo>
                    <a:pt x="1909194" y="2593989"/>
                  </a:lnTo>
                  <a:lnTo>
                    <a:pt x="1925638" y="2592387"/>
                  </a:lnTo>
                  <a:close/>
                  <a:moveTo>
                    <a:pt x="3178346" y="2558733"/>
                  </a:moveTo>
                  <a:lnTo>
                    <a:pt x="3178346" y="2673668"/>
                  </a:lnTo>
                  <a:lnTo>
                    <a:pt x="3201835" y="2674303"/>
                  </a:lnTo>
                  <a:lnTo>
                    <a:pt x="3225959" y="2674303"/>
                  </a:lnTo>
                  <a:lnTo>
                    <a:pt x="3258970" y="2673986"/>
                  </a:lnTo>
                  <a:lnTo>
                    <a:pt x="3258970" y="2559368"/>
                  </a:lnTo>
                  <a:lnTo>
                    <a:pt x="3225641" y="2559686"/>
                  </a:lnTo>
                  <a:lnTo>
                    <a:pt x="3201835" y="2559368"/>
                  </a:lnTo>
                  <a:lnTo>
                    <a:pt x="3178346" y="2558733"/>
                  </a:lnTo>
                  <a:close/>
                  <a:moveTo>
                    <a:pt x="2609850" y="2552700"/>
                  </a:moveTo>
                  <a:lnTo>
                    <a:pt x="2613342" y="2559045"/>
                  </a:lnTo>
                  <a:lnTo>
                    <a:pt x="2617468" y="2564438"/>
                  </a:lnTo>
                  <a:lnTo>
                    <a:pt x="2621594" y="2570466"/>
                  </a:lnTo>
                  <a:lnTo>
                    <a:pt x="2626038" y="2576176"/>
                  </a:lnTo>
                  <a:lnTo>
                    <a:pt x="2631117" y="2581886"/>
                  </a:lnTo>
                  <a:lnTo>
                    <a:pt x="2635878" y="2587280"/>
                  </a:lnTo>
                  <a:lnTo>
                    <a:pt x="2641274" y="2592673"/>
                  </a:lnTo>
                  <a:lnTo>
                    <a:pt x="2646988" y="2598383"/>
                  </a:lnTo>
                  <a:lnTo>
                    <a:pt x="2658732" y="2608535"/>
                  </a:lnTo>
                  <a:lnTo>
                    <a:pt x="2671746" y="2618686"/>
                  </a:lnTo>
                  <a:lnTo>
                    <a:pt x="2685712" y="2628204"/>
                  </a:lnTo>
                  <a:lnTo>
                    <a:pt x="2700631" y="2637721"/>
                  </a:lnTo>
                  <a:lnTo>
                    <a:pt x="2715867" y="2646921"/>
                  </a:lnTo>
                  <a:lnTo>
                    <a:pt x="2732372" y="2655486"/>
                  </a:lnTo>
                  <a:lnTo>
                    <a:pt x="2749830" y="2663735"/>
                  </a:lnTo>
                  <a:lnTo>
                    <a:pt x="2767923" y="2671666"/>
                  </a:lnTo>
                  <a:lnTo>
                    <a:pt x="2786650" y="2679280"/>
                  </a:lnTo>
                  <a:lnTo>
                    <a:pt x="2805695" y="2686576"/>
                  </a:lnTo>
                  <a:lnTo>
                    <a:pt x="2826009" y="2693238"/>
                  </a:lnTo>
                  <a:lnTo>
                    <a:pt x="2846959" y="2699583"/>
                  </a:lnTo>
                  <a:lnTo>
                    <a:pt x="2867591" y="2705611"/>
                  </a:lnTo>
                  <a:lnTo>
                    <a:pt x="2889492" y="2711321"/>
                  </a:lnTo>
                  <a:lnTo>
                    <a:pt x="2912029" y="2716714"/>
                  </a:lnTo>
                  <a:lnTo>
                    <a:pt x="2934248" y="2721790"/>
                  </a:lnTo>
                  <a:lnTo>
                    <a:pt x="2957102" y="2725914"/>
                  </a:lnTo>
                  <a:lnTo>
                    <a:pt x="2980908" y="2730355"/>
                  </a:lnTo>
                  <a:lnTo>
                    <a:pt x="3004396" y="2733845"/>
                  </a:lnTo>
                  <a:lnTo>
                    <a:pt x="3028203" y="2737335"/>
                  </a:lnTo>
                  <a:lnTo>
                    <a:pt x="3052644" y="2740190"/>
                  </a:lnTo>
                  <a:lnTo>
                    <a:pt x="3077084" y="2743045"/>
                  </a:lnTo>
                  <a:lnTo>
                    <a:pt x="3101525" y="2744949"/>
                  </a:lnTo>
                  <a:lnTo>
                    <a:pt x="3125966" y="2746852"/>
                  </a:lnTo>
                  <a:lnTo>
                    <a:pt x="3150725" y="2748121"/>
                  </a:lnTo>
                  <a:lnTo>
                    <a:pt x="3175800" y="2749390"/>
                  </a:lnTo>
                  <a:lnTo>
                    <a:pt x="3200559" y="2750024"/>
                  </a:lnTo>
                  <a:lnTo>
                    <a:pt x="3225317" y="2750024"/>
                  </a:lnTo>
                  <a:lnTo>
                    <a:pt x="3246266" y="2750024"/>
                  </a:lnTo>
                  <a:lnTo>
                    <a:pt x="3267216" y="2749707"/>
                  </a:lnTo>
                  <a:lnTo>
                    <a:pt x="3288165" y="2748755"/>
                  </a:lnTo>
                  <a:lnTo>
                    <a:pt x="3308797" y="2747804"/>
                  </a:lnTo>
                  <a:lnTo>
                    <a:pt x="3329429" y="2746535"/>
                  </a:lnTo>
                  <a:lnTo>
                    <a:pt x="3350378" y="2744949"/>
                  </a:lnTo>
                  <a:lnTo>
                    <a:pt x="3371010" y="2743362"/>
                  </a:lnTo>
                  <a:lnTo>
                    <a:pt x="3391325" y="2741459"/>
                  </a:lnTo>
                  <a:lnTo>
                    <a:pt x="3411957" y="2738921"/>
                  </a:lnTo>
                  <a:lnTo>
                    <a:pt x="3431954" y="2736383"/>
                  </a:lnTo>
                  <a:lnTo>
                    <a:pt x="3451951" y="2733528"/>
                  </a:lnTo>
                  <a:lnTo>
                    <a:pt x="3471948" y="2730355"/>
                  </a:lnTo>
                  <a:lnTo>
                    <a:pt x="3491628" y="2726866"/>
                  </a:lnTo>
                  <a:lnTo>
                    <a:pt x="3510990" y="2723376"/>
                  </a:lnTo>
                  <a:lnTo>
                    <a:pt x="3530035" y="2719252"/>
                  </a:lnTo>
                  <a:lnTo>
                    <a:pt x="3548763" y="2715128"/>
                  </a:lnTo>
                  <a:lnTo>
                    <a:pt x="3567173" y="2710369"/>
                  </a:lnTo>
                  <a:lnTo>
                    <a:pt x="3585265" y="2705611"/>
                  </a:lnTo>
                  <a:lnTo>
                    <a:pt x="3603041" y="2700852"/>
                  </a:lnTo>
                  <a:lnTo>
                    <a:pt x="3620498" y="2695142"/>
                  </a:lnTo>
                  <a:lnTo>
                    <a:pt x="3637004" y="2689749"/>
                  </a:lnTo>
                  <a:lnTo>
                    <a:pt x="3653510" y="2683721"/>
                  </a:lnTo>
                  <a:lnTo>
                    <a:pt x="3669698" y="2678011"/>
                  </a:lnTo>
                  <a:lnTo>
                    <a:pt x="3685251" y="2671349"/>
                  </a:lnTo>
                  <a:lnTo>
                    <a:pt x="3700170" y="2665004"/>
                  </a:lnTo>
                  <a:lnTo>
                    <a:pt x="3714770" y="2657707"/>
                  </a:lnTo>
                  <a:lnTo>
                    <a:pt x="3728419" y="2650728"/>
                  </a:lnTo>
                  <a:lnTo>
                    <a:pt x="3741751" y="2643114"/>
                  </a:lnTo>
                  <a:lnTo>
                    <a:pt x="3754765" y="2635818"/>
                  </a:lnTo>
                  <a:lnTo>
                    <a:pt x="3767144" y="2627886"/>
                  </a:lnTo>
                  <a:lnTo>
                    <a:pt x="3778571" y="2619638"/>
                  </a:lnTo>
                  <a:lnTo>
                    <a:pt x="3789363" y="2611073"/>
                  </a:lnTo>
                  <a:lnTo>
                    <a:pt x="3789363" y="2718935"/>
                  </a:lnTo>
                  <a:lnTo>
                    <a:pt x="3788728" y="2718935"/>
                  </a:lnTo>
                  <a:lnTo>
                    <a:pt x="3788411" y="2728135"/>
                  </a:lnTo>
                  <a:lnTo>
                    <a:pt x="3787776" y="2733528"/>
                  </a:lnTo>
                  <a:lnTo>
                    <a:pt x="3786506" y="2738921"/>
                  </a:lnTo>
                  <a:lnTo>
                    <a:pt x="3785237" y="2744314"/>
                  </a:lnTo>
                  <a:lnTo>
                    <a:pt x="3783332" y="2749707"/>
                  </a:lnTo>
                  <a:lnTo>
                    <a:pt x="3781428" y="2755100"/>
                  </a:lnTo>
                  <a:lnTo>
                    <a:pt x="3778571" y="2760811"/>
                  </a:lnTo>
                  <a:lnTo>
                    <a:pt x="3775714" y="2765886"/>
                  </a:lnTo>
                  <a:lnTo>
                    <a:pt x="3772540" y="2770962"/>
                  </a:lnTo>
                  <a:lnTo>
                    <a:pt x="3769048" y="2776355"/>
                  </a:lnTo>
                  <a:lnTo>
                    <a:pt x="3765557" y="2781749"/>
                  </a:lnTo>
                  <a:lnTo>
                    <a:pt x="3761113" y="2786824"/>
                  </a:lnTo>
                  <a:lnTo>
                    <a:pt x="3756987" y="2791583"/>
                  </a:lnTo>
                  <a:lnTo>
                    <a:pt x="3752226" y="2796659"/>
                  </a:lnTo>
                  <a:lnTo>
                    <a:pt x="3747147" y="2801735"/>
                  </a:lnTo>
                  <a:lnTo>
                    <a:pt x="3741433" y="2806493"/>
                  </a:lnTo>
                  <a:lnTo>
                    <a:pt x="3736037" y="2811252"/>
                  </a:lnTo>
                  <a:lnTo>
                    <a:pt x="3723658" y="2820769"/>
                  </a:lnTo>
                  <a:lnTo>
                    <a:pt x="3710327" y="2829969"/>
                  </a:lnTo>
                  <a:lnTo>
                    <a:pt x="3696043" y="2838852"/>
                  </a:lnTo>
                  <a:lnTo>
                    <a:pt x="3680490" y="2847418"/>
                  </a:lnTo>
                  <a:lnTo>
                    <a:pt x="3663667" y="2855983"/>
                  </a:lnTo>
                  <a:lnTo>
                    <a:pt x="3646526" y="2863914"/>
                  </a:lnTo>
                  <a:lnTo>
                    <a:pt x="3627799" y="2871845"/>
                  </a:lnTo>
                  <a:lnTo>
                    <a:pt x="3608754" y="2879459"/>
                  </a:lnTo>
                  <a:lnTo>
                    <a:pt x="3588122" y="2886121"/>
                  </a:lnTo>
                  <a:lnTo>
                    <a:pt x="3566855" y="2892783"/>
                  </a:lnTo>
                  <a:lnTo>
                    <a:pt x="3544636" y="2899128"/>
                  </a:lnTo>
                  <a:lnTo>
                    <a:pt x="3522417" y="2905473"/>
                  </a:lnTo>
                  <a:lnTo>
                    <a:pt x="3498611" y="2910866"/>
                  </a:lnTo>
                  <a:lnTo>
                    <a:pt x="3474170" y="2915942"/>
                  </a:lnTo>
                  <a:lnTo>
                    <a:pt x="3449412" y="2920383"/>
                  </a:lnTo>
                  <a:lnTo>
                    <a:pt x="3423701" y="2924824"/>
                  </a:lnTo>
                  <a:lnTo>
                    <a:pt x="3397356" y="2928631"/>
                  </a:lnTo>
                  <a:lnTo>
                    <a:pt x="3370376" y="2931804"/>
                  </a:lnTo>
                  <a:lnTo>
                    <a:pt x="3343395" y="2934976"/>
                  </a:lnTo>
                  <a:lnTo>
                    <a:pt x="3315146" y="2937197"/>
                  </a:lnTo>
                  <a:lnTo>
                    <a:pt x="3286896" y="2938783"/>
                  </a:lnTo>
                  <a:lnTo>
                    <a:pt x="3258011" y="2940369"/>
                  </a:lnTo>
                  <a:lnTo>
                    <a:pt x="3228491" y="2941321"/>
                  </a:lnTo>
                  <a:lnTo>
                    <a:pt x="3198972" y="2941638"/>
                  </a:lnTo>
                  <a:lnTo>
                    <a:pt x="3168500" y="2941321"/>
                  </a:lnTo>
                  <a:lnTo>
                    <a:pt x="3138663" y="2940369"/>
                  </a:lnTo>
                  <a:lnTo>
                    <a:pt x="3109143" y="2938783"/>
                  </a:lnTo>
                  <a:lnTo>
                    <a:pt x="3080259" y="2936880"/>
                  </a:lnTo>
                  <a:lnTo>
                    <a:pt x="3051374" y="2934659"/>
                  </a:lnTo>
                  <a:lnTo>
                    <a:pt x="3023441" y="2931487"/>
                  </a:lnTo>
                  <a:lnTo>
                    <a:pt x="2996144" y="2927997"/>
                  </a:lnTo>
                  <a:lnTo>
                    <a:pt x="2969481" y="2923873"/>
                  </a:lnTo>
                  <a:lnTo>
                    <a:pt x="2943453" y="2919431"/>
                  </a:lnTo>
                  <a:lnTo>
                    <a:pt x="2917742" y="2914355"/>
                  </a:lnTo>
                  <a:lnTo>
                    <a:pt x="2892984" y="2909280"/>
                  </a:lnTo>
                  <a:lnTo>
                    <a:pt x="2869178" y="2903252"/>
                  </a:lnTo>
                  <a:lnTo>
                    <a:pt x="2846007" y="2897224"/>
                  </a:lnTo>
                  <a:lnTo>
                    <a:pt x="2823470" y="2890880"/>
                  </a:lnTo>
                  <a:lnTo>
                    <a:pt x="2802203" y="2883583"/>
                  </a:lnTo>
                  <a:lnTo>
                    <a:pt x="2781889" y="2876286"/>
                  </a:lnTo>
                  <a:lnTo>
                    <a:pt x="2762527" y="2868673"/>
                  </a:lnTo>
                  <a:lnTo>
                    <a:pt x="2743799" y="2860424"/>
                  </a:lnTo>
                  <a:lnTo>
                    <a:pt x="2726024" y="2852176"/>
                  </a:lnTo>
                  <a:lnTo>
                    <a:pt x="2709518" y="2843611"/>
                  </a:lnTo>
                  <a:lnTo>
                    <a:pt x="2694600" y="2834411"/>
                  </a:lnTo>
                  <a:lnTo>
                    <a:pt x="2679999" y="2824893"/>
                  </a:lnTo>
                  <a:lnTo>
                    <a:pt x="2666985" y="2815376"/>
                  </a:lnTo>
                  <a:lnTo>
                    <a:pt x="2660954" y="2810935"/>
                  </a:lnTo>
                  <a:lnTo>
                    <a:pt x="2655240" y="2805542"/>
                  </a:lnTo>
                  <a:lnTo>
                    <a:pt x="2650162" y="2800466"/>
                  </a:lnTo>
                  <a:lnTo>
                    <a:pt x="2645083" y="2795390"/>
                  </a:lnTo>
                  <a:lnTo>
                    <a:pt x="2639687" y="2790314"/>
                  </a:lnTo>
                  <a:lnTo>
                    <a:pt x="2635561" y="2785238"/>
                  </a:lnTo>
                  <a:lnTo>
                    <a:pt x="2631434" y="2780162"/>
                  </a:lnTo>
                  <a:lnTo>
                    <a:pt x="2627625" y="2774452"/>
                  </a:lnTo>
                  <a:lnTo>
                    <a:pt x="2624134" y="2769376"/>
                  </a:lnTo>
                  <a:lnTo>
                    <a:pt x="2620960" y="2763983"/>
                  </a:lnTo>
                  <a:lnTo>
                    <a:pt x="2618103" y="2758273"/>
                  </a:lnTo>
                  <a:lnTo>
                    <a:pt x="2615881" y="2752880"/>
                  </a:lnTo>
                  <a:lnTo>
                    <a:pt x="2613659" y="2747169"/>
                  </a:lnTo>
                  <a:lnTo>
                    <a:pt x="2612072" y="2741776"/>
                  </a:lnTo>
                  <a:lnTo>
                    <a:pt x="2610485" y="2736383"/>
                  </a:lnTo>
                  <a:lnTo>
                    <a:pt x="2609850" y="2730355"/>
                  </a:lnTo>
                  <a:lnTo>
                    <a:pt x="2609215" y="2724962"/>
                  </a:lnTo>
                  <a:lnTo>
                    <a:pt x="2609215" y="2718935"/>
                  </a:lnTo>
                  <a:lnTo>
                    <a:pt x="2608580" y="2719252"/>
                  </a:lnTo>
                  <a:lnTo>
                    <a:pt x="2608580" y="2573004"/>
                  </a:lnTo>
                  <a:lnTo>
                    <a:pt x="2608263" y="2569197"/>
                  </a:lnTo>
                  <a:lnTo>
                    <a:pt x="2608580" y="2560949"/>
                  </a:lnTo>
                  <a:lnTo>
                    <a:pt x="2609850" y="2552700"/>
                  </a:lnTo>
                  <a:close/>
                  <a:moveTo>
                    <a:pt x="3016148" y="2544763"/>
                  </a:moveTo>
                  <a:lnTo>
                    <a:pt x="3016148" y="2660333"/>
                  </a:lnTo>
                  <a:lnTo>
                    <a:pt x="3035827" y="2662556"/>
                  </a:lnTo>
                  <a:lnTo>
                    <a:pt x="3056142" y="2665096"/>
                  </a:lnTo>
                  <a:lnTo>
                    <a:pt x="3076456" y="2667318"/>
                  </a:lnTo>
                  <a:lnTo>
                    <a:pt x="3097406" y="2669223"/>
                  </a:lnTo>
                  <a:lnTo>
                    <a:pt x="3097406" y="2553971"/>
                  </a:lnTo>
                  <a:lnTo>
                    <a:pt x="3076456" y="2552066"/>
                  </a:lnTo>
                  <a:lnTo>
                    <a:pt x="3056142" y="2549843"/>
                  </a:lnTo>
                  <a:lnTo>
                    <a:pt x="3035827" y="2547303"/>
                  </a:lnTo>
                  <a:lnTo>
                    <a:pt x="3016148" y="2544763"/>
                  </a:lnTo>
                  <a:close/>
                  <a:moveTo>
                    <a:pt x="1938656" y="2540386"/>
                  </a:moveTo>
                  <a:lnTo>
                    <a:pt x="1936433" y="2540705"/>
                  </a:lnTo>
                  <a:lnTo>
                    <a:pt x="1933576" y="2540705"/>
                  </a:lnTo>
                  <a:lnTo>
                    <a:pt x="1931036" y="2541342"/>
                  </a:lnTo>
                  <a:lnTo>
                    <a:pt x="1929130" y="2542299"/>
                  </a:lnTo>
                  <a:lnTo>
                    <a:pt x="1927543" y="2542936"/>
                  </a:lnTo>
                  <a:lnTo>
                    <a:pt x="1926273" y="2543892"/>
                  </a:lnTo>
                  <a:lnTo>
                    <a:pt x="1925638" y="2545167"/>
                  </a:lnTo>
                  <a:lnTo>
                    <a:pt x="1925320" y="2546123"/>
                  </a:lnTo>
                  <a:lnTo>
                    <a:pt x="1925320" y="2565247"/>
                  </a:lnTo>
                  <a:lnTo>
                    <a:pt x="1910398" y="2566522"/>
                  </a:lnTo>
                  <a:lnTo>
                    <a:pt x="1895158" y="2568116"/>
                  </a:lnTo>
                  <a:lnTo>
                    <a:pt x="1881188" y="2570028"/>
                  </a:lnTo>
                  <a:lnTo>
                    <a:pt x="1867218" y="2572897"/>
                  </a:lnTo>
                  <a:lnTo>
                    <a:pt x="1853883" y="2575447"/>
                  </a:lnTo>
                  <a:lnTo>
                    <a:pt x="1841183" y="2578634"/>
                  </a:lnTo>
                  <a:lnTo>
                    <a:pt x="1829436" y="2582778"/>
                  </a:lnTo>
                  <a:lnTo>
                    <a:pt x="1818323" y="2586602"/>
                  </a:lnTo>
                  <a:lnTo>
                    <a:pt x="1810703" y="2590108"/>
                  </a:lnTo>
                  <a:lnTo>
                    <a:pt x="1803718" y="2594252"/>
                  </a:lnTo>
                  <a:lnTo>
                    <a:pt x="1797368" y="2598077"/>
                  </a:lnTo>
                  <a:lnTo>
                    <a:pt x="1791970" y="2601902"/>
                  </a:lnTo>
                  <a:lnTo>
                    <a:pt x="1787208" y="2606045"/>
                  </a:lnTo>
                  <a:lnTo>
                    <a:pt x="1783398" y="2610507"/>
                  </a:lnTo>
                  <a:lnTo>
                    <a:pt x="1780223" y="2614651"/>
                  </a:lnTo>
                  <a:lnTo>
                    <a:pt x="1777683" y="2619113"/>
                  </a:lnTo>
                  <a:lnTo>
                    <a:pt x="1776096" y="2623894"/>
                  </a:lnTo>
                  <a:lnTo>
                    <a:pt x="1775460" y="2628038"/>
                  </a:lnTo>
                  <a:lnTo>
                    <a:pt x="1775460" y="2632500"/>
                  </a:lnTo>
                  <a:lnTo>
                    <a:pt x="1776096" y="2637281"/>
                  </a:lnTo>
                  <a:lnTo>
                    <a:pt x="1777683" y="2641743"/>
                  </a:lnTo>
                  <a:lnTo>
                    <a:pt x="1780223" y="2645887"/>
                  </a:lnTo>
                  <a:lnTo>
                    <a:pt x="1783716" y="2650349"/>
                  </a:lnTo>
                  <a:lnTo>
                    <a:pt x="1787526" y="2654811"/>
                  </a:lnTo>
                  <a:lnTo>
                    <a:pt x="1792288" y="2658317"/>
                  </a:lnTo>
                  <a:lnTo>
                    <a:pt x="1797368" y="2661823"/>
                  </a:lnTo>
                  <a:lnTo>
                    <a:pt x="1803400" y="2665329"/>
                  </a:lnTo>
                  <a:lnTo>
                    <a:pt x="1809750" y="2668517"/>
                  </a:lnTo>
                  <a:lnTo>
                    <a:pt x="1816736" y="2671704"/>
                  </a:lnTo>
                  <a:lnTo>
                    <a:pt x="1824356" y="2674573"/>
                  </a:lnTo>
                  <a:lnTo>
                    <a:pt x="1832610" y="2677441"/>
                  </a:lnTo>
                  <a:lnTo>
                    <a:pt x="1840866" y="2679354"/>
                  </a:lnTo>
                  <a:lnTo>
                    <a:pt x="1872933" y="2686047"/>
                  </a:lnTo>
                  <a:lnTo>
                    <a:pt x="1925320" y="2696565"/>
                  </a:lnTo>
                  <a:lnTo>
                    <a:pt x="1925320" y="2778798"/>
                  </a:lnTo>
                  <a:lnTo>
                    <a:pt x="1911668" y="2777204"/>
                  </a:lnTo>
                  <a:lnTo>
                    <a:pt x="1899603" y="2774973"/>
                  </a:lnTo>
                  <a:lnTo>
                    <a:pt x="1885316" y="2772742"/>
                  </a:lnTo>
                  <a:lnTo>
                    <a:pt x="1870393" y="2769236"/>
                  </a:lnTo>
                  <a:lnTo>
                    <a:pt x="1856740" y="2765093"/>
                  </a:lnTo>
                  <a:lnTo>
                    <a:pt x="1844676" y="2760949"/>
                  </a:lnTo>
                  <a:lnTo>
                    <a:pt x="1841183" y="2759674"/>
                  </a:lnTo>
                  <a:lnTo>
                    <a:pt x="1838008" y="2758399"/>
                  </a:lnTo>
                  <a:lnTo>
                    <a:pt x="1835786" y="2757443"/>
                  </a:lnTo>
                  <a:lnTo>
                    <a:pt x="1835150" y="2756805"/>
                  </a:lnTo>
                  <a:lnTo>
                    <a:pt x="1831658" y="2754893"/>
                  </a:lnTo>
                  <a:lnTo>
                    <a:pt x="1829753" y="2753618"/>
                  </a:lnTo>
                  <a:lnTo>
                    <a:pt x="1827848" y="2752662"/>
                  </a:lnTo>
                  <a:lnTo>
                    <a:pt x="1822768" y="2751387"/>
                  </a:lnTo>
                  <a:lnTo>
                    <a:pt x="1817688" y="2750431"/>
                  </a:lnTo>
                  <a:lnTo>
                    <a:pt x="1811656" y="2750112"/>
                  </a:lnTo>
                  <a:lnTo>
                    <a:pt x="1805623" y="2751068"/>
                  </a:lnTo>
                  <a:lnTo>
                    <a:pt x="1799908" y="2751706"/>
                  </a:lnTo>
                  <a:lnTo>
                    <a:pt x="1793876" y="2752981"/>
                  </a:lnTo>
                  <a:lnTo>
                    <a:pt x="1787843" y="2754893"/>
                  </a:lnTo>
                  <a:lnTo>
                    <a:pt x="1782763" y="2756805"/>
                  </a:lnTo>
                  <a:lnTo>
                    <a:pt x="1778636" y="2759355"/>
                  </a:lnTo>
                  <a:lnTo>
                    <a:pt x="1774508" y="2761586"/>
                  </a:lnTo>
                  <a:lnTo>
                    <a:pt x="1771650" y="2764455"/>
                  </a:lnTo>
                  <a:lnTo>
                    <a:pt x="1770698" y="2765730"/>
                  </a:lnTo>
                  <a:lnTo>
                    <a:pt x="1769746" y="2766686"/>
                  </a:lnTo>
                  <a:lnTo>
                    <a:pt x="1769428" y="2767961"/>
                  </a:lnTo>
                  <a:lnTo>
                    <a:pt x="1769428" y="2769555"/>
                  </a:lnTo>
                  <a:lnTo>
                    <a:pt x="1769428" y="2770830"/>
                  </a:lnTo>
                  <a:lnTo>
                    <a:pt x="1770380" y="2772105"/>
                  </a:lnTo>
                  <a:lnTo>
                    <a:pt x="1771016" y="2773061"/>
                  </a:lnTo>
                  <a:lnTo>
                    <a:pt x="1772603" y="2774336"/>
                  </a:lnTo>
                  <a:lnTo>
                    <a:pt x="1778000" y="2777842"/>
                  </a:lnTo>
                  <a:lnTo>
                    <a:pt x="1784668" y="2781348"/>
                  </a:lnTo>
                  <a:lnTo>
                    <a:pt x="1791970" y="2784535"/>
                  </a:lnTo>
                  <a:lnTo>
                    <a:pt x="1799273" y="2787723"/>
                  </a:lnTo>
                  <a:lnTo>
                    <a:pt x="1807846" y="2790591"/>
                  </a:lnTo>
                  <a:lnTo>
                    <a:pt x="1816418" y="2792822"/>
                  </a:lnTo>
                  <a:lnTo>
                    <a:pt x="1825943" y="2795691"/>
                  </a:lnTo>
                  <a:lnTo>
                    <a:pt x="1835786" y="2797603"/>
                  </a:lnTo>
                  <a:lnTo>
                    <a:pt x="1845946" y="2799516"/>
                  </a:lnTo>
                  <a:lnTo>
                    <a:pt x="1856740" y="2801747"/>
                  </a:lnTo>
                  <a:lnTo>
                    <a:pt x="1878648" y="2804934"/>
                  </a:lnTo>
                  <a:lnTo>
                    <a:pt x="1901508" y="2806846"/>
                  </a:lnTo>
                  <a:lnTo>
                    <a:pt x="1925320" y="2808440"/>
                  </a:lnTo>
                  <a:lnTo>
                    <a:pt x="1925320" y="2827245"/>
                  </a:lnTo>
                  <a:lnTo>
                    <a:pt x="1925638" y="2828520"/>
                  </a:lnTo>
                  <a:lnTo>
                    <a:pt x="1926273" y="2829476"/>
                  </a:lnTo>
                  <a:lnTo>
                    <a:pt x="1927543" y="2830433"/>
                  </a:lnTo>
                  <a:lnTo>
                    <a:pt x="1929130" y="2831389"/>
                  </a:lnTo>
                  <a:lnTo>
                    <a:pt x="1931036" y="2832026"/>
                  </a:lnTo>
                  <a:lnTo>
                    <a:pt x="1933576" y="2832664"/>
                  </a:lnTo>
                  <a:lnTo>
                    <a:pt x="1938656" y="2832982"/>
                  </a:lnTo>
                  <a:lnTo>
                    <a:pt x="1985328" y="2832982"/>
                  </a:lnTo>
                  <a:lnTo>
                    <a:pt x="1990726" y="2832664"/>
                  </a:lnTo>
                  <a:lnTo>
                    <a:pt x="1992630" y="2832026"/>
                  </a:lnTo>
                  <a:lnTo>
                    <a:pt x="1995170" y="2831389"/>
                  </a:lnTo>
                  <a:lnTo>
                    <a:pt x="1996758" y="2830433"/>
                  </a:lnTo>
                  <a:lnTo>
                    <a:pt x="1997710" y="2829476"/>
                  </a:lnTo>
                  <a:lnTo>
                    <a:pt x="1998663" y="2828520"/>
                  </a:lnTo>
                  <a:lnTo>
                    <a:pt x="1998980" y="2827245"/>
                  </a:lnTo>
                  <a:lnTo>
                    <a:pt x="1998980" y="2808121"/>
                  </a:lnTo>
                  <a:lnTo>
                    <a:pt x="2013586" y="2806846"/>
                  </a:lnTo>
                  <a:lnTo>
                    <a:pt x="2027873" y="2805572"/>
                  </a:lnTo>
                  <a:lnTo>
                    <a:pt x="2041526" y="2803978"/>
                  </a:lnTo>
                  <a:lnTo>
                    <a:pt x="2054543" y="2801747"/>
                  </a:lnTo>
                  <a:lnTo>
                    <a:pt x="2067243" y="2799197"/>
                  </a:lnTo>
                  <a:lnTo>
                    <a:pt x="2078673" y="2796966"/>
                  </a:lnTo>
                  <a:lnTo>
                    <a:pt x="2089786" y="2793778"/>
                  </a:lnTo>
                  <a:lnTo>
                    <a:pt x="2099310" y="2790272"/>
                  </a:lnTo>
                  <a:lnTo>
                    <a:pt x="2106930" y="2787085"/>
                  </a:lnTo>
                  <a:lnTo>
                    <a:pt x="2114233" y="2783898"/>
                  </a:lnTo>
                  <a:lnTo>
                    <a:pt x="2120900" y="2779754"/>
                  </a:lnTo>
                  <a:lnTo>
                    <a:pt x="2126933" y="2776248"/>
                  </a:lnTo>
                  <a:lnTo>
                    <a:pt x="2132013" y="2772423"/>
                  </a:lnTo>
                  <a:lnTo>
                    <a:pt x="2136776" y="2768280"/>
                  </a:lnTo>
                  <a:lnTo>
                    <a:pt x="2140586" y="2764136"/>
                  </a:lnTo>
                  <a:lnTo>
                    <a:pt x="2143760" y="2759674"/>
                  </a:lnTo>
                  <a:lnTo>
                    <a:pt x="2145983" y="2755212"/>
                  </a:lnTo>
                  <a:lnTo>
                    <a:pt x="2147570" y="2751068"/>
                  </a:lnTo>
                  <a:lnTo>
                    <a:pt x="2148840" y="2746606"/>
                  </a:lnTo>
                  <a:lnTo>
                    <a:pt x="2149158" y="2742144"/>
                  </a:lnTo>
                  <a:lnTo>
                    <a:pt x="2148523" y="2737363"/>
                  </a:lnTo>
                  <a:lnTo>
                    <a:pt x="2147253" y="2733219"/>
                  </a:lnTo>
                  <a:lnTo>
                    <a:pt x="2145030" y="2728757"/>
                  </a:lnTo>
                  <a:lnTo>
                    <a:pt x="2141856" y="2723976"/>
                  </a:lnTo>
                  <a:lnTo>
                    <a:pt x="2140268" y="2721745"/>
                  </a:lnTo>
                  <a:lnTo>
                    <a:pt x="2137728" y="2719833"/>
                  </a:lnTo>
                  <a:lnTo>
                    <a:pt x="2132648" y="2715370"/>
                  </a:lnTo>
                  <a:lnTo>
                    <a:pt x="2126298" y="2711227"/>
                  </a:lnTo>
                  <a:lnTo>
                    <a:pt x="2119630" y="2707721"/>
                  </a:lnTo>
                  <a:lnTo>
                    <a:pt x="2111693" y="2704215"/>
                  </a:lnTo>
                  <a:lnTo>
                    <a:pt x="2103438" y="2701027"/>
                  </a:lnTo>
                  <a:lnTo>
                    <a:pt x="2094548" y="2697840"/>
                  </a:lnTo>
                  <a:lnTo>
                    <a:pt x="2084706" y="2694653"/>
                  </a:lnTo>
                  <a:lnTo>
                    <a:pt x="2074863" y="2692103"/>
                  </a:lnTo>
                  <a:lnTo>
                    <a:pt x="2064068" y="2689553"/>
                  </a:lnTo>
                  <a:lnTo>
                    <a:pt x="2042796" y="2684772"/>
                  </a:lnTo>
                  <a:lnTo>
                    <a:pt x="2020570" y="2680310"/>
                  </a:lnTo>
                  <a:lnTo>
                    <a:pt x="1998980" y="2676485"/>
                  </a:lnTo>
                  <a:lnTo>
                    <a:pt x="1998980" y="2594571"/>
                  </a:lnTo>
                  <a:lnTo>
                    <a:pt x="2018030" y="2596802"/>
                  </a:lnTo>
                  <a:lnTo>
                    <a:pt x="2025016" y="2598077"/>
                  </a:lnTo>
                  <a:lnTo>
                    <a:pt x="2032000" y="2599670"/>
                  </a:lnTo>
                  <a:lnTo>
                    <a:pt x="2047240" y="2603495"/>
                  </a:lnTo>
                  <a:lnTo>
                    <a:pt x="2061846" y="2607958"/>
                  </a:lnTo>
                  <a:lnTo>
                    <a:pt x="2073593" y="2612420"/>
                  </a:lnTo>
                  <a:lnTo>
                    <a:pt x="2080260" y="2614970"/>
                  </a:lnTo>
                  <a:lnTo>
                    <a:pt x="2082483" y="2616245"/>
                  </a:lnTo>
                  <a:lnTo>
                    <a:pt x="2083118" y="2616245"/>
                  </a:lnTo>
                  <a:lnTo>
                    <a:pt x="2086610" y="2618794"/>
                  </a:lnTo>
                  <a:lnTo>
                    <a:pt x="2088516" y="2619751"/>
                  </a:lnTo>
                  <a:lnTo>
                    <a:pt x="2090420" y="2621026"/>
                  </a:lnTo>
                  <a:lnTo>
                    <a:pt x="2095183" y="2622300"/>
                  </a:lnTo>
                  <a:lnTo>
                    <a:pt x="2100898" y="2622938"/>
                  </a:lnTo>
                  <a:lnTo>
                    <a:pt x="2106613" y="2622938"/>
                  </a:lnTo>
                  <a:lnTo>
                    <a:pt x="2112646" y="2622619"/>
                  </a:lnTo>
                  <a:lnTo>
                    <a:pt x="2118360" y="2621982"/>
                  </a:lnTo>
                  <a:lnTo>
                    <a:pt x="2124393" y="2620388"/>
                  </a:lnTo>
                  <a:lnTo>
                    <a:pt x="2129790" y="2618794"/>
                  </a:lnTo>
                  <a:lnTo>
                    <a:pt x="2135188" y="2616563"/>
                  </a:lnTo>
                  <a:lnTo>
                    <a:pt x="2139633" y="2614332"/>
                  </a:lnTo>
                  <a:lnTo>
                    <a:pt x="2143760" y="2612101"/>
                  </a:lnTo>
                  <a:lnTo>
                    <a:pt x="2146618" y="2609232"/>
                  </a:lnTo>
                  <a:lnTo>
                    <a:pt x="2147570" y="2607958"/>
                  </a:lnTo>
                  <a:lnTo>
                    <a:pt x="2148523" y="2606683"/>
                  </a:lnTo>
                  <a:lnTo>
                    <a:pt x="2148840" y="2605089"/>
                  </a:lnTo>
                  <a:lnTo>
                    <a:pt x="2148840" y="2604133"/>
                  </a:lnTo>
                  <a:lnTo>
                    <a:pt x="2148523" y="2602858"/>
                  </a:lnTo>
                  <a:lnTo>
                    <a:pt x="2148206" y="2601583"/>
                  </a:lnTo>
                  <a:lnTo>
                    <a:pt x="2146936" y="2600627"/>
                  </a:lnTo>
                  <a:lnTo>
                    <a:pt x="2145666" y="2599352"/>
                  </a:lnTo>
                  <a:lnTo>
                    <a:pt x="2141220" y="2596483"/>
                  </a:lnTo>
                  <a:lnTo>
                    <a:pt x="2136776" y="2593615"/>
                  </a:lnTo>
                  <a:lnTo>
                    <a:pt x="2131060" y="2591383"/>
                  </a:lnTo>
                  <a:lnTo>
                    <a:pt x="2125663" y="2588515"/>
                  </a:lnTo>
                  <a:lnTo>
                    <a:pt x="2112646" y="2583734"/>
                  </a:lnTo>
                  <a:lnTo>
                    <a:pt x="2098358" y="2579590"/>
                  </a:lnTo>
                  <a:lnTo>
                    <a:pt x="2083436" y="2575766"/>
                  </a:lnTo>
                  <a:lnTo>
                    <a:pt x="2067878" y="2572259"/>
                  </a:lnTo>
                  <a:lnTo>
                    <a:pt x="2052638" y="2569710"/>
                  </a:lnTo>
                  <a:lnTo>
                    <a:pt x="2038033" y="2567479"/>
                  </a:lnTo>
                  <a:lnTo>
                    <a:pt x="2018666" y="2565566"/>
                  </a:lnTo>
                  <a:lnTo>
                    <a:pt x="1998980" y="2564291"/>
                  </a:lnTo>
                  <a:lnTo>
                    <a:pt x="1998980" y="2546123"/>
                  </a:lnTo>
                  <a:lnTo>
                    <a:pt x="1998663" y="2545167"/>
                  </a:lnTo>
                  <a:lnTo>
                    <a:pt x="1997710" y="2543892"/>
                  </a:lnTo>
                  <a:lnTo>
                    <a:pt x="1996758" y="2542936"/>
                  </a:lnTo>
                  <a:lnTo>
                    <a:pt x="1995170" y="2542299"/>
                  </a:lnTo>
                  <a:lnTo>
                    <a:pt x="1992630" y="2541342"/>
                  </a:lnTo>
                  <a:lnTo>
                    <a:pt x="1990726" y="2540705"/>
                  </a:lnTo>
                  <a:lnTo>
                    <a:pt x="1987868" y="2540705"/>
                  </a:lnTo>
                  <a:lnTo>
                    <a:pt x="1985328" y="2540386"/>
                  </a:lnTo>
                  <a:lnTo>
                    <a:pt x="1938656" y="2540386"/>
                  </a:lnTo>
                  <a:close/>
                  <a:moveTo>
                    <a:pt x="1959293" y="2522537"/>
                  </a:moveTo>
                  <a:lnTo>
                    <a:pt x="1982788" y="2522856"/>
                  </a:lnTo>
                  <a:lnTo>
                    <a:pt x="2005966" y="2523493"/>
                  </a:lnTo>
                  <a:lnTo>
                    <a:pt x="2028826" y="2524450"/>
                  </a:lnTo>
                  <a:lnTo>
                    <a:pt x="2051368" y="2526043"/>
                  </a:lnTo>
                  <a:lnTo>
                    <a:pt x="2073910" y="2527637"/>
                  </a:lnTo>
                  <a:lnTo>
                    <a:pt x="2095500" y="2529868"/>
                  </a:lnTo>
                  <a:lnTo>
                    <a:pt x="2116773" y="2532737"/>
                  </a:lnTo>
                  <a:lnTo>
                    <a:pt x="2137728" y="2535605"/>
                  </a:lnTo>
                  <a:lnTo>
                    <a:pt x="2158048" y="2538793"/>
                  </a:lnTo>
                  <a:lnTo>
                    <a:pt x="2177733" y="2542299"/>
                  </a:lnTo>
                  <a:lnTo>
                    <a:pt x="2197100" y="2546123"/>
                  </a:lnTo>
                  <a:lnTo>
                    <a:pt x="2215516" y="2550586"/>
                  </a:lnTo>
                  <a:lnTo>
                    <a:pt x="2233613" y="2555367"/>
                  </a:lnTo>
                  <a:lnTo>
                    <a:pt x="2251076" y="2560148"/>
                  </a:lnTo>
                  <a:lnTo>
                    <a:pt x="2267586" y="2565247"/>
                  </a:lnTo>
                  <a:lnTo>
                    <a:pt x="2283778" y="2570666"/>
                  </a:lnTo>
                  <a:lnTo>
                    <a:pt x="2298700" y="2576403"/>
                  </a:lnTo>
                  <a:lnTo>
                    <a:pt x="2313306" y="2582140"/>
                  </a:lnTo>
                  <a:lnTo>
                    <a:pt x="2326640" y="2588515"/>
                  </a:lnTo>
                  <a:lnTo>
                    <a:pt x="2339658" y="2594889"/>
                  </a:lnTo>
                  <a:lnTo>
                    <a:pt x="2351723" y="2601583"/>
                  </a:lnTo>
                  <a:lnTo>
                    <a:pt x="2362518" y="2608914"/>
                  </a:lnTo>
                  <a:lnTo>
                    <a:pt x="2372996" y="2615607"/>
                  </a:lnTo>
                  <a:lnTo>
                    <a:pt x="2381886" y="2622938"/>
                  </a:lnTo>
                  <a:lnTo>
                    <a:pt x="2390140" y="2630587"/>
                  </a:lnTo>
                  <a:lnTo>
                    <a:pt x="2397443" y="2638237"/>
                  </a:lnTo>
                  <a:lnTo>
                    <a:pt x="2403793" y="2645568"/>
                  </a:lnTo>
                  <a:lnTo>
                    <a:pt x="2406016" y="2649711"/>
                  </a:lnTo>
                  <a:lnTo>
                    <a:pt x="2408873" y="2653855"/>
                  </a:lnTo>
                  <a:lnTo>
                    <a:pt x="2410778" y="2657998"/>
                  </a:lnTo>
                  <a:lnTo>
                    <a:pt x="2412683" y="2661823"/>
                  </a:lnTo>
                  <a:lnTo>
                    <a:pt x="2414270" y="2665967"/>
                  </a:lnTo>
                  <a:lnTo>
                    <a:pt x="2415540" y="2670110"/>
                  </a:lnTo>
                  <a:lnTo>
                    <a:pt x="2416810" y="2674254"/>
                  </a:lnTo>
                  <a:lnTo>
                    <a:pt x="2417446" y="2678397"/>
                  </a:lnTo>
                  <a:lnTo>
                    <a:pt x="2417763" y="2682541"/>
                  </a:lnTo>
                  <a:lnTo>
                    <a:pt x="2417763" y="2686684"/>
                  </a:lnTo>
                  <a:lnTo>
                    <a:pt x="2417763" y="2691147"/>
                  </a:lnTo>
                  <a:lnTo>
                    <a:pt x="2417446" y="2694971"/>
                  </a:lnTo>
                  <a:lnTo>
                    <a:pt x="2416810" y="2699434"/>
                  </a:lnTo>
                  <a:lnTo>
                    <a:pt x="2415540" y="2703896"/>
                  </a:lnTo>
                  <a:lnTo>
                    <a:pt x="2414270" y="2707721"/>
                  </a:lnTo>
                  <a:lnTo>
                    <a:pt x="2412683" y="2711864"/>
                  </a:lnTo>
                  <a:lnTo>
                    <a:pt x="2410778" y="2716008"/>
                  </a:lnTo>
                  <a:lnTo>
                    <a:pt x="2408873" y="2720151"/>
                  </a:lnTo>
                  <a:lnTo>
                    <a:pt x="2406016" y="2723976"/>
                  </a:lnTo>
                  <a:lnTo>
                    <a:pt x="2403793" y="2728120"/>
                  </a:lnTo>
                  <a:lnTo>
                    <a:pt x="2397443" y="2735769"/>
                  </a:lnTo>
                  <a:lnTo>
                    <a:pt x="2390140" y="2743419"/>
                  </a:lnTo>
                  <a:lnTo>
                    <a:pt x="2381886" y="2751068"/>
                  </a:lnTo>
                  <a:lnTo>
                    <a:pt x="2372996" y="2758080"/>
                  </a:lnTo>
                  <a:lnTo>
                    <a:pt x="2362518" y="2765093"/>
                  </a:lnTo>
                  <a:lnTo>
                    <a:pt x="2351723" y="2772105"/>
                  </a:lnTo>
                  <a:lnTo>
                    <a:pt x="2339658" y="2778798"/>
                  </a:lnTo>
                  <a:lnTo>
                    <a:pt x="2326640" y="2785173"/>
                  </a:lnTo>
                  <a:lnTo>
                    <a:pt x="2313306" y="2791229"/>
                  </a:lnTo>
                  <a:lnTo>
                    <a:pt x="2298700" y="2797284"/>
                  </a:lnTo>
                  <a:lnTo>
                    <a:pt x="2283778" y="2803340"/>
                  </a:lnTo>
                  <a:lnTo>
                    <a:pt x="2267586" y="2808440"/>
                  </a:lnTo>
                  <a:lnTo>
                    <a:pt x="2251076" y="2813540"/>
                  </a:lnTo>
                  <a:lnTo>
                    <a:pt x="2233613" y="2818640"/>
                  </a:lnTo>
                  <a:lnTo>
                    <a:pt x="2215516" y="2823102"/>
                  </a:lnTo>
                  <a:lnTo>
                    <a:pt x="2197100" y="2827245"/>
                  </a:lnTo>
                  <a:lnTo>
                    <a:pt x="2177733" y="2831389"/>
                  </a:lnTo>
                  <a:lnTo>
                    <a:pt x="2158048" y="2834895"/>
                  </a:lnTo>
                  <a:lnTo>
                    <a:pt x="2137728" y="2838401"/>
                  </a:lnTo>
                  <a:lnTo>
                    <a:pt x="2116773" y="2841270"/>
                  </a:lnTo>
                  <a:lnTo>
                    <a:pt x="2095500" y="2844138"/>
                  </a:lnTo>
                  <a:lnTo>
                    <a:pt x="2073910" y="2846051"/>
                  </a:lnTo>
                  <a:lnTo>
                    <a:pt x="2051368" y="2847963"/>
                  </a:lnTo>
                  <a:lnTo>
                    <a:pt x="2028826" y="2849238"/>
                  </a:lnTo>
                  <a:lnTo>
                    <a:pt x="2005966" y="2850513"/>
                  </a:lnTo>
                  <a:lnTo>
                    <a:pt x="1982788" y="2851150"/>
                  </a:lnTo>
                  <a:lnTo>
                    <a:pt x="1959293" y="2851150"/>
                  </a:lnTo>
                  <a:lnTo>
                    <a:pt x="1935480" y="2851150"/>
                  </a:lnTo>
                  <a:lnTo>
                    <a:pt x="1912303" y="2850513"/>
                  </a:lnTo>
                  <a:lnTo>
                    <a:pt x="1889443" y="2849238"/>
                  </a:lnTo>
                  <a:lnTo>
                    <a:pt x="1866900" y="2847963"/>
                  </a:lnTo>
                  <a:lnTo>
                    <a:pt x="1844358" y="2846051"/>
                  </a:lnTo>
                  <a:lnTo>
                    <a:pt x="1822768" y="2844138"/>
                  </a:lnTo>
                  <a:lnTo>
                    <a:pt x="1801496" y="2841270"/>
                  </a:lnTo>
                  <a:lnTo>
                    <a:pt x="1780540" y="2838401"/>
                  </a:lnTo>
                  <a:lnTo>
                    <a:pt x="1760220" y="2834895"/>
                  </a:lnTo>
                  <a:lnTo>
                    <a:pt x="1740536" y="2831389"/>
                  </a:lnTo>
                  <a:lnTo>
                    <a:pt x="1721168" y="2827245"/>
                  </a:lnTo>
                  <a:lnTo>
                    <a:pt x="1702753" y="2823102"/>
                  </a:lnTo>
                  <a:lnTo>
                    <a:pt x="1684656" y="2818640"/>
                  </a:lnTo>
                  <a:lnTo>
                    <a:pt x="1667193" y="2813540"/>
                  </a:lnTo>
                  <a:lnTo>
                    <a:pt x="1650683" y="2808440"/>
                  </a:lnTo>
                  <a:lnTo>
                    <a:pt x="1634490" y="2803340"/>
                  </a:lnTo>
                  <a:lnTo>
                    <a:pt x="1619568" y="2797284"/>
                  </a:lnTo>
                  <a:lnTo>
                    <a:pt x="1604963" y="2791229"/>
                  </a:lnTo>
                  <a:lnTo>
                    <a:pt x="1591628" y="2785173"/>
                  </a:lnTo>
                  <a:lnTo>
                    <a:pt x="1578610" y="2778798"/>
                  </a:lnTo>
                  <a:lnTo>
                    <a:pt x="1566863" y="2772105"/>
                  </a:lnTo>
                  <a:lnTo>
                    <a:pt x="1555750" y="2765093"/>
                  </a:lnTo>
                  <a:lnTo>
                    <a:pt x="1545273" y="2758080"/>
                  </a:lnTo>
                  <a:lnTo>
                    <a:pt x="1536383" y="2751068"/>
                  </a:lnTo>
                  <a:lnTo>
                    <a:pt x="1528128" y="2743419"/>
                  </a:lnTo>
                  <a:lnTo>
                    <a:pt x="1520826" y="2735769"/>
                  </a:lnTo>
                  <a:lnTo>
                    <a:pt x="1514793" y="2728120"/>
                  </a:lnTo>
                  <a:lnTo>
                    <a:pt x="1511936" y="2723976"/>
                  </a:lnTo>
                  <a:lnTo>
                    <a:pt x="1509396" y="2720151"/>
                  </a:lnTo>
                  <a:lnTo>
                    <a:pt x="1507490" y="2716008"/>
                  </a:lnTo>
                  <a:lnTo>
                    <a:pt x="1505586" y="2711864"/>
                  </a:lnTo>
                  <a:lnTo>
                    <a:pt x="1503998" y="2707721"/>
                  </a:lnTo>
                  <a:lnTo>
                    <a:pt x="1502410" y="2703896"/>
                  </a:lnTo>
                  <a:lnTo>
                    <a:pt x="1501776" y="2699434"/>
                  </a:lnTo>
                  <a:lnTo>
                    <a:pt x="1500823" y="2694971"/>
                  </a:lnTo>
                  <a:lnTo>
                    <a:pt x="1500506" y="2691147"/>
                  </a:lnTo>
                  <a:lnTo>
                    <a:pt x="1500188" y="2686684"/>
                  </a:lnTo>
                  <a:lnTo>
                    <a:pt x="1500506" y="2682541"/>
                  </a:lnTo>
                  <a:lnTo>
                    <a:pt x="1500823" y="2678397"/>
                  </a:lnTo>
                  <a:lnTo>
                    <a:pt x="1501776" y="2674254"/>
                  </a:lnTo>
                  <a:lnTo>
                    <a:pt x="1502410" y="2670110"/>
                  </a:lnTo>
                  <a:lnTo>
                    <a:pt x="1503998" y="2665967"/>
                  </a:lnTo>
                  <a:lnTo>
                    <a:pt x="1505586" y="2661823"/>
                  </a:lnTo>
                  <a:lnTo>
                    <a:pt x="1507490" y="2657998"/>
                  </a:lnTo>
                  <a:lnTo>
                    <a:pt x="1509396" y="2653855"/>
                  </a:lnTo>
                  <a:lnTo>
                    <a:pt x="1511936" y="2649711"/>
                  </a:lnTo>
                  <a:lnTo>
                    <a:pt x="1514793" y="2645568"/>
                  </a:lnTo>
                  <a:lnTo>
                    <a:pt x="1520826" y="2638237"/>
                  </a:lnTo>
                  <a:lnTo>
                    <a:pt x="1528128" y="2630587"/>
                  </a:lnTo>
                  <a:lnTo>
                    <a:pt x="1536383" y="2622938"/>
                  </a:lnTo>
                  <a:lnTo>
                    <a:pt x="1545273" y="2615607"/>
                  </a:lnTo>
                  <a:lnTo>
                    <a:pt x="1555750" y="2608914"/>
                  </a:lnTo>
                  <a:lnTo>
                    <a:pt x="1566863" y="2601583"/>
                  </a:lnTo>
                  <a:lnTo>
                    <a:pt x="1578610" y="2594889"/>
                  </a:lnTo>
                  <a:lnTo>
                    <a:pt x="1591628" y="2588515"/>
                  </a:lnTo>
                  <a:lnTo>
                    <a:pt x="1604963" y="2582140"/>
                  </a:lnTo>
                  <a:lnTo>
                    <a:pt x="1619568" y="2576403"/>
                  </a:lnTo>
                  <a:lnTo>
                    <a:pt x="1634490" y="2570666"/>
                  </a:lnTo>
                  <a:lnTo>
                    <a:pt x="1650683" y="2565247"/>
                  </a:lnTo>
                  <a:lnTo>
                    <a:pt x="1667193" y="2560148"/>
                  </a:lnTo>
                  <a:lnTo>
                    <a:pt x="1684656" y="2555367"/>
                  </a:lnTo>
                  <a:lnTo>
                    <a:pt x="1702753" y="2550586"/>
                  </a:lnTo>
                  <a:lnTo>
                    <a:pt x="1721168" y="2546123"/>
                  </a:lnTo>
                  <a:lnTo>
                    <a:pt x="1740536" y="2542299"/>
                  </a:lnTo>
                  <a:lnTo>
                    <a:pt x="1760220" y="2538793"/>
                  </a:lnTo>
                  <a:lnTo>
                    <a:pt x="1780540" y="2535605"/>
                  </a:lnTo>
                  <a:lnTo>
                    <a:pt x="1801496" y="2532737"/>
                  </a:lnTo>
                  <a:lnTo>
                    <a:pt x="1822768" y="2529868"/>
                  </a:lnTo>
                  <a:lnTo>
                    <a:pt x="1844358" y="2527637"/>
                  </a:lnTo>
                  <a:lnTo>
                    <a:pt x="1866900" y="2526043"/>
                  </a:lnTo>
                  <a:lnTo>
                    <a:pt x="1889443" y="2524450"/>
                  </a:lnTo>
                  <a:lnTo>
                    <a:pt x="1912303" y="2523493"/>
                  </a:lnTo>
                  <a:lnTo>
                    <a:pt x="1935480" y="2522856"/>
                  </a:lnTo>
                  <a:lnTo>
                    <a:pt x="1959293" y="2522537"/>
                  </a:lnTo>
                  <a:close/>
                  <a:moveTo>
                    <a:pt x="2854584" y="2507933"/>
                  </a:moveTo>
                  <a:lnTo>
                    <a:pt x="2854584" y="2625091"/>
                  </a:lnTo>
                  <a:lnTo>
                    <a:pt x="2873946" y="2630488"/>
                  </a:lnTo>
                  <a:lnTo>
                    <a:pt x="2893626" y="2636203"/>
                  </a:lnTo>
                  <a:lnTo>
                    <a:pt x="2914258" y="2640966"/>
                  </a:lnTo>
                  <a:lnTo>
                    <a:pt x="2935524" y="2645728"/>
                  </a:lnTo>
                  <a:lnTo>
                    <a:pt x="2935524" y="2529523"/>
                  </a:lnTo>
                  <a:lnTo>
                    <a:pt x="2914258" y="2524761"/>
                  </a:lnTo>
                  <a:lnTo>
                    <a:pt x="2893626" y="2519363"/>
                  </a:lnTo>
                  <a:lnTo>
                    <a:pt x="2873946" y="2513965"/>
                  </a:lnTo>
                  <a:lnTo>
                    <a:pt x="2854584" y="2507933"/>
                  </a:lnTo>
                  <a:close/>
                  <a:moveTo>
                    <a:pt x="2692385" y="2444750"/>
                  </a:moveTo>
                  <a:lnTo>
                    <a:pt x="2692385" y="2542223"/>
                  </a:lnTo>
                  <a:lnTo>
                    <a:pt x="2695241" y="2545081"/>
                  </a:lnTo>
                  <a:lnTo>
                    <a:pt x="2698098" y="2548256"/>
                  </a:lnTo>
                  <a:lnTo>
                    <a:pt x="2705399" y="2554923"/>
                  </a:lnTo>
                  <a:lnTo>
                    <a:pt x="2714921" y="2561591"/>
                  </a:lnTo>
                  <a:lnTo>
                    <a:pt x="2725078" y="2568576"/>
                  </a:lnTo>
                  <a:lnTo>
                    <a:pt x="2737140" y="2576196"/>
                  </a:lnTo>
                  <a:lnTo>
                    <a:pt x="2748884" y="2582863"/>
                  </a:lnTo>
                  <a:lnTo>
                    <a:pt x="2761581" y="2589213"/>
                  </a:lnTo>
                  <a:lnTo>
                    <a:pt x="2773325" y="2595246"/>
                  </a:lnTo>
                  <a:lnTo>
                    <a:pt x="2773325" y="2486343"/>
                  </a:lnTo>
                  <a:lnTo>
                    <a:pt x="2758407" y="2480628"/>
                  </a:lnTo>
                  <a:lnTo>
                    <a:pt x="2744441" y="2475230"/>
                  </a:lnTo>
                  <a:lnTo>
                    <a:pt x="2732379" y="2469198"/>
                  </a:lnTo>
                  <a:lnTo>
                    <a:pt x="2721269" y="2464118"/>
                  </a:lnTo>
                  <a:lnTo>
                    <a:pt x="2712064" y="2458720"/>
                  </a:lnTo>
                  <a:lnTo>
                    <a:pt x="2704446" y="2453958"/>
                  </a:lnTo>
                  <a:lnTo>
                    <a:pt x="2697781" y="2449195"/>
                  </a:lnTo>
                  <a:lnTo>
                    <a:pt x="2692385" y="2444750"/>
                  </a:lnTo>
                  <a:close/>
                  <a:moveTo>
                    <a:pt x="3744614" y="2439353"/>
                  </a:moveTo>
                  <a:lnTo>
                    <a:pt x="3737949" y="2444433"/>
                  </a:lnTo>
                  <a:lnTo>
                    <a:pt x="3730648" y="2449195"/>
                  </a:lnTo>
                  <a:lnTo>
                    <a:pt x="3722713" y="2454275"/>
                  </a:lnTo>
                  <a:lnTo>
                    <a:pt x="3715095" y="2459038"/>
                  </a:lnTo>
                  <a:lnTo>
                    <a:pt x="3706524" y="2462848"/>
                  </a:lnTo>
                  <a:lnTo>
                    <a:pt x="3698907" y="2466975"/>
                  </a:lnTo>
                  <a:lnTo>
                    <a:pt x="3691289" y="2470468"/>
                  </a:lnTo>
                  <a:lnTo>
                    <a:pt x="3683671" y="2473325"/>
                  </a:lnTo>
                  <a:lnTo>
                    <a:pt x="3683671" y="2592706"/>
                  </a:lnTo>
                  <a:lnTo>
                    <a:pt x="3692558" y="2588578"/>
                  </a:lnTo>
                  <a:lnTo>
                    <a:pt x="3701128" y="2583816"/>
                  </a:lnTo>
                  <a:lnTo>
                    <a:pt x="3709381" y="2579053"/>
                  </a:lnTo>
                  <a:lnTo>
                    <a:pt x="3717634" y="2573973"/>
                  </a:lnTo>
                  <a:lnTo>
                    <a:pt x="3725252" y="2568258"/>
                  </a:lnTo>
                  <a:lnTo>
                    <a:pt x="3732235" y="2563178"/>
                  </a:lnTo>
                  <a:lnTo>
                    <a:pt x="3738901" y="2557781"/>
                  </a:lnTo>
                  <a:lnTo>
                    <a:pt x="3744614" y="2553018"/>
                  </a:lnTo>
                  <a:lnTo>
                    <a:pt x="3744614" y="2439353"/>
                  </a:lnTo>
                  <a:close/>
                  <a:moveTo>
                    <a:pt x="3151360" y="2322195"/>
                  </a:moveTo>
                  <a:lnTo>
                    <a:pt x="3151360" y="2437130"/>
                  </a:lnTo>
                  <a:lnTo>
                    <a:pt x="3174848" y="2437765"/>
                  </a:lnTo>
                  <a:lnTo>
                    <a:pt x="3198972" y="2437765"/>
                  </a:lnTo>
                  <a:lnTo>
                    <a:pt x="3215477" y="2437765"/>
                  </a:lnTo>
                  <a:lnTo>
                    <a:pt x="3231983" y="2437448"/>
                  </a:lnTo>
                  <a:lnTo>
                    <a:pt x="3231983" y="2322512"/>
                  </a:lnTo>
                  <a:lnTo>
                    <a:pt x="3198972" y="2323147"/>
                  </a:lnTo>
                  <a:lnTo>
                    <a:pt x="3174848" y="2323147"/>
                  </a:lnTo>
                  <a:lnTo>
                    <a:pt x="3151360" y="2322195"/>
                  </a:lnTo>
                  <a:close/>
                  <a:moveTo>
                    <a:pt x="3815080" y="2317750"/>
                  </a:moveTo>
                  <a:lnTo>
                    <a:pt x="3816033" y="2325370"/>
                  </a:lnTo>
                  <a:lnTo>
                    <a:pt x="3816350" y="2332673"/>
                  </a:lnTo>
                  <a:lnTo>
                    <a:pt x="3816350" y="2483803"/>
                  </a:lnTo>
                  <a:lnTo>
                    <a:pt x="3816033" y="2484438"/>
                  </a:lnTo>
                  <a:lnTo>
                    <a:pt x="3815398" y="2493010"/>
                  </a:lnTo>
                  <a:lnTo>
                    <a:pt x="3814763" y="2498408"/>
                  </a:lnTo>
                  <a:lnTo>
                    <a:pt x="3813493" y="2504123"/>
                  </a:lnTo>
                  <a:lnTo>
                    <a:pt x="3811906" y="2509520"/>
                  </a:lnTo>
                  <a:lnTo>
                    <a:pt x="3810319" y="2514600"/>
                  </a:lnTo>
                  <a:lnTo>
                    <a:pt x="3808097" y="2520316"/>
                  </a:lnTo>
                  <a:lnTo>
                    <a:pt x="3805558" y="2525713"/>
                  </a:lnTo>
                  <a:lnTo>
                    <a:pt x="3803019" y="2530793"/>
                  </a:lnTo>
                  <a:lnTo>
                    <a:pt x="3799844" y="2536508"/>
                  </a:lnTo>
                  <a:lnTo>
                    <a:pt x="3796036" y="2541588"/>
                  </a:lnTo>
                  <a:lnTo>
                    <a:pt x="3792226" y="2546668"/>
                  </a:lnTo>
                  <a:lnTo>
                    <a:pt x="3788418" y="2551748"/>
                  </a:lnTo>
                  <a:lnTo>
                    <a:pt x="3783974" y="2556828"/>
                  </a:lnTo>
                  <a:lnTo>
                    <a:pt x="3779212" y="2561591"/>
                  </a:lnTo>
                  <a:lnTo>
                    <a:pt x="3774134" y="2566671"/>
                  </a:lnTo>
                  <a:lnTo>
                    <a:pt x="3768420" y="2571433"/>
                  </a:lnTo>
                  <a:lnTo>
                    <a:pt x="3763024" y="2576513"/>
                  </a:lnTo>
                  <a:lnTo>
                    <a:pt x="3750963" y="2586038"/>
                  </a:lnTo>
                  <a:lnTo>
                    <a:pt x="3737314" y="2595246"/>
                  </a:lnTo>
                  <a:lnTo>
                    <a:pt x="3722713" y="2604136"/>
                  </a:lnTo>
                  <a:lnTo>
                    <a:pt x="3707477" y="2613026"/>
                  </a:lnTo>
                  <a:lnTo>
                    <a:pt x="3690971" y="2621281"/>
                  </a:lnTo>
                  <a:lnTo>
                    <a:pt x="3673513" y="2628901"/>
                  </a:lnTo>
                  <a:lnTo>
                    <a:pt x="3655103" y="2636838"/>
                  </a:lnTo>
                  <a:lnTo>
                    <a:pt x="3635424" y="2644458"/>
                  </a:lnTo>
                  <a:lnTo>
                    <a:pt x="3615109" y="2651443"/>
                  </a:lnTo>
                  <a:lnTo>
                    <a:pt x="3593842" y="2658111"/>
                  </a:lnTo>
                  <a:lnTo>
                    <a:pt x="3571941" y="2664461"/>
                  </a:lnTo>
                  <a:lnTo>
                    <a:pt x="3549087" y="2670493"/>
                  </a:lnTo>
                  <a:lnTo>
                    <a:pt x="3525281" y="2675891"/>
                  </a:lnTo>
                  <a:lnTo>
                    <a:pt x="3501157" y="2680971"/>
                  </a:lnTo>
                  <a:lnTo>
                    <a:pt x="3476082" y="2685733"/>
                  </a:lnTo>
                  <a:lnTo>
                    <a:pt x="3450371" y="2689861"/>
                  </a:lnTo>
                  <a:lnTo>
                    <a:pt x="3424343" y="2693671"/>
                  </a:lnTo>
                  <a:lnTo>
                    <a:pt x="3397680" y="2697163"/>
                  </a:lnTo>
                  <a:lnTo>
                    <a:pt x="3370065" y="2700021"/>
                  </a:lnTo>
                  <a:lnTo>
                    <a:pt x="3341815" y="2702561"/>
                  </a:lnTo>
                  <a:lnTo>
                    <a:pt x="3313565" y="2704466"/>
                  </a:lnTo>
                  <a:lnTo>
                    <a:pt x="3284680" y="2705736"/>
                  </a:lnTo>
                  <a:lnTo>
                    <a:pt x="3255478" y="2706371"/>
                  </a:lnTo>
                  <a:lnTo>
                    <a:pt x="3225959" y="2706688"/>
                  </a:lnTo>
                  <a:lnTo>
                    <a:pt x="3195487" y="2706371"/>
                  </a:lnTo>
                  <a:lnTo>
                    <a:pt x="3165650" y="2705736"/>
                  </a:lnTo>
                  <a:lnTo>
                    <a:pt x="3136130" y="2704148"/>
                  </a:lnTo>
                  <a:lnTo>
                    <a:pt x="3106928" y="2701926"/>
                  </a:lnTo>
                  <a:lnTo>
                    <a:pt x="3078678" y="2699703"/>
                  </a:lnTo>
                  <a:lnTo>
                    <a:pt x="3050428" y="2696528"/>
                  </a:lnTo>
                  <a:lnTo>
                    <a:pt x="3022813" y="2693353"/>
                  </a:lnTo>
                  <a:lnTo>
                    <a:pt x="2996150" y="2688908"/>
                  </a:lnTo>
                  <a:lnTo>
                    <a:pt x="2970122" y="2684781"/>
                  </a:lnTo>
                  <a:lnTo>
                    <a:pt x="2944729" y="2680018"/>
                  </a:lnTo>
                  <a:lnTo>
                    <a:pt x="2919971" y="2674303"/>
                  </a:lnTo>
                  <a:lnTo>
                    <a:pt x="2895847" y="2668588"/>
                  </a:lnTo>
                  <a:lnTo>
                    <a:pt x="2872994" y="2662556"/>
                  </a:lnTo>
                  <a:lnTo>
                    <a:pt x="2850775" y="2655888"/>
                  </a:lnTo>
                  <a:lnTo>
                    <a:pt x="2829190" y="2648903"/>
                  </a:lnTo>
                  <a:lnTo>
                    <a:pt x="2808876" y="2641601"/>
                  </a:lnTo>
                  <a:lnTo>
                    <a:pt x="2789196" y="2633663"/>
                  </a:lnTo>
                  <a:lnTo>
                    <a:pt x="2770469" y="2625408"/>
                  </a:lnTo>
                  <a:lnTo>
                    <a:pt x="2753328" y="2617153"/>
                  </a:lnTo>
                  <a:lnTo>
                    <a:pt x="2736823" y="2608581"/>
                  </a:lnTo>
                  <a:lnTo>
                    <a:pt x="2721269" y="2599373"/>
                  </a:lnTo>
                  <a:lnTo>
                    <a:pt x="2706986" y="2590483"/>
                  </a:lnTo>
                  <a:lnTo>
                    <a:pt x="2693972" y="2580641"/>
                  </a:lnTo>
                  <a:lnTo>
                    <a:pt x="2688258" y="2575878"/>
                  </a:lnTo>
                  <a:lnTo>
                    <a:pt x="2682227" y="2570798"/>
                  </a:lnTo>
                  <a:lnTo>
                    <a:pt x="2676831" y="2566036"/>
                  </a:lnTo>
                  <a:lnTo>
                    <a:pt x="2671753" y="2560956"/>
                  </a:lnTo>
                  <a:lnTo>
                    <a:pt x="2666991" y="2555558"/>
                  </a:lnTo>
                  <a:lnTo>
                    <a:pt x="2662548" y="2550161"/>
                  </a:lnTo>
                  <a:lnTo>
                    <a:pt x="2658104" y="2545081"/>
                  </a:lnTo>
                  <a:lnTo>
                    <a:pt x="2654612" y="2540001"/>
                  </a:lnTo>
                  <a:lnTo>
                    <a:pt x="2651121" y="2534286"/>
                  </a:lnTo>
                  <a:lnTo>
                    <a:pt x="2647947" y="2528888"/>
                  </a:lnTo>
                  <a:lnTo>
                    <a:pt x="2645090" y="2523808"/>
                  </a:lnTo>
                  <a:lnTo>
                    <a:pt x="2642868" y="2518093"/>
                  </a:lnTo>
                  <a:lnTo>
                    <a:pt x="2640329" y="2512695"/>
                  </a:lnTo>
                  <a:lnTo>
                    <a:pt x="2638742" y="2506663"/>
                  </a:lnTo>
                  <a:lnTo>
                    <a:pt x="2637789" y="2501265"/>
                  </a:lnTo>
                  <a:lnTo>
                    <a:pt x="2636520" y="2495868"/>
                  </a:lnTo>
                  <a:lnTo>
                    <a:pt x="2636202" y="2489835"/>
                  </a:lnTo>
                  <a:lnTo>
                    <a:pt x="2635885" y="2484438"/>
                  </a:lnTo>
                  <a:lnTo>
                    <a:pt x="2635250" y="2484438"/>
                  </a:lnTo>
                  <a:lnTo>
                    <a:pt x="2635250" y="2375535"/>
                  </a:lnTo>
                  <a:lnTo>
                    <a:pt x="2646360" y="2383790"/>
                  </a:lnTo>
                  <a:lnTo>
                    <a:pt x="2657786" y="2392045"/>
                  </a:lnTo>
                  <a:lnTo>
                    <a:pt x="2670166" y="2399983"/>
                  </a:lnTo>
                  <a:lnTo>
                    <a:pt x="2683180" y="2407285"/>
                  </a:lnTo>
                  <a:lnTo>
                    <a:pt x="2696511" y="2414905"/>
                  </a:lnTo>
                  <a:lnTo>
                    <a:pt x="2710160" y="2421890"/>
                  </a:lnTo>
                  <a:lnTo>
                    <a:pt x="2724761" y="2429193"/>
                  </a:lnTo>
                  <a:lnTo>
                    <a:pt x="2740314" y="2435860"/>
                  </a:lnTo>
                  <a:lnTo>
                    <a:pt x="2755550" y="2442210"/>
                  </a:lnTo>
                  <a:lnTo>
                    <a:pt x="2771738" y="2448243"/>
                  </a:lnTo>
                  <a:lnTo>
                    <a:pt x="2788244" y="2453958"/>
                  </a:lnTo>
                  <a:lnTo>
                    <a:pt x="2805384" y="2459673"/>
                  </a:lnTo>
                  <a:lnTo>
                    <a:pt x="2822525" y="2465070"/>
                  </a:lnTo>
                  <a:lnTo>
                    <a:pt x="2840300" y="2470150"/>
                  </a:lnTo>
                  <a:lnTo>
                    <a:pt x="2858393" y="2474913"/>
                  </a:lnTo>
                  <a:lnTo>
                    <a:pt x="2877120" y="2479675"/>
                  </a:lnTo>
                  <a:lnTo>
                    <a:pt x="2895530" y="2483803"/>
                  </a:lnTo>
                  <a:lnTo>
                    <a:pt x="2914892" y="2487930"/>
                  </a:lnTo>
                  <a:lnTo>
                    <a:pt x="2934255" y="2491423"/>
                  </a:lnTo>
                  <a:lnTo>
                    <a:pt x="2953617" y="2494915"/>
                  </a:lnTo>
                  <a:lnTo>
                    <a:pt x="2973614" y="2498090"/>
                  </a:lnTo>
                  <a:lnTo>
                    <a:pt x="2993294" y="2501265"/>
                  </a:lnTo>
                  <a:lnTo>
                    <a:pt x="3013926" y="2503488"/>
                  </a:lnTo>
                  <a:lnTo>
                    <a:pt x="3033923" y="2506028"/>
                  </a:lnTo>
                  <a:lnTo>
                    <a:pt x="3054555" y="2508250"/>
                  </a:lnTo>
                  <a:lnTo>
                    <a:pt x="3074869" y="2509838"/>
                  </a:lnTo>
                  <a:lnTo>
                    <a:pt x="3095819" y="2511425"/>
                  </a:lnTo>
                  <a:lnTo>
                    <a:pt x="3116451" y="2512695"/>
                  </a:lnTo>
                  <a:lnTo>
                    <a:pt x="3137400" y="2513965"/>
                  </a:lnTo>
                  <a:lnTo>
                    <a:pt x="3158032" y="2514600"/>
                  </a:lnTo>
                  <a:lnTo>
                    <a:pt x="3178981" y="2514918"/>
                  </a:lnTo>
                  <a:lnTo>
                    <a:pt x="3199613" y="2514918"/>
                  </a:lnTo>
                  <a:lnTo>
                    <a:pt x="3224372" y="2514918"/>
                  </a:lnTo>
                  <a:lnTo>
                    <a:pt x="3249765" y="2514283"/>
                  </a:lnTo>
                  <a:lnTo>
                    <a:pt x="3274523" y="2513330"/>
                  </a:lnTo>
                  <a:lnTo>
                    <a:pt x="3299282" y="2511743"/>
                  </a:lnTo>
                  <a:lnTo>
                    <a:pt x="3324040" y="2510473"/>
                  </a:lnTo>
                  <a:lnTo>
                    <a:pt x="3348481" y="2507933"/>
                  </a:lnTo>
                  <a:lnTo>
                    <a:pt x="3372922" y="2505710"/>
                  </a:lnTo>
                  <a:lnTo>
                    <a:pt x="3397680" y="2502535"/>
                  </a:lnTo>
                  <a:lnTo>
                    <a:pt x="3421486" y="2499360"/>
                  </a:lnTo>
                  <a:lnTo>
                    <a:pt x="3445292" y="2495233"/>
                  </a:lnTo>
                  <a:lnTo>
                    <a:pt x="3468464" y="2491423"/>
                  </a:lnTo>
                  <a:lnTo>
                    <a:pt x="3491635" y="2486978"/>
                  </a:lnTo>
                  <a:lnTo>
                    <a:pt x="3514171" y="2481898"/>
                  </a:lnTo>
                  <a:lnTo>
                    <a:pt x="3536390" y="2476818"/>
                  </a:lnTo>
                  <a:lnTo>
                    <a:pt x="3557974" y="2471420"/>
                  </a:lnTo>
                  <a:lnTo>
                    <a:pt x="3579241" y="2465070"/>
                  </a:lnTo>
                  <a:lnTo>
                    <a:pt x="3599873" y="2458720"/>
                  </a:lnTo>
                  <a:lnTo>
                    <a:pt x="3619870" y="2452053"/>
                  </a:lnTo>
                  <a:lnTo>
                    <a:pt x="3639233" y="2444750"/>
                  </a:lnTo>
                  <a:lnTo>
                    <a:pt x="3657643" y="2437448"/>
                  </a:lnTo>
                  <a:lnTo>
                    <a:pt x="3676053" y="2429510"/>
                  </a:lnTo>
                  <a:lnTo>
                    <a:pt x="3692876" y="2421255"/>
                  </a:lnTo>
                  <a:lnTo>
                    <a:pt x="3709381" y="2412365"/>
                  </a:lnTo>
                  <a:lnTo>
                    <a:pt x="3724935" y="2403475"/>
                  </a:lnTo>
                  <a:lnTo>
                    <a:pt x="3739853" y="2393950"/>
                  </a:lnTo>
                  <a:lnTo>
                    <a:pt x="3753502" y="2384108"/>
                  </a:lnTo>
                  <a:lnTo>
                    <a:pt x="3766198" y="2374265"/>
                  </a:lnTo>
                  <a:lnTo>
                    <a:pt x="3772547" y="2368550"/>
                  </a:lnTo>
                  <a:lnTo>
                    <a:pt x="3777943" y="2363470"/>
                  </a:lnTo>
                  <a:lnTo>
                    <a:pt x="3783656" y="2358073"/>
                  </a:lnTo>
                  <a:lnTo>
                    <a:pt x="3789052" y="2352675"/>
                  </a:lnTo>
                  <a:lnTo>
                    <a:pt x="3793814" y="2346960"/>
                  </a:lnTo>
                  <a:lnTo>
                    <a:pt x="3798575" y="2341563"/>
                  </a:lnTo>
                  <a:lnTo>
                    <a:pt x="3803336" y="2335530"/>
                  </a:lnTo>
                  <a:lnTo>
                    <a:pt x="3807145" y="2329498"/>
                  </a:lnTo>
                  <a:lnTo>
                    <a:pt x="3811271" y="2323783"/>
                  </a:lnTo>
                  <a:lnTo>
                    <a:pt x="3815080" y="2317750"/>
                  </a:lnTo>
                  <a:close/>
                  <a:moveTo>
                    <a:pt x="2989478" y="2307907"/>
                  </a:moveTo>
                  <a:lnTo>
                    <a:pt x="2989478" y="2423478"/>
                  </a:lnTo>
                  <a:lnTo>
                    <a:pt x="3009158" y="2426018"/>
                  </a:lnTo>
                  <a:lnTo>
                    <a:pt x="3029472" y="2428240"/>
                  </a:lnTo>
                  <a:lnTo>
                    <a:pt x="3049469" y="2430780"/>
                  </a:lnTo>
                  <a:lnTo>
                    <a:pt x="3070419" y="2432685"/>
                  </a:lnTo>
                  <a:lnTo>
                    <a:pt x="3070419" y="2317432"/>
                  </a:lnTo>
                  <a:lnTo>
                    <a:pt x="3049469" y="2315527"/>
                  </a:lnTo>
                  <a:lnTo>
                    <a:pt x="3029472" y="2313305"/>
                  </a:lnTo>
                  <a:lnTo>
                    <a:pt x="3009158" y="2310765"/>
                  </a:lnTo>
                  <a:lnTo>
                    <a:pt x="2989478" y="2307907"/>
                  </a:lnTo>
                  <a:close/>
                  <a:moveTo>
                    <a:pt x="2827597" y="2271395"/>
                  </a:moveTo>
                  <a:lnTo>
                    <a:pt x="2827597" y="2388553"/>
                  </a:lnTo>
                  <a:lnTo>
                    <a:pt x="2846959" y="2393950"/>
                  </a:lnTo>
                  <a:lnTo>
                    <a:pt x="2866956" y="2399665"/>
                  </a:lnTo>
                  <a:lnTo>
                    <a:pt x="2887588" y="2404428"/>
                  </a:lnTo>
                  <a:lnTo>
                    <a:pt x="2908220" y="2408873"/>
                  </a:lnTo>
                  <a:lnTo>
                    <a:pt x="2908220" y="2292985"/>
                  </a:lnTo>
                  <a:lnTo>
                    <a:pt x="2887588" y="2288222"/>
                  </a:lnTo>
                  <a:lnTo>
                    <a:pt x="2866956" y="2282825"/>
                  </a:lnTo>
                  <a:lnTo>
                    <a:pt x="2846959" y="2277110"/>
                  </a:lnTo>
                  <a:lnTo>
                    <a:pt x="2827597" y="2271395"/>
                  </a:lnTo>
                  <a:close/>
                  <a:moveTo>
                    <a:pt x="3717945" y="2227897"/>
                  </a:moveTo>
                  <a:lnTo>
                    <a:pt x="3711914" y="2232025"/>
                  </a:lnTo>
                  <a:lnTo>
                    <a:pt x="3704931" y="2235517"/>
                  </a:lnTo>
                  <a:lnTo>
                    <a:pt x="3696678" y="2239327"/>
                  </a:lnTo>
                  <a:lnTo>
                    <a:pt x="3688425" y="2242820"/>
                  </a:lnTo>
                  <a:lnTo>
                    <a:pt x="3671285" y="2249487"/>
                  </a:lnTo>
                  <a:lnTo>
                    <a:pt x="3656684" y="2255202"/>
                  </a:lnTo>
                  <a:lnTo>
                    <a:pt x="3656684" y="2356167"/>
                  </a:lnTo>
                  <a:lnTo>
                    <a:pt x="3665254" y="2351722"/>
                  </a:lnTo>
                  <a:lnTo>
                    <a:pt x="3674142" y="2347595"/>
                  </a:lnTo>
                  <a:lnTo>
                    <a:pt x="3682394" y="2342197"/>
                  </a:lnTo>
                  <a:lnTo>
                    <a:pt x="3690647" y="2337117"/>
                  </a:lnTo>
                  <a:lnTo>
                    <a:pt x="3698582" y="2331720"/>
                  </a:lnTo>
                  <a:lnTo>
                    <a:pt x="3705566" y="2326640"/>
                  </a:lnTo>
                  <a:lnTo>
                    <a:pt x="3711914" y="2321560"/>
                  </a:lnTo>
                  <a:lnTo>
                    <a:pt x="3717945" y="2316162"/>
                  </a:lnTo>
                  <a:lnTo>
                    <a:pt x="3717945" y="2227897"/>
                  </a:lnTo>
                  <a:close/>
                  <a:moveTo>
                    <a:pt x="2665715" y="2187575"/>
                  </a:moveTo>
                  <a:lnTo>
                    <a:pt x="2665715" y="2305685"/>
                  </a:lnTo>
                  <a:lnTo>
                    <a:pt x="2668254" y="2308542"/>
                  </a:lnTo>
                  <a:lnTo>
                    <a:pt x="2671429" y="2311717"/>
                  </a:lnTo>
                  <a:lnTo>
                    <a:pt x="2678729" y="2318385"/>
                  </a:lnTo>
                  <a:lnTo>
                    <a:pt x="2687934" y="2325052"/>
                  </a:lnTo>
                  <a:lnTo>
                    <a:pt x="2698726" y="2332037"/>
                  </a:lnTo>
                  <a:lnTo>
                    <a:pt x="2710153" y="2339657"/>
                  </a:lnTo>
                  <a:lnTo>
                    <a:pt x="2722215" y="2346325"/>
                  </a:lnTo>
                  <a:lnTo>
                    <a:pt x="2734594" y="2352675"/>
                  </a:lnTo>
                  <a:lnTo>
                    <a:pt x="2746656" y="2358390"/>
                  </a:lnTo>
                  <a:lnTo>
                    <a:pt x="2746656" y="2239327"/>
                  </a:lnTo>
                  <a:lnTo>
                    <a:pt x="2734594" y="2233612"/>
                  </a:lnTo>
                  <a:lnTo>
                    <a:pt x="2723167" y="2227580"/>
                  </a:lnTo>
                  <a:lnTo>
                    <a:pt x="2712058" y="2221230"/>
                  </a:lnTo>
                  <a:lnTo>
                    <a:pt x="2701583" y="2214562"/>
                  </a:lnTo>
                  <a:lnTo>
                    <a:pt x="2691743" y="2208212"/>
                  </a:lnTo>
                  <a:lnTo>
                    <a:pt x="2682538" y="2201545"/>
                  </a:lnTo>
                  <a:lnTo>
                    <a:pt x="2673650" y="2194560"/>
                  </a:lnTo>
                  <a:lnTo>
                    <a:pt x="2665715" y="2187575"/>
                  </a:lnTo>
                  <a:close/>
                  <a:moveTo>
                    <a:pt x="2609850" y="2081212"/>
                  </a:moveTo>
                  <a:lnTo>
                    <a:pt x="2613342" y="2087245"/>
                  </a:lnTo>
                  <a:lnTo>
                    <a:pt x="2617468" y="2092960"/>
                  </a:lnTo>
                  <a:lnTo>
                    <a:pt x="2621594" y="2098675"/>
                  </a:lnTo>
                  <a:lnTo>
                    <a:pt x="2626038" y="2104390"/>
                  </a:lnTo>
                  <a:lnTo>
                    <a:pt x="2631117" y="2110105"/>
                  </a:lnTo>
                  <a:lnTo>
                    <a:pt x="2635878" y="2115502"/>
                  </a:lnTo>
                  <a:lnTo>
                    <a:pt x="2641274" y="2120900"/>
                  </a:lnTo>
                  <a:lnTo>
                    <a:pt x="2646988" y="2126615"/>
                  </a:lnTo>
                  <a:lnTo>
                    <a:pt x="2658732" y="2136775"/>
                  </a:lnTo>
                  <a:lnTo>
                    <a:pt x="2671746" y="2146935"/>
                  </a:lnTo>
                  <a:lnTo>
                    <a:pt x="2685712" y="2157095"/>
                  </a:lnTo>
                  <a:lnTo>
                    <a:pt x="2700631" y="2165985"/>
                  </a:lnTo>
                  <a:lnTo>
                    <a:pt x="2715867" y="2175192"/>
                  </a:lnTo>
                  <a:lnTo>
                    <a:pt x="2732372" y="2183765"/>
                  </a:lnTo>
                  <a:lnTo>
                    <a:pt x="2749830" y="2192020"/>
                  </a:lnTo>
                  <a:lnTo>
                    <a:pt x="2767923" y="2199957"/>
                  </a:lnTo>
                  <a:lnTo>
                    <a:pt x="2786650" y="2207895"/>
                  </a:lnTo>
                  <a:lnTo>
                    <a:pt x="2805695" y="2214880"/>
                  </a:lnTo>
                  <a:lnTo>
                    <a:pt x="2826009" y="2221547"/>
                  </a:lnTo>
                  <a:lnTo>
                    <a:pt x="2846959" y="2227897"/>
                  </a:lnTo>
                  <a:lnTo>
                    <a:pt x="2867591" y="2234247"/>
                  </a:lnTo>
                  <a:lnTo>
                    <a:pt x="2889492" y="2239645"/>
                  </a:lnTo>
                  <a:lnTo>
                    <a:pt x="2912029" y="2245042"/>
                  </a:lnTo>
                  <a:lnTo>
                    <a:pt x="2934248" y="2250122"/>
                  </a:lnTo>
                  <a:lnTo>
                    <a:pt x="2957102" y="2254250"/>
                  </a:lnTo>
                  <a:lnTo>
                    <a:pt x="2980908" y="2258695"/>
                  </a:lnTo>
                  <a:lnTo>
                    <a:pt x="3004396" y="2262187"/>
                  </a:lnTo>
                  <a:lnTo>
                    <a:pt x="3028203" y="2265680"/>
                  </a:lnTo>
                  <a:lnTo>
                    <a:pt x="3052644" y="2268537"/>
                  </a:lnTo>
                  <a:lnTo>
                    <a:pt x="3077084" y="2271395"/>
                  </a:lnTo>
                  <a:lnTo>
                    <a:pt x="3101525" y="2273300"/>
                  </a:lnTo>
                  <a:lnTo>
                    <a:pt x="3125966" y="2275205"/>
                  </a:lnTo>
                  <a:lnTo>
                    <a:pt x="3150725" y="2276792"/>
                  </a:lnTo>
                  <a:lnTo>
                    <a:pt x="3175800" y="2277745"/>
                  </a:lnTo>
                  <a:lnTo>
                    <a:pt x="3200559" y="2278380"/>
                  </a:lnTo>
                  <a:lnTo>
                    <a:pt x="3225317" y="2278380"/>
                  </a:lnTo>
                  <a:lnTo>
                    <a:pt x="3246266" y="2278380"/>
                  </a:lnTo>
                  <a:lnTo>
                    <a:pt x="3267216" y="2278062"/>
                  </a:lnTo>
                  <a:lnTo>
                    <a:pt x="3288165" y="2277110"/>
                  </a:lnTo>
                  <a:lnTo>
                    <a:pt x="3308797" y="2276157"/>
                  </a:lnTo>
                  <a:lnTo>
                    <a:pt x="3329429" y="2274887"/>
                  </a:lnTo>
                  <a:lnTo>
                    <a:pt x="3350378" y="2273300"/>
                  </a:lnTo>
                  <a:lnTo>
                    <a:pt x="3371010" y="2271712"/>
                  </a:lnTo>
                  <a:lnTo>
                    <a:pt x="3391325" y="2269807"/>
                  </a:lnTo>
                  <a:lnTo>
                    <a:pt x="3411957" y="2267267"/>
                  </a:lnTo>
                  <a:lnTo>
                    <a:pt x="3431954" y="2264727"/>
                  </a:lnTo>
                  <a:lnTo>
                    <a:pt x="3451951" y="2261870"/>
                  </a:lnTo>
                  <a:lnTo>
                    <a:pt x="3471948" y="2258695"/>
                  </a:lnTo>
                  <a:lnTo>
                    <a:pt x="3491628" y="2255202"/>
                  </a:lnTo>
                  <a:lnTo>
                    <a:pt x="3510990" y="2251710"/>
                  </a:lnTo>
                  <a:lnTo>
                    <a:pt x="3530035" y="2247582"/>
                  </a:lnTo>
                  <a:lnTo>
                    <a:pt x="3548763" y="2243455"/>
                  </a:lnTo>
                  <a:lnTo>
                    <a:pt x="3567173" y="2239010"/>
                  </a:lnTo>
                  <a:lnTo>
                    <a:pt x="3585265" y="2233930"/>
                  </a:lnTo>
                  <a:lnTo>
                    <a:pt x="3603041" y="2229167"/>
                  </a:lnTo>
                  <a:lnTo>
                    <a:pt x="3620498" y="2223452"/>
                  </a:lnTo>
                  <a:lnTo>
                    <a:pt x="3637004" y="2218055"/>
                  </a:lnTo>
                  <a:lnTo>
                    <a:pt x="3653510" y="2212022"/>
                  </a:lnTo>
                  <a:lnTo>
                    <a:pt x="3669698" y="2206307"/>
                  </a:lnTo>
                  <a:lnTo>
                    <a:pt x="3685251" y="2199957"/>
                  </a:lnTo>
                  <a:lnTo>
                    <a:pt x="3700170" y="2193290"/>
                  </a:lnTo>
                  <a:lnTo>
                    <a:pt x="3714770" y="2185987"/>
                  </a:lnTo>
                  <a:lnTo>
                    <a:pt x="3728419" y="2179002"/>
                  </a:lnTo>
                  <a:lnTo>
                    <a:pt x="3741751" y="2171382"/>
                  </a:lnTo>
                  <a:lnTo>
                    <a:pt x="3754765" y="2164080"/>
                  </a:lnTo>
                  <a:lnTo>
                    <a:pt x="3767144" y="2156142"/>
                  </a:lnTo>
                  <a:lnTo>
                    <a:pt x="3778571" y="2147887"/>
                  </a:lnTo>
                  <a:lnTo>
                    <a:pt x="3789363" y="2139632"/>
                  </a:lnTo>
                  <a:lnTo>
                    <a:pt x="3789363" y="2247265"/>
                  </a:lnTo>
                  <a:lnTo>
                    <a:pt x="3788728" y="2247582"/>
                  </a:lnTo>
                  <a:lnTo>
                    <a:pt x="3788728" y="2252027"/>
                  </a:lnTo>
                  <a:lnTo>
                    <a:pt x="3788411" y="2256472"/>
                  </a:lnTo>
                  <a:lnTo>
                    <a:pt x="3787776" y="2261870"/>
                  </a:lnTo>
                  <a:lnTo>
                    <a:pt x="3786506" y="2267267"/>
                  </a:lnTo>
                  <a:lnTo>
                    <a:pt x="3785237" y="2272982"/>
                  </a:lnTo>
                  <a:lnTo>
                    <a:pt x="3783332" y="2278062"/>
                  </a:lnTo>
                  <a:lnTo>
                    <a:pt x="3781428" y="2283460"/>
                  </a:lnTo>
                  <a:lnTo>
                    <a:pt x="3778571" y="2289175"/>
                  </a:lnTo>
                  <a:lnTo>
                    <a:pt x="3775714" y="2294255"/>
                  </a:lnTo>
                  <a:lnTo>
                    <a:pt x="3772540" y="2299335"/>
                  </a:lnTo>
                  <a:lnTo>
                    <a:pt x="3769048" y="2304732"/>
                  </a:lnTo>
                  <a:lnTo>
                    <a:pt x="3765557" y="2310130"/>
                  </a:lnTo>
                  <a:lnTo>
                    <a:pt x="3761113" y="2315210"/>
                  </a:lnTo>
                  <a:lnTo>
                    <a:pt x="3756987" y="2320290"/>
                  </a:lnTo>
                  <a:lnTo>
                    <a:pt x="3752226" y="2325052"/>
                  </a:lnTo>
                  <a:lnTo>
                    <a:pt x="3747147" y="2330132"/>
                  </a:lnTo>
                  <a:lnTo>
                    <a:pt x="3741433" y="2334895"/>
                  </a:lnTo>
                  <a:lnTo>
                    <a:pt x="3736037" y="2339975"/>
                  </a:lnTo>
                  <a:lnTo>
                    <a:pt x="3723658" y="2349500"/>
                  </a:lnTo>
                  <a:lnTo>
                    <a:pt x="3710327" y="2358390"/>
                  </a:lnTo>
                  <a:lnTo>
                    <a:pt x="3696043" y="2367598"/>
                  </a:lnTo>
                  <a:lnTo>
                    <a:pt x="3680490" y="2376170"/>
                  </a:lnTo>
                  <a:lnTo>
                    <a:pt x="3663667" y="2384425"/>
                  </a:lnTo>
                  <a:lnTo>
                    <a:pt x="3646526" y="2392363"/>
                  </a:lnTo>
                  <a:lnTo>
                    <a:pt x="3627799" y="2400300"/>
                  </a:lnTo>
                  <a:lnTo>
                    <a:pt x="3608754" y="2407920"/>
                  </a:lnTo>
                  <a:lnTo>
                    <a:pt x="3588122" y="2414905"/>
                  </a:lnTo>
                  <a:lnTo>
                    <a:pt x="3566855" y="2421573"/>
                  </a:lnTo>
                  <a:lnTo>
                    <a:pt x="3544636" y="2427923"/>
                  </a:lnTo>
                  <a:lnTo>
                    <a:pt x="3522417" y="2433955"/>
                  </a:lnTo>
                  <a:lnTo>
                    <a:pt x="3498611" y="2439353"/>
                  </a:lnTo>
                  <a:lnTo>
                    <a:pt x="3474170" y="2444433"/>
                  </a:lnTo>
                  <a:lnTo>
                    <a:pt x="3449412" y="2449195"/>
                  </a:lnTo>
                  <a:lnTo>
                    <a:pt x="3423701" y="2453323"/>
                  </a:lnTo>
                  <a:lnTo>
                    <a:pt x="3397356" y="2457133"/>
                  </a:lnTo>
                  <a:lnTo>
                    <a:pt x="3370376" y="2460625"/>
                  </a:lnTo>
                  <a:lnTo>
                    <a:pt x="3343395" y="2463483"/>
                  </a:lnTo>
                  <a:lnTo>
                    <a:pt x="3315146" y="2465705"/>
                  </a:lnTo>
                  <a:lnTo>
                    <a:pt x="3286896" y="2467928"/>
                  </a:lnTo>
                  <a:lnTo>
                    <a:pt x="3258011" y="2468880"/>
                  </a:lnTo>
                  <a:lnTo>
                    <a:pt x="3228491" y="2469833"/>
                  </a:lnTo>
                  <a:lnTo>
                    <a:pt x="3198972" y="2470150"/>
                  </a:lnTo>
                  <a:lnTo>
                    <a:pt x="3168500" y="2469833"/>
                  </a:lnTo>
                  <a:lnTo>
                    <a:pt x="3138663" y="2468880"/>
                  </a:lnTo>
                  <a:lnTo>
                    <a:pt x="3109143" y="2467293"/>
                  </a:lnTo>
                  <a:lnTo>
                    <a:pt x="3080259" y="2465388"/>
                  </a:lnTo>
                  <a:lnTo>
                    <a:pt x="3051374" y="2463165"/>
                  </a:lnTo>
                  <a:lnTo>
                    <a:pt x="3023441" y="2459990"/>
                  </a:lnTo>
                  <a:lnTo>
                    <a:pt x="2996144" y="2456815"/>
                  </a:lnTo>
                  <a:lnTo>
                    <a:pt x="2969481" y="2452370"/>
                  </a:lnTo>
                  <a:lnTo>
                    <a:pt x="2943453" y="2447925"/>
                  </a:lnTo>
                  <a:lnTo>
                    <a:pt x="2917742" y="2443480"/>
                  </a:lnTo>
                  <a:lnTo>
                    <a:pt x="2892984" y="2437765"/>
                  </a:lnTo>
                  <a:lnTo>
                    <a:pt x="2869178" y="2432050"/>
                  </a:lnTo>
                  <a:lnTo>
                    <a:pt x="2846007" y="2426018"/>
                  </a:lnTo>
                  <a:lnTo>
                    <a:pt x="2823470" y="2419350"/>
                  </a:lnTo>
                  <a:lnTo>
                    <a:pt x="2802203" y="2412048"/>
                  </a:lnTo>
                  <a:lnTo>
                    <a:pt x="2781889" y="2405063"/>
                  </a:lnTo>
                  <a:lnTo>
                    <a:pt x="2762527" y="2397125"/>
                  </a:lnTo>
                  <a:lnTo>
                    <a:pt x="2743799" y="2389188"/>
                  </a:lnTo>
                  <a:lnTo>
                    <a:pt x="2726024" y="2380615"/>
                  </a:lnTo>
                  <a:lnTo>
                    <a:pt x="2709518" y="2372043"/>
                  </a:lnTo>
                  <a:lnTo>
                    <a:pt x="2694600" y="2362835"/>
                  </a:lnTo>
                  <a:lnTo>
                    <a:pt x="2679999" y="2353945"/>
                  </a:lnTo>
                  <a:lnTo>
                    <a:pt x="2666985" y="2343785"/>
                  </a:lnTo>
                  <a:lnTo>
                    <a:pt x="2660954" y="2339340"/>
                  </a:lnTo>
                  <a:lnTo>
                    <a:pt x="2655240" y="2333942"/>
                  </a:lnTo>
                  <a:lnTo>
                    <a:pt x="2650162" y="2328862"/>
                  </a:lnTo>
                  <a:lnTo>
                    <a:pt x="2645083" y="2324100"/>
                  </a:lnTo>
                  <a:lnTo>
                    <a:pt x="2639687" y="2319020"/>
                  </a:lnTo>
                  <a:lnTo>
                    <a:pt x="2635561" y="2313622"/>
                  </a:lnTo>
                  <a:lnTo>
                    <a:pt x="2631434" y="2308542"/>
                  </a:lnTo>
                  <a:lnTo>
                    <a:pt x="2627625" y="2303145"/>
                  </a:lnTo>
                  <a:lnTo>
                    <a:pt x="2624134" y="2297747"/>
                  </a:lnTo>
                  <a:lnTo>
                    <a:pt x="2620960" y="2292350"/>
                  </a:lnTo>
                  <a:lnTo>
                    <a:pt x="2618103" y="2286635"/>
                  </a:lnTo>
                  <a:lnTo>
                    <a:pt x="2615881" y="2281555"/>
                  </a:lnTo>
                  <a:lnTo>
                    <a:pt x="2613659" y="2275840"/>
                  </a:lnTo>
                  <a:lnTo>
                    <a:pt x="2612072" y="2270125"/>
                  </a:lnTo>
                  <a:lnTo>
                    <a:pt x="2610485" y="2264727"/>
                  </a:lnTo>
                  <a:lnTo>
                    <a:pt x="2609850" y="2259012"/>
                  </a:lnTo>
                  <a:lnTo>
                    <a:pt x="2609215" y="2253297"/>
                  </a:lnTo>
                  <a:lnTo>
                    <a:pt x="2609215" y="2247582"/>
                  </a:lnTo>
                  <a:lnTo>
                    <a:pt x="2608580" y="2247582"/>
                  </a:lnTo>
                  <a:lnTo>
                    <a:pt x="2608580" y="2101215"/>
                  </a:lnTo>
                  <a:lnTo>
                    <a:pt x="2608263" y="2097405"/>
                  </a:lnTo>
                  <a:lnTo>
                    <a:pt x="2608580" y="2089150"/>
                  </a:lnTo>
                  <a:lnTo>
                    <a:pt x="2609850" y="2081212"/>
                  </a:lnTo>
                  <a:close/>
                  <a:moveTo>
                    <a:pt x="3270250" y="1882775"/>
                  </a:moveTo>
                  <a:lnTo>
                    <a:pt x="3307579" y="1890615"/>
                  </a:lnTo>
                  <a:lnTo>
                    <a:pt x="3314856" y="1892183"/>
                  </a:lnTo>
                  <a:lnTo>
                    <a:pt x="3321499" y="1894064"/>
                  </a:lnTo>
                  <a:lnTo>
                    <a:pt x="3326877" y="1895945"/>
                  </a:lnTo>
                  <a:lnTo>
                    <a:pt x="3331622" y="1898141"/>
                  </a:lnTo>
                  <a:lnTo>
                    <a:pt x="3336367" y="1900649"/>
                  </a:lnTo>
                  <a:lnTo>
                    <a:pt x="3340164" y="1902844"/>
                  </a:lnTo>
                  <a:lnTo>
                    <a:pt x="3348389" y="1908802"/>
                  </a:lnTo>
                  <a:lnTo>
                    <a:pt x="3351236" y="1911625"/>
                  </a:lnTo>
                  <a:lnTo>
                    <a:pt x="3353767" y="1914133"/>
                  </a:lnTo>
                  <a:lnTo>
                    <a:pt x="3355665" y="1916955"/>
                  </a:lnTo>
                  <a:lnTo>
                    <a:pt x="3356930" y="1919778"/>
                  </a:lnTo>
                  <a:lnTo>
                    <a:pt x="3357563" y="1922913"/>
                  </a:lnTo>
                  <a:lnTo>
                    <a:pt x="3357563" y="1925422"/>
                  </a:lnTo>
                  <a:lnTo>
                    <a:pt x="3357247" y="1928244"/>
                  </a:lnTo>
                  <a:lnTo>
                    <a:pt x="3355981" y="1931066"/>
                  </a:lnTo>
                  <a:lnTo>
                    <a:pt x="3354716" y="1933889"/>
                  </a:lnTo>
                  <a:lnTo>
                    <a:pt x="3352818" y="1936397"/>
                  </a:lnTo>
                  <a:lnTo>
                    <a:pt x="3350603" y="1939220"/>
                  </a:lnTo>
                  <a:lnTo>
                    <a:pt x="3347440" y="1941415"/>
                  </a:lnTo>
                  <a:lnTo>
                    <a:pt x="3344276" y="1943923"/>
                  </a:lnTo>
                  <a:lnTo>
                    <a:pt x="3340164" y="1945805"/>
                  </a:lnTo>
                  <a:lnTo>
                    <a:pt x="3336051" y="1947686"/>
                  </a:lnTo>
                  <a:lnTo>
                    <a:pt x="3331306" y="1949568"/>
                  </a:lnTo>
                  <a:lnTo>
                    <a:pt x="3324979" y="1951763"/>
                  </a:lnTo>
                  <a:lnTo>
                    <a:pt x="3318335" y="1953644"/>
                  </a:lnTo>
                  <a:lnTo>
                    <a:pt x="3310743" y="1955212"/>
                  </a:lnTo>
                  <a:lnTo>
                    <a:pt x="3303467" y="1956466"/>
                  </a:lnTo>
                  <a:lnTo>
                    <a:pt x="3295558" y="1957094"/>
                  </a:lnTo>
                  <a:lnTo>
                    <a:pt x="3287333" y="1958034"/>
                  </a:lnTo>
                  <a:lnTo>
                    <a:pt x="3270250" y="1958975"/>
                  </a:lnTo>
                  <a:lnTo>
                    <a:pt x="3270250" y="1882775"/>
                  </a:lnTo>
                  <a:close/>
                  <a:moveTo>
                    <a:pt x="2635250" y="1862137"/>
                  </a:moveTo>
                  <a:lnTo>
                    <a:pt x="2635885" y="1868810"/>
                  </a:lnTo>
                  <a:lnTo>
                    <a:pt x="2636520" y="1875166"/>
                  </a:lnTo>
                  <a:lnTo>
                    <a:pt x="2637789" y="1881521"/>
                  </a:lnTo>
                  <a:lnTo>
                    <a:pt x="2639694" y="1887559"/>
                  </a:lnTo>
                  <a:lnTo>
                    <a:pt x="2641598" y="1893914"/>
                  </a:lnTo>
                  <a:lnTo>
                    <a:pt x="2644455" y="1900270"/>
                  </a:lnTo>
                  <a:lnTo>
                    <a:pt x="2647629" y="1906307"/>
                  </a:lnTo>
                  <a:lnTo>
                    <a:pt x="2650803" y="1912663"/>
                  </a:lnTo>
                  <a:lnTo>
                    <a:pt x="2654612" y="1918383"/>
                  </a:lnTo>
                  <a:lnTo>
                    <a:pt x="2659056" y="1924420"/>
                  </a:lnTo>
                  <a:lnTo>
                    <a:pt x="2663817" y="1930458"/>
                  </a:lnTo>
                  <a:lnTo>
                    <a:pt x="2668896" y="1936178"/>
                  </a:lnTo>
                  <a:lnTo>
                    <a:pt x="2673975" y="1941898"/>
                  </a:lnTo>
                  <a:lnTo>
                    <a:pt x="2680005" y="1947618"/>
                  </a:lnTo>
                  <a:lnTo>
                    <a:pt x="2686354" y="1953338"/>
                  </a:lnTo>
                  <a:lnTo>
                    <a:pt x="2692385" y="1958740"/>
                  </a:lnTo>
                  <a:lnTo>
                    <a:pt x="2692385" y="2069006"/>
                  </a:lnTo>
                  <a:lnTo>
                    <a:pt x="2695241" y="2071549"/>
                  </a:lnTo>
                  <a:lnTo>
                    <a:pt x="2698098" y="2074726"/>
                  </a:lnTo>
                  <a:lnTo>
                    <a:pt x="2705399" y="2081400"/>
                  </a:lnTo>
                  <a:lnTo>
                    <a:pt x="2714921" y="2088391"/>
                  </a:lnTo>
                  <a:lnTo>
                    <a:pt x="2725078" y="2095699"/>
                  </a:lnTo>
                  <a:lnTo>
                    <a:pt x="2737140" y="2103008"/>
                  </a:lnTo>
                  <a:lnTo>
                    <a:pt x="2748884" y="2109681"/>
                  </a:lnTo>
                  <a:lnTo>
                    <a:pt x="2761581" y="2116354"/>
                  </a:lnTo>
                  <a:lnTo>
                    <a:pt x="2773325" y="2121757"/>
                  </a:lnTo>
                  <a:lnTo>
                    <a:pt x="2773325" y="2007994"/>
                  </a:lnTo>
                  <a:lnTo>
                    <a:pt x="2792370" y="2016256"/>
                  </a:lnTo>
                  <a:lnTo>
                    <a:pt x="2812050" y="2024201"/>
                  </a:lnTo>
                  <a:lnTo>
                    <a:pt x="2832999" y="2031827"/>
                  </a:lnTo>
                  <a:lnTo>
                    <a:pt x="2854584" y="2038818"/>
                  </a:lnTo>
                  <a:lnTo>
                    <a:pt x="2854584" y="2151945"/>
                  </a:lnTo>
                  <a:lnTo>
                    <a:pt x="2873946" y="2157347"/>
                  </a:lnTo>
                  <a:lnTo>
                    <a:pt x="2893626" y="2162749"/>
                  </a:lnTo>
                  <a:lnTo>
                    <a:pt x="2914258" y="2167516"/>
                  </a:lnTo>
                  <a:lnTo>
                    <a:pt x="2935524" y="2172282"/>
                  </a:lnTo>
                  <a:lnTo>
                    <a:pt x="2935524" y="2060744"/>
                  </a:lnTo>
                  <a:lnTo>
                    <a:pt x="2955204" y="2064558"/>
                  </a:lnTo>
                  <a:lnTo>
                    <a:pt x="2974884" y="2068371"/>
                  </a:lnTo>
                  <a:lnTo>
                    <a:pt x="2995198" y="2071549"/>
                  </a:lnTo>
                  <a:lnTo>
                    <a:pt x="3016148" y="2075362"/>
                  </a:lnTo>
                  <a:lnTo>
                    <a:pt x="3016148" y="2186900"/>
                  </a:lnTo>
                  <a:lnTo>
                    <a:pt x="3035827" y="2189442"/>
                  </a:lnTo>
                  <a:lnTo>
                    <a:pt x="3056142" y="2191666"/>
                  </a:lnTo>
                  <a:lnTo>
                    <a:pt x="3076456" y="2194208"/>
                  </a:lnTo>
                  <a:lnTo>
                    <a:pt x="3097406" y="2196115"/>
                  </a:lnTo>
                  <a:lnTo>
                    <a:pt x="3097406" y="2084577"/>
                  </a:lnTo>
                  <a:lnTo>
                    <a:pt x="3117085" y="2086166"/>
                  </a:lnTo>
                  <a:lnTo>
                    <a:pt x="3137400" y="2087437"/>
                  </a:lnTo>
                  <a:lnTo>
                    <a:pt x="3157715" y="2088708"/>
                  </a:lnTo>
                  <a:lnTo>
                    <a:pt x="3178346" y="2089344"/>
                  </a:lnTo>
                  <a:lnTo>
                    <a:pt x="3178346" y="2200246"/>
                  </a:lnTo>
                  <a:lnTo>
                    <a:pt x="3201835" y="2201199"/>
                  </a:lnTo>
                  <a:lnTo>
                    <a:pt x="3225959" y="2201199"/>
                  </a:lnTo>
                  <a:lnTo>
                    <a:pt x="3258970" y="2200882"/>
                  </a:lnTo>
                  <a:lnTo>
                    <a:pt x="3258970" y="2089344"/>
                  </a:lnTo>
                  <a:lnTo>
                    <a:pt x="3291029" y="2088708"/>
                  </a:lnTo>
                  <a:lnTo>
                    <a:pt x="3322135" y="2087119"/>
                  </a:lnTo>
                  <a:lnTo>
                    <a:pt x="3352925" y="2084577"/>
                  </a:lnTo>
                  <a:lnTo>
                    <a:pt x="3383396" y="2082035"/>
                  </a:lnTo>
                  <a:lnTo>
                    <a:pt x="3412916" y="2078540"/>
                  </a:lnTo>
                  <a:lnTo>
                    <a:pt x="3441801" y="2074091"/>
                  </a:lnTo>
                  <a:lnTo>
                    <a:pt x="3470051" y="2069642"/>
                  </a:lnTo>
                  <a:lnTo>
                    <a:pt x="3497348" y="2064558"/>
                  </a:lnTo>
                  <a:lnTo>
                    <a:pt x="3524011" y="2058520"/>
                  </a:lnTo>
                  <a:lnTo>
                    <a:pt x="3549722" y="2052482"/>
                  </a:lnTo>
                  <a:lnTo>
                    <a:pt x="3574480" y="2046127"/>
                  </a:lnTo>
                  <a:lnTo>
                    <a:pt x="3598604" y="2038500"/>
                  </a:lnTo>
                  <a:lnTo>
                    <a:pt x="3621457" y="2030874"/>
                  </a:lnTo>
                  <a:lnTo>
                    <a:pt x="3643042" y="2023247"/>
                  </a:lnTo>
                  <a:lnTo>
                    <a:pt x="3663991" y="2014350"/>
                  </a:lnTo>
                  <a:lnTo>
                    <a:pt x="3683671" y="2005770"/>
                  </a:lnTo>
                  <a:lnTo>
                    <a:pt x="3683671" y="2119532"/>
                  </a:lnTo>
                  <a:lnTo>
                    <a:pt x="3692558" y="2115083"/>
                  </a:lnTo>
                  <a:lnTo>
                    <a:pt x="3701128" y="2110635"/>
                  </a:lnTo>
                  <a:lnTo>
                    <a:pt x="3709381" y="2105550"/>
                  </a:lnTo>
                  <a:lnTo>
                    <a:pt x="3717634" y="2100466"/>
                  </a:lnTo>
                  <a:lnTo>
                    <a:pt x="3725252" y="2095064"/>
                  </a:lnTo>
                  <a:lnTo>
                    <a:pt x="3732235" y="2089979"/>
                  </a:lnTo>
                  <a:lnTo>
                    <a:pt x="3738901" y="2084577"/>
                  </a:lnTo>
                  <a:lnTo>
                    <a:pt x="3744614" y="2079493"/>
                  </a:lnTo>
                  <a:lnTo>
                    <a:pt x="3744614" y="1970179"/>
                  </a:lnTo>
                  <a:lnTo>
                    <a:pt x="3752867" y="1964142"/>
                  </a:lnTo>
                  <a:lnTo>
                    <a:pt x="3760802" y="1958104"/>
                  </a:lnTo>
                  <a:lnTo>
                    <a:pt x="3767786" y="1951749"/>
                  </a:lnTo>
                  <a:lnTo>
                    <a:pt x="3774769" y="1945393"/>
                  </a:lnTo>
                  <a:lnTo>
                    <a:pt x="3781117" y="1939038"/>
                  </a:lnTo>
                  <a:lnTo>
                    <a:pt x="3786830" y="1932365"/>
                  </a:lnTo>
                  <a:lnTo>
                    <a:pt x="3792226" y="1925691"/>
                  </a:lnTo>
                  <a:lnTo>
                    <a:pt x="3796988" y="1919018"/>
                  </a:lnTo>
                  <a:lnTo>
                    <a:pt x="3801432" y="1912027"/>
                  </a:lnTo>
                  <a:lnTo>
                    <a:pt x="3805240" y="1905354"/>
                  </a:lnTo>
                  <a:lnTo>
                    <a:pt x="3808415" y="1898363"/>
                  </a:lnTo>
                  <a:lnTo>
                    <a:pt x="3811271" y="1891372"/>
                  </a:lnTo>
                  <a:lnTo>
                    <a:pt x="3813176" y="1884063"/>
                  </a:lnTo>
                  <a:lnTo>
                    <a:pt x="3814763" y="1877072"/>
                  </a:lnTo>
                  <a:lnTo>
                    <a:pt x="3816033" y="1869446"/>
                  </a:lnTo>
                  <a:lnTo>
                    <a:pt x="3816350" y="1862455"/>
                  </a:lnTo>
                  <a:lnTo>
                    <a:pt x="3816350" y="2010536"/>
                  </a:lnTo>
                  <a:lnTo>
                    <a:pt x="3816033" y="2010854"/>
                  </a:lnTo>
                  <a:lnTo>
                    <a:pt x="3815398" y="2019434"/>
                  </a:lnTo>
                  <a:lnTo>
                    <a:pt x="3814763" y="2025154"/>
                  </a:lnTo>
                  <a:lnTo>
                    <a:pt x="3813493" y="2030556"/>
                  </a:lnTo>
                  <a:lnTo>
                    <a:pt x="3811906" y="2036276"/>
                  </a:lnTo>
                  <a:lnTo>
                    <a:pt x="3810319" y="2041678"/>
                  </a:lnTo>
                  <a:lnTo>
                    <a:pt x="3808097" y="2046762"/>
                  </a:lnTo>
                  <a:lnTo>
                    <a:pt x="3805558" y="2052482"/>
                  </a:lnTo>
                  <a:lnTo>
                    <a:pt x="3803019" y="2057567"/>
                  </a:lnTo>
                  <a:lnTo>
                    <a:pt x="3799844" y="2062969"/>
                  </a:lnTo>
                  <a:lnTo>
                    <a:pt x="3796036" y="2068053"/>
                  </a:lnTo>
                  <a:lnTo>
                    <a:pt x="3792226" y="2073137"/>
                  </a:lnTo>
                  <a:lnTo>
                    <a:pt x="3788418" y="2078540"/>
                  </a:lnTo>
                  <a:lnTo>
                    <a:pt x="3783974" y="2083624"/>
                  </a:lnTo>
                  <a:lnTo>
                    <a:pt x="3779212" y="2088391"/>
                  </a:lnTo>
                  <a:lnTo>
                    <a:pt x="3774134" y="2093475"/>
                  </a:lnTo>
                  <a:lnTo>
                    <a:pt x="3768420" y="2098241"/>
                  </a:lnTo>
                  <a:lnTo>
                    <a:pt x="3763024" y="2103326"/>
                  </a:lnTo>
                  <a:lnTo>
                    <a:pt x="3750963" y="2112859"/>
                  </a:lnTo>
                  <a:lnTo>
                    <a:pt x="3737314" y="2121757"/>
                  </a:lnTo>
                  <a:lnTo>
                    <a:pt x="3722713" y="2130972"/>
                  </a:lnTo>
                  <a:lnTo>
                    <a:pt x="3707477" y="2139552"/>
                  </a:lnTo>
                  <a:lnTo>
                    <a:pt x="3690971" y="2147814"/>
                  </a:lnTo>
                  <a:lnTo>
                    <a:pt x="3673513" y="2156076"/>
                  </a:lnTo>
                  <a:lnTo>
                    <a:pt x="3655103" y="2163702"/>
                  </a:lnTo>
                  <a:lnTo>
                    <a:pt x="3635424" y="2171011"/>
                  </a:lnTo>
                  <a:lnTo>
                    <a:pt x="3615109" y="2178320"/>
                  </a:lnTo>
                  <a:lnTo>
                    <a:pt x="3593842" y="2184993"/>
                  </a:lnTo>
                  <a:lnTo>
                    <a:pt x="3571941" y="2191349"/>
                  </a:lnTo>
                  <a:lnTo>
                    <a:pt x="3549087" y="2197068"/>
                  </a:lnTo>
                  <a:lnTo>
                    <a:pt x="3525281" y="2202788"/>
                  </a:lnTo>
                  <a:lnTo>
                    <a:pt x="3501157" y="2207873"/>
                  </a:lnTo>
                  <a:lnTo>
                    <a:pt x="3476082" y="2212639"/>
                  </a:lnTo>
                  <a:lnTo>
                    <a:pt x="3450371" y="2217088"/>
                  </a:lnTo>
                  <a:lnTo>
                    <a:pt x="3424343" y="2220584"/>
                  </a:lnTo>
                  <a:lnTo>
                    <a:pt x="3397680" y="2224079"/>
                  </a:lnTo>
                  <a:lnTo>
                    <a:pt x="3370065" y="2226939"/>
                  </a:lnTo>
                  <a:lnTo>
                    <a:pt x="3341815" y="2229163"/>
                  </a:lnTo>
                  <a:lnTo>
                    <a:pt x="3313565" y="2231070"/>
                  </a:lnTo>
                  <a:lnTo>
                    <a:pt x="3284680" y="2232341"/>
                  </a:lnTo>
                  <a:lnTo>
                    <a:pt x="3255478" y="2233294"/>
                  </a:lnTo>
                  <a:lnTo>
                    <a:pt x="3225959" y="2233612"/>
                  </a:lnTo>
                  <a:lnTo>
                    <a:pt x="3195487" y="2233294"/>
                  </a:lnTo>
                  <a:lnTo>
                    <a:pt x="3165650" y="2232341"/>
                  </a:lnTo>
                  <a:lnTo>
                    <a:pt x="3136130" y="2231070"/>
                  </a:lnTo>
                  <a:lnTo>
                    <a:pt x="3106928" y="2229163"/>
                  </a:lnTo>
                  <a:lnTo>
                    <a:pt x="3078678" y="2226303"/>
                  </a:lnTo>
                  <a:lnTo>
                    <a:pt x="3050428" y="2223761"/>
                  </a:lnTo>
                  <a:lnTo>
                    <a:pt x="3022813" y="2220266"/>
                  </a:lnTo>
                  <a:lnTo>
                    <a:pt x="2996150" y="2216135"/>
                  </a:lnTo>
                  <a:lnTo>
                    <a:pt x="2970122" y="2211368"/>
                  </a:lnTo>
                  <a:lnTo>
                    <a:pt x="2944729" y="2206602"/>
                  </a:lnTo>
                  <a:lnTo>
                    <a:pt x="2919971" y="2201199"/>
                  </a:lnTo>
                  <a:lnTo>
                    <a:pt x="2895847" y="2195797"/>
                  </a:lnTo>
                  <a:lnTo>
                    <a:pt x="2872994" y="2189442"/>
                  </a:lnTo>
                  <a:lnTo>
                    <a:pt x="2850775" y="2182769"/>
                  </a:lnTo>
                  <a:lnTo>
                    <a:pt x="2829190" y="2175460"/>
                  </a:lnTo>
                  <a:lnTo>
                    <a:pt x="2808876" y="2168469"/>
                  </a:lnTo>
                  <a:lnTo>
                    <a:pt x="2789196" y="2160525"/>
                  </a:lnTo>
                  <a:lnTo>
                    <a:pt x="2770469" y="2152580"/>
                  </a:lnTo>
                  <a:lnTo>
                    <a:pt x="2753328" y="2144001"/>
                  </a:lnTo>
                  <a:lnTo>
                    <a:pt x="2736823" y="2135103"/>
                  </a:lnTo>
                  <a:lnTo>
                    <a:pt x="2721269" y="2126205"/>
                  </a:lnTo>
                  <a:lnTo>
                    <a:pt x="2706986" y="2116990"/>
                  </a:lnTo>
                  <a:lnTo>
                    <a:pt x="2693972" y="2107139"/>
                  </a:lnTo>
                  <a:lnTo>
                    <a:pt x="2688258" y="2102372"/>
                  </a:lnTo>
                  <a:lnTo>
                    <a:pt x="2682227" y="2097288"/>
                  </a:lnTo>
                  <a:lnTo>
                    <a:pt x="2676831" y="2092522"/>
                  </a:lnTo>
                  <a:lnTo>
                    <a:pt x="2671753" y="2087437"/>
                  </a:lnTo>
                  <a:lnTo>
                    <a:pt x="2666991" y="2082353"/>
                  </a:lnTo>
                  <a:lnTo>
                    <a:pt x="2662548" y="2076951"/>
                  </a:lnTo>
                  <a:lnTo>
                    <a:pt x="2658104" y="2071549"/>
                  </a:lnTo>
                  <a:lnTo>
                    <a:pt x="2654612" y="2066464"/>
                  </a:lnTo>
                  <a:lnTo>
                    <a:pt x="2651121" y="2061062"/>
                  </a:lnTo>
                  <a:lnTo>
                    <a:pt x="2647947" y="2055342"/>
                  </a:lnTo>
                  <a:lnTo>
                    <a:pt x="2645090" y="2050258"/>
                  </a:lnTo>
                  <a:lnTo>
                    <a:pt x="2642868" y="2044856"/>
                  </a:lnTo>
                  <a:lnTo>
                    <a:pt x="2640329" y="2039454"/>
                  </a:lnTo>
                  <a:lnTo>
                    <a:pt x="2638742" y="2033416"/>
                  </a:lnTo>
                  <a:lnTo>
                    <a:pt x="2637789" y="2027696"/>
                  </a:lnTo>
                  <a:lnTo>
                    <a:pt x="2636520" y="2022294"/>
                  </a:lnTo>
                  <a:lnTo>
                    <a:pt x="2636202" y="2016256"/>
                  </a:lnTo>
                  <a:lnTo>
                    <a:pt x="2635885" y="2010854"/>
                  </a:lnTo>
                  <a:lnTo>
                    <a:pt x="2635250" y="2010854"/>
                  </a:lnTo>
                  <a:lnTo>
                    <a:pt x="2635250" y="1862137"/>
                  </a:lnTo>
                  <a:close/>
                  <a:moveTo>
                    <a:pt x="3815353" y="1849331"/>
                  </a:moveTo>
                  <a:lnTo>
                    <a:pt x="3816061" y="1854393"/>
                  </a:lnTo>
                  <a:lnTo>
                    <a:pt x="3816350" y="1860279"/>
                  </a:lnTo>
                  <a:lnTo>
                    <a:pt x="3816061" y="1862137"/>
                  </a:lnTo>
                  <a:lnTo>
                    <a:pt x="3816061" y="1859040"/>
                  </a:lnTo>
                  <a:lnTo>
                    <a:pt x="3815773" y="1853154"/>
                  </a:lnTo>
                  <a:lnTo>
                    <a:pt x="3815353" y="1849331"/>
                  </a:lnTo>
                  <a:close/>
                  <a:moveTo>
                    <a:pt x="2636143" y="1848861"/>
                  </a:moveTo>
                  <a:lnTo>
                    <a:pt x="2635885" y="1853247"/>
                  </a:lnTo>
                  <a:lnTo>
                    <a:pt x="2635250" y="1859280"/>
                  </a:lnTo>
                  <a:lnTo>
                    <a:pt x="2635250" y="1854517"/>
                  </a:lnTo>
                  <a:lnTo>
                    <a:pt x="2636143" y="1848861"/>
                  </a:lnTo>
                  <a:close/>
                  <a:moveTo>
                    <a:pt x="3814618" y="1842622"/>
                  </a:moveTo>
                  <a:lnTo>
                    <a:pt x="3815195" y="1847888"/>
                  </a:lnTo>
                  <a:lnTo>
                    <a:pt x="3815353" y="1849331"/>
                  </a:lnTo>
                  <a:lnTo>
                    <a:pt x="3815195" y="1848198"/>
                  </a:lnTo>
                  <a:lnTo>
                    <a:pt x="3814618" y="1842622"/>
                  </a:lnTo>
                  <a:close/>
                  <a:moveTo>
                    <a:pt x="2638425" y="1836737"/>
                  </a:moveTo>
                  <a:lnTo>
                    <a:pt x="2636838" y="1842770"/>
                  </a:lnTo>
                  <a:lnTo>
                    <a:pt x="2636202" y="1848485"/>
                  </a:lnTo>
                  <a:lnTo>
                    <a:pt x="2636143" y="1848861"/>
                  </a:lnTo>
                  <a:lnTo>
                    <a:pt x="2636202" y="1847850"/>
                  </a:lnTo>
                  <a:lnTo>
                    <a:pt x="2636838" y="1842452"/>
                  </a:lnTo>
                  <a:lnTo>
                    <a:pt x="2638425" y="1836737"/>
                  </a:lnTo>
                  <a:close/>
                  <a:moveTo>
                    <a:pt x="3187700" y="1751012"/>
                  </a:moveTo>
                  <a:lnTo>
                    <a:pt x="3187700" y="1827212"/>
                  </a:lnTo>
                  <a:lnTo>
                    <a:pt x="3172031" y="1824063"/>
                  </a:lnTo>
                  <a:lnTo>
                    <a:pt x="3153163" y="1820285"/>
                  </a:lnTo>
                  <a:lnTo>
                    <a:pt x="3144209" y="1818396"/>
                  </a:lnTo>
                  <a:lnTo>
                    <a:pt x="3136535" y="1816191"/>
                  </a:lnTo>
                  <a:lnTo>
                    <a:pt x="3129179" y="1813987"/>
                  </a:lnTo>
                  <a:lnTo>
                    <a:pt x="3122144" y="1811153"/>
                  </a:lnTo>
                  <a:lnTo>
                    <a:pt x="3115749" y="1808005"/>
                  </a:lnTo>
                  <a:lnTo>
                    <a:pt x="3109673" y="1804541"/>
                  </a:lnTo>
                  <a:lnTo>
                    <a:pt x="3106475" y="1801707"/>
                  </a:lnTo>
                  <a:lnTo>
                    <a:pt x="3103917" y="1799503"/>
                  </a:lnTo>
                  <a:lnTo>
                    <a:pt x="3101998" y="1796669"/>
                  </a:lnTo>
                  <a:lnTo>
                    <a:pt x="3100399" y="1793835"/>
                  </a:lnTo>
                  <a:lnTo>
                    <a:pt x="3099120" y="1791001"/>
                  </a:lnTo>
                  <a:lnTo>
                    <a:pt x="3098800" y="1788167"/>
                  </a:lnTo>
                  <a:lnTo>
                    <a:pt x="3098800" y="1785334"/>
                  </a:lnTo>
                  <a:lnTo>
                    <a:pt x="3099120" y="1782500"/>
                  </a:lnTo>
                  <a:lnTo>
                    <a:pt x="3099759" y="1779351"/>
                  </a:lnTo>
                  <a:lnTo>
                    <a:pt x="3101358" y="1777147"/>
                  </a:lnTo>
                  <a:lnTo>
                    <a:pt x="3103597" y="1774313"/>
                  </a:lnTo>
                  <a:lnTo>
                    <a:pt x="3105835" y="1771794"/>
                  </a:lnTo>
                  <a:lnTo>
                    <a:pt x="3108713" y="1769275"/>
                  </a:lnTo>
                  <a:lnTo>
                    <a:pt x="3112231" y="1767386"/>
                  </a:lnTo>
                  <a:lnTo>
                    <a:pt x="3116068" y="1765182"/>
                  </a:lnTo>
                  <a:lnTo>
                    <a:pt x="3120545" y="1763607"/>
                  </a:lnTo>
                  <a:lnTo>
                    <a:pt x="3127581" y="1760773"/>
                  </a:lnTo>
                  <a:lnTo>
                    <a:pt x="3135255" y="1758884"/>
                  </a:lnTo>
                  <a:lnTo>
                    <a:pt x="3143250" y="1756680"/>
                  </a:lnTo>
                  <a:lnTo>
                    <a:pt x="3151564" y="1755106"/>
                  </a:lnTo>
                  <a:lnTo>
                    <a:pt x="3160199" y="1753531"/>
                  </a:lnTo>
                  <a:lnTo>
                    <a:pt x="3169472" y="1752587"/>
                  </a:lnTo>
                  <a:lnTo>
                    <a:pt x="3178426" y="1751642"/>
                  </a:lnTo>
                  <a:lnTo>
                    <a:pt x="3187700" y="1751012"/>
                  </a:lnTo>
                  <a:close/>
                  <a:moveTo>
                    <a:pt x="3203106" y="1692876"/>
                  </a:moveTo>
                  <a:lnTo>
                    <a:pt x="3200250" y="1693193"/>
                  </a:lnTo>
                  <a:lnTo>
                    <a:pt x="3197710" y="1693827"/>
                  </a:lnTo>
                  <a:lnTo>
                    <a:pt x="3194854" y="1694144"/>
                  </a:lnTo>
                  <a:lnTo>
                    <a:pt x="3192949" y="1694778"/>
                  </a:lnTo>
                  <a:lnTo>
                    <a:pt x="3191045" y="1696045"/>
                  </a:lnTo>
                  <a:lnTo>
                    <a:pt x="3189458" y="1697313"/>
                  </a:lnTo>
                  <a:lnTo>
                    <a:pt x="3188506" y="1698581"/>
                  </a:lnTo>
                  <a:lnTo>
                    <a:pt x="3188188" y="1699532"/>
                  </a:lnTo>
                  <a:lnTo>
                    <a:pt x="3188188" y="1720450"/>
                  </a:lnTo>
                  <a:lnTo>
                    <a:pt x="3171684" y="1721718"/>
                  </a:lnTo>
                  <a:lnTo>
                    <a:pt x="3155179" y="1723620"/>
                  </a:lnTo>
                  <a:lnTo>
                    <a:pt x="3139309" y="1726155"/>
                  </a:lnTo>
                  <a:lnTo>
                    <a:pt x="3123756" y="1728691"/>
                  </a:lnTo>
                  <a:lnTo>
                    <a:pt x="3108838" y="1731860"/>
                  </a:lnTo>
                  <a:lnTo>
                    <a:pt x="3095190" y="1735347"/>
                  </a:lnTo>
                  <a:lnTo>
                    <a:pt x="3081542" y="1739784"/>
                  </a:lnTo>
                  <a:lnTo>
                    <a:pt x="3069480" y="1744538"/>
                  </a:lnTo>
                  <a:lnTo>
                    <a:pt x="3061228" y="1748342"/>
                  </a:lnTo>
                  <a:lnTo>
                    <a:pt x="3053293" y="1752462"/>
                  </a:lnTo>
                  <a:lnTo>
                    <a:pt x="3046310" y="1756582"/>
                  </a:lnTo>
                  <a:lnTo>
                    <a:pt x="3040280" y="1761019"/>
                  </a:lnTo>
                  <a:lnTo>
                    <a:pt x="3034884" y="1765774"/>
                  </a:lnTo>
                  <a:lnTo>
                    <a:pt x="3030440" y="1770528"/>
                  </a:lnTo>
                  <a:lnTo>
                    <a:pt x="3026949" y="1775282"/>
                  </a:lnTo>
                  <a:lnTo>
                    <a:pt x="3024092" y="1780353"/>
                  </a:lnTo>
                  <a:lnTo>
                    <a:pt x="3022505" y="1785107"/>
                  </a:lnTo>
                  <a:lnTo>
                    <a:pt x="3021235" y="1790179"/>
                  </a:lnTo>
                  <a:lnTo>
                    <a:pt x="3021235" y="1794933"/>
                  </a:lnTo>
                  <a:lnTo>
                    <a:pt x="3022505" y="1800004"/>
                  </a:lnTo>
                  <a:lnTo>
                    <a:pt x="3024092" y="1805075"/>
                  </a:lnTo>
                  <a:lnTo>
                    <a:pt x="3026949" y="1809829"/>
                  </a:lnTo>
                  <a:lnTo>
                    <a:pt x="3030758" y="1814583"/>
                  </a:lnTo>
                  <a:lnTo>
                    <a:pt x="3035519" y="1819338"/>
                  </a:lnTo>
                  <a:lnTo>
                    <a:pt x="3040597" y="1823775"/>
                  </a:lnTo>
                  <a:lnTo>
                    <a:pt x="3046310" y="1827578"/>
                  </a:lnTo>
                  <a:lnTo>
                    <a:pt x="3052976" y="1831065"/>
                  </a:lnTo>
                  <a:lnTo>
                    <a:pt x="3059958" y="1835185"/>
                  </a:lnTo>
                  <a:lnTo>
                    <a:pt x="3067893" y="1838354"/>
                  </a:lnTo>
                  <a:lnTo>
                    <a:pt x="3076146" y="1841524"/>
                  </a:lnTo>
                  <a:lnTo>
                    <a:pt x="3084716" y="1844059"/>
                  </a:lnTo>
                  <a:lnTo>
                    <a:pt x="3094555" y="1846595"/>
                  </a:lnTo>
                  <a:lnTo>
                    <a:pt x="3130104" y="1853885"/>
                  </a:lnTo>
                  <a:lnTo>
                    <a:pt x="3188188" y="1865929"/>
                  </a:lnTo>
                  <a:lnTo>
                    <a:pt x="3188188" y="1956259"/>
                  </a:lnTo>
                  <a:lnTo>
                    <a:pt x="3173588" y="1954357"/>
                  </a:lnTo>
                  <a:lnTo>
                    <a:pt x="3159305" y="1952455"/>
                  </a:lnTo>
                  <a:lnTo>
                    <a:pt x="3152005" y="1951187"/>
                  </a:lnTo>
                  <a:lnTo>
                    <a:pt x="3144070" y="1949603"/>
                  </a:lnTo>
                  <a:lnTo>
                    <a:pt x="3127565" y="1945799"/>
                  </a:lnTo>
                  <a:lnTo>
                    <a:pt x="3111695" y="1941362"/>
                  </a:lnTo>
                  <a:lnTo>
                    <a:pt x="3098681" y="1936608"/>
                  </a:lnTo>
                  <a:lnTo>
                    <a:pt x="3095190" y="1935657"/>
                  </a:lnTo>
                  <a:lnTo>
                    <a:pt x="3091699" y="1934072"/>
                  </a:lnTo>
                  <a:lnTo>
                    <a:pt x="3088842" y="1932805"/>
                  </a:lnTo>
                  <a:lnTo>
                    <a:pt x="3088524" y="1932488"/>
                  </a:lnTo>
                  <a:lnTo>
                    <a:pt x="3084398" y="1929952"/>
                  </a:lnTo>
                  <a:lnTo>
                    <a:pt x="3082176" y="1928684"/>
                  </a:lnTo>
                  <a:lnTo>
                    <a:pt x="3079637" y="1927733"/>
                  </a:lnTo>
                  <a:lnTo>
                    <a:pt x="3077415" y="1926783"/>
                  </a:lnTo>
                  <a:lnTo>
                    <a:pt x="3074559" y="1926149"/>
                  </a:lnTo>
                  <a:lnTo>
                    <a:pt x="3068211" y="1925198"/>
                  </a:lnTo>
                  <a:lnTo>
                    <a:pt x="3061863" y="1924881"/>
                  </a:lnTo>
                  <a:lnTo>
                    <a:pt x="3055197" y="1925515"/>
                  </a:lnTo>
                  <a:lnTo>
                    <a:pt x="3048532" y="1926466"/>
                  </a:lnTo>
                  <a:lnTo>
                    <a:pt x="3042184" y="1928050"/>
                  </a:lnTo>
                  <a:lnTo>
                    <a:pt x="3035836" y="1929952"/>
                  </a:lnTo>
                  <a:lnTo>
                    <a:pt x="3030123" y="1932488"/>
                  </a:lnTo>
                  <a:lnTo>
                    <a:pt x="3025044" y="1934706"/>
                  </a:lnTo>
                  <a:lnTo>
                    <a:pt x="3020918" y="1937559"/>
                  </a:lnTo>
                  <a:lnTo>
                    <a:pt x="3017427" y="1940728"/>
                  </a:lnTo>
                  <a:lnTo>
                    <a:pt x="3016157" y="1941679"/>
                  </a:lnTo>
                  <a:lnTo>
                    <a:pt x="3015522" y="1943264"/>
                  </a:lnTo>
                  <a:lnTo>
                    <a:pt x="3015205" y="1944849"/>
                  </a:lnTo>
                  <a:lnTo>
                    <a:pt x="3015205" y="1946116"/>
                  </a:lnTo>
                  <a:lnTo>
                    <a:pt x="3015205" y="1947701"/>
                  </a:lnTo>
                  <a:lnTo>
                    <a:pt x="3015840" y="1948969"/>
                  </a:lnTo>
                  <a:lnTo>
                    <a:pt x="3017109" y="1950554"/>
                  </a:lnTo>
                  <a:lnTo>
                    <a:pt x="3018696" y="1951504"/>
                  </a:lnTo>
                  <a:lnTo>
                    <a:pt x="3025044" y="1955625"/>
                  </a:lnTo>
                  <a:lnTo>
                    <a:pt x="3032027" y="1959428"/>
                  </a:lnTo>
                  <a:lnTo>
                    <a:pt x="3039962" y="1962915"/>
                  </a:lnTo>
                  <a:lnTo>
                    <a:pt x="3048532" y="1966084"/>
                  </a:lnTo>
                  <a:lnTo>
                    <a:pt x="3057737" y="1969253"/>
                  </a:lnTo>
                  <a:lnTo>
                    <a:pt x="3067576" y="1972106"/>
                  </a:lnTo>
                  <a:lnTo>
                    <a:pt x="3077733" y="1974959"/>
                  </a:lnTo>
                  <a:lnTo>
                    <a:pt x="3088842" y="1977177"/>
                  </a:lnTo>
                  <a:lnTo>
                    <a:pt x="3100268" y="1979713"/>
                  </a:lnTo>
                  <a:lnTo>
                    <a:pt x="3111695" y="1981614"/>
                  </a:lnTo>
                  <a:lnTo>
                    <a:pt x="3123756" y="1983516"/>
                  </a:lnTo>
                  <a:lnTo>
                    <a:pt x="3136452" y="1985101"/>
                  </a:lnTo>
                  <a:lnTo>
                    <a:pt x="3149148" y="1986369"/>
                  </a:lnTo>
                  <a:lnTo>
                    <a:pt x="3162162" y="1987636"/>
                  </a:lnTo>
                  <a:lnTo>
                    <a:pt x="3188188" y="1989538"/>
                  </a:lnTo>
                  <a:lnTo>
                    <a:pt x="3188188" y="2009823"/>
                  </a:lnTo>
                  <a:lnTo>
                    <a:pt x="3188506" y="2011407"/>
                  </a:lnTo>
                  <a:lnTo>
                    <a:pt x="3189458" y="2012675"/>
                  </a:lnTo>
                  <a:lnTo>
                    <a:pt x="3191045" y="2013626"/>
                  </a:lnTo>
                  <a:lnTo>
                    <a:pt x="3192949" y="2014577"/>
                  </a:lnTo>
                  <a:lnTo>
                    <a:pt x="3194854" y="2015528"/>
                  </a:lnTo>
                  <a:lnTo>
                    <a:pt x="3197710" y="2015845"/>
                  </a:lnTo>
                  <a:lnTo>
                    <a:pt x="3200250" y="2016162"/>
                  </a:lnTo>
                  <a:lnTo>
                    <a:pt x="3203106" y="2016479"/>
                  </a:lnTo>
                  <a:lnTo>
                    <a:pt x="3254843" y="2016479"/>
                  </a:lnTo>
                  <a:lnTo>
                    <a:pt x="3258017" y="2016162"/>
                  </a:lnTo>
                  <a:lnTo>
                    <a:pt x="3260556" y="2015845"/>
                  </a:lnTo>
                  <a:lnTo>
                    <a:pt x="3263413" y="2015528"/>
                  </a:lnTo>
                  <a:lnTo>
                    <a:pt x="3265317" y="2014577"/>
                  </a:lnTo>
                  <a:lnTo>
                    <a:pt x="3267539" y="2013626"/>
                  </a:lnTo>
                  <a:lnTo>
                    <a:pt x="3269126" y="2012675"/>
                  </a:lnTo>
                  <a:lnTo>
                    <a:pt x="3269761" y="2011407"/>
                  </a:lnTo>
                  <a:lnTo>
                    <a:pt x="3270078" y="2009823"/>
                  </a:lnTo>
                  <a:lnTo>
                    <a:pt x="3270078" y="1988587"/>
                  </a:lnTo>
                  <a:lnTo>
                    <a:pt x="3286265" y="1987636"/>
                  </a:lnTo>
                  <a:lnTo>
                    <a:pt x="3302136" y="1986369"/>
                  </a:lnTo>
                  <a:lnTo>
                    <a:pt x="3317371" y="1984467"/>
                  </a:lnTo>
                  <a:lnTo>
                    <a:pt x="3331971" y="1981931"/>
                  </a:lnTo>
                  <a:lnTo>
                    <a:pt x="3345937" y="1979079"/>
                  </a:lnTo>
                  <a:lnTo>
                    <a:pt x="3358950" y="1976543"/>
                  </a:lnTo>
                  <a:lnTo>
                    <a:pt x="3370694" y="1973057"/>
                  </a:lnTo>
                  <a:lnTo>
                    <a:pt x="3381486" y="1968937"/>
                  </a:lnTo>
                  <a:lnTo>
                    <a:pt x="3390056" y="1965450"/>
                  </a:lnTo>
                  <a:lnTo>
                    <a:pt x="3398308" y="1961964"/>
                  </a:lnTo>
                  <a:lnTo>
                    <a:pt x="3405291" y="1957843"/>
                  </a:lnTo>
                  <a:lnTo>
                    <a:pt x="3411956" y="1953723"/>
                  </a:lnTo>
                  <a:lnTo>
                    <a:pt x="3417670" y="1949286"/>
                  </a:lnTo>
                  <a:lnTo>
                    <a:pt x="3422748" y="1944849"/>
                  </a:lnTo>
                  <a:lnTo>
                    <a:pt x="3427192" y="1940094"/>
                  </a:lnTo>
                  <a:lnTo>
                    <a:pt x="3430683" y="1935657"/>
                  </a:lnTo>
                  <a:lnTo>
                    <a:pt x="3433540" y="1930903"/>
                  </a:lnTo>
                  <a:lnTo>
                    <a:pt x="3435444" y="1926149"/>
                  </a:lnTo>
                  <a:lnTo>
                    <a:pt x="3436396" y="1921078"/>
                  </a:lnTo>
                  <a:lnTo>
                    <a:pt x="3437031" y="1916323"/>
                  </a:lnTo>
                  <a:lnTo>
                    <a:pt x="3436079" y="1910935"/>
                  </a:lnTo>
                  <a:lnTo>
                    <a:pt x="3434492" y="1905864"/>
                  </a:lnTo>
                  <a:lnTo>
                    <a:pt x="3432270" y="1901110"/>
                  </a:lnTo>
                  <a:lnTo>
                    <a:pt x="3429096" y="1896039"/>
                  </a:lnTo>
                  <a:lnTo>
                    <a:pt x="3426557" y="1893820"/>
                  </a:lnTo>
                  <a:lnTo>
                    <a:pt x="3424335" y="1890968"/>
                  </a:lnTo>
                  <a:lnTo>
                    <a:pt x="3418304" y="1886530"/>
                  </a:lnTo>
                  <a:lnTo>
                    <a:pt x="3411639" y="1882093"/>
                  </a:lnTo>
                  <a:lnTo>
                    <a:pt x="3404339" y="1877973"/>
                  </a:lnTo>
                  <a:lnTo>
                    <a:pt x="3395451" y="1874169"/>
                  </a:lnTo>
                  <a:lnTo>
                    <a:pt x="3385929" y="1870683"/>
                  </a:lnTo>
                  <a:lnTo>
                    <a:pt x="3375772" y="1866880"/>
                  </a:lnTo>
                  <a:lnTo>
                    <a:pt x="3365298" y="1863710"/>
                  </a:lnTo>
                  <a:lnTo>
                    <a:pt x="3354189" y="1860541"/>
                  </a:lnTo>
                  <a:lnTo>
                    <a:pt x="3342763" y="1858005"/>
                  </a:lnTo>
                  <a:lnTo>
                    <a:pt x="3318640" y="1852300"/>
                  </a:lnTo>
                  <a:lnTo>
                    <a:pt x="3294200" y="1847546"/>
                  </a:lnTo>
                  <a:lnTo>
                    <a:pt x="3270078" y="1843426"/>
                  </a:lnTo>
                  <a:lnTo>
                    <a:pt x="3270078" y="1752779"/>
                  </a:lnTo>
                  <a:lnTo>
                    <a:pt x="3291026" y="1755631"/>
                  </a:lnTo>
                  <a:lnTo>
                    <a:pt x="3298961" y="1756582"/>
                  </a:lnTo>
                  <a:lnTo>
                    <a:pt x="3306896" y="1758801"/>
                  </a:lnTo>
                  <a:lnTo>
                    <a:pt x="3323719" y="1762921"/>
                  </a:lnTo>
                  <a:lnTo>
                    <a:pt x="3339589" y="1767992"/>
                  </a:lnTo>
                  <a:lnTo>
                    <a:pt x="3352920" y="1772746"/>
                  </a:lnTo>
                  <a:lnTo>
                    <a:pt x="3360537" y="1775599"/>
                  </a:lnTo>
                  <a:lnTo>
                    <a:pt x="3363076" y="1777184"/>
                  </a:lnTo>
                  <a:lnTo>
                    <a:pt x="3367203" y="1779402"/>
                  </a:lnTo>
                  <a:lnTo>
                    <a:pt x="3369424" y="1780670"/>
                  </a:lnTo>
                  <a:lnTo>
                    <a:pt x="3371964" y="1781938"/>
                  </a:lnTo>
                  <a:lnTo>
                    <a:pt x="3374186" y="1783206"/>
                  </a:lnTo>
                  <a:lnTo>
                    <a:pt x="3377042" y="1783523"/>
                  </a:lnTo>
                  <a:lnTo>
                    <a:pt x="3383390" y="1784157"/>
                  </a:lnTo>
                  <a:lnTo>
                    <a:pt x="3389738" y="1784790"/>
                  </a:lnTo>
                  <a:lnTo>
                    <a:pt x="3396404" y="1784157"/>
                  </a:lnTo>
                  <a:lnTo>
                    <a:pt x="3403069" y="1783206"/>
                  </a:lnTo>
                  <a:lnTo>
                    <a:pt x="3409417" y="1781621"/>
                  </a:lnTo>
                  <a:lnTo>
                    <a:pt x="3415765" y="1779402"/>
                  </a:lnTo>
                  <a:lnTo>
                    <a:pt x="3421478" y="1777184"/>
                  </a:lnTo>
                  <a:lnTo>
                    <a:pt x="3426557" y="1774965"/>
                  </a:lnTo>
                  <a:lnTo>
                    <a:pt x="3430683" y="1772113"/>
                  </a:lnTo>
                  <a:lnTo>
                    <a:pt x="3434174" y="1769260"/>
                  </a:lnTo>
                  <a:lnTo>
                    <a:pt x="3435127" y="1767675"/>
                  </a:lnTo>
                  <a:lnTo>
                    <a:pt x="3436079" y="1766091"/>
                  </a:lnTo>
                  <a:lnTo>
                    <a:pt x="3436396" y="1765140"/>
                  </a:lnTo>
                  <a:lnTo>
                    <a:pt x="3436396" y="1763555"/>
                  </a:lnTo>
                  <a:lnTo>
                    <a:pt x="3436079" y="1761970"/>
                  </a:lnTo>
                  <a:lnTo>
                    <a:pt x="3435761" y="1760702"/>
                  </a:lnTo>
                  <a:lnTo>
                    <a:pt x="3434492" y="1759118"/>
                  </a:lnTo>
                  <a:lnTo>
                    <a:pt x="3432905" y="1757850"/>
                  </a:lnTo>
                  <a:lnTo>
                    <a:pt x="3428144" y="1754997"/>
                  </a:lnTo>
                  <a:lnTo>
                    <a:pt x="3423065" y="1752145"/>
                  </a:lnTo>
                  <a:lnTo>
                    <a:pt x="3417352" y="1749292"/>
                  </a:lnTo>
                  <a:lnTo>
                    <a:pt x="3410369" y="1746440"/>
                  </a:lnTo>
                  <a:lnTo>
                    <a:pt x="3403386" y="1743587"/>
                  </a:lnTo>
                  <a:lnTo>
                    <a:pt x="3396404" y="1741369"/>
                  </a:lnTo>
                  <a:lnTo>
                    <a:pt x="3380534" y="1736614"/>
                  </a:lnTo>
                  <a:lnTo>
                    <a:pt x="3363711" y="1732177"/>
                  </a:lnTo>
                  <a:lnTo>
                    <a:pt x="3346572" y="1728374"/>
                  </a:lnTo>
                  <a:lnTo>
                    <a:pt x="3329749" y="1725204"/>
                  </a:lnTo>
                  <a:lnTo>
                    <a:pt x="3313562" y="1723303"/>
                  </a:lnTo>
                  <a:lnTo>
                    <a:pt x="3292296" y="1720767"/>
                  </a:lnTo>
                  <a:lnTo>
                    <a:pt x="3270078" y="1719182"/>
                  </a:lnTo>
                  <a:lnTo>
                    <a:pt x="3270078" y="1699532"/>
                  </a:lnTo>
                  <a:lnTo>
                    <a:pt x="3269761" y="1698581"/>
                  </a:lnTo>
                  <a:lnTo>
                    <a:pt x="3269126" y="1697313"/>
                  </a:lnTo>
                  <a:lnTo>
                    <a:pt x="3267539" y="1696045"/>
                  </a:lnTo>
                  <a:lnTo>
                    <a:pt x="3265317" y="1694778"/>
                  </a:lnTo>
                  <a:lnTo>
                    <a:pt x="3263413" y="1694144"/>
                  </a:lnTo>
                  <a:lnTo>
                    <a:pt x="3260556" y="1693827"/>
                  </a:lnTo>
                  <a:lnTo>
                    <a:pt x="3258017" y="1693193"/>
                  </a:lnTo>
                  <a:lnTo>
                    <a:pt x="3254843" y="1692876"/>
                  </a:lnTo>
                  <a:lnTo>
                    <a:pt x="3203106" y="1692876"/>
                  </a:lnTo>
                  <a:close/>
                  <a:moveTo>
                    <a:pt x="3225959" y="1673225"/>
                  </a:moveTo>
                  <a:lnTo>
                    <a:pt x="3251986" y="1673542"/>
                  </a:lnTo>
                  <a:lnTo>
                    <a:pt x="3278013" y="1674493"/>
                  </a:lnTo>
                  <a:lnTo>
                    <a:pt x="3303722" y="1675444"/>
                  </a:lnTo>
                  <a:lnTo>
                    <a:pt x="3328480" y="1677028"/>
                  </a:lnTo>
                  <a:lnTo>
                    <a:pt x="3353237" y="1679247"/>
                  </a:lnTo>
                  <a:lnTo>
                    <a:pt x="3377360" y="1681466"/>
                  </a:lnTo>
                  <a:lnTo>
                    <a:pt x="3401165" y="1684318"/>
                  </a:lnTo>
                  <a:lnTo>
                    <a:pt x="3424335" y="1687805"/>
                  </a:lnTo>
                  <a:lnTo>
                    <a:pt x="3446870" y="1691291"/>
                  </a:lnTo>
                  <a:lnTo>
                    <a:pt x="3468771" y="1695411"/>
                  </a:lnTo>
                  <a:lnTo>
                    <a:pt x="3490037" y="1699532"/>
                  </a:lnTo>
                  <a:lnTo>
                    <a:pt x="3510668" y="1704286"/>
                  </a:lnTo>
                  <a:lnTo>
                    <a:pt x="3530664" y="1709357"/>
                  </a:lnTo>
                  <a:lnTo>
                    <a:pt x="3550026" y="1715062"/>
                  </a:lnTo>
                  <a:lnTo>
                    <a:pt x="3568752" y="1720450"/>
                  </a:lnTo>
                  <a:lnTo>
                    <a:pt x="3586527" y="1726789"/>
                  </a:lnTo>
                  <a:lnTo>
                    <a:pt x="3603349" y="1733128"/>
                  </a:lnTo>
                  <a:lnTo>
                    <a:pt x="3619219" y="1739467"/>
                  </a:lnTo>
                  <a:lnTo>
                    <a:pt x="3634454" y="1746440"/>
                  </a:lnTo>
                  <a:lnTo>
                    <a:pt x="3648738" y="1753413"/>
                  </a:lnTo>
                  <a:lnTo>
                    <a:pt x="3661751" y="1760702"/>
                  </a:lnTo>
                  <a:lnTo>
                    <a:pt x="3673812" y="1768626"/>
                  </a:lnTo>
                  <a:lnTo>
                    <a:pt x="3685239" y="1776550"/>
                  </a:lnTo>
                  <a:lnTo>
                    <a:pt x="3695713" y="1784157"/>
                  </a:lnTo>
                  <a:lnTo>
                    <a:pt x="3704600" y="1792397"/>
                  </a:lnTo>
                  <a:lnTo>
                    <a:pt x="3708726" y="1796834"/>
                  </a:lnTo>
                  <a:lnTo>
                    <a:pt x="3712535" y="1800955"/>
                  </a:lnTo>
                  <a:lnTo>
                    <a:pt x="3716027" y="1805075"/>
                  </a:lnTo>
                  <a:lnTo>
                    <a:pt x="3719518" y="1809512"/>
                  </a:lnTo>
                  <a:lnTo>
                    <a:pt x="3722375" y="1813950"/>
                  </a:lnTo>
                  <a:lnTo>
                    <a:pt x="3725231" y="1818704"/>
                  </a:lnTo>
                  <a:lnTo>
                    <a:pt x="3727453" y="1822824"/>
                  </a:lnTo>
                  <a:lnTo>
                    <a:pt x="3729357" y="1827261"/>
                  </a:lnTo>
                  <a:lnTo>
                    <a:pt x="3731579" y="1832015"/>
                  </a:lnTo>
                  <a:lnTo>
                    <a:pt x="3733166" y="1836136"/>
                  </a:lnTo>
                  <a:lnTo>
                    <a:pt x="3733801" y="1840890"/>
                  </a:lnTo>
                  <a:lnTo>
                    <a:pt x="3735071" y="1845644"/>
                  </a:lnTo>
                  <a:lnTo>
                    <a:pt x="3735388" y="1850081"/>
                  </a:lnTo>
                  <a:lnTo>
                    <a:pt x="3735388" y="1854836"/>
                  </a:lnTo>
                  <a:lnTo>
                    <a:pt x="3735388" y="1859590"/>
                  </a:lnTo>
                  <a:lnTo>
                    <a:pt x="3735071" y="1864344"/>
                  </a:lnTo>
                  <a:lnTo>
                    <a:pt x="3733801" y="1869098"/>
                  </a:lnTo>
                  <a:lnTo>
                    <a:pt x="3733166" y="1873219"/>
                  </a:lnTo>
                  <a:lnTo>
                    <a:pt x="3731579" y="1877973"/>
                  </a:lnTo>
                  <a:lnTo>
                    <a:pt x="3729357" y="1882727"/>
                  </a:lnTo>
                  <a:lnTo>
                    <a:pt x="3727453" y="1887164"/>
                  </a:lnTo>
                  <a:lnTo>
                    <a:pt x="3725231" y="1891285"/>
                  </a:lnTo>
                  <a:lnTo>
                    <a:pt x="3722375" y="1895722"/>
                  </a:lnTo>
                  <a:lnTo>
                    <a:pt x="3719518" y="1900476"/>
                  </a:lnTo>
                  <a:lnTo>
                    <a:pt x="3716027" y="1904913"/>
                  </a:lnTo>
                  <a:lnTo>
                    <a:pt x="3712535" y="1908717"/>
                  </a:lnTo>
                  <a:lnTo>
                    <a:pt x="3708726" y="1913154"/>
                  </a:lnTo>
                  <a:lnTo>
                    <a:pt x="3704600" y="1917274"/>
                  </a:lnTo>
                  <a:lnTo>
                    <a:pt x="3695713" y="1925515"/>
                  </a:lnTo>
                  <a:lnTo>
                    <a:pt x="3685239" y="1933438"/>
                  </a:lnTo>
                  <a:lnTo>
                    <a:pt x="3673812" y="1941362"/>
                  </a:lnTo>
                  <a:lnTo>
                    <a:pt x="3661751" y="1948969"/>
                  </a:lnTo>
                  <a:lnTo>
                    <a:pt x="3648738" y="1956259"/>
                  </a:lnTo>
                  <a:lnTo>
                    <a:pt x="3634454" y="1963548"/>
                  </a:lnTo>
                  <a:lnTo>
                    <a:pt x="3619219" y="1970521"/>
                  </a:lnTo>
                  <a:lnTo>
                    <a:pt x="3603349" y="1976860"/>
                  </a:lnTo>
                  <a:lnTo>
                    <a:pt x="3586527" y="1983199"/>
                  </a:lnTo>
                  <a:lnTo>
                    <a:pt x="3568752" y="1989538"/>
                  </a:lnTo>
                  <a:lnTo>
                    <a:pt x="3550026" y="1994926"/>
                  </a:lnTo>
                  <a:lnTo>
                    <a:pt x="3530664" y="2000631"/>
                  </a:lnTo>
                  <a:lnTo>
                    <a:pt x="3510668" y="2005702"/>
                  </a:lnTo>
                  <a:lnTo>
                    <a:pt x="3490037" y="2010457"/>
                  </a:lnTo>
                  <a:lnTo>
                    <a:pt x="3468771" y="2014577"/>
                  </a:lnTo>
                  <a:lnTo>
                    <a:pt x="3446870" y="2018697"/>
                  </a:lnTo>
                  <a:lnTo>
                    <a:pt x="3424335" y="2022184"/>
                  </a:lnTo>
                  <a:lnTo>
                    <a:pt x="3401165" y="2025670"/>
                  </a:lnTo>
                  <a:lnTo>
                    <a:pt x="3377360" y="2028523"/>
                  </a:lnTo>
                  <a:lnTo>
                    <a:pt x="3353237" y="2030741"/>
                  </a:lnTo>
                  <a:lnTo>
                    <a:pt x="3328480" y="2032643"/>
                  </a:lnTo>
                  <a:lnTo>
                    <a:pt x="3303722" y="2034228"/>
                  </a:lnTo>
                  <a:lnTo>
                    <a:pt x="3278013" y="2035495"/>
                  </a:lnTo>
                  <a:lnTo>
                    <a:pt x="3251986" y="2036446"/>
                  </a:lnTo>
                  <a:lnTo>
                    <a:pt x="3225959" y="2036763"/>
                  </a:lnTo>
                  <a:lnTo>
                    <a:pt x="3199615" y="2036446"/>
                  </a:lnTo>
                  <a:lnTo>
                    <a:pt x="3173905" y="2035495"/>
                  </a:lnTo>
                  <a:lnTo>
                    <a:pt x="3148196" y="2034228"/>
                  </a:lnTo>
                  <a:lnTo>
                    <a:pt x="3123121" y="2032643"/>
                  </a:lnTo>
                  <a:lnTo>
                    <a:pt x="3098681" y="2030741"/>
                  </a:lnTo>
                  <a:lnTo>
                    <a:pt x="3074241" y="2028523"/>
                  </a:lnTo>
                  <a:lnTo>
                    <a:pt x="3050436" y="2025670"/>
                  </a:lnTo>
                  <a:lnTo>
                    <a:pt x="3027584" y="2022184"/>
                  </a:lnTo>
                  <a:lnTo>
                    <a:pt x="3004731" y="2018697"/>
                  </a:lnTo>
                  <a:lnTo>
                    <a:pt x="2983147" y="2014577"/>
                  </a:lnTo>
                  <a:lnTo>
                    <a:pt x="2961564" y="2010457"/>
                  </a:lnTo>
                  <a:lnTo>
                    <a:pt x="2940933" y="2005702"/>
                  </a:lnTo>
                  <a:lnTo>
                    <a:pt x="2920937" y="2000631"/>
                  </a:lnTo>
                  <a:lnTo>
                    <a:pt x="2901575" y="1994926"/>
                  </a:lnTo>
                  <a:lnTo>
                    <a:pt x="2883483" y="1989538"/>
                  </a:lnTo>
                  <a:lnTo>
                    <a:pt x="2865709" y="1983199"/>
                  </a:lnTo>
                  <a:lnTo>
                    <a:pt x="2848569" y="1976860"/>
                  </a:lnTo>
                  <a:lnTo>
                    <a:pt x="2832382" y="1970521"/>
                  </a:lnTo>
                  <a:lnTo>
                    <a:pt x="2817464" y="1963548"/>
                  </a:lnTo>
                  <a:lnTo>
                    <a:pt x="2803181" y="1956259"/>
                  </a:lnTo>
                  <a:lnTo>
                    <a:pt x="2789850" y="1948969"/>
                  </a:lnTo>
                  <a:lnTo>
                    <a:pt x="2777789" y="1941362"/>
                  </a:lnTo>
                  <a:lnTo>
                    <a:pt x="2766362" y="1933438"/>
                  </a:lnTo>
                  <a:lnTo>
                    <a:pt x="2755888" y="1925515"/>
                  </a:lnTo>
                  <a:lnTo>
                    <a:pt x="2747001" y="1917274"/>
                  </a:lnTo>
                  <a:lnTo>
                    <a:pt x="2742875" y="1913154"/>
                  </a:lnTo>
                  <a:lnTo>
                    <a:pt x="2739066" y="1908717"/>
                  </a:lnTo>
                  <a:lnTo>
                    <a:pt x="2735574" y="1904913"/>
                  </a:lnTo>
                  <a:lnTo>
                    <a:pt x="2732400" y="1900476"/>
                  </a:lnTo>
                  <a:lnTo>
                    <a:pt x="2729226" y="1895722"/>
                  </a:lnTo>
                  <a:lnTo>
                    <a:pt x="2726370" y="1891285"/>
                  </a:lnTo>
                  <a:lnTo>
                    <a:pt x="2724148" y="1887164"/>
                  </a:lnTo>
                  <a:lnTo>
                    <a:pt x="2722244" y="1882727"/>
                  </a:lnTo>
                  <a:lnTo>
                    <a:pt x="2720022" y="1877973"/>
                  </a:lnTo>
                  <a:lnTo>
                    <a:pt x="2718435" y="1873219"/>
                  </a:lnTo>
                  <a:lnTo>
                    <a:pt x="2717800" y="1869098"/>
                  </a:lnTo>
                  <a:lnTo>
                    <a:pt x="2716530" y="1864344"/>
                  </a:lnTo>
                  <a:lnTo>
                    <a:pt x="2716213" y="1859590"/>
                  </a:lnTo>
                  <a:lnTo>
                    <a:pt x="2716213" y="1854836"/>
                  </a:lnTo>
                  <a:lnTo>
                    <a:pt x="2716213" y="1850081"/>
                  </a:lnTo>
                  <a:lnTo>
                    <a:pt x="2716530" y="1845644"/>
                  </a:lnTo>
                  <a:lnTo>
                    <a:pt x="2717800" y="1840890"/>
                  </a:lnTo>
                  <a:lnTo>
                    <a:pt x="2718435" y="1836136"/>
                  </a:lnTo>
                  <a:lnTo>
                    <a:pt x="2720022" y="1832015"/>
                  </a:lnTo>
                  <a:lnTo>
                    <a:pt x="2722244" y="1827261"/>
                  </a:lnTo>
                  <a:lnTo>
                    <a:pt x="2724148" y="1822824"/>
                  </a:lnTo>
                  <a:lnTo>
                    <a:pt x="2726370" y="1818704"/>
                  </a:lnTo>
                  <a:lnTo>
                    <a:pt x="2729226" y="1813950"/>
                  </a:lnTo>
                  <a:lnTo>
                    <a:pt x="2732400" y="1809512"/>
                  </a:lnTo>
                  <a:lnTo>
                    <a:pt x="2735574" y="1805075"/>
                  </a:lnTo>
                  <a:lnTo>
                    <a:pt x="2739066" y="1800955"/>
                  </a:lnTo>
                  <a:lnTo>
                    <a:pt x="2742875" y="1796834"/>
                  </a:lnTo>
                  <a:lnTo>
                    <a:pt x="2747001" y="1792397"/>
                  </a:lnTo>
                  <a:lnTo>
                    <a:pt x="2755888" y="1784157"/>
                  </a:lnTo>
                  <a:lnTo>
                    <a:pt x="2766362" y="1776550"/>
                  </a:lnTo>
                  <a:lnTo>
                    <a:pt x="2777789" y="1768626"/>
                  </a:lnTo>
                  <a:lnTo>
                    <a:pt x="2789850" y="1760702"/>
                  </a:lnTo>
                  <a:lnTo>
                    <a:pt x="2803181" y="1753413"/>
                  </a:lnTo>
                  <a:lnTo>
                    <a:pt x="2817464" y="1746440"/>
                  </a:lnTo>
                  <a:lnTo>
                    <a:pt x="2832382" y="1739467"/>
                  </a:lnTo>
                  <a:lnTo>
                    <a:pt x="2848569" y="1733128"/>
                  </a:lnTo>
                  <a:lnTo>
                    <a:pt x="2865709" y="1726789"/>
                  </a:lnTo>
                  <a:lnTo>
                    <a:pt x="2883483" y="1720450"/>
                  </a:lnTo>
                  <a:lnTo>
                    <a:pt x="2901575" y="1715062"/>
                  </a:lnTo>
                  <a:lnTo>
                    <a:pt x="2920937" y="1709357"/>
                  </a:lnTo>
                  <a:lnTo>
                    <a:pt x="2940933" y="1704286"/>
                  </a:lnTo>
                  <a:lnTo>
                    <a:pt x="2961564" y="1699532"/>
                  </a:lnTo>
                  <a:lnTo>
                    <a:pt x="2983147" y="1695411"/>
                  </a:lnTo>
                  <a:lnTo>
                    <a:pt x="3004731" y="1691291"/>
                  </a:lnTo>
                  <a:lnTo>
                    <a:pt x="3027584" y="1687805"/>
                  </a:lnTo>
                  <a:lnTo>
                    <a:pt x="3050436" y="1684318"/>
                  </a:lnTo>
                  <a:lnTo>
                    <a:pt x="3074241" y="1681466"/>
                  </a:lnTo>
                  <a:lnTo>
                    <a:pt x="3098681" y="1679247"/>
                  </a:lnTo>
                  <a:lnTo>
                    <a:pt x="3123121" y="1677028"/>
                  </a:lnTo>
                  <a:lnTo>
                    <a:pt x="3148196" y="1675444"/>
                  </a:lnTo>
                  <a:lnTo>
                    <a:pt x="3173905" y="1674493"/>
                  </a:lnTo>
                  <a:lnTo>
                    <a:pt x="3199615" y="1673542"/>
                  </a:lnTo>
                  <a:lnTo>
                    <a:pt x="3225959" y="1673225"/>
                  </a:lnTo>
                  <a:close/>
                  <a:moveTo>
                    <a:pt x="3454389" y="0"/>
                  </a:moveTo>
                  <a:lnTo>
                    <a:pt x="3461374" y="0"/>
                  </a:lnTo>
                  <a:lnTo>
                    <a:pt x="3468995" y="635"/>
                  </a:lnTo>
                  <a:lnTo>
                    <a:pt x="3475981" y="1587"/>
                  </a:lnTo>
                  <a:lnTo>
                    <a:pt x="3482966" y="3174"/>
                  </a:lnTo>
                  <a:lnTo>
                    <a:pt x="3490270" y="5079"/>
                  </a:lnTo>
                  <a:lnTo>
                    <a:pt x="3497255" y="7300"/>
                  </a:lnTo>
                  <a:lnTo>
                    <a:pt x="3503923" y="9839"/>
                  </a:lnTo>
                  <a:lnTo>
                    <a:pt x="3510591" y="13013"/>
                  </a:lnTo>
                  <a:lnTo>
                    <a:pt x="3517259" y="16505"/>
                  </a:lnTo>
                  <a:lnTo>
                    <a:pt x="3523610" y="20314"/>
                  </a:lnTo>
                  <a:lnTo>
                    <a:pt x="3529643" y="24757"/>
                  </a:lnTo>
                  <a:lnTo>
                    <a:pt x="3535676" y="29518"/>
                  </a:lnTo>
                  <a:lnTo>
                    <a:pt x="3541074" y="34596"/>
                  </a:lnTo>
                  <a:lnTo>
                    <a:pt x="3546472" y="39992"/>
                  </a:lnTo>
                  <a:lnTo>
                    <a:pt x="3551235" y="45705"/>
                  </a:lnTo>
                  <a:lnTo>
                    <a:pt x="3555998" y="51418"/>
                  </a:lnTo>
                  <a:lnTo>
                    <a:pt x="3560443" y="57766"/>
                  </a:lnTo>
                  <a:lnTo>
                    <a:pt x="3564254" y="64113"/>
                  </a:lnTo>
                  <a:lnTo>
                    <a:pt x="3567746" y="70779"/>
                  </a:lnTo>
                  <a:lnTo>
                    <a:pt x="3570922" y="77444"/>
                  </a:lnTo>
                  <a:lnTo>
                    <a:pt x="3573462" y="84109"/>
                  </a:lnTo>
                  <a:lnTo>
                    <a:pt x="3575684" y="91410"/>
                  </a:lnTo>
                  <a:lnTo>
                    <a:pt x="3577590" y="98709"/>
                  </a:lnTo>
                  <a:lnTo>
                    <a:pt x="3579177" y="106009"/>
                  </a:lnTo>
                  <a:lnTo>
                    <a:pt x="3580448" y="113309"/>
                  </a:lnTo>
                  <a:lnTo>
                    <a:pt x="3580765" y="120927"/>
                  </a:lnTo>
                  <a:lnTo>
                    <a:pt x="3581400" y="128544"/>
                  </a:lnTo>
                  <a:lnTo>
                    <a:pt x="3580765" y="136162"/>
                  </a:lnTo>
                  <a:lnTo>
                    <a:pt x="3530913" y="1012801"/>
                  </a:lnTo>
                  <a:lnTo>
                    <a:pt x="3529960" y="1019149"/>
                  </a:lnTo>
                  <a:lnTo>
                    <a:pt x="3529326" y="1025814"/>
                  </a:lnTo>
                  <a:lnTo>
                    <a:pt x="3528055" y="1032162"/>
                  </a:lnTo>
                  <a:lnTo>
                    <a:pt x="3526785" y="1038510"/>
                  </a:lnTo>
                  <a:lnTo>
                    <a:pt x="3524880" y="1044541"/>
                  </a:lnTo>
                  <a:lnTo>
                    <a:pt x="3522975" y="1050254"/>
                  </a:lnTo>
                  <a:lnTo>
                    <a:pt x="3520434" y="1056284"/>
                  </a:lnTo>
                  <a:lnTo>
                    <a:pt x="3518212" y="1062315"/>
                  </a:lnTo>
                  <a:lnTo>
                    <a:pt x="3515354" y="1067710"/>
                  </a:lnTo>
                  <a:lnTo>
                    <a:pt x="3512179" y="1072789"/>
                  </a:lnTo>
                  <a:lnTo>
                    <a:pt x="3508686" y="1077867"/>
                  </a:lnTo>
                  <a:lnTo>
                    <a:pt x="3505193" y="1083263"/>
                  </a:lnTo>
                  <a:lnTo>
                    <a:pt x="3501700" y="1087706"/>
                  </a:lnTo>
                  <a:lnTo>
                    <a:pt x="3497572" y="1092467"/>
                  </a:lnTo>
                  <a:lnTo>
                    <a:pt x="3493445" y="1096910"/>
                  </a:lnTo>
                  <a:lnTo>
                    <a:pt x="3488999" y="1101354"/>
                  </a:lnTo>
                  <a:lnTo>
                    <a:pt x="3484554" y="1105163"/>
                  </a:lnTo>
                  <a:lnTo>
                    <a:pt x="3479791" y="1108654"/>
                  </a:lnTo>
                  <a:lnTo>
                    <a:pt x="3474710" y="1112463"/>
                  </a:lnTo>
                  <a:lnTo>
                    <a:pt x="3469630" y="1115319"/>
                  </a:lnTo>
                  <a:lnTo>
                    <a:pt x="3464550" y="1118493"/>
                  </a:lnTo>
                  <a:lnTo>
                    <a:pt x="3459152" y="1121350"/>
                  </a:lnTo>
                  <a:lnTo>
                    <a:pt x="3453436" y="1123889"/>
                  </a:lnTo>
                  <a:lnTo>
                    <a:pt x="3448038" y="1126111"/>
                  </a:lnTo>
                  <a:lnTo>
                    <a:pt x="3442005" y="1128015"/>
                  </a:lnTo>
                  <a:lnTo>
                    <a:pt x="3435972" y="1129602"/>
                  </a:lnTo>
                  <a:lnTo>
                    <a:pt x="3430256" y="1130871"/>
                  </a:lnTo>
                  <a:lnTo>
                    <a:pt x="3423906" y="1132141"/>
                  </a:lnTo>
                  <a:lnTo>
                    <a:pt x="3417873" y="1132776"/>
                  </a:lnTo>
                  <a:lnTo>
                    <a:pt x="3411522" y="1133093"/>
                  </a:lnTo>
                  <a:lnTo>
                    <a:pt x="3405490" y="1133093"/>
                  </a:lnTo>
                  <a:lnTo>
                    <a:pt x="3398504" y="1132776"/>
                  </a:lnTo>
                  <a:lnTo>
                    <a:pt x="3392471" y="1132458"/>
                  </a:lnTo>
                  <a:lnTo>
                    <a:pt x="3386120" y="1131189"/>
                  </a:lnTo>
                  <a:lnTo>
                    <a:pt x="3379770" y="1129919"/>
                  </a:lnTo>
                  <a:lnTo>
                    <a:pt x="3373736" y="1128332"/>
                  </a:lnTo>
                  <a:lnTo>
                    <a:pt x="3368021" y="1126745"/>
                  </a:lnTo>
                  <a:lnTo>
                    <a:pt x="3361988" y="1124524"/>
                  </a:lnTo>
                  <a:lnTo>
                    <a:pt x="3356590" y="1122302"/>
                  </a:lnTo>
                  <a:lnTo>
                    <a:pt x="3350874" y="1119763"/>
                  </a:lnTo>
                  <a:lnTo>
                    <a:pt x="3345476" y="1116589"/>
                  </a:lnTo>
                  <a:lnTo>
                    <a:pt x="3340396" y="1113415"/>
                  </a:lnTo>
                  <a:lnTo>
                    <a:pt x="3334998" y="1109924"/>
                  </a:lnTo>
                  <a:lnTo>
                    <a:pt x="3330553" y="1106432"/>
                  </a:lnTo>
                  <a:lnTo>
                    <a:pt x="3325790" y="1102306"/>
                  </a:lnTo>
                  <a:lnTo>
                    <a:pt x="3321344" y="1098497"/>
                  </a:lnTo>
                  <a:lnTo>
                    <a:pt x="3316899" y="1094054"/>
                  </a:lnTo>
                  <a:lnTo>
                    <a:pt x="3312771" y="1089293"/>
                  </a:lnTo>
                  <a:lnTo>
                    <a:pt x="3308961" y="1084849"/>
                  </a:lnTo>
                  <a:lnTo>
                    <a:pt x="3305150" y="1080089"/>
                  </a:lnTo>
                  <a:lnTo>
                    <a:pt x="3301975" y="1074693"/>
                  </a:lnTo>
                  <a:lnTo>
                    <a:pt x="3298482" y="1069615"/>
                  </a:lnTo>
                  <a:lnTo>
                    <a:pt x="3295625" y="1064219"/>
                  </a:lnTo>
                  <a:lnTo>
                    <a:pt x="3293084" y="1058823"/>
                  </a:lnTo>
                  <a:lnTo>
                    <a:pt x="3290544" y="1053110"/>
                  </a:lnTo>
                  <a:lnTo>
                    <a:pt x="3288639" y="1047397"/>
                  </a:lnTo>
                  <a:lnTo>
                    <a:pt x="3286734" y="1041367"/>
                  </a:lnTo>
                  <a:lnTo>
                    <a:pt x="3285146" y="1035019"/>
                  </a:lnTo>
                  <a:lnTo>
                    <a:pt x="3283558" y="1028988"/>
                  </a:lnTo>
                  <a:lnTo>
                    <a:pt x="3282606" y="1022640"/>
                  </a:lnTo>
                  <a:lnTo>
                    <a:pt x="3281971" y="1015975"/>
                  </a:lnTo>
                  <a:lnTo>
                    <a:pt x="3281654" y="1009627"/>
                  </a:lnTo>
                  <a:lnTo>
                    <a:pt x="3281018" y="1003597"/>
                  </a:lnTo>
                  <a:lnTo>
                    <a:pt x="3281654" y="996614"/>
                  </a:lnTo>
                  <a:lnTo>
                    <a:pt x="3306103" y="573529"/>
                  </a:lnTo>
                  <a:lnTo>
                    <a:pt x="3299118" y="568768"/>
                  </a:lnTo>
                  <a:lnTo>
                    <a:pt x="2057582" y="2162081"/>
                  </a:lnTo>
                  <a:lnTo>
                    <a:pt x="2052502" y="2168112"/>
                  </a:lnTo>
                  <a:lnTo>
                    <a:pt x="2047422" y="2173825"/>
                  </a:lnTo>
                  <a:lnTo>
                    <a:pt x="2042024" y="2178903"/>
                  </a:lnTo>
                  <a:lnTo>
                    <a:pt x="2036626" y="2183981"/>
                  </a:lnTo>
                  <a:lnTo>
                    <a:pt x="2030592" y="2188742"/>
                  </a:lnTo>
                  <a:lnTo>
                    <a:pt x="2024877" y="2193186"/>
                  </a:lnTo>
                  <a:lnTo>
                    <a:pt x="2018844" y="2197629"/>
                  </a:lnTo>
                  <a:lnTo>
                    <a:pt x="2012493" y="2201121"/>
                  </a:lnTo>
                  <a:lnTo>
                    <a:pt x="2006143" y="2204612"/>
                  </a:lnTo>
                  <a:lnTo>
                    <a:pt x="1999475" y="2207786"/>
                  </a:lnTo>
                  <a:lnTo>
                    <a:pt x="1992807" y="2210642"/>
                  </a:lnTo>
                  <a:lnTo>
                    <a:pt x="1986139" y="2213182"/>
                  </a:lnTo>
                  <a:lnTo>
                    <a:pt x="1979470" y="2215403"/>
                  </a:lnTo>
                  <a:lnTo>
                    <a:pt x="1972485" y="2217308"/>
                  </a:lnTo>
                  <a:lnTo>
                    <a:pt x="1965499" y="2218577"/>
                  </a:lnTo>
                  <a:lnTo>
                    <a:pt x="1958514" y="2219529"/>
                  </a:lnTo>
                  <a:lnTo>
                    <a:pt x="1951528" y="2220482"/>
                  </a:lnTo>
                  <a:lnTo>
                    <a:pt x="1944225" y="2221116"/>
                  </a:lnTo>
                  <a:lnTo>
                    <a:pt x="1937239" y="2221116"/>
                  </a:lnTo>
                  <a:lnTo>
                    <a:pt x="1929619" y="2221116"/>
                  </a:lnTo>
                  <a:lnTo>
                    <a:pt x="1922633" y="2220482"/>
                  </a:lnTo>
                  <a:lnTo>
                    <a:pt x="1915647" y="2219529"/>
                  </a:lnTo>
                  <a:lnTo>
                    <a:pt x="1908344" y="2218577"/>
                  </a:lnTo>
                  <a:lnTo>
                    <a:pt x="1901358" y="2216990"/>
                  </a:lnTo>
                  <a:lnTo>
                    <a:pt x="1894690" y="2214769"/>
                  </a:lnTo>
                  <a:lnTo>
                    <a:pt x="1887387" y="2212547"/>
                  </a:lnTo>
                  <a:lnTo>
                    <a:pt x="1880402" y="2210008"/>
                  </a:lnTo>
                  <a:lnTo>
                    <a:pt x="1873734" y="2207151"/>
                  </a:lnTo>
                  <a:lnTo>
                    <a:pt x="1867066" y="2203977"/>
                  </a:lnTo>
                  <a:lnTo>
                    <a:pt x="1860715" y="2199851"/>
                  </a:lnTo>
                  <a:lnTo>
                    <a:pt x="1854047" y="2196042"/>
                  </a:lnTo>
                  <a:lnTo>
                    <a:pt x="1847696" y="2191599"/>
                  </a:lnTo>
                  <a:lnTo>
                    <a:pt x="1229469" y="1731062"/>
                  </a:lnTo>
                  <a:lnTo>
                    <a:pt x="271487" y="2768937"/>
                  </a:lnTo>
                  <a:lnTo>
                    <a:pt x="266406" y="2774967"/>
                  </a:lnTo>
                  <a:lnTo>
                    <a:pt x="260691" y="2780680"/>
                  </a:lnTo>
                  <a:lnTo>
                    <a:pt x="254975" y="2785759"/>
                  </a:lnTo>
                  <a:lnTo>
                    <a:pt x="248942" y="2791154"/>
                  </a:lnTo>
                  <a:lnTo>
                    <a:pt x="242592" y="2795915"/>
                  </a:lnTo>
                  <a:lnTo>
                    <a:pt x="236241" y="2800041"/>
                  </a:lnTo>
                  <a:lnTo>
                    <a:pt x="230208" y="2804167"/>
                  </a:lnTo>
                  <a:lnTo>
                    <a:pt x="223223" y="2807659"/>
                  </a:lnTo>
                  <a:lnTo>
                    <a:pt x="216554" y="2810833"/>
                  </a:lnTo>
                  <a:lnTo>
                    <a:pt x="209886" y="2814007"/>
                  </a:lnTo>
                  <a:lnTo>
                    <a:pt x="202901" y="2816228"/>
                  </a:lnTo>
                  <a:lnTo>
                    <a:pt x="195915" y="2818767"/>
                  </a:lnTo>
                  <a:lnTo>
                    <a:pt x="188612" y="2820354"/>
                  </a:lnTo>
                  <a:lnTo>
                    <a:pt x="181309" y="2821941"/>
                  </a:lnTo>
                  <a:lnTo>
                    <a:pt x="174006" y="2822894"/>
                  </a:lnTo>
                  <a:lnTo>
                    <a:pt x="166703" y="2823846"/>
                  </a:lnTo>
                  <a:lnTo>
                    <a:pt x="159082" y="2824163"/>
                  </a:lnTo>
                  <a:lnTo>
                    <a:pt x="152096" y="2824163"/>
                  </a:lnTo>
                  <a:lnTo>
                    <a:pt x="144476" y="2823846"/>
                  </a:lnTo>
                  <a:lnTo>
                    <a:pt x="136855" y="2823528"/>
                  </a:lnTo>
                  <a:lnTo>
                    <a:pt x="129552" y="2822259"/>
                  </a:lnTo>
                  <a:lnTo>
                    <a:pt x="122249" y="2820672"/>
                  </a:lnTo>
                  <a:lnTo>
                    <a:pt x="114945" y="2819085"/>
                  </a:lnTo>
                  <a:lnTo>
                    <a:pt x="107642" y="2816546"/>
                  </a:lnTo>
                  <a:lnTo>
                    <a:pt x="100657" y="2814324"/>
                  </a:lnTo>
                  <a:lnTo>
                    <a:pt x="93671" y="2811467"/>
                  </a:lnTo>
                  <a:lnTo>
                    <a:pt x="87003" y="2807976"/>
                  </a:lnTo>
                  <a:lnTo>
                    <a:pt x="80335" y="2804485"/>
                  </a:lnTo>
                  <a:lnTo>
                    <a:pt x="73349" y="2800359"/>
                  </a:lnTo>
                  <a:lnTo>
                    <a:pt x="66681" y="2796233"/>
                  </a:lnTo>
                  <a:lnTo>
                    <a:pt x="60331" y="2791472"/>
                  </a:lnTo>
                  <a:lnTo>
                    <a:pt x="54298" y="2785759"/>
                  </a:lnTo>
                  <a:lnTo>
                    <a:pt x="48265" y="2780680"/>
                  </a:lnTo>
                  <a:lnTo>
                    <a:pt x="42867" y="2774967"/>
                  </a:lnTo>
                  <a:lnTo>
                    <a:pt x="37469" y="2768937"/>
                  </a:lnTo>
                  <a:lnTo>
                    <a:pt x="32388" y="2762906"/>
                  </a:lnTo>
                  <a:lnTo>
                    <a:pt x="28260" y="2756876"/>
                  </a:lnTo>
                  <a:lnTo>
                    <a:pt x="23815" y="2749893"/>
                  </a:lnTo>
                  <a:lnTo>
                    <a:pt x="19687" y="2743228"/>
                  </a:lnTo>
                  <a:lnTo>
                    <a:pt x="16194" y="2736563"/>
                  </a:lnTo>
                  <a:lnTo>
                    <a:pt x="13019" y="2729580"/>
                  </a:lnTo>
                  <a:lnTo>
                    <a:pt x="10479" y="2722280"/>
                  </a:lnTo>
                  <a:lnTo>
                    <a:pt x="7938" y="2715297"/>
                  </a:lnTo>
                  <a:lnTo>
                    <a:pt x="5716" y="2708315"/>
                  </a:lnTo>
                  <a:lnTo>
                    <a:pt x="3811" y="2700697"/>
                  </a:lnTo>
                  <a:lnTo>
                    <a:pt x="2540" y="2693080"/>
                  </a:lnTo>
                  <a:lnTo>
                    <a:pt x="1270" y="2685780"/>
                  </a:lnTo>
                  <a:lnTo>
                    <a:pt x="635" y="2678162"/>
                  </a:lnTo>
                  <a:lnTo>
                    <a:pt x="0" y="2670228"/>
                  </a:lnTo>
                  <a:lnTo>
                    <a:pt x="0" y="2662927"/>
                  </a:lnTo>
                  <a:lnTo>
                    <a:pt x="0" y="2655310"/>
                  </a:lnTo>
                  <a:lnTo>
                    <a:pt x="953" y="2648010"/>
                  </a:lnTo>
                  <a:lnTo>
                    <a:pt x="1588" y="2640075"/>
                  </a:lnTo>
                  <a:lnTo>
                    <a:pt x="3176" y="2632458"/>
                  </a:lnTo>
                  <a:lnTo>
                    <a:pt x="4763" y="2625158"/>
                  </a:lnTo>
                  <a:lnTo>
                    <a:pt x="6668" y="2617858"/>
                  </a:lnTo>
                  <a:lnTo>
                    <a:pt x="9526" y="2610558"/>
                  </a:lnTo>
                  <a:lnTo>
                    <a:pt x="12384" y="2603258"/>
                  </a:lnTo>
                  <a:lnTo>
                    <a:pt x="15559" y="2596275"/>
                  </a:lnTo>
                  <a:lnTo>
                    <a:pt x="19052" y="2588975"/>
                  </a:lnTo>
                  <a:lnTo>
                    <a:pt x="22545" y="2582310"/>
                  </a:lnTo>
                  <a:lnTo>
                    <a:pt x="26990" y="2575644"/>
                  </a:lnTo>
                  <a:lnTo>
                    <a:pt x="31753" y="2569297"/>
                  </a:lnTo>
                  <a:lnTo>
                    <a:pt x="36516" y="2562631"/>
                  </a:lnTo>
                  <a:lnTo>
                    <a:pt x="1086264" y="1414621"/>
                  </a:lnTo>
                  <a:lnTo>
                    <a:pt x="1091027" y="1408908"/>
                  </a:lnTo>
                  <a:lnTo>
                    <a:pt x="1096742" y="1403829"/>
                  </a:lnTo>
                  <a:lnTo>
                    <a:pt x="1101823" y="1398751"/>
                  </a:lnTo>
                  <a:lnTo>
                    <a:pt x="1107221" y="1393990"/>
                  </a:lnTo>
                  <a:lnTo>
                    <a:pt x="1113254" y="1389229"/>
                  </a:lnTo>
                  <a:lnTo>
                    <a:pt x="1119287" y="1385103"/>
                  </a:lnTo>
                  <a:lnTo>
                    <a:pt x="1125002" y="1381295"/>
                  </a:lnTo>
                  <a:lnTo>
                    <a:pt x="1131353" y="1377803"/>
                  </a:lnTo>
                  <a:lnTo>
                    <a:pt x="1137703" y="1374629"/>
                  </a:lnTo>
                  <a:lnTo>
                    <a:pt x="1144054" y="1371455"/>
                  </a:lnTo>
                  <a:lnTo>
                    <a:pt x="1150722" y="1368599"/>
                  </a:lnTo>
                  <a:lnTo>
                    <a:pt x="1157390" y="1366694"/>
                  </a:lnTo>
                  <a:lnTo>
                    <a:pt x="1164058" y="1364790"/>
                  </a:lnTo>
                  <a:lnTo>
                    <a:pt x="1170726" y="1362568"/>
                  </a:lnTo>
                  <a:lnTo>
                    <a:pt x="1177394" y="1361616"/>
                  </a:lnTo>
                  <a:lnTo>
                    <a:pt x="1184698" y="1360347"/>
                  </a:lnTo>
                  <a:lnTo>
                    <a:pt x="1191683" y="1360029"/>
                  </a:lnTo>
                  <a:lnTo>
                    <a:pt x="1198351" y="1359712"/>
                  </a:lnTo>
                  <a:lnTo>
                    <a:pt x="1205654" y="1359077"/>
                  </a:lnTo>
                  <a:lnTo>
                    <a:pt x="1212640" y="1359712"/>
                  </a:lnTo>
                  <a:lnTo>
                    <a:pt x="1219626" y="1360347"/>
                  </a:lnTo>
                  <a:lnTo>
                    <a:pt x="1226294" y="1361299"/>
                  </a:lnTo>
                  <a:lnTo>
                    <a:pt x="1233597" y="1362251"/>
                  </a:lnTo>
                  <a:lnTo>
                    <a:pt x="1240582" y="1363838"/>
                  </a:lnTo>
                  <a:lnTo>
                    <a:pt x="1247251" y="1365742"/>
                  </a:lnTo>
                  <a:lnTo>
                    <a:pt x="1253919" y="1368281"/>
                  </a:lnTo>
                  <a:lnTo>
                    <a:pt x="1260904" y="1371138"/>
                  </a:lnTo>
                  <a:lnTo>
                    <a:pt x="1267572" y="1373677"/>
                  </a:lnTo>
                  <a:lnTo>
                    <a:pt x="1274240" y="1376851"/>
                  </a:lnTo>
                  <a:lnTo>
                    <a:pt x="1280591" y="1380977"/>
                  </a:lnTo>
                  <a:lnTo>
                    <a:pt x="1286942" y="1384786"/>
                  </a:lnTo>
                  <a:lnTo>
                    <a:pt x="1292975" y="1389229"/>
                  </a:lnTo>
                  <a:lnTo>
                    <a:pt x="1907709" y="1846910"/>
                  </a:lnTo>
                  <a:lnTo>
                    <a:pt x="3043507" y="389124"/>
                  </a:lnTo>
                  <a:lnTo>
                    <a:pt x="3023186" y="374841"/>
                  </a:lnTo>
                  <a:lnTo>
                    <a:pt x="2660568" y="470377"/>
                  </a:lnTo>
                  <a:lnTo>
                    <a:pt x="2654853" y="471646"/>
                  </a:lnTo>
                  <a:lnTo>
                    <a:pt x="2648502" y="472598"/>
                  </a:lnTo>
                  <a:lnTo>
                    <a:pt x="2642152" y="473551"/>
                  </a:lnTo>
                  <a:lnTo>
                    <a:pt x="2635801" y="473868"/>
                  </a:lnTo>
                  <a:lnTo>
                    <a:pt x="2629450" y="474185"/>
                  </a:lnTo>
                  <a:lnTo>
                    <a:pt x="2623418" y="473868"/>
                  </a:lnTo>
                  <a:lnTo>
                    <a:pt x="2617384" y="473551"/>
                  </a:lnTo>
                  <a:lnTo>
                    <a:pt x="2611352" y="472598"/>
                  </a:lnTo>
                  <a:lnTo>
                    <a:pt x="2605318" y="471964"/>
                  </a:lnTo>
                  <a:lnTo>
                    <a:pt x="2599603" y="470377"/>
                  </a:lnTo>
                  <a:lnTo>
                    <a:pt x="2593570" y="468790"/>
                  </a:lnTo>
                  <a:lnTo>
                    <a:pt x="2587537" y="466885"/>
                  </a:lnTo>
                  <a:lnTo>
                    <a:pt x="2582139" y="464346"/>
                  </a:lnTo>
                  <a:lnTo>
                    <a:pt x="2576741" y="462124"/>
                  </a:lnTo>
                  <a:lnTo>
                    <a:pt x="2571660" y="459268"/>
                  </a:lnTo>
                  <a:lnTo>
                    <a:pt x="2565945" y="456094"/>
                  </a:lnTo>
                  <a:lnTo>
                    <a:pt x="2560864" y="452920"/>
                  </a:lnTo>
                  <a:lnTo>
                    <a:pt x="2556102" y="449429"/>
                  </a:lnTo>
                  <a:lnTo>
                    <a:pt x="2551339" y="445937"/>
                  </a:lnTo>
                  <a:lnTo>
                    <a:pt x="2546576" y="441811"/>
                  </a:lnTo>
                  <a:lnTo>
                    <a:pt x="2542448" y="437685"/>
                  </a:lnTo>
                  <a:lnTo>
                    <a:pt x="2538002" y="433242"/>
                  </a:lnTo>
                  <a:lnTo>
                    <a:pt x="2533875" y="428481"/>
                  </a:lnTo>
                  <a:lnTo>
                    <a:pt x="2530064" y="423402"/>
                  </a:lnTo>
                  <a:lnTo>
                    <a:pt x="2526572" y="418324"/>
                  </a:lnTo>
                  <a:lnTo>
                    <a:pt x="2523396" y="413246"/>
                  </a:lnTo>
                  <a:lnTo>
                    <a:pt x="2520221" y="407533"/>
                  </a:lnTo>
                  <a:lnTo>
                    <a:pt x="2517363" y="402137"/>
                  </a:lnTo>
                  <a:lnTo>
                    <a:pt x="2514823" y="396107"/>
                  </a:lnTo>
                  <a:lnTo>
                    <a:pt x="2512283" y="390394"/>
                  </a:lnTo>
                  <a:lnTo>
                    <a:pt x="2510378" y="384046"/>
                  </a:lnTo>
                  <a:lnTo>
                    <a:pt x="2508472" y="377698"/>
                  </a:lnTo>
                  <a:lnTo>
                    <a:pt x="2507202" y="371350"/>
                  </a:lnTo>
                  <a:lnTo>
                    <a:pt x="2505932" y="364685"/>
                  </a:lnTo>
                  <a:lnTo>
                    <a:pt x="2505297" y="358337"/>
                  </a:lnTo>
                  <a:lnTo>
                    <a:pt x="2504980" y="351989"/>
                  </a:lnTo>
                  <a:lnTo>
                    <a:pt x="2504344" y="345641"/>
                  </a:lnTo>
                  <a:lnTo>
                    <a:pt x="2504344" y="339293"/>
                  </a:lnTo>
                  <a:lnTo>
                    <a:pt x="2505297" y="332946"/>
                  </a:lnTo>
                  <a:lnTo>
                    <a:pt x="2505615" y="326915"/>
                  </a:lnTo>
                  <a:lnTo>
                    <a:pt x="2506885" y="320567"/>
                  </a:lnTo>
                  <a:lnTo>
                    <a:pt x="2508155" y="314537"/>
                  </a:lnTo>
                  <a:lnTo>
                    <a:pt x="2509425" y="308506"/>
                  </a:lnTo>
                  <a:lnTo>
                    <a:pt x="2511648" y="302793"/>
                  </a:lnTo>
                  <a:lnTo>
                    <a:pt x="2513870" y="296763"/>
                  </a:lnTo>
                  <a:lnTo>
                    <a:pt x="2516410" y="291367"/>
                  </a:lnTo>
                  <a:lnTo>
                    <a:pt x="2518633" y="285654"/>
                  </a:lnTo>
                  <a:lnTo>
                    <a:pt x="2521808" y="280576"/>
                  </a:lnTo>
                  <a:lnTo>
                    <a:pt x="2524984" y="275180"/>
                  </a:lnTo>
                  <a:lnTo>
                    <a:pt x="2528159" y="270102"/>
                  </a:lnTo>
                  <a:lnTo>
                    <a:pt x="2531970" y="265341"/>
                  </a:lnTo>
                  <a:lnTo>
                    <a:pt x="2535462" y="260580"/>
                  </a:lnTo>
                  <a:lnTo>
                    <a:pt x="2539908" y="256136"/>
                  </a:lnTo>
                  <a:lnTo>
                    <a:pt x="2544353" y="251693"/>
                  </a:lnTo>
                  <a:lnTo>
                    <a:pt x="2548481" y="247567"/>
                  </a:lnTo>
                  <a:lnTo>
                    <a:pt x="2553244" y="243441"/>
                  </a:lnTo>
                  <a:lnTo>
                    <a:pt x="2558642" y="239949"/>
                  </a:lnTo>
                  <a:lnTo>
                    <a:pt x="2563722" y="236458"/>
                  </a:lnTo>
                  <a:lnTo>
                    <a:pt x="2568803" y="233284"/>
                  </a:lnTo>
                  <a:lnTo>
                    <a:pt x="2574201" y="230428"/>
                  </a:lnTo>
                  <a:lnTo>
                    <a:pt x="2579916" y="227889"/>
                  </a:lnTo>
                  <a:lnTo>
                    <a:pt x="2585632" y="225349"/>
                  </a:lnTo>
                  <a:lnTo>
                    <a:pt x="2591982" y="223445"/>
                  </a:lnTo>
                  <a:lnTo>
                    <a:pt x="2598015" y="221541"/>
                  </a:lnTo>
                  <a:lnTo>
                    <a:pt x="3425176" y="4126"/>
                  </a:lnTo>
                  <a:lnTo>
                    <a:pt x="3432162" y="2222"/>
                  </a:lnTo>
                  <a:lnTo>
                    <a:pt x="3439782" y="952"/>
                  </a:lnTo>
                  <a:lnTo>
                    <a:pt x="3446768" y="318"/>
                  </a:lnTo>
                  <a:lnTo>
                    <a:pt x="3454389" y="0"/>
                  </a:lnTo>
                  <a:close/>
                </a:path>
              </a:pathLst>
            </a:custGeom>
            <a:grpFill/>
            <a:ln>
              <a:noFill/>
            </a:ln>
            <a:extLst/>
          </p:spPr>
          <p:txBody>
            <a:bodyPr anchor="ctr">
              <a:scene3d>
                <a:camera prst="orthographicFront"/>
                <a:lightRig rig="threePt" dir="t"/>
              </a:scene3d>
              <a:sp3d contourW="12700">
                <a:contourClr>
                  <a:srgbClr val="FFFFFF"/>
                </a:contourClr>
              </a:sp3d>
            </a:bodyPr>
            <a:lstStyle/>
            <a:p>
              <a:pPr algn="ctr">
                <a:defRPr/>
              </a:pPr>
              <a:endParaRPr lang="zh-CN" altLang="en-US" sz="2400" dirty="0">
                <a:solidFill>
                  <a:schemeClr val="bg1"/>
                </a:solidFill>
                <a:ea typeface="微软雅黑" pitchFamily="34" charset="-122"/>
              </a:endParaRPr>
            </a:p>
          </p:txBody>
        </p:sp>
      </p:grpSp>
    </p:spTree>
    <p:extLst>
      <p:ext uri="{BB962C8B-B14F-4D97-AF65-F5344CB8AC3E}">
        <p14:creationId xmlns:p14="http://schemas.microsoft.com/office/powerpoint/2010/main" val="263547358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1000"/>
                                            <p:tgtEl>
                                              <p:spTgt spid="3"/>
                                            </p:tgtEl>
                                          </p:cBhvr>
                                        </p:animEffect>
                                      </p:childTnLst>
                                    </p:cTn>
                                  </p:par>
                                </p:childTnLst>
                              </p:cTn>
                            </p:par>
                            <p:par>
                              <p:cTn id="12" fill="hold">
                                <p:stCondLst>
                                  <p:cond delay="1500"/>
                                </p:stCondLst>
                                <p:childTnLst>
                                  <p:par>
                                    <p:cTn id="13" presetID="42"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750"/>
                                            <p:tgtEl>
                                              <p:spTgt spid="4"/>
                                            </p:tgtEl>
                                          </p:cBhvr>
                                        </p:animEffect>
                                        <p:anim calcmode="lin" valueType="num">
                                          <p:cBhvr>
                                            <p:cTn id="16" dur="750" fill="hold"/>
                                            <p:tgtEl>
                                              <p:spTgt spid="4"/>
                                            </p:tgtEl>
                                            <p:attrNameLst>
                                              <p:attrName>ppt_x</p:attrName>
                                            </p:attrNameLst>
                                          </p:cBhvr>
                                          <p:tavLst>
                                            <p:tav tm="0">
                                              <p:val>
                                                <p:strVal val="#ppt_x"/>
                                              </p:val>
                                            </p:tav>
                                            <p:tav tm="100000">
                                              <p:val>
                                                <p:strVal val="#ppt_x"/>
                                              </p:val>
                                            </p:tav>
                                          </p:tavLst>
                                        </p:anim>
                                        <p:anim calcmode="lin" valueType="num">
                                          <p:cBhvr>
                                            <p:cTn id="17" dur="75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25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750"/>
                                            <p:tgtEl>
                                              <p:spTgt spid="6"/>
                                            </p:tgtEl>
                                          </p:cBhvr>
                                        </p:animEffect>
                                        <p:anim calcmode="lin" valueType="num">
                                          <p:cBhvr>
                                            <p:cTn id="21" dur="750" fill="hold"/>
                                            <p:tgtEl>
                                              <p:spTgt spid="6"/>
                                            </p:tgtEl>
                                            <p:attrNameLst>
                                              <p:attrName>ppt_x</p:attrName>
                                            </p:attrNameLst>
                                          </p:cBhvr>
                                          <p:tavLst>
                                            <p:tav tm="0">
                                              <p:val>
                                                <p:strVal val="#ppt_x"/>
                                              </p:val>
                                            </p:tav>
                                            <p:tav tm="100000">
                                              <p:val>
                                                <p:strVal val="#ppt_x"/>
                                              </p:val>
                                            </p:tav>
                                          </p:tavLst>
                                        </p:anim>
                                        <p:anim calcmode="lin" valueType="num">
                                          <p:cBhvr>
                                            <p:cTn id="22" dur="750" fill="hold"/>
                                            <p:tgtEl>
                                              <p:spTgt spid="6"/>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50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750"/>
                                            <p:tgtEl>
                                              <p:spTgt spid="5"/>
                                            </p:tgtEl>
                                          </p:cBhvr>
                                        </p:animEffect>
                                        <p:anim calcmode="lin" valueType="num">
                                          <p:cBhvr>
                                            <p:cTn id="26" dur="750" fill="hold"/>
                                            <p:tgtEl>
                                              <p:spTgt spid="5"/>
                                            </p:tgtEl>
                                            <p:attrNameLst>
                                              <p:attrName>ppt_x</p:attrName>
                                            </p:attrNameLst>
                                          </p:cBhvr>
                                          <p:tavLst>
                                            <p:tav tm="0">
                                              <p:val>
                                                <p:strVal val="#ppt_x"/>
                                              </p:val>
                                            </p:tav>
                                            <p:tav tm="100000">
                                              <p:val>
                                                <p:strVal val="#ppt_x"/>
                                              </p:val>
                                            </p:tav>
                                          </p:tavLst>
                                        </p:anim>
                                        <p:anim calcmode="lin" valueType="num">
                                          <p:cBhvr>
                                            <p:cTn id="27" dur="750" fill="hold"/>
                                            <p:tgtEl>
                                              <p:spTgt spid="5"/>
                                            </p:tgtEl>
                                            <p:attrNameLst>
                                              <p:attrName>ppt_y</p:attrName>
                                            </p:attrNameLst>
                                          </p:cBhvr>
                                          <p:tavLst>
                                            <p:tav tm="0">
                                              <p:val>
                                                <p:strVal val="#ppt_y+.1"/>
                                              </p:val>
                                            </p:tav>
                                            <p:tav tm="100000">
                                              <p:val>
                                                <p:strVal val="#ppt_y"/>
                                              </p:val>
                                            </p:tav>
                                          </p:tavLst>
                                        </p:anim>
                                      </p:childTnLst>
                                    </p:cTn>
                                  </p:par>
                                </p:childTnLst>
                              </p:cTn>
                            </p:par>
                            <p:par>
                              <p:cTn id="28" fill="hold">
                                <p:stCondLst>
                                  <p:cond delay="2750"/>
                                </p:stCondLst>
                                <p:childTnLst>
                                  <p:par>
                                    <p:cTn id="29" presetID="42" presetClass="entr" presetSubtype="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750"/>
                                            <p:tgtEl>
                                              <p:spTgt spid="7"/>
                                            </p:tgtEl>
                                          </p:cBhvr>
                                        </p:animEffect>
                                        <p:anim calcmode="lin" valueType="num">
                                          <p:cBhvr>
                                            <p:cTn id="32" dur="750" fill="hold"/>
                                            <p:tgtEl>
                                              <p:spTgt spid="7"/>
                                            </p:tgtEl>
                                            <p:attrNameLst>
                                              <p:attrName>ppt_x</p:attrName>
                                            </p:attrNameLst>
                                          </p:cBhvr>
                                          <p:tavLst>
                                            <p:tav tm="0">
                                              <p:val>
                                                <p:strVal val="#ppt_x"/>
                                              </p:val>
                                            </p:tav>
                                            <p:tav tm="100000">
                                              <p:val>
                                                <p:strVal val="#ppt_x"/>
                                              </p:val>
                                            </p:tav>
                                          </p:tavLst>
                                        </p:anim>
                                        <p:anim calcmode="lin" valueType="num">
                                          <p:cBhvr>
                                            <p:cTn id="33" dur="750" fill="hold"/>
                                            <p:tgtEl>
                                              <p:spTgt spid="7"/>
                                            </p:tgtEl>
                                            <p:attrNameLst>
                                              <p:attrName>ppt_y</p:attrName>
                                            </p:attrNameLst>
                                          </p:cBhvr>
                                          <p:tavLst>
                                            <p:tav tm="0">
                                              <p:val>
                                                <p:strVal val="#ppt_y+.1"/>
                                              </p:val>
                                            </p:tav>
                                            <p:tav tm="100000">
                                              <p:val>
                                                <p:strVal val="#ppt_y"/>
                                              </p:val>
                                            </p:tav>
                                          </p:tavLst>
                                        </p:anim>
                                      </p:childTnLst>
                                    </p:cTn>
                                  </p:par>
                                </p:childTnLst>
                              </p:cTn>
                            </p:par>
                            <p:par>
                              <p:cTn id="34" fill="hold">
                                <p:stCondLst>
                                  <p:cond delay="3500"/>
                                </p:stCondLst>
                                <p:childTnLst>
                                  <p:par>
                                    <p:cTn id="35" presetID="56" presetClass="entr" presetSubtype="0" fill="hold" grpId="0" nodeType="afterEffect">
                                      <p:stCondLst>
                                        <p:cond delay="0"/>
                                      </p:stCondLst>
                                      <p:iterate type="lt">
                                        <p:tmPct val="10000"/>
                                      </p:iterate>
                                      <p:childTnLst>
                                        <p:set>
                                          <p:cBhvr>
                                            <p:cTn id="36" dur="1" fill="hold">
                                              <p:stCondLst>
                                                <p:cond delay="0"/>
                                              </p:stCondLst>
                                            </p:cTn>
                                            <p:tgtEl>
                                              <p:spTgt spid="34"/>
                                            </p:tgtEl>
                                            <p:attrNameLst>
                                              <p:attrName>style.visibility</p:attrName>
                                            </p:attrNameLst>
                                          </p:cBhvr>
                                          <p:to>
                                            <p:strVal val="visible"/>
                                          </p:to>
                                        </p:set>
                                        <p:anim by="(-#ppt_w*2)" calcmode="lin" valueType="num">
                                          <p:cBhvr rctx="PPT">
                                            <p:cTn id="37" dur="500" autoRev="1" fill="hold">
                                              <p:stCondLst>
                                                <p:cond delay="0"/>
                                              </p:stCondLst>
                                            </p:cTn>
                                            <p:tgtEl>
                                              <p:spTgt spid="34"/>
                                            </p:tgtEl>
                                            <p:attrNameLst>
                                              <p:attrName>ppt_w</p:attrName>
                                            </p:attrNameLst>
                                          </p:cBhvr>
                                        </p:anim>
                                        <p:anim by="(#ppt_w*0.50)" calcmode="lin" valueType="num">
                                          <p:cBhvr>
                                            <p:cTn id="38" dur="500" decel="50000" autoRev="1" fill="hold">
                                              <p:stCondLst>
                                                <p:cond delay="0"/>
                                              </p:stCondLst>
                                            </p:cTn>
                                            <p:tgtEl>
                                              <p:spTgt spid="34"/>
                                            </p:tgtEl>
                                            <p:attrNameLst>
                                              <p:attrName>ppt_x</p:attrName>
                                            </p:attrNameLst>
                                          </p:cBhvr>
                                        </p:anim>
                                        <p:anim from="(-#ppt_h/2)" to="(#ppt_y)" calcmode="lin" valueType="num">
                                          <p:cBhvr>
                                            <p:cTn id="39" dur="1000" fill="hold">
                                              <p:stCondLst>
                                                <p:cond delay="0"/>
                                              </p:stCondLst>
                                            </p:cTn>
                                            <p:tgtEl>
                                              <p:spTgt spid="34"/>
                                            </p:tgtEl>
                                            <p:attrNameLst>
                                              <p:attrName>ppt_y</p:attrName>
                                            </p:attrNameLst>
                                          </p:cBhvr>
                                        </p:anim>
                                        <p:animRot by="21600000">
                                          <p:cBhvr>
                                            <p:cTn id="40" dur="1000" fill="hold">
                                              <p:stCondLst>
                                                <p:cond delay="0"/>
                                              </p:stCondLst>
                                            </p:cTn>
                                            <p:tgtEl>
                                              <p:spTgt spid="34"/>
                                            </p:tgtEl>
                                            <p:attrNameLst>
                                              <p:attrName>r</p:attrName>
                                            </p:attrNameLst>
                                          </p:cBhvr>
                                        </p:animRot>
                                      </p:childTnLst>
                                    </p:cTn>
                                  </p:par>
                                </p:childTnLst>
                              </p:cTn>
                            </p:par>
                            <p:par>
                              <p:cTn id="41" fill="hold">
                                <p:stCondLst>
                                  <p:cond delay="4800"/>
                                </p:stCondLst>
                                <p:childTnLst>
                                  <p:par>
                                    <p:cTn id="42" presetID="41" presetClass="entr" presetSubtype="0" fill="hold" grpId="0" nodeType="afterEffect">
                                      <p:stCondLst>
                                        <p:cond delay="0"/>
                                      </p:stCondLst>
                                      <p:iterate type="lt">
                                        <p:tmPct val="10000"/>
                                      </p:iterate>
                                      <p:childTnLst>
                                        <p:set>
                                          <p:cBhvr>
                                            <p:cTn id="43" dur="1" fill="hold">
                                              <p:stCondLst>
                                                <p:cond delay="0"/>
                                              </p:stCondLst>
                                            </p:cTn>
                                            <p:tgtEl>
                                              <p:spTgt spid="32"/>
                                            </p:tgtEl>
                                            <p:attrNameLst>
                                              <p:attrName>style.visibility</p:attrName>
                                            </p:attrNameLst>
                                          </p:cBhvr>
                                          <p:to>
                                            <p:strVal val="visible"/>
                                          </p:to>
                                        </p:set>
                                        <p:anim calcmode="lin" valueType="num">
                                          <p:cBhvr>
                                            <p:cTn id="44" dur="500" fill="hold"/>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45" dur="500" fill="hold"/>
                                            <p:tgtEl>
                                              <p:spTgt spid="32"/>
                                            </p:tgtEl>
                                            <p:attrNameLst>
                                              <p:attrName>ppt_y</p:attrName>
                                            </p:attrNameLst>
                                          </p:cBhvr>
                                          <p:tavLst>
                                            <p:tav tm="0">
                                              <p:val>
                                                <p:strVal val="#ppt_y"/>
                                              </p:val>
                                            </p:tav>
                                            <p:tav tm="100000">
                                              <p:val>
                                                <p:strVal val="#ppt_y"/>
                                              </p:val>
                                            </p:tav>
                                          </p:tavLst>
                                        </p:anim>
                                        <p:anim calcmode="lin" valueType="num">
                                          <p:cBhvr>
                                            <p:cTn id="46" dur="500" fill="hold"/>
                                            <p:tgtEl>
                                              <p:spTgt spid="32"/>
                                            </p:tgtEl>
                                            <p:attrNameLst>
                                              <p:attrName>ppt_h</p:attrName>
                                            </p:attrNameLst>
                                          </p:cBhvr>
                                          <p:tavLst>
                                            <p:tav tm="0">
                                              <p:val>
                                                <p:strVal val="#ppt_h/10"/>
                                              </p:val>
                                            </p:tav>
                                            <p:tav tm="50000">
                                              <p:val>
                                                <p:strVal val="#ppt_h+.01"/>
                                              </p:val>
                                            </p:tav>
                                            <p:tav tm="100000">
                                              <p:val>
                                                <p:strVal val="#ppt_h"/>
                                              </p:val>
                                            </p:tav>
                                          </p:tavLst>
                                        </p:anim>
                                        <p:anim calcmode="lin" valueType="num">
                                          <p:cBhvr>
                                            <p:cTn id="47" dur="500" fill="hold"/>
                                            <p:tgtEl>
                                              <p:spTgt spid="32"/>
                                            </p:tgtEl>
                                            <p:attrNameLst>
                                              <p:attrName>ppt_w</p:attrName>
                                            </p:attrNameLst>
                                          </p:cBhvr>
                                          <p:tavLst>
                                            <p:tav tm="0">
                                              <p:val>
                                                <p:strVal val="#ppt_w/10"/>
                                              </p:val>
                                            </p:tav>
                                            <p:tav tm="50000">
                                              <p:val>
                                                <p:strVal val="#ppt_w+.01"/>
                                              </p:val>
                                            </p:tav>
                                            <p:tav tm="100000">
                                              <p:val>
                                                <p:strVal val="#ppt_w"/>
                                              </p:val>
                                            </p:tav>
                                          </p:tavLst>
                                        </p:anim>
                                        <p:animEffect transition="in" filter="fade">
                                          <p:cBhvr>
                                            <p:cTn id="48" dur="500" tmFilter="0,0; .5, 1; 1, 1"/>
                                            <p:tgtEl>
                                              <p:spTgt spid="32"/>
                                            </p:tgtEl>
                                          </p:cBhvr>
                                        </p:animEffect>
                                      </p:childTnLst>
                                    </p:cTn>
                                  </p:par>
                                </p:childTnLst>
                              </p:cTn>
                            </p:par>
                            <p:par>
                              <p:cTn id="49" fill="hold">
                                <p:stCondLst>
                                  <p:cond delay="5600"/>
                                </p:stCondLst>
                                <p:childTnLst>
                                  <p:par>
                                    <p:cTn id="50" presetID="22" presetClass="entr" presetSubtype="8" fill="hold" grpId="0" nodeType="after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wipe(left)">
                                          <p:cBhvr>
                                            <p:cTn id="52" dur="1000"/>
                                            <p:tgtEl>
                                              <p:spTgt spid="33"/>
                                            </p:tgtEl>
                                          </p:cBhvr>
                                        </p:animEffect>
                                      </p:childTnLst>
                                    </p:cTn>
                                  </p:par>
                                </p:childTnLst>
                              </p:cTn>
                            </p:par>
                            <p:par>
                              <p:cTn id="53" fill="hold">
                                <p:stCondLst>
                                  <p:cond delay="6600"/>
                                </p:stCondLst>
                                <p:childTnLst>
                                  <p:par>
                                    <p:cTn id="54" presetID="2" presetClass="entr" presetSubtype="4" fill="hold" nodeType="afterEffect" p14:presetBounceEnd="43000">
                                      <p:stCondLst>
                                        <p:cond delay="0"/>
                                      </p:stCondLst>
                                      <p:childTnLst>
                                        <p:set>
                                          <p:cBhvr>
                                            <p:cTn id="55" dur="1" fill="hold">
                                              <p:stCondLst>
                                                <p:cond delay="0"/>
                                              </p:stCondLst>
                                            </p:cTn>
                                            <p:tgtEl>
                                              <p:spTgt spid="35"/>
                                            </p:tgtEl>
                                            <p:attrNameLst>
                                              <p:attrName>style.visibility</p:attrName>
                                            </p:attrNameLst>
                                          </p:cBhvr>
                                          <p:to>
                                            <p:strVal val="visible"/>
                                          </p:to>
                                        </p:set>
                                        <p:anim calcmode="lin" valueType="num" p14:bounceEnd="43000">
                                          <p:cBhvr additive="base">
                                            <p:cTn id="56" dur="1000" fill="hold"/>
                                            <p:tgtEl>
                                              <p:spTgt spid="35"/>
                                            </p:tgtEl>
                                            <p:attrNameLst>
                                              <p:attrName>ppt_x</p:attrName>
                                            </p:attrNameLst>
                                          </p:cBhvr>
                                          <p:tavLst>
                                            <p:tav tm="0">
                                              <p:val>
                                                <p:strVal val="#ppt_x"/>
                                              </p:val>
                                            </p:tav>
                                            <p:tav tm="100000">
                                              <p:val>
                                                <p:strVal val="#ppt_x"/>
                                              </p:val>
                                            </p:tav>
                                          </p:tavLst>
                                        </p:anim>
                                        <p:anim calcmode="lin" valueType="num" p14:bounceEnd="43000">
                                          <p:cBhvr additive="base">
                                            <p:cTn id="57" dur="1000" fill="hold"/>
                                            <p:tgtEl>
                                              <p:spTgt spid="35"/>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14:presetBounceEnd="43000">
                                      <p:stCondLst>
                                        <p:cond delay="250"/>
                                      </p:stCondLst>
                                      <p:childTnLst>
                                        <p:set>
                                          <p:cBhvr>
                                            <p:cTn id="59" dur="1" fill="hold">
                                              <p:stCondLst>
                                                <p:cond delay="0"/>
                                              </p:stCondLst>
                                            </p:cTn>
                                            <p:tgtEl>
                                              <p:spTgt spid="41"/>
                                            </p:tgtEl>
                                            <p:attrNameLst>
                                              <p:attrName>style.visibility</p:attrName>
                                            </p:attrNameLst>
                                          </p:cBhvr>
                                          <p:to>
                                            <p:strVal val="visible"/>
                                          </p:to>
                                        </p:set>
                                        <p:anim calcmode="lin" valueType="num" p14:bounceEnd="43000">
                                          <p:cBhvr additive="base">
                                            <p:cTn id="60" dur="1000" fill="hold"/>
                                            <p:tgtEl>
                                              <p:spTgt spid="41"/>
                                            </p:tgtEl>
                                            <p:attrNameLst>
                                              <p:attrName>ppt_x</p:attrName>
                                            </p:attrNameLst>
                                          </p:cBhvr>
                                          <p:tavLst>
                                            <p:tav tm="0">
                                              <p:val>
                                                <p:strVal val="#ppt_x"/>
                                              </p:val>
                                            </p:tav>
                                            <p:tav tm="100000">
                                              <p:val>
                                                <p:strVal val="#ppt_x"/>
                                              </p:val>
                                            </p:tav>
                                          </p:tavLst>
                                        </p:anim>
                                        <p:anim calcmode="lin" valueType="num" p14:bounceEnd="43000">
                                          <p:cBhvr additive="base">
                                            <p:cTn id="61" dur="1000" fill="hold"/>
                                            <p:tgtEl>
                                              <p:spTgt spid="41"/>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14:presetBounceEnd="43000">
                                      <p:stCondLst>
                                        <p:cond delay="450"/>
                                      </p:stCondLst>
                                      <p:childTnLst>
                                        <p:set>
                                          <p:cBhvr>
                                            <p:cTn id="63" dur="1" fill="hold">
                                              <p:stCondLst>
                                                <p:cond delay="0"/>
                                              </p:stCondLst>
                                            </p:cTn>
                                            <p:tgtEl>
                                              <p:spTgt spid="47"/>
                                            </p:tgtEl>
                                            <p:attrNameLst>
                                              <p:attrName>style.visibility</p:attrName>
                                            </p:attrNameLst>
                                          </p:cBhvr>
                                          <p:to>
                                            <p:strVal val="visible"/>
                                          </p:to>
                                        </p:set>
                                        <p:anim calcmode="lin" valueType="num" p14:bounceEnd="43000">
                                          <p:cBhvr additive="base">
                                            <p:cTn id="64" dur="1000" fill="hold"/>
                                            <p:tgtEl>
                                              <p:spTgt spid="47"/>
                                            </p:tgtEl>
                                            <p:attrNameLst>
                                              <p:attrName>ppt_x</p:attrName>
                                            </p:attrNameLst>
                                          </p:cBhvr>
                                          <p:tavLst>
                                            <p:tav tm="0">
                                              <p:val>
                                                <p:strVal val="#ppt_x"/>
                                              </p:val>
                                            </p:tav>
                                            <p:tav tm="100000">
                                              <p:val>
                                                <p:strVal val="#ppt_x"/>
                                              </p:val>
                                            </p:tav>
                                          </p:tavLst>
                                        </p:anim>
                                        <p:anim calcmode="lin" valueType="num" p14:bounceEnd="43000">
                                          <p:cBhvr additive="base">
                                            <p:cTn id="65" dur="1000" fill="hold"/>
                                            <p:tgtEl>
                                              <p:spTgt spid="47"/>
                                            </p:tgtEl>
                                            <p:attrNameLst>
                                              <p:attrName>ppt_y</p:attrName>
                                            </p:attrNameLst>
                                          </p:cBhvr>
                                          <p:tavLst>
                                            <p:tav tm="0">
                                              <p:val>
                                                <p:strVal val="1+#ppt_h/2"/>
                                              </p:val>
                                            </p:tav>
                                            <p:tav tm="100000">
                                              <p:val>
                                                <p:strVal val="#ppt_y"/>
                                              </p:val>
                                            </p:tav>
                                          </p:tavLst>
                                        </p:anim>
                                      </p:childTnLst>
                                    </p:cTn>
                                  </p:par>
                                  <p:par>
                                    <p:cTn id="66" presetID="2" presetClass="entr" presetSubtype="4" fill="hold" nodeType="withEffect" p14:presetBounceEnd="43000">
                                      <p:stCondLst>
                                        <p:cond delay="650"/>
                                      </p:stCondLst>
                                      <p:childTnLst>
                                        <p:set>
                                          <p:cBhvr>
                                            <p:cTn id="67" dur="1" fill="hold">
                                              <p:stCondLst>
                                                <p:cond delay="0"/>
                                              </p:stCondLst>
                                            </p:cTn>
                                            <p:tgtEl>
                                              <p:spTgt spid="44"/>
                                            </p:tgtEl>
                                            <p:attrNameLst>
                                              <p:attrName>style.visibility</p:attrName>
                                            </p:attrNameLst>
                                          </p:cBhvr>
                                          <p:to>
                                            <p:strVal val="visible"/>
                                          </p:to>
                                        </p:set>
                                        <p:anim calcmode="lin" valueType="num" p14:bounceEnd="43000">
                                          <p:cBhvr additive="base">
                                            <p:cTn id="68" dur="1000" fill="hold"/>
                                            <p:tgtEl>
                                              <p:spTgt spid="44"/>
                                            </p:tgtEl>
                                            <p:attrNameLst>
                                              <p:attrName>ppt_x</p:attrName>
                                            </p:attrNameLst>
                                          </p:cBhvr>
                                          <p:tavLst>
                                            <p:tav tm="0">
                                              <p:val>
                                                <p:strVal val="#ppt_x"/>
                                              </p:val>
                                            </p:tav>
                                            <p:tav tm="100000">
                                              <p:val>
                                                <p:strVal val="#ppt_x"/>
                                              </p:val>
                                            </p:tav>
                                          </p:tavLst>
                                        </p:anim>
                                        <p:anim calcmode="lin" valueType="num" p14:bounceEnd="43000">
                                          <p:cBhvr additive="base">
                                            <p:cTn id="69" dur="1000" fill="hold"/>
                                            <p:tgtEl>
                                              <p:spTgt spid="44"/>
                                            </p:tgtEl>
                                            <p:attrNameLst>
                                              <p:attrName>ppt_y</p:attrName>
                                            </p:attrNameLst>
                                          </p:cBhvr>
                                          <p:tavLst>
                                            <p:tav tm="0">
                                              <p:val>
                                                <p:strVal val="1+#ppt_h/2"/>
                                              </p:val>
                                            </p:tav>
                                            <p:tav tm="100000">
                                              <p:val>
                                                <p:strVal val="#ppt_y"/>
                                              </p:val>
                                            </p:tav>
                                          </p:tavLst>
                                        </p:anim>
                                      </p:childTnLst>
                                    </p:cTn>
                                  </p:par>
                                  <p:par>
                                    <p:cTn id="70" presetID="2" presetClass="entr" presetSubtype="4" fill="hold" nodeType="withEffect" p14:presetBounceEnd="43000">
                                      <p:stCondLst>
                                        <p:cond delay="850"/>
                                      </p:stCondLst>
                                      <p:childTnLst>
                                        <p:set>
                                          <p:cBhvr>
                                            <p:cTn id="71" dur="1" fill="hold">
                                              <p:stCondLst>
                                                <p:cond delay="0"/>
                                              </p:stCondLst>
                                            </p:cTn>
                                            <p:tgtEl>
                                              <p:spTgt spid="38"/>
                                            </p:tgtEl>
                                            <p:attrNameLst>
                                              <p:attrName>style.visibility</p:attrName>
                                            </p:attrNameLst>
                                          </p:cBhvr>
                                          <p:to>
                                            <p:strVal val="visible"/>
                                          </p:to>
                                        </p:set>
                                        <p:anim calcmode="lin" valueType="num" p14:bounceEnd="43000">
                                          <p:cBhvr additive="base">
                                            <p:cTn id="72" dur="1000" fill="hold"/>
                                            <p:tgtEl>
                                              <p:spTgt spid="38"/>
                                            </p:tgtEl>
                                            <p:attrNameLst>
                                              <p:attrName>ppt_x</p:attrName>
                                            </p:attrNameLst>
                                          </p:cBhvr>
                                          <p:tavLst>
                                            <p:tav tm="0">
                                              <p:val>
                                                <p:strVal val="#ppt_x"/>
                                              </p:val>
                                            </p:tav>
                                            <p:tav tm="100000">
                                              <p:val>
                                                <p:strVal val="#ppt_x"/>
                                              </p:val>
                                            </p:tav>
                                          </p:tavLst>
                                        </p:anim>
                                        <p:anim calcmode="lin" valueType="num" p14:bounceEnd="43000">
                                          <p:cBhvr additive="base">
                                            <p:cTn id="73" dur="10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1000"/>
                                            <p:tgtEl>
                                              <p:spTgt spid="3"/>
                                            </p:tgtEl>
                                          </p:cBhvr>
                                        </p:animEffect>
                                      </p:childTnLst>
                                    </p:cTn>
                                  </p:par>
                                </p:childTnLst>
                              </p:cTn>
                            </p:par>
                            <p:par>
                              <p:cTn id="12" fill="hold">
                                <p:stCondLst>
                                  <p:cond delay="1500"/>
                                </p:stCondLst>
                                <p:childTnLst>
                                  <p:par>
                                    <p:cTn id="13" presetID="42"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750"/>
                                            <p:tgtEl>
                                              <p:spTgt spid="4"/>
                                            </p:tgtEl>
                                          </p:cBhvr>
                                        </p:animEffect>
                                        <p:anim calcmode="lin" valueType="num">
                                          <p:cBhvr>
                                            <p:cTn id="16" dur="750" fill="hold"/>
                                            <p:tgtEl>
                                              <p:spTgt spid="4"/>
                                            </p:tgtEl>
                                            <p:attrNameLst>
                                              <p:attrName>ppt_x</p:attrName>
                                            </p:attrNameLst>
                                          </p:cBhvr>
                                          <p:tavLst>
                                            <p:tav tm="0">
                                              <p:val>
                                                <p:strVal val="#ppt_x"/>
                                              </p:val>
                                            </p:tav>
                                            <p:tav tm="100000">
                                              <p:val>
                                                <p:strVal val="#ppt_x"/>
                                              </p:val>
                                            </p:tav>
                                          </p:tavLst>
                                        </p:anim>
                                        <p:anim calcmode="lin" valueType="num">
                                          <p:cBhvr>
                                            <p:cTn id="17" dur="75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25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750"/>
                                            <p:tgtEl>
                                              <p:spTgt spid="6"/>
                                            </p:tgtEl>
                                          </p:cBhvr>
                                        </p:animEffect>
                                        <p:anim calcmode="lin" valueType="num">
                                          <p:cBhvr>
                                            <p:cTn id="21" dur="750" fill="hold"/>
                                            <p:tgtEl>
                                              <p:spTgt spid="6"/>
                                            </p:tgtEl>
                                            <p:attrNameLst>
                                              <p:attrName>ppt_x</p:attrName>
                                            </p:attrNameLst>
                                          </p:cBhvr>
                                          <p:tavLst>
                                            <p:tav tm="0">
                                              <p:val>
                                                <p:strVal val="#ppt_x"/>
                                              </p:val>
                                            </p:tav>
                                            <p:tav tm="100000">
                                              <p:val>
                                                <p:strVal val="#ppt_x"/>
                                              </p:val>
                                            </p:tav>
                                          </p:tavLst>
                                        </p:anim>
                                        <p:anim calcmode="lin" valueType="num">
                                          <p:cBhvr>
                                            <p:cTn id="22" dur="750" fill="hold"/>
                                            <p:tgtEl>
                                              <p:spTgt spid="6"/>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50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750"/>
                                            <p:tgtEl>
                                              <p:spTgt spid="5"/>
                                            </p:tgtEl>
                                          </p:cBhvr>
                                        </p:animEffect>
                                        <p:anim calcmode="lin" valueType="num">
                                          <p:cBhvr>
                                            <p:cTn id="26" dur="750" fill="hold"/>
                                            <p:tgtEl>
                                              <p:spTgt spid="5"/>
                                            </p:tgtEl>
                                            <p:attrNameLst>
                                              <p:attrName>ppt_x</p:attrName>
                                            </p:attrNameLst>
                                          </p:cBhvr>
                                          <p:tavLst>
                                            <p:tav tm="0">
                                              <p:val>
                                                <p:strVal val="#ppt_x"/>
                                              </p:val>
                                            </p:tav>
                                            <p:tav tm="100000">
                                              <p:val>
                                                <p:strVal val="#ppt_x"/>
                                              </p:val>
                                            </p:tav>
                                          </p:tavLst>
                                        </p:anim>
                                        <p:anim calcmode="lin" valueType="num">
                                          <p:cBhvr>
                                            <p:cTn id="27" dur="750" fill="hold"/>
                                            <p:tgtEl>
                                              <p:spTgt spid="5"/>
                                            </p:tgtEl>
                                            <p:attrNameLst>
                                              <p:attrName>ppt_y</p:attrName>
                                            </p:attrNameLst>
                                          </p:cBhvr>
                                          <p:tavLst>
                                            <p:tav tm="0">
                                              <p:val>
                                                <p:strVal val="#ppt_y+.1"/>
                                              </p:val>
                                            </p:tav>
                                            <p:tav tm="100000">
                                              <p:val>
                                                <p:strVal val="#ppt_y"/>
                                              </p:val>
                                            </p:tav>
                                          </p:tavLst>
                                        </p:anim>
                                      </p:childTnLst>
                                    </p:cTn>
                                  </p:par>
                                </p:childTnLst>
                              </p:cTn>
                            </p:par>
                            <p:par>
                              <p:cTn id="28" fill="hold">
                                <p:stCondLst>
                                  <p:cond delay="2750"/>
                                </p:stCondLst>
                                <p:childTnLst>
                                  <p:par>
                                    <p:cTn id="29" presetID="42" presetClass="entr" presetSubtype="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750"/>
                                            <p:tgtEl>
                                              <p:spTgt spid="7"/>
                                            </p:tgtEl>
                                          </p:cBhvr>
                                        </p:animEffect>
                                        <p:anim calcmode="lin" valueType="num">
                                          <p:cBhvr>
                                            <p:cTn id="32" dur="750" fill="hold"/>
                                            <p:tgtEl>
                                              <p:spTgt spid="7"/>
                                            </p:tgtEl>
                                            <p:attrNameLst>
                                              <p:attrName>ppt_x</p:attrName>
                                            </p:attrNameLst>
                                          </p:cBhvr>
                                          <p:tavLst>
                                            <p:tav tm="0">
                                              <p:val>
                                                <p:strVal val="#ppt_x"/>
                                              </p:val>
                                            </p:tav>
                                            <p:tav tm="100000">
                                              <p:val>
                                                <p:strVal val="#ppt_x"/>
                                              </p:val>
                                            </p:tav>
                                          </p:tavLst>
                                        </p:anim>
                                        <p:anim calcmode="lin" valueType="num">
                                          <p:cBhvr>
                                            <p:cTn id="33" dur="750" fill="hold"/>
                                            <p:tgtEl>
                                              <p:spTgt spid="7"/>
                                            </p:tgtEl>
                                            <p:attrNameLst>
                                              <p:attrName>ppt_y</p:attrName>
                                            </p:attrNameLst>
                                          </p:cBhvr>
                                          <p:tavLst>
                                            <p:tav tm="0">
                                              <p:val>
                                                <p:strVal val="#ppt_y+.1"/>
                                              </p:val>
                                            </p:tav>
                                            <p:tav tm="100000">
                                              <p:val>
                                                <p:strVal val="#ppt_y"/>
                                              </p:val>
                                            </p:tav>
                                          </p:tavLst>
                                        </p:anim>
                                      </p:childTnLst>
                                    </p:cTn>
                                  </p:par>
                                </p:childTnLst>
                              </p:cTn>
                            </p:par>
                            <p:par>
                              <p:cTn id="34" fill="hold">
                                <p:stCondLst>
                                  <p:cond delay="3500"/>
                                </p:stCondLst>
                                <p:childTnLst>
                                  <p:par>
                                    <p:cTn id="35" presetID="56" presetClass="entr" presetSubtype="0" fill="hold" grpId="0" nodeType="afterEffect">
                                      <p:stCondLst>
                                        <p:cond delay="0"/>
                                      </p:stCondLst>
                                      <p:iterate type="lt">
                                        <p:tmPct val="10000"/>
                                      </p:iterate>
                                      <p:childTnLst>
                                        <p:set>
                                          <p:cBhvr>
                                            <p:cTn id="36" dur="1" fill="hold">
                                              <p:stCondLst>
                                                <p:cond delay="0"/>
                                              </p:stCondLst>
                                            </p:cTn>
                                            <p:tgtEl>
                                              <p:spTgt spid="34"/>
                                            </p:tgtEl>
                                            <p:attrNameLst>
                                              <p:attrName>style.visibility</p:attrName>
                                            </p:attrNameLst>
                                          </p:cBhvr>
                                          <p:to>
                                            <p:strVal val="visible"/>
                                          </p:to>
                                        </p:set>
                                        <p:anim by="(-#ppt_w*2)" calcmode="lin" valueType="num">
                                          <p:cBhvr rctx="PPT">
                                            <p:cTn id="37" dur="500" autoRev="1" fill="hold">
                                              <p:stCondLst>
                                                <p:cond delay="0"/>
                                              </p:stCondLst>
                                            </p:cTn>
                                            <p:tgtEl>
                                              <p:spTgt spid="34"/>
                                            </p:tgtEl>
                                            <p:attrNameLst>
                                              <p:attrName>ppt_w</p:attrName>
                                            </p:attrNameLst>
                                          </p:cBhvr>
                                        </p:anim>
                                        <p:anim by="(#ppt_w*0.50)" calcmode="lin" valueType="num">
                                          <p:cBhvr>
                                            <p:cTn id="38" dur="500" decel="50000" autoRev="1" fill="hold">
                                              <p:stCondLst>
                                                <p:cond delay="0"/>
                                              </p:stCondLst>
                                            </p:cTn>
                                            <p:tgtEl>
                                              <p:spTgt spid="34"/>
                                            </p:tgtEl>
                                            <p:attrNameLst>
                                              <p:attrName>ppt_x</p:attrName>
                                            </p:attrNameLst>
                                          </p:cBhvr>
                                        </p:anim>
                                        <p:anim from="(-#ppt_h/2)" to="(#ppt_y)" calcmode="lin" valueType="num">
                                          <p:cBhvr>
                                            <p:cTn id="39" dur="1000" fill="hold">
                                              <p:stCondLst>
                                                <p:cond delay="0"/>
                                              </p:stCondLst>
                                            </p:cTn>
                                            <p:tgtEl>
                                              <p:spTgt spid="34"/>
                                            </p:tgtEl>
                                            <p:attrNameLst>
                                              <p:attrName>ppt_y</p:attrName>
                                            </p:attrNameLst>
                                          </p:cBhvr>
                                        </p:anim>
                                        <p:animRot by="21600000">
                                          <p:cBhvr>
                                            <p:cTn id="40" dur="1000" fill="hold">
                                              <p:stCondLst>
                                                <p:cond delay="0"/>
                                              </p:stCondLst>
                                            </p:cTn>
                                            <p:tgtEl>
                                              <p:spTgt spid="34"/>
                                            </p:tgtEl>
                                            <p:attrNameLst>
                                              <p:attrName>r</p:attrName>
                                            </p:attrNameLst>
                                          </p:cBhvr>
                                        </p:animRot>
                                      </p:childTnLst>
                                    </p:cTn>
                                  </p:par>
                                </p:childTnLst>
                              </p:cTn>
                            </p:par>
                            <p:par>
                              <p:cTn id="41" fill="hold">
                                <p:stCondLst>
                                  <p:cond delay="4800"/>
                                </p:stCondLst>
                                <p:childTnLst>
                                  <p:par>
                                    <p:cTn id="42" presetID="41" presetClass="entr" presetSubtype="0" fill="hold" grpId="0" nodeType="afterEffect">
                                      <p:stCondLst>
                                        <p:cond delay="0"/>
                                      </p:stCondLst>
                                      <p:iterate type="lt">
                                        <p:tmPct val="10000"/>
                                      </p:iterate>
                                      <p:childTnLst>
                                        <p:set>
                                          <p:cBhvr>
                                            <p:cTn id="43" dur="1" fill="hold">
                                              <p:stCondLst>
                                                <p:cond delay="0"/>
                                              </p:stCondLst>
                                            </p:cTn>
                                            <p:tgtEl>
                                              <p:spTgt spid="32"/>
                                            </p:tgtEl>
                                            <p:attrNameLst>
                                              <p:attrName>style.visibility</p:attrName>
                                            </p:attrNameLst>
                                          </p:cBhvr>
                                          <p:to>
                                            <p:strVal val="visible"/>
                                          </p:to>
                                        </p:set>
                                        <p:anim calcmode="lin" valueType="num">
                                          <p:cBhvr>
                                            <p:cTn id="44" dur="500" fill="hold"/>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45" dur="500" fill="hold"/>
                                            <p:tgtEl>
                                              <p:spTgt spid="32"/>
                                            </p:tgtEl>
                                            <p:attrNameLst>
                                              <p:attrName>ppt_y</p:attrName>
                                            </p:attrNameLst>
                                          </p:cBhvr>
                                          <p:tavLst>
                                            <p:tav tm="0">
                                              <p:val>
                                                <p:strVal val="#ppt_y"/>
                                              </p:val>
                                            </p:tav>
                                            <p:tav tm="100000">
                                              <p:val>
                                                <p:strVal val="#ppt_y"/>
                                              </p:val>
                                            </p:tav>
                                          </p:tavLst>
                                        </p:anim>
                                        <p:anim calcmode="lin" valueType="num">
                                          <p:cBhvr>
                                            <p:cTn id="46" dur="500" fill="hold"/>
                                            <p:tgtEl>
                                              <p:spTgt spid="32"/>
                                            </p:tgtEl>
                                            <p:attrNameLst>
                                              <p:attrName>ppt_h</p:attrName>
                                            </p:attrNameLst>
                                          </p:cBhvr>
                                          <p:tavLst>
                                            <p:tav tm="0">
                                              <p:val>
                                                <p:strVal val="#ppt_h/10"/>
                                              </p:val>
                                            </p:tav>
                                            <p:tav tm="50000">
                                              <p:val>
                                                <p:strVal val="#ppt_h+.01"/>
                                              </p:val>
                                            </p:tav>
                                            <p:tav tm="100000">
                                              <p:val>
                                                <p:strVal val="#ppt_h"/>
                                              </p:val>
                                            </p:tav>
                                          </p:tavLst>
                                        </p:anim>
                                        <p:anim calcmode="lin" valueType="num">
                                          <p:cBhvr>
                                            <p:cTn id="47" dur="500" fill="hold"/>
                                            <p:tgtEl>
                                              <p:spTgt spid="32"/>
                                            </p:tgtEl>
                                            <p:attrNameLst>
                                              <p:attrName>ppt_w</p:attrName>
                                            </p:attrNameLst>
                                          </p:cBhvr>
                                          <p:tavLst>
                                            <p:tav tm="0">
                                              <p:val>
                                                <p:strVal val="#ppt_w/10"/>
                                              </p:val>
                                            </p:tav>
                                            <p:tav tm="50000">
                                              <p:val>
                                                <p:strVal val="#ppt_w+.01"/>
                                              </p:val>
                                            </p:tav>
                                            <p:tav tm="100000">
                                              <p:val>
                                                <p:strVal val="#ppt_w"/>
                                              </p:val>
                                            </p:tav>
                                          </p:tavLst>
                                        </p:anim>
                                        <p:animEffect transition="in" filter="fade">
                                          <p:cBhvr>
                                            <p:cTn id="48" dur="500" tmFilter="0,0; .5, 1; 1, 1"/>
                                            <p:tgtEl>
                                              <p:spTgt spid="32"/>
                                            </p:tgtEl>
                                          </p:cBhvr>
                                        </p:animEffect>
                                      </p:childTnLst>
                                    </p:cTn>
                                  </p:par>
                                </p:childTnLst>
                              </p:cTn>
                            </p:par>
                            <p:par>
                              <p:cTn id="49" fill="hold">
                                <p:stCondLst>
                                  <p:cond delay="5600"/>
                                </p:stCondLst>
                                <p:childTnLst>
                                  <p:par>
                                    <p:cTn id="50" presetID="22" presetClass="entr" presetSubtype="8" fill="hold" grpId="0" nodeType="after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wipe(left)">
                                          <p:cBhvr>
                                            <p:cTn id="52" dur="1000"/>
                                            <p:tgtEl>
                                              <p:spTgt spid="33"/>
                                            </p:tgtEl>
                                          </p:cBhvr>
                                        </p:animEffect>
                                      </p:childTnLst>
                                    </p:cTn>
                                  </p:par>
                                </p:childTnLst>
                              </p:cTn>
                            </p:par>
                            <p:par>
                              <p:cTn id="53" fill="hold">
                                <p:stCondLst>
                                  <p:cond delay="6600"/>
                                </p:stCondLst>
                                <p:childTnLst>
                                  <p:par>
                                    <p:cTn id="54" presetID="2" presetClass="entr" presetSubtype="4" fill="hold" nodeType="afterEffect">
                                      <p:stCondLst>
                                        <p:cond delay="0"/>
                                      </p:stCondLst>
                                      <p:childTnLst>
                                        <p:set>
                                          <p:cBhvr>
                                            <p:cTn id="55" dur="1" fill="hold">
                                              <p:stCondLst>
                                                <p:cond delay="0"/>
                                              </p:stCondLst>
                                            </p:cTn>
                                            <p:tgtEl>
                                              <p:spTgt spid="35"/>
                                            </p:tgtEl>
                                            <p:attrNameLst>
                                              <p:attrName>style.visibility</p:attrName>
                                            </p:attrNameLst>
                                          </p:cBhvr>
                                          <p:to>
                                            <p:strVal val="visible"/>
                                          </p:to>
                                        </p:set>
                                        <p:anim calcmode="lin" valueType="num">
                                          <p:cBhvr additive="base">
                                            <p:cTn id="56" dur="1000" fill="hold"/>
                                            <p:tgtEl>
                                              <p:spTgt spid="35"/>
                                            </p:tgtEl>
                                            <p:attrNameLst>
                                              <p:attrName>ppt_x</p:attrName>
                                            </p:attrNameLst>
                                          </p:cBhvr>
                                          <p:tavLst>
                                            <p:tav tm="0">
                                              <p:val>
                                                <p:strVal val="#ppt_x"/>
                                              </p:val>
                                            </p:tav>
                                            <p:tav tm="100000">
                                              <p:val>
                                                <p:strVal val="#ppt_x"/>
                                              </p:val>
                                            </p:tav>
                                          </p:tavLst>
                                        </p:anim>
                                        <p:anim calcmode="lin" valueType="num">
                                          <p:cBhvr additive="base">
                                            <p:cTn id="57" dur="1000" fill="hold"/>
                                            <p:tgtEl>
                                              <p:spTgt spid="35"/>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250"/>
                                      </p:stCondLst>
                                      <p:childTnLst>
                                        <p:set>
                                          <p:cBhvr>
                                            <p:cTn id="59" dur="1" fill="hold">
                                              <p:stCondLst>
                                                <p:cond delay="0"/>
                                              </p:stCondLst>
                                            </p:cTn>
                                            <p:tgtEl>
                                              <p:spTgt spid="41"/>
                                            </p:tgtEl>
                                            <p:attrNameLst>
                                              <p:attrName>style.visibility</p:attrName>
                                            </p:attrNameLst>
                                          </p:cBhvr>
                                          <p:to>
                                            <p:strVal val="visible"/>
                                          </p:to>
                                        </p:set>
                                        <p:anim calcmode="lin" valueType="num">
                                          <p:cBhvr additive="base">
                                            <p:cTn id="60" dur="1000" fill="hold"/>
                                            <p:tgtEl>
                                              <p:spTgt spid="41"/>
                                            </p:tgtEl>
                                            <p:attrNameLst>
                                              <p:attrName>ppt_x</p:attrName>
                                            </p:attrNameLst>
                                          </p:cBhvr>
                                          <p:tavLst>
                                            <p:tav tm="0">
                                              <p:val>
                                                <p:strVal val="#ppt_x"/>
                                              </p:val>
                                            </p:tav>
                                            <p:tav tm="100000">
                                              <p:val>
                                                <p:strVal val="#ppt_x"/>
                                              </p:val>
                                            </p:tav>
                                          </p:tavLst>
                                        </p:anim>
                                        <p:anim calcmode="lin" valueType="num">
                                          <p:cBhvr additive="base">
                                            <p:cTn id="61" dur="1000" fill="hold"/>
                                            <p:tgtEl>
                                              <p:spTgt spid="41"/>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450"/>
                                      </p:stCondLst>
                                      <p:childTnLst>
                                        <p:set>
                                          <p:cBhvr>
                                            <p:cTn id="63" dur="1" fill="hold">
                                              <p:stCondLst>
                                                <p:cond delay="0"/>
                                              </p:stCondLst>
                                            </p:cTn>
                                            <p:tgtEl>
                                              <p:spTgt spid="47"/>
                                            </p:tgtEl>
                                            <p:attrNameLst>
                                              <p:attrName>style.visibility</p:attrName>
                                            </p:attrNameLst>
                                          </p:cBhvr>
                                          <p:to>
                                            <p:strVal val="visible"/>
                                          </p:to>
                                        </p:set>
                                        <p:anim calcmode="lin" valueType="num">
                                          <p:cBhvr additive="base">
                                            <p:cTn id="64" dur="1000" fill="hold"/>
                                            <p:tgtEl>
                                              <p:spTgt spid="47"/>
                                            </p:tgtEl>
                                            <p:attrNameLst>
                                              <p:attrName>ppt_x</p:attrName>
                                            </p:attrNameLst>
                                          </p:cBhvr>
                                          <p:tavLst>
                                            <p:tav tm="0">
                                              <p:val>
                                                <p:strVal val="#ppt_x"/>
                                              </p:val>
                                            </p:tav>
                                            <p:tav tm="100000">
                                              <p:val>
                                                <p:strVal val="#ppt_x"/>
                                              </p:val>
                                            </p:tav>
                                          </p:tavLst>
                                        </p:anim>
                                        <p:anim calcmode="lin" valueType="num">
                                          <p:cBhvr additive="base">
                                            <p:cTn id="65" dur="1000" fill="hold"/>
                                            <p:tgtEl>
                                              <p:spTgt spid="47"/>
                                            </p:tgtEl>
                                            <p:attrNameLst>
                                              <p:attrName>ppt_y</p:attrName>
                                            </p:attrNameLst>
                                          </p:cBhvr>
                                          <p:tavLst>
                                            <p:tav tm="0">
                                              <p:val>
                                                <p:strVal val="1+#ppt_h/2"/>
                                              </p:val>
                                            </p:tav>
                                            <p:tav tm="100000">
                                              <p:val>
                                                <p:strVal val="#ppt_y"/>
                                              </p:val>
                                            </p:tav>
                                          </p:tavLst>
                                        </p:anim>
                                      </p:childTnLst>
                                    </p:cTn>
                                  </p:par>
                                  <p:par>
                                    <p:cTn id="66" presetID="2" presetClass="entr" presetSubtype="4" fill="hold" nodeType="withEffect">
                                      <p:stCondLst>
                                        <p:cond delay="650"/>
                                      </p:stCondLst>
                                      <p:childTnLst>
                                        <p:set>
                                          <p:cBhvr>
                                            <p:cTn id="67" dur="1" fill="hold">
                                              <p:stCondLst>
                                                <p:cond delay="0"/>
                                              </p:stCondLst>
                                            </p:cTn>
                                            <p:tgtEl>
                                              <p:spTgt spid="44"/>
                                            </p:tgtEl>
                                            <p:attrNameLst>
                                              <p:attrName>style.visibility</p:attrName>
                                            </p:attrNameLst>
                                          </p:cBhvr>
                                          <p:to>
                                            <p:strVal val="visible"/>
                                          </p:to>
                                        </p:set>
                                        <p:anim calcmode="lin" valueType="num">
                                          <p:cBhvr additive="base">
                                            <p:cTn id="68" dur="1000" fill="hold"/>
                                            <p:tgtEl>
                                              <p:spTgt spid="44"/>
                                            </p:tgtEl>
                                            <p:attrNameLst>
                                              <p:attrName>ppt_x</p:attrName>
                                            </p:attrNameLst>
                                          </p:cBhvr>
                                          <p:tavLst>
                                            <p:tav tm="0">
                                              <p:val>
                                                <p:strVal val="#ppt_x"/>
                                              </p:val>
                                            </p:tav>
                                            <p:tav tm="100000">
                                              <p:val>
                                                <p:strVal val="#ppt_x"/>
                                              </p:val>
                                            </p:tav>
                                          </p:tavLst>
                                        </p:anim>
                                        <p:anim calcmode="lin" valueType="num">
                                          <p:cBhvr additive="base">
                                            <p:cTn id="69" dur="1000" fill="hold"/>
                                            <p:tgtEl>
                                              <p:spTgt spid="44"/>
                                            </p:tgtEl>
                                            <p:attrNameLst>
                                              <p:attrName>ppt_y</p:attrName>
                                            </p:attrNameLst>
                                          </p:cBhvr>
                                          <p:tavLst>
                                            <p:tav tm="0">
                                              <p:val>
                                                <p:strVal val="1+#ppt_h/2"/>
                                              </p:val>
                                            </p:tav>
                                            <p:tav tm="100000">
                                              <p:val>
                                                <p:strVal val="#ppt_y"/>
                                              </p:val>
                                            </p:tav>
                                          </p:tavLst>
                                        </p:anim>
                                      </p:childTnLst>
                                    </p:cTn>
                                  </p:par>
                                  <p:par>
                                    <p:cTn id="70" presetID="2" presetClass="entr" presetSubtype="4" fill="hold" nodeType="withEffect">
                                      <p:stCondLst>
                                        <p:cond delay="850"/>
                                      </p:stCondLst>
                                      <p:childTnLst>
                                        <p:set>
                                          <p:cBhvr>
                                            <p:cTn id="71" dur="1" fill="hold">
                                              <p:stCondLst>
                                                <p:cond delay="0"/>
                                              </p:stCondLst>
                                            </p:cTn>
                                            <p:tgtEl>
                                              <p:spTgt spid="38"/>
                                            </p:tgtEl>
                                            <p:attrNameLst>
                                              <p:attrName>style.visibility</p:attrName>
                                            </p:attrNameLst>
                                          </p:cBhvr>
                                          <p:to>
                                            <p:strVal val="visible"/>
                                          </p:to>
                                        </p:set>
                                        <p:anim calcmode="lin" valueType="num">
                                          <p:cBhvr additive="base">
                                            <p:cTn id="72" dur="1000" fill="hold"/>
                                            <p:tgtEl>
                                              <p:spTgt spid="38"/>
                                            </p:tgtEl>
                                            <p:attrNameLst>
                                              <p:attrName>ppt_x</p:attrName>
                                            </p:attrNameLst>
                                          </p:cBhvr>
                                          <p:tavLst>
                                            <p:tav tm="0">
                                              <p:val>
                                                <p:strVal val="#ppt_x"/>
                                              </p:val>
                                            </p:tav>
                                            <p:tav tm="100000">
                                              <p:val>
                                                <p:strVal val="#ppt_x"/>
                                              </p:val>
                                            </p:tav>
                                          </p:tavLst>
                                        </p:anim>
                                        <p:anim calcmode="lin" valueType="num">
                                          <p:cBhvr additive="base">
                                            <p:cTn id="73" dur="10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81126"/>
          <a:stretch/>
        </p:blipFill>
        <p:spPr>
          <a:xfrm>
            <a:off x="0" y="5707574"/>
            <a:ext cx="12192000" cy="1150426"/>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t="69371" r="75026"/>
          <a:stretch/>
        </p:blipFill>
        <p:spPr>
          <a:xfrm>
            <a:off x="0" y="4991137"/>
            <a:ext cx="3044858" cy="1866863"/>
          </a:xfrm>
          <a:prstGeom prst="rect">
            <a:avLst/>
          </a:prstGeom>
        </p:spPr>
      </p:pic>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l="68815" t="65814"/>
          <a:stretch/>
        </p:blipFill>
        <p:spPr>
          <a:xfrm>
            <a:off x="8389856" y="4774321"/>
            <a:ext cx="3802144" cy="2083679"/>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34794" t="76176" r="36675"/>
          <a:stretch/>
        </p:blipFill>
        <p:spPr>
          <a:xfrm>
            <a:off x="4242062" y="5405917"/>
            <a:ext cx="3478491" cy="1452083"/>
          </a:xfrm>
          <a:prstGeom prst="rect">
            <a:avLst/>
          </a:prstGeom>
        </p:spPr>
      </p:pic>
      <p:pic>
        <p:nvPicPr>
          <p:cNvPr id="7" name="图片 6"/>
          <p:cNvPicPr>
            <a:picLocks noChangeAspect="1"/>
          </p:cNvPicPr>
          <p:nvPr/>
        </p:nvPicPr>
        <p:blipFill rotWithShape="1">
          <a:blip r:embed="rId6" cstate="print">
            <a:extLst>
              <a:ext uri="{28A0092B-C50C-407E-A947-70E740481C1C}">
                <a14:useLocalDpi xmlns:a14="http://schemas.microsoft.com/office/drawing/2010/main" val="0"/>
              </a:ext>
            </a:extLst>
          </a:blip>
          <a:srcRect t="36738" r="79510"/>
          <a:stretch/>
        </p:blipFill>
        <p:spPr>
          <a:xfrm>
            <a:off x="179109" y="1057804"/>
            <a:ext cx="2498103" cy="3855918"/>
          </a:xfrm>
          <a:prstGeom prst="rect">
            <a:avLst/>
          </a:prstGeom>
        </p:spPr>
      </p:pic>
      <p:sp>
        <p:nvSpPr>
          <p:cNvPr id="26" name="矩形 259"/>
          <p:cNvSpPr>
            <a:spLocks noChangeArrowheads="1"/>
          </p:cNvSpPr>
          <p:nvPr/>
        </p:nvSpPr>
        <p:spPr bwMode="auto">
          <a:xfrm>
            <a:off x="4812967" y="2498590"/>
            <a:ext cx="524327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spcBef>
                <a:spcPct val="0"/>
              </a:spcBef>
              <a:buNone/>
            </a:pPr>
            <a:r>
              <a:rPr lang="zh-CN" altLang="en-US" sz="4000" spc="600" dirty="0">
                <a:solidFill>
                  <a:schemeClr val="bg1"/>
                </a:solidFill>
                <a:effectLst>
                  <a:outerShdw blurRad="38100" dist="38100" dir="2700000" algn="tl">
                    <a:srgbClr val="000000">
                      <a:alpha val="43137"/>
                    </a:srgbClr>
                  </a:outerShdw>
                </a:effectLst>
                <a:latin typeface="迷你简菱心" panose="02010609000101010101" pitchFamily="49" charset="-122"/>
                <a:ea typeface="迷你简菱心" panose="02010609000101010101" pitchFamily="49" charset="-122"/>
              </a:rPr>
              <a:t>此处添加您的标题</a:t>
            </a:r>
          </a:p>
        </p:txBody>
      </p:sp>
      <p:sp>
        <p:nvSpPr>
          <p:cNvPr id="27" name="矩形 259"/>
          <p:cNvSpPr>
            <a:spLocks noChangeArrowheads="1"/>
          </p:cNvSpPr>
          <p:nvPr/>
        </p:nvSpPr>
        <p:spPr bwMode="auto">
          <a:xfrm>
            <a:off x="4489584" y="3243941"/>
            <a:ext cx="589004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1400" dirty="0">
                <a:solidFill>
                  <a:schemeClr val="bg1"/>
                </a:solidFill>
                <a:latin typeface="Arial" panose="020B0604020202020204" pitchFamily="34" charset="0"/>
                <a:cs typeface="Arial" panose="020B0604020202020204" pitchFamily="34" charset="0"/>
              </a:rPr>
              <a:t>We have many PowerPoint </a:t>
            </a:r>
            <a:r>
              <a:rPr lang="zh-CN" altLang="en-US" sz="1400" dirty="0">
                <a:solidFill>
                  <a:schemeClr val="bg1"/>
                </a:solidFill>
                <a:latin typeface="Arial" panose="020B0604020202020204" pitchFamily="34" charset="0"/>
                <a:cs typeface="Arial" panose="020B0604020202020204" pitchFamily="34" charset="0"/>
              </a:rPr>
              <a:t>templates</a:t>
            </a:r>
            <a:r>
              <a:rPr lang="en-US" altLang="zh-CN" sz="1400" dirty="0">
                <a:solidFill>
                  <a:schemeClr val="bg1"/>
                </a:solidFill>
                <a:latin typeface="Arial" panose="020B0604020202020204" pitchFamily="34" charset="0"/>
                <a:cs typeface="Arial" panose="020B0604020202020204" pitchFamily="34" charset="0"/>
              </a:rPr>
              <a:t> that has been specifically designed to help anyone that is stepping into the world of PowerPoint for the very first time.</a:t>
            </a:r>
            <a:endParaRPr lang="zh-CN" altLang="en-US" sz="1400" dirty="0">
              <a:solidFill>
                <a:schemeClr val="bg1"/>
              </a:solidFill>
              <a:latin typeface="Arial" panose="020B0604020202020204" pitchFamily="34" charset="0"/>
              <a:cs typeface="Arial" panose="020B0604020202020204" pitchFamily="34" charset="0"/>
            </a:endParaRPr>
          </a:p>
        </p:txBody>
      </p:sp>
      <p:sp>
        <p:nvSpPr>
          <p:cNvPr id="28" name="矩形 27"/>
          <p:cNvSpPr/>
          <p:nvPr/>
        </p:nvSpPr>
        <p:spPr>
          <a:xfrm>
            <a:off x="6401920" y="834324"/>
            <a:ext cx="2065370" cy="1862048"/>
          </a:xfrm>
          <a:prstGeom prst="rect">
            <a:avLst/>
          </a:prstGeom>
          <a:effectLst/>
        </p:spPr>
        <p:txBody>
          <a:bodyPr wrap="square">
            <a:spAutoFit/>
          </a:bodyPr>
          <a:lstStyle/>
          <a:p>
            <a:pPr algn="ctr"/>
            <a:r>
              <a:rPr lang="en-US" altLang="zh-CN" sz="11500" b="1" dirty="0" smtClean="0">
                <a:solidFill>
                  <a:schemeClr val="bg1"/>
                </a:solidFill>
                <a:latin typeface="Agency FB" panose="020B0503020202020204" pitchFamily="34" charset="0"/>
                <a:ea typeface="腾祥澜黑简" panose="01010104010101010101" pitchFamily="2" charset="-122"/>
                <a:cs typeface="Arial" panose="020B0604020202020204" pitchFamily="34" charset="0"/>
              </a:rPr>
              <a:t>01</a:t>
            </a:r>
            <a:endParaRPr lang="zh-CN" altLang="en-US" sz="11500" b="1" dirty="0">
              <a:solidFill>
                <a:schemeClr val="bg1"/>
              </a:solidFill>
              <a:latin typeface="Agency FB" panose="020B0503020202020204" pitchFamily="34" charset="0"/>
              <a:ea typeface="腾祥澜黑简" panose="01010104010101010101" pitchFamily="2" charset="-122"/>
              <a:cs typeface="Arial" panose="020B0604020202020204" pitchFamily="34" charset="0"/>
            </a:endParaRPr>
          </a:p>
        </p:txBody>
      </p:sp>
    </p:spTree>
    <p:extLst>
      <p:ext uri="{BB962C8B-B14F-4D97-AF65-F5344CB8AC3E}">
        <p14:creationId xmlns:p14="http://schemas.microsoft.com/office/powerpoint/2010/main" val="23233482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1000"/>
                                        <p:tgtEl>
                                          <p:spTgt spid="3"/>
                                        </p:tgtEl>
                                      </p:cBhvr>
                                    </p:animEffect>
                                  </p:childTnLst>
                                </p:cTn>
                              </p:par>
                            </p:childTnLst>
                          </p:cTn>
                        </p:par>
                        <p:par>
                          <p:cTn id="12" fill="hold">
                            <p:stCondLst>
                              <p:cond delay="1500"/>
                            </p:stCondLst>
                            <p:childTnLst>
                              <p:par>
                                <p:cTn id="13" presetID="42"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750"/>
                                        <p:tgtEl>
                                          <p:spTgt spid="4"/>
                                        </p:tgtEl>
                                      </p:cBhvr>
                                    </p:animEffect>
                                    <p:anim calcmode="lin" valueType="num">
                                      <p:cBhvr>
                                        <p:cTn id="16" dur="750" fill="hold"/>
                                        <p:tgtEl>
                                          <p:spTgt spid="4"/>
                                        </p:tgtEl>
                                        <p:attrNameLst>
                                          <p:attrName>ppt_x</p:attrName>
                                        </p:attrNameLst>
                                      </p:cBhvr>
                                      <p:tavLst>
                                        <p:tav tm="0">
                                          <p:val>
                                            <p:strVal val="#ppt_x"/>
                                          </p:val>
                                        </p:tav>
                                        <p:tav tm="100000">
                                          <p:val>
                                            <p:strVal val="#ppt_x"/>
                                          </p:val>
                                        </p:tav>
                                      </p:tavLst>
                                    </p:anim>
                                    <p:anim calcmode="lin" valueType="num">
                                      <p:cBhvr>
                                        <p:cTn id="17" dur="75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25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750"/>
                                        <p:tgtEl>
                                          <p:spTgt spid="6"/>
                                        </p:tgtEl>
                                      </p:cBhvr>
                                    </p:animEffect>
                                    <p:anim calcmode="lin" valueType="num">
                                      <p:cBhvr>
                                        <p:cTn id="21" dur="750" fill="hold"/>
                                        <p:tgtEl>
                                          <p:spTgt spid="6"/>
                                        </p:tgtEl>
                                        <p:attrNameLst>
                                          <p:attrName>ppt_x</p:attrName>
                                        </p:attrNameLst>
                                      </p:cBhvr>
                                      <p:tavLst>
                                        <p:tav tm="0">
                                          <p:val>
                                            <p:strVal val="#ppt_x"/>
                                          </p:val>
                                        </p:tav>
                                        <p:tav tm="100000">
                                          <p:val>
                                            <p:strVal val="#ppt_x"/>
                                          </p:val>
                                        </p:tav>
                                      </p:tavLst>
                                    </p:anim>
                                    <p:anim calcmode="lin" valueType="num">
                                      <p:cBhvr>
                                        <p:cTn id="22" dur="750" fill="hold"/>
                                        <p:tgtEl>
                                          <p:spTgt spid="6"/>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50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750"/>
                                        <p:tgtEl>
                                          <p:spTgt spid="5"/>
                                        </p:tgtEl>
                                      </p:cBhvr>
                                    </p:animEffect>
                                    <p:anim calcmode="lin" valueType="num">
                                      <p:cBhvr>
                                        <p:cTn id="26" dur="750" fill="hold"/>
                                        <p:tgtEl>
                                          <p:spTgt spid="5"/>
                                        </p:tgtEl>
                                        <p:attrNameLst>
                                          <p:attrName>ppt_x</p:attrName>
                                        </p:attrNameLst>
                                      </p:cBhvr>
                                      <p:tavLst>
                                        <p:tav tm="0">
                                          <p:val>
                                            <p:strVal val="#ppt_x"/>
                                          </p:val>
                                        </p:tav>
                                        <p:tav tm="100000">
                                          <p:val>
                                            <p:strVal val="#ppt_x"/>
                                          </p:val>
                                        </p:tav>
                                      </p:tavLst>
                                    </p:anim>
                                    <p:anim calcmode="lin" valueType="num">
                                      <p:cBhvr>
                                        <p:cTn id="27" dur="750" fill="hold"/>
                                        <p:tgtEl>
                                          <p:spTgt spid="5"/>
                                        </p:tgtEl>
                                        <p:attrNameLst>
                                          <p:attrName>ppt_y</p:attrName>
                                        </p:attrNameLst>
                                      </p:cBhvr>
                                      <p:tavLst>
                                        <p:tav tm="0">
                                          <p:val>
                                            <p:strVal val="#ppt_y+.1"/>
                                          </p:val>
                                        </p:tav>
                                        <p:tav tm="100000">
                                          <p:val>
                                            <p:strVal val="#ppt_y"/>
                                          </p:val>
                                        </p:tav>
                                      </p:tavLst>
                                    </p:anim>
                                  </p:childTnLst>
                                </p:cTn>
                              </p:par>
                            </p:childTnLst>
                          </p:cTn>
                        </p:par>
                        <p:par>
                          <p:cTn id="28" fill="hold">
                            <p:stCondLst>
                              <p:cond delay="2750"/>
                            </p:stCondLst>
                            <p:childTnLst>
                              <p:par>
                                <p:cTn id="29" presetID="42" presetClass="entr" presetSubtype="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750"/>
                                        <p:tgtEl>
                                          <p:spTgt spid="7"/>
                                        </p:tgtEl>
                                      </p:cBhvr>
                                    </p:animEffect>
                                    <p:anim calcmode="lin" valueType="num">
                                      <p:cBhvr>
                                        <p:cTn id="32" dur="750" fill="hold"/>
                                        <p:tgtEl>
                                          <p:spTgt spid="7"/>
                                        </p:tgtEl>
                                        <p:attrNameLst>
                                          <p:attrName>ppt_x</p:attrName>
                                        </p:attrNameLst>
                                      </p:cBhvr>
                                      <p:tavLst>
                                        <p:tav tm="0">
                                          <p:val>
                                            <p:strVal val="#ppt_x"/>
                                          </p:val>
                                        </p:tav>
                                        <p:tav tm="100000">
                                          <p:val>
                                            <p:strVal val="#ppt_x"/>
                                          </p:val>
                                        </p:tav>
                                      </p:tavLst>
                                    </p:anim>
                                    <p:anim calcmode="lin" valueType="num">
                                      <p:cBhvr>
                                        <p:cTn id="33" dur="750" fill="hold"/>
                                        <p:tgtEl>
                                          <p:spTgt spid="7"/>
                                        </p:tgtEl>
                                        <p:attrNameLst>
                                          <p:attrName>ppt_y</p:attrName>
                                        </p:attrNameLst>
                                      </p:cBhvr>
                                      <p:tavLst>
                                        <p:tav tm="0">
                                          <p:val>
                                            <p:strVal val="#ppt_y+.1"/>
                                          </p:val>
                                        </p:tav>
                                        <p:tav tm="100000">
                                          <p:val>
                                            <p:strVal val="#ppt_y"/>
                                          </p:val>
                                        </p:tav>
                                      </p:tavLst>
                                    </p:anim>
                                  </p:childTnLst>
                                </p:cTn>
                              </p:par>
                            </p:childTnLst>
                          </p:cTn>
                        </p:par>
                        <p:par>
                          <p:cTn id="34" fill="hold">
                            <p:stCondLst>
                              <p:cond delay="3500"/>
                            </p:stCondLst>
                            <p:childTnLst>
                              <p:par>
                                <p:cTn id="35" presetID="53" presetClass="entr" presetSubtype="16" fill="hold" grpId="0" nodeType="after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p:cTn id="37" dur="500" fill="hold"/>
                                        <p:tgtEl>
                                          <p:spTgt spid="28"/>
                                        </p:tgtEl>
                                        <p:attrNameLst>
                                          <p:attrName>ppt_w</p:attrName>
                                        </p:attrNameLst>
                                      </p:cBhvr>
                                      <p:tavLst>
                                        <p:tav tm="0">
                                          <p:val>
                                            <p:fltVal val="0"/>
                                          </p:val>
                                        </p:tav>
                                        <p:tav tm="100000">
                                          <p:val>
                                            <p:strVal val="#ppt_w"/>
                                          </p:val>
                                        </p:tav>
                                      </p:tavLst>
                                    </p:anim>
                                    <p:anim calcmode="lin" valueType="num">
                                      <p:cBhvr>
                                        <p:cTn id="38" dur="500" fill="hold"/>
                                        <p:tgtEl>
                                          <p:spTgt spid="28"/>
                                        </p:tgtEl>
                                        <p:attrNameLst>
                                          <p:attrName>ppt_h</p:attrName>
                                        </p:attrNameLst>
                                      </p:cBhvr>
                                      <p:tavLst>
                                        <p:tav tm="0">
                                          <p:val>
                                            <p:fltVal val="0"/>
                                          </p:val>
                                        </p:tav>
                                        <p:tav tm="100000">
                                          <p:val>
                                            <p:strVal val="#ppt_h"/>
                                          </p:val>
                                        </p:tav>
                                      </p:tavLst>
                                    </p:anim>
                                    <p:animEffect transition="in" filter="fade">
                                      <p:cBhvr>
                                        <p:cTn id="39" dur="500"/>
                                        <p:tgtEl>
                                          <p:spTgt spid="28"/>
                                        </p:tgtEl>
                                      </p:cBhvr>
                                    </p:animEffect>
                                  </p:childTnLst>
                                </p:cTn>
                              </p:par>
                            </p:childTnLst>
                          </p:cTn>
                        </p:par>
                        <p:par>
                          <p:cTn id="40" fill="hold">
                            <p:stCondLst>
                              <p:cond delay="4000"/>
                            </p:stCondLst>
                            <p:childTnLst>
                              <p:par>
                                <p:cTn id="41" presetID="41" presetClass="entr" presetSubtype="0" fill="hold" grpId="0" nodeType="afterEffect">
                                  <p:stCondLst>
                                    <p:cond delay="0"/>
                                  </p:stCondLst>
                                  <p:iterate type="lt">
                                    <p:tmPct val="10000"/>
                                  </p:iterate>
                                  <p:childTnLst>
                                    <p:set>
                                      <p:cBhvr>
                                        <p:cTn id="42" dur="1" fill="hold">
                                          <p:stCondLst>
                                            <p:cond delay="0"/>
                                          </p:stCondLst>
                                        </p:cTn>
                                        <p:tgtEl>
                                          <p:spTgt spid="26"/>
                                        </p:tgtEl>
                                        <p:attrNameLst>
                                          <p:attrName>style.visibility</p:attrName>
                                        </p:attrNameLst>
                                      </p:cBhvr>
                                      <p:to>
                                        <p:strVal val="visible"/>
                                      </p:to>
                                    </p:set>
                                    <p:anim calcmode="lin" valueType="num">
                                      <p:cBhvr>
                                        <p:cTn id="43"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26"/>
                                        </p:tgtEl>
                                        <p:attrNameLst>
                                          <p:attrName>ppt_y</p:attrName>
                                        </p:attrNameLst>
                                      </p:cBhvr>
                                      <p:tavLst>
                                        <p:tav tm="0">
                                          <p:val>
                                            <p:strVal val="#ppt_y"/>
                                          </p:val>
                                        </p:tav>
                                        <p:tav tm="100000">
                                          <p:val>
                                            <p:strVal val="#ppt_y"/>
                                          </p:val>
                                        </p:tav>
                                      </p:tavLst>
                                    </p:anim>
                                    <p:anim calcmode="lin" valueType="num">
                                      <p:cBhvr>
                                        <p:cTn id="45"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26"/>
                                        </p:tgtEl>
                                      </p:cBhvr>
                                    </p:animEffect>
                                  </p:childTnLst>
                                </p:cTn>
                              </p:par>
                            </p:childTnLst>
                          </p:cTn>
                        </p:par>
                        <p:par>
                          <p:cTn id="48" fill="hold">
                            <p:stCondLst>
                              <p:cond delay="4850"/>
                            </p:stCondLst>
                            <p:childTnLst>
                              <p:par>
                                <p:cTn id="49" presetID="26" presetClass="emph" presetSubtype="0" fill="hold" grpId="1" nodeType="afterEffect">
                                  <p:stCondLst>
                                    <p:cond delay="0"/>
                                  </p:stCondLst>
                                  <p:iterate type="lt">
                                    <p:tmPct val="0"/>
                                  </p:iterate>
                                  <p:childTnLst>
                                    <p:animEffect transition="out" filter="fade">
                                      <p:cBhvr>
                                        <p:cTn id="50" dur="500" tmFilter="0, 0; .2, .5; .8, .5; 1, 0"/>
                                        <p:tgtEl>
                                          <p:spTgt spid="26"/>
                                        </p:tgtEl>
                                      </p:cBhvr>
                                    </p:animEffect>
                                    <p:animScale>
                                      <p:cBhvr>
                                        <p:cTn id="51" dur="250" autoRev="1" fill="hold"/>
                                        <p:tgtEl>
                                          <p:spTgt spid="26"/>
                                        </p:tgtEl>
                                      </p:cBhvr>
                                      <p:by x="105000" y="105000"/>
                                    </p:animScale>
                                  </p:childTnLst>
                                </p:cTn>
                              </p:par>
                              <p:par>
                                <p:cTn id="52" presetID="12" presetClass="entr" presetSubtype="1" fill="hold" grpId="0" nodeType="withEffect">
                                  <p:stCondLst>
                                    <p:cond delay="250"/>
                                  </p:stCondLst>
                                  <p:childTnLst>
                                    <p:set>
                                      <p:cBhvr>
                                        <p:cTn id="53" dur="1" fill="hold">
                                          <p:stCondLst>
                                            <p:cond delay="0"/>
                                          </p:stCondLst>
                                        </p:cTn>
                                        <p:tgtEl>
                                          <p:spTgt spid="27"/>
                                        </p:tgtEl>
                                        <p:attrNameLst>
                                          <p:attrName>style.visibility</p:attrName>
                                        </p:attrNameLst>
                                      </p:cBhvr>
                                      <p:to>
                                        <p:strVal val="visible"/>
                                      </p:to>
                                    </p:set>
                                    <p:anim calcmode="lin" valueType="num">
                                      <p:cBhvr additive="base">
                                        <p:cTn id="54" dur="500"/>
                                        <p:tgtEl>
                                          <p:spTgt spid="27"/>
                                        </p:tgtEl>
                                        <p:attrNameLst>
                                          <p:attrName>ppt_y</p:attrName>
                                        </p:attrNameLst>
                                      </p:cBhvr>
                                      <p:tavLst>
                                        <p:tav tm="0">
                                          <p:val>
                                            <p:strVal val="#ppt_y-#ppt_h*1.125000"/>
                                          </p:val>
                                        </p:tav>
                                        <p:tav tm="100000">
                                          <p:val>
                                            <p:strVal val="#ppt_y"/>
                                          </p:val>
                                        </p:tav>
                                      </p:tavLst>
                                    </p:anim>
                                    <p:animEffect transition="in" filter="wipe(down)">
                                      <p:cBhvr>
                                        <p:cTn id="5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27" grpId="0"/>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500" y="104774"/>
            <a:ext cx="525938" cy="485775"/>
          </a:xfrm>
          <a:prstGeom prst="rect">
            <a:avLst/>
          </a:prstGeom>
        </p:spPr>
      </p:pic>
      <p:sp>
        <p:nvSpPr>
          <p:cNvPr id="3" name="文本框 37"/>
          <p:cNvSpPr txBox="1"/>
          <p:nvPr/>
        </p:nvSpPr>
        <p:spPr>
          <a:xfrm>
            <a:off x="681534" y="57440"/>
            <a:ext cx="4414572" cy="535866"/>
          </a:xfrm>
          <a:prstGeom prst="rect">
            <a:avLst/>
          </a:prstGeom>
          <a:noFill/>
        </p:spPr>
        <p:txBody>
          <a:bodyPr wrap="none" lIns="128539" tIns="64269" rIns="128539" bIns="64269" rtlCol="0">
            <a:spAutoFit/>
          </a:bodyPr>
          <a:lstStyle/>
          <a:p>
            <a:pPr defTabSz="1285286">
              <a:lnSpc>
                <a:spcPct val="120000"/>
              </a:lnSpc>
            </a:pPr>
            <a:r>
              <a:rPr lang="zh-CN" altLang="en-US" sz="2399" spc="300" dirty="0" smtClean="0">
                <a:solidFill>
                  <a:schemeClr val="bg1"/>
                </a:solidFill>
                <a:latin typeface="迷你简菱心" panose="02010609000101010101" pitchFamily="49" charset="-122"/>
                <a:ea typeface="迷你简菱心" panose="02010609000101010101" pitchFamily="49" charset="-122"/>
                <a:cs typeface="+mn-ea"/>
                <a:sym typeface="+mn-lt"/>
              </a:rPr>
              <a:t>一、请</a:t>
            </a:r>
            <a:r>
              <a:rPr lang="zh-CN" altLang="en-US" sz="2399" spc="300" dirty="0">
                <a:solidFill>
                  <a:schemeClr val="bg1"/>
                </a:solidFill>
                <a:latin typeface="迷你简菱心" panose="02010609000101010101" pitchFamily="49" charset="-122"/>
                <a:ea typeface="迷你简菱心" panose="02010609000101010101" pitchFamily="49" charset="-122"/>
                <a:cs typeface="+mn-ea"/>
                <a:sym typeface="+mn-lt"/>
              </a:rPr>
              <a:t>输入您的章节大标题</a:t>
            </a:r>
          </a:p>
        </p:txBody>
      </p:sp>
      <p:sp>
        <p:nvSpPr>
          <p:cNvPr id="4" name="文本框 38"/>
          <p:cNvSpPr txBox="1"/>
          <p:nvPr/>
        </p:nvSpPr>
        <p:spPr>
          <a:xfrm>
            <a:off x="623438" y="517959"/>
            <a:ext cx="6845494" cy="401727"/>
          </a:xfrm>
          <a:prstGeom prst="rect">
            <a:avLst/>
          </a:prstGeom>
          <a:noFill/>
        </p:spPr>
        <p:txBody>
          <a:bodyPr wrap="none" lIns="128539" tIns="64269" rIns="128539" bIns="64269" rtlCol="0">
            <a:spAutoFit/>
          </a:bodyPr>
          <a:lstStyle/>
          <a:p>
            <a:pPr defTabSz="1285286">
              <a:lnSpc>
                <a:spcPct val="120000"/>
              </a:lnSpc>
            </a:pPr>
            <a:r>
              <a:rPr lang="en-US" altLang="zh-CN" sz="1599" dirty="0">
                <a:solidFill>
                  <a:schemeClr val="bg1"/>
                </a:solidFill>
                <a:latin typeface="微软雅黑 Light" panose="020B0502040204020203" pitchFamily="34" charset="-122"/>
                <a:ea typeface="微软雅黑 Light" panose="020B0502040204020203" pitchFamily="34" charset="-122"/>
                <a:cs typeface="+mn-ea"/>
                <a:sym typeface="+mn-lt"/>
              </a:rPr>
              <a:t>Click here to edit the content you want to recommend that you use the</a:t>
            </a:r>
          </a:p>
        </p:txBody>
      </p:sp>
      <p:grpSp>
        <p:nvGrpSpPr>
          <p:cNvPr id="46" name="组合 45"/>
          <p:cNvGrpSpPr/>
          <p:nvPr/>
        </p:nvGrpSpPr>
        <p:grpSpPr>
          <a:xfrm flipH="1">
            <a:off x="279432" y="2285986"/>
            <a:ext cx="5826979" cy="4563999"/>
            <a:chOff x="5469007" y="1307499"/>
            <a:chExt cx="6621760" cy="5505588"/>
          </a:xfrm>
          <a:solidFill>
            <a:schemeClr val="bg1">
              <a:lumMod val="95000"/>
            </a:schemeClr>
          </a:solidFill>
        </p:grpSpPr>
        <p:grpSp>
          <p:nvGrpSpPr>
            <p:cNvPr id="47" name="Group 1"/>
            <p:cNvGrpSpPr/>
            <p:nvPr/>
          </p:nvGrpSpPr>
          <p:grpSpPr>
            <a:xfrm>
              <a:off x="5469007" y="1809789"/>
              <a:ext cx="3289197" cy="2561318"/>
              <a:chOff x="4814101" y="1314952"/>
              <a:chExt cx="3614505" cy="2814638"/>
            </a:xfrm>
            <a:grpFill/>
          </p:grpSpPr>
          <p:sp>
            <p:nvSpPr>
              <p:cNvPr id="189" name="Freeform 182"/>
              <p:cNvSpPr>
                <a:spLocks/>
              </p:cNvSpPr>
              <p:nvPr/>
            </p:nvSpPr>
            <p:spPr bwMode="auto">
              <a:xfrm>
                <a:off x="7011500" y="1314952"/>
                <a:ext cx="246623" cy="199648"/>
              </a:xfrm>
              <a:custGeom>
                <a:avLst/>
                <a:gdLst>
                  <a:gd name="T0" fmla="*/ 77 w 77"/>
                  <a:gd name="T1" fmla="*/ 7 h 62"/>
                  <a:gd name="T2" fmla="*/ 68 w 77"/>
                  <a:gd name="T3" fmla="*/ 10 h 62"/>
                  <a:gd name="T4" fmla="*/ 75 w 77"/>
                  <a:gd name="T5" fmla="*/ 1 h 62"/>
                  <a:gd name="T6" fmla="*/ 65 w 77"/>
                  <a:gd name="T7" fmla="*/ 5 h 62"/>
                  <a:gd name="T8" fmla="*/ 53 w 77"/>
                  <a:gd name="T9" fmla="*/ 0 h 62"/>
                  <a:gd name="T10" fmla="*/ 38 w 77"/>
                  <a:gd name="T11" fmla="*/ 15 h 62"/>
                  <a:gd name="T12" fmla="*/ 38 w 77"/>
                  <a:gd name="T13" fmla="*/ 19 h 62"/>
                  <a:gd name="T14" fmla="*/ 6 w 77"/>
                  <a:gd name="T15" fmla="*/ 3 h 62"/>
                  <a:gd name="T16" fmla="*/ 3 w 77"/>
                  <a:gd name="T17" fmla="*/ 10 h 62"/>
                  <a:gd name="T18" fmla="*/ 10 w 77"/>
                  <a:gd name="T19" fmla="*/ 24 h 62"/>
                  <a:gd name="T20" fmla="*/ 3 w 77"/>
                  <a:gd name="T21" fmla="*/ 22 h 62"/>
                  <a:gd name="T22" fmla="*/ 3 w 77"/>
                  <a:gd name="T23" fmla="*/ 22 h 62"/>
                  <a:gd name="T24" fmla="*/ 16 w 77"/>
                  <a:gd name="T25" fmla="*/ 37 h 62"/>
                  <a:gd name="T26" fmla="*/ 12 w 77"/>
                  <a:gd name="T27" fmla="*/ 38 h 62"/>
                  <a:gd name="T28" fmla="*/ 9 w 77"/>
                  <a:gd name="T29" fmla="*/ 38 h 62"/>
                  <a:gd name="T30" fmla="*/ 24 w 77"/>
                  <a:gd name="T31" fmla="*/ 48 h 62"/>
                  <a:gd name="T32" fmla="*/ 4 w 77"/>
                  <a:gd name="T33" fmla="*/ 55 h 62"/>
                  <a:gd name="T34" fmla="*/ 0 w 77"/>
                  <a:gd name="T35" fmla="*/ 55 h 62"/>
                  <a:gd name="T36" fmla="*/ 24 w 77"/>
                  <a:gd name="T37" fmla="*/ 62 h 62"/>
                  <a:gd name="T38" fmla="*/ 69 w 77"/>
                  <a:gd name="T39" fmla="*/ 17 h 62"/>
                  <a:gd name="T40" fmla="*/ 69 w 77"/>
                  <a:gd name="T41" fmla="*/ 15 h 62"/>
                  <a:gd name="T42" fmla="*/ 77 w 77"/>
                  <a:gd name="T43" fmla="*/ 7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7" h="62">
                    <a:moveTo>
                      <a:pt x="77" y="7"/>
                    </a:moveTo>
                    <a:cubicBezTo>
                      <a:pt x="74" y="8"/>
                      <a:pt x="71" y="9"/>
                      <a:pt x="68" y="10"/>
                    </a:cubicBezTo>
                    <a:cubicBezTo>
                      <a:pt x="71" y="8"/>
                      <a:pt x="74" y="4"/>
                      <a:pt x="75" y="1"/>
                    </a:cubicBezTo>
                    <a:cubicBezTo>
                      <a:pt x="72" y="3"/>
                      <a:pt x="68" y="4"/>
                      <a:pt x="65" y="5"/>
                    </a:cubicBezTo>
                    <a:cubicBezTo>
                      <a:pt x="62" y="2"/>
                      <a:pt x="58" y="0"/>
                      <a:pt x="53" y="0"/>
                    </a:cubicBezTo>
                    <a:cubicBezTo>
                      <a:pt x="45" y="0"/>
                      <a:pt x="38" y="7"/>
                      <a:pt x="38" y="15"/>
                    </a:cubicBezTo>
                    <a:cubicBezTo>
                      <a:pt x="38" y="17"/>
                      <a:pt x="38" y="18"/>
                      <a:pt x="38" y="19"/>
                    </a:cubicBezTo>
                    <a:cubicBezTo>
                      <a:pt x="25" y="18"/>
                      <a:pt x="13" y="12"/>
                      <a:pt x="6" y="3"/>
                    </a:cubicBezTo>
                    <a:cubicBezTo>
                      <a:pt x="4" y="5"/>
                      <a:pt x="3" y="8"/>
                      <a:pt x="3" y="10"/>
                    </a:cubicBezTo>
                    <a:cubicBezTo>
                      <a:pt x="3" y="16"/>
                      <a:pt x="6" y="21"/>
                      <a:pt x="10" y="24"/>
                    </a:cubicBezTo>
                    <a:cubicBezTo>
                      <a:pt x="8" y="24"/>
                      <a:pt x="5" y="23"/>
                      <a:pt x="3" y="22"/>
                    </a:cubicBezTo>
                    <a:cubicBezTo>
                      <a:pt x="3" y="22"/>
                      <a:pt x="3" y="22"/>
                      <a:pt x="3" y="22"/>
                    </a:cubicBezTo>
                    <a:cubicBezTo>
                      <a:pt x="3" y="29"/>
                      <a:pt x="9" y="36"/>
                      <a:pt x="16" y="37"/>
                    </a:cubicBezTo>
                    <a:cubicBezTo>
                      <a:pt x="15" y="38"/>
                      <a:pt x="13" y="38"/>
                      <a:pt x="12" y="38"/>
                    </a:cubicBezTo>
                    <a:cubicBezTo>
                      <a:pt x="11" y="38"/>
                      <a:pt x="10" y="38"/>
                      <a:pt x="9" y="38"/>
                    </a:cubicBezTo>
                    <a:cubicBezTo>
                      <a:pt x="11" y="44"/>
                      <a:pt x="17" y="48"/>
                      <a:pt x="24" y="48"/>
                    </a:cubicBezTo>
                    <a:cubicBezTo>
                      <a:pt x="18" y="53"/>
                      <a:pt x="11" y="55"/>
                      <a:pt x="4" y="55"/>
                    </a:cubicBezTo>
                    <a:cubicBezTo>
                      <a:pt x="3" y="55"/>
                      <a:pt x="1" y="55"/>
                      <a:pt x="0" y="55"/>
                    </a:cubicBezTo>
                    <a:cubicBezTo>
                      <a:pt x="7" y="59"/>
                      <a:pt x="15" y="62"/>
                      <a:pt x="24" y="62"/>
                    </a:cubicBezTo>
                    <a:cubicBezTo>
                      <a:pt x="53" y="62"/>
                      <a:pt x="69" y="38"/>
                      <a:pt x="69" y="17"/>
                    </a:cubicBezTo>
                    <a:cubicBezTo>
                      <a:pt x="69" y="17"/>
                      <a:pt x="69" y="16"/>
                      <a:pt x="69" y="15"/>
                    </a:cubicBezTo>
                    <a:cubicBezTo>
                      <a:pt x="72" y="13"/>
                      <a:pt x="75" y="10"/>
                      <a:pt x="77" y="7"/>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90" name="Freeform 184"/>
              <p:cNvSpPr>
                <a:spLocks noEditPoints="1"/>
              </p:cNvSpPr>
              <p:nvPr/>
            </p:nvSpPr>
            <p:spPr bwMode="auto">
              <a:xfrm>
                <a:off x="7246379" y="2080266"/>
                <a:ext cx="246623" cy="246623"/>
              </a:xfrm>
              <a:custGeom>
                <a:avLst/>
                <a:gdLst>
                  <a:gd name="T0" fmla="*/ 38 w 77"/>
                  <a:gd name="T1" fmla="*/ 0 h 77"/>
                  <a:gd name="T2" fmla="*/ 0 w 77"/>
                  <a:gd name="T3" fmla="*/ 39 h 77"/>
                  <a:gd name="T4" fmla="*/ 38 w 77"/>
                  <a:gd name="T5" fmla="*/ 77 h 77"/>
                  <a:gd name="T6" fmla="*/ 77 w 77"/>
                  <a:gd name="T7" fmla="*/ 39 h 77"/>
                  <a:gd name="T8" fmla="*/ 38 w 77"/>
                  <a:gd name="T9" fmla="*/ 0 h 77"/>
                  <a:gd name="T10" fmla="*/ 24 w 77"/>
                  <a:gd name="T11" fmla="*/ 39 h 77"/>
                  <a:gd name="T12" fmla="*/ 38 w 77"/>
                  <a:gd name="T13" fmla="*/ 24 h 77"/>
                  <a:gd name="T14" fmla="*/ 53 w 77"/>
                  <a:gd name="T15" fmla="*/ 39 h 77"/>
                  <a:gd name="T16" fmla="*/ 38 w 77"/>
                  <a:gd name="T17" fmla="*/ 53 h 77"/>
                  <a:gd name="T18" fmla="*/ 24 w 77"/>
                  <a:gd name="T19" fmla="*/ 39 h 77"/>
                  <a:gd name="T20" fmla="*/ 70 w 77"/>
                  <a:gd name="T21" fmla="*/ 52 h 77"/>
                  <a:gd name="T22" fmla="*/ 70 w 77"/>
                  <a:gd name="T23" fmla="*/ 52 h 77"/>
                  <a:gd name="T24" fmla="*/ 56 w 77"/>
                  <a:gd name="T25" fmla="*/ 46 h 77"/>
                  <a:gd name="T26" fmla="*/ 58 w 77"/>
                  <a:gd name="T27" fmla="*/ 39 h 77"/>
                  <a:gd name="T28" fmla="*/ 56 w 77"/>
                  <a:gd name="T29" fmla="*/ 31 h 77"/>
                  <a:gd name="T30" fmla="*/ 66 w 77"/>
                  <a:gd name="T31" fmla="*/ 27 h 77"/>
                  <a:gd name="T32" fmla="*/ 70 w 77"/>
                  <a:gd name="T33" fmla="*/ 26 h 77"/>
                  <a:gd name="T34" fmla="*/ 72 w 77"/>
                  <a:gd name="T35" fmla="*/ 39 h 77"/>
                  <a:gd name="T36" fmla="*/ 70 w 77"/>
                  <a:gd name="T37" fmla="*/ 52 h 77"/>
                  <a:gd name="T38" fmla="*/ 51 w 77"/>
                  <a:gd name="T39" fmla="*/ 7 h 77"/>
                  <a:gd name="T40" fmla="*/ 51 w 77"/>
                  <a:gd name="T41" fmla="*/ 7 h 77"/>
                  <a:gd name="T42" fmla="*/ 51 w 77"/>
                  <a:gd name="T43" fmla="*/ 7 h 77"/>
                  <a:gd name="T44" fmla="*/ 46 w 77"/>
                  <a:gd name="T45" fmla="*/ 21 h 77"/>
                  <a:gd name="T46" fmla="*/ 38 w 77"/>
                  <a:gd name="T47" fmla="*/ 19 h 77"/>
                  <a:gd name="T48" fmla="*/ 31 w 77"/>
                  <a:gd name="T49" fmla="*/ 21 h 77"/>
                  <a:gd name="T50" fmla="*/ 28 w 77"/>
                  <a:gd name="T51" fmla="*/ 14 h 77"/>
                  <a:gd name="T52" fmla="*/ 25 w 77"/>
                  <a:gd name="T53" fmla="*/ 7 h 77"/>
                  <a:gd name="T54" fmla="*/ 38 w 77"/>
                  <a:gd name="T55" fmla="*/ 5 h 77"/>
                  <a:gd name="T56" fmla="*/ 51 w 77"/>
                  <a:gd name="T57" fmla="*/ 7 h 77"/>
                  <a:gd name="T58" fmla="*/ 7 w 77"/>
                  <a:gd name="T59" fmla="*/ 26 h 77"/>
                  <a:gd name="T60" fmla="*/ 14 w 77"/>
                  <a:gd name="T61" fmla="*/ 29 h 77"/>
                  <a:gd name="T62" fmla="*/ 20 w 77"/>
                  <a:gd name="T63" fmla="*/ 31 h 77"/>
                  <a:gd name="T64" fmla="*/ 19 w 77"/>
                  <a:gd name="T65" fmla="*/ 39 h 77"/>
                  <a:gd name="T66" fmla="*/ 20 w 77"/>
                  <a:gd name="T67" fmla="*/ 46 h 77"/>
                  <a:gd name="T68" fmla="*/ 7 w 77"/>
                  <a:gd name="T69" fmla="*/ 52 h 77"/>
                  <a:gd name="T70" fmla="*/ 4 w 77"/>
                  <a:gd name="T71" fmla="*/ 39 h 77"/>
                  <a:gd name="T72" fmla="*/ 7 w 77"/>
                  <a:gd name="T73" fmla="*/ 26 h 77"/>
                  <a:gd name="T74" fmla="*/ 25 w 77"/>
                  <a:gd name="T75" fmla="*/ 70 h 77"/>
                  <a:gd name="T76" fmla="*/ 27 w 77"/>
                  <a:gd name="T77" fmla="*/ 66 h 77"/>
                  <a:gd name="T78" fmla="*/ 31 w 77"/>
                  <a:gd name="T79" fmla="*/ 57 h 77"/>
                  <a:gd name="T80" fmla="*/ 38 w 77"/>
                  <a:gd name="T81" fmla="*/ 58 h 77"/>
                  <a:gd name="T82" fmla="*/ 46 w 77"/>
                  <a:gd name="T83" fmla="*/ 57 h 77"/>
                  <a:gd name="T84" fmla="*/ 51 w 77"/>
                  <a:gd name="T85" fmla="*/ 70 h 77"/>
                  <a:gd name="T86" fmla="*/ 51 w 77"/>
                  <a:gd name="T87" fmla="*/ 70 h 77"/>
                  <a:gd name="T88" fmla="*/ 51 w 77"/>
                  <a:gd name="T89" fmla="*/ 70 h 77"/>
                  <a:gd name="T90" fmla="*/ 38 w 77"/>
                  <a:gd name="T91" fmla="*/ 73 h 77"/>
                  <a:gd name="T92" fmla="*/ 25 w 77"/>
                  <a:gd name="T93" fmla="*/ 7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7" h="77">
                    <a:moveTo>
                      <a:pt x="38" y="0"/>
                    </a:moveTo>
                    <a:cubicBezTo>
                      <a:pt x="17" y="0"/>
                      <a:pt x="0" y="17"/>
                      <a:pt x="0" y="39"/>
                    </a:cubicBezTo>
                    <a:cubicBezTo>
                      <a:pt x="0" y="60"/>
                      <a:pt x="17" y="77"/>
                      <a:pt x="38" y="77"/>
                    </a:cubicBezTo>
                    <a:cubicBezTo>
                      <a:pt x="60" y="77"/>
                      <a:pt x="77" y="60"/>
                      <a:pt x="77" y="39"/>
                    </a:cubicBezTo>
                    <a:cubicBezTo>
                      <a:pt x="77" y="17"/>
                      <a:pt x="60" y="0"/>
                      <a:pt x="38" y="0"/>
                    </a:cubicBezTo>
                    <a:close/>
                    <a:moveTo>
                      <a:pt x="24" y="39"/>
                    </a:moveTo>
                    <a:cubicBezTo>
                      <a:pt x="24" y="31"/>
                      <a:pt x="30" y="24"/>
                      <a:pt x="38" y="24"/>
                    </a:cubicBezTo>
                    <a:cubicBezTo>
                      <a:pt x="46" y="24"/>
                      <a:pt x="53" y="31"/>
                      <a:pt x="53" y="39"/>
                    </a:cubicBezTo>
                    <a:cubicBezTo>
                      <a:pt x="53" y="47"/>
                      <a:pt x="46" y="53"/>
                      <a:pt x="38" y="53"/>
                    </a:cubicBezTo>
                    <a:cubicBezTo>
                      <a:pt x="30" y="53"/>
                      <a:pt x="24" y="47"/>
                      <a:pt x="24" y="39"/>
                    </a:cubicBezTo>
                    <a:close/>
                    <a:moveTo>
                      <a:pt x="70" y="52"/>
                    </a:moveTo>
                    <a:cubicBezTo>
                      <a:pt x="70" y="52"/>
                      <a:pt x="70" y="52"/>
                      <a:pt x="70" y="52"/>
                    </a:cubicBezTo>
                    <a:cubicBezTo>
                      <a:pt x="56" y="46"/>
                      <a:pt x="56" y="46"/>
                      <a:pt x="56" y="46"/>
                    </a:cubicBezTo>
                    <a:cubicBezTo>
                      <a:pt x="57" y="44"/>
                      <a:pt x="58" y="41"/>
                      <a:pt x="58" y="39"/>
                    </a:cubicBezTo>
                    <a:cubicBezTo>
                      <a:pt x="58" y="36"/>
                      <a:pt x="57" y="34"/>
                      <a:pt x="56" y="31"/>
                    </a:cubicBezTo>
                    <a:cubicBezTo>
                      <a:pt x="66" y="27"/>
                      <a:pt x="66" y="27"/>
                      <a:pt x="66" y="27"/>
                    </a:cubicBezTo>
                    <a:cubicBezTo>
                      <a:pt x="70" y="26"/>
                      <a:pt x="70" y="26"/>
                      <a:pt x="70" y="26"/>
                    </a:cubicBezTo>
                    <a:cubicBezTo>
                      <a:pt x="71" y="30"/>
                      <a:pt x="72" y="34"/>
                      <a:pt x="72" y="39"/>
                    </a:cubicBezTo>
                    <a:cubicBezTo>
                      <a:pt x="72" y="43"/>
                      <a:pt x="71" y="48"/>
                      <a:pt x="70" y="52"/>
                    </a:cubicBezTo>
                    <a:close/>
                    <a:moveTo>
                      <a:pt x="51" y="7"/>
                    </a:moveTo>
                    <a:cubicBezTo>
                      <a:pt x="51" y="7"/>
                      <a:pt x="51" y="7"/>
                      <a:pt x="51" y="7"/>
                    </a:cubicBezTo>
                    <a:cubicBezTo>
                      <a:pt x="51" y="7"/>
                      <a:pt x="51" y="7"/>
                      <a:pt x="51" y="7"/>
                    </a:cubicBezTo>
                    <a:cubicBezTo>
                      <a:pt x="46" y="21"/>
                      <a:pt x="46" y="21"/>
                      <a:pt x="46" y="21"/>
                    </a:cubicBezTo>
                    <a:cubicBezTo>
                      <a:pt x="43" y="20"/>
                      <a:pt x="41" y="19"/>
                      <a:pt x="38" y="19"/>
                    </a:cubicBezTo>
                    <a:cubicBezTo>
                      <a:pt x="36" y="19"/>
                      <a:pt x="33" y="20"/>
                      <a:pt x="31" y="21"/>
                    </a:cubicBezTo>
                    <a:cubicBezTo>
                      <a:pt x="28" y="14"/>
                      <a:pt x="28" y="14"/>
                      <a:pt x="28" y="14"/>
                    </a:cubicBezTo>
                    <a:cubicBezTo>
                      <a:pt x="25" y="7"/>
                      <a:pt x="25" y="7"/>
                      <a:pt x="25" y="7"/>
                    </a:cubicBezTo>
                    <a:cubicBezTo>
                      <a:pt x="29" y="6"/>
                      <a:pt x="34" y="5"/>
                      <a:pt x="38" y="5"/>
                    </a:cubicBezTo>
                    <a:cubicBezTo>
                      <a:pt x="43" y="5"/>
                      <a:pt x="47" y="6"/>
                      <a:pt x="51" y="7"/>
                    </a:cubicBezTo>
                    <a:close/>
                    <a:moveTo>
                      <a:pt x="7" y="26"/>
                    </a:moveTo>
                    <a:cubicBezTo>
                      <a:pt x="14" y="29"/>
                      <a:pt x="14" y="29"/>
                      <a:pt x="14" y="29"/>
                    </a:cubicBezTo>
                    <a:cubicBezTo>
                      <a:pt x="20" y="31"/>
                      <a:pt x="20" y="31"/>
                      <a:pt x="20" y="31"/>
                    </a:cubicBezTo>
                    <a:cubicBezTo>
                      <a:pt x="19" y="34"/>
                      <a:pt x="19" y="36"/>
                      <a:pt x="19" y="39"/>
                    </a:cubicBezTo>
                    <a:cubicBezTo>
                      <a:pt x="19" y="41"/>
                      <a:pt x="19" y="44"/>
                      <a:pt x="20" y="46"/>
                    </a:cubicBezTo>
                    <a:cubicBezTo>
                      <a:pt x="7" y="52"/>
                      <a:pt x="7" y="52"/>
                      <a:pt x="7" y="52"/>
                    </a:cubicBezTo>
                    <a:cubicBezTo>
                      <a:pt x="5" y="48"/>
                      <a:pt x="4" y="43"/>
                      <a:pt x="4" y="39"/>
                    </a:cubicBezTo>
                    <a:cubicBezTo>
                      <a:pt x="4" y="34"/>
                      <a:pt x="5" y="30"/>
                      <a:pt x="7" y="26"/>
                    </a:cubicBezTo>
                    <a:close/>
                    <a:moveTo>
                      <a:pt x="25" y="70"/>
                    </a:moveTo>
                    <a:cubicBezTo>
                      <a:pt x="27" y="66"/>
                      <a:pt x="27" y="66"/>
                      <a:pt x="27" y="66"/>
                    </a:cubicBezTo>
                    <a:cubicBezTo>
                      <a:pt x="31" y="57"/>
                      <a:pt x="31" y="57"/>
                      <a:pt x="31" y="57"/>
                    </a:cubicBezTo>
                    <a:cubicBezTo>
                      <a:pt x="33" y="58"/>
                      <a:pt x="36" y="58"/>
                      <a:pt x="38" y="58"/>
                    </a:cubicBezTo>
                    <a:cubicBezTo>
                      <a:pt x="41" y="58"/>
                      <a:pt x="43" y="58"/>
                      <a:pt x="46" y="57"/>
                    </a:cubicBezTo>
                    <a:cubicBezTo>
                      <a:pt x="51" y="70"/>
                      <a:pt x="51" y="70"/>
                      <a:pt x="51" y="70"/>
                    </a:cubicBezTo>
                    <a:cubicBezTo>
                      <a:pt x="51" y="70"/>
                      <a:pt x="51" y="70"/>
                      <a:pt x="51" y="70"/>
                    </a:cubicBezTo>
                    <a:cubicBezTo>
                      <a:pt x="51" y="70"/>
                      <a:pt x="51" y="70"/>
                      <a:pt x="51" y="70"/>
                    </a:cubicBezTo>
                    <a:cubicBezTo>
                      <a:pt x="47" y="72"/>
                      <a:pt x="43" y="73"/>
                      <a:pt x="38" y="73"/>
                    </a:cubicBezTo>
                    <a:cubicBezTo>
                      <a:pt x="34" y="73"/>
                      <a:pt x="29" y="72"/>
                      <a:pt x="25" y="70"/>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91" name="Freeform 187"/>
              <p:cNvSpPr>
                <a:spLocks noEditPoints="1"/>
              </p:cNvSpPr>
              <p:nvPr/>
            </p:nvSpPr>
            <p:spPr bwMode="auto">
              <a:xfrm>
                <a:off x="6616120" y="2281872"/>
                <a:ext cx="211391" cy="172245"/>
              </a:xfrm>
              <a:custGeom>
                <a:avLst/>
                <a:gdLst>
                  <a:gd name="T0" fmla="*/ 66 w 66"/>
                  <a:gd name="T1" fmla="*/ 29 h 54"/>
                  <a:gd name="T2" fmla="*/ 58 w 66"/>
                  <a:gd name="T3" fmla="*/ 13 h 54"/>
                  <a:gd name="T4" fmla="*/ 46 w 66"/>
                  <a:gd name="T5" fmla="*/ 13 h 54"/>
                  <a:gd name="T6" fmla="*/ 46 w 66"/>
                  <a:gd name="T7" fmla="*/ 4 h 54"/>
                  <a:gd name="T8" fmla="*/ 42 w 66"/>
                  <a:gd name="T9" fmla="*/ 0 h 54"/>
                  <a:gd name="T10" fmla="*/ 4 w 66"/>
                  <a:gd name="T11" fmla="*/ 0 h 54"/>
                  <a:gd name="T12" fmla="*/ 0 w 66"/>
                  <a:gd name="T13" fmla="*/ 4 h 54"/>
                  <a:gd name="T14" fmla="*/ 0 w 66"/>
                  <a:gd name="T15" fmla="*/ 37 h 54"/>
                  <a:gd name="T16" fmla="*/ 4 w 66"/>
                  <a:gd name="T17" fmla="*/ 41 h 54"/>
                  <a:gd name="T18" fmla="*/ 10 w 66"/>
                  <a:gd name="T19" fmla="*/ 41 h 54"/>
                  <a:gd name="T20" fmla="*/ 9 w 66"/>
                  <a:gd name="T21" fmla="*/ 46 h 54"/>
                  <a:gd name="T22" fmla="*/ 17 w 66"/>
                  <a:gd name="T23" fmla="*/ 54 h 54"/>
                  <a:gd name="T24" fmla="*/ 25 w 66"/>
                  <a:gd name="T25" fmla="*/ 46 h 54"/>
                  <a:gd name="T26" fmla="*/ 24 w 66"/>
                  <a:gd name="T27" fmla="*/ 41 h 54"/>
                  <a:gd name="T28" fmla="*/ 47 w 66"/>
                  <a:gd name="T29" fmla="*/ 41 h 54"/>
                  <a:gd name="T30" fmla="*/ 46 w 66"/>
                  <a:gd name="T31" fmla="*/ 46 h 54"/>
                  <a:gd name="T32" fmla="*/ 54 w 66"/>
                  <a:gd name="T33" fmla="*/ 54 h 54"/>
                  <a:gd name="T34" fmla="*/ 62 w 66"/>
                  <a:gd name="T35" fmla="*/ 46 h 54"/>
                  <a:gd name="T36" fmla="*/ 61 w 66"/>
                  <a:gd name="T37" fmla="*/ 41 h 54"/>
                  <a:gd name="T38" fmla="*/ 66 w 66"/>
                  <a:gd name="T39" fmla="*/ 41 h 54"/>
                  <a:gd name="T40" fmla="*/ 66 w 66"/>
                  <a:gd name="T41" fmla="*/ 29 h 54"/>
                  <a:gd name="T42" fmla="*/ 46 w 66"/>
                  <a:gd name="T43" fmla="*/ 29 h 54"/>
                  <a:gd name="T44" fmla="*/ 46 w 66"/>
                  <a:gd name="T45" fmla="*/ 19 h 54"/>
                  <a:gd name="T46" fmla="*/ 54 w 66"/>
                  <a:gd name="T47" fmla="*/ 19 h 54"/>
                  <a:gd name="T48" fmla="*/ 59 w 66"/>
                  <a:gd name="T49" fmla="*/ 29 h 54"/>
                  <a:gd name="T50" fmla="*/ 46 w 66"/>
                  <a:gd name="T51" fmla="*/ 2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54">
                    <a:moveTo>
                      <a:pt x="66" y="29"/>
                    </a:moveTo>
                    <a:cubicBezTo>
                      <a:pt x="58" y="13"/>
                      <a:pt x="58" y="13"/>
                      <a:pt x="58" y="13"/>
                    </a:cubicBezTo>
                    <a:cubicBezTo>
                      <a:pt x="46" y="13"/>
                      <a:pt x="46" y="13"/>
                      <a:pt x="46" y="13"/>
                    </a:cubicBezTo>
                    <a:cubicBezTo>
                      <a:pt x="46" y="4"/>
                      <a:pt x="46" y="4"/>
                      <a:pt x="46" y="4"/>
                    </a:cubicBezTo>
                    <a:cubicBezTo>
                      <a:pt x="46" y="2"/>
                      <a:pt x="44" y="0"/>
                      <a:pt x="42" y="0"/>
                    </a:cubicBezTo>
                    <a:cubicBezTo>
                      <a:pt x="4" y="0"/>
                      <a:pt x="4" y="0"/>
                      <a:pt x="4" y="0"/>
                    </a:cubicBezTo>
                    <a:cubicBezTo>
                      <a:pt x="2" y="0"/>
                      <a:pt x="0" y="2"/>
                      <a:pt x="0" y="4"/>
                    </a:cubicBezTo>
                    <a:cubicBezTo>
                      <a:pt x="0" y="37"/>
                      <a:pt x="0" y="37"/>
                      <a:pt x="0" y="37"/>
                    </a:cubicBezTo>
                    <a:cubicBezTo>
                      <a:pt x="4" y="41"/>
                      <a:pt x="4" y="41"/>
                      <a:pt x="4" y="41"/>
                    </a:cubicBezTo>
                    <a:cubicBezTo>
                      <a:pt x="10" y="41"/>
                      <a:pt x="10" y="41"/>
                      <a:pt x="10" y="41"/>
                    </a:cubicBezTo>
                    <a:cubicBezTo>
                      <a:pt x="9" y="43"/>
                      <a:pt x="9" y="44"/>
                      <a:pt x="9" y="46"/>
                    </a:cubicBezTo>
                    <a:cubicBezTo>
                      <a:pt x="9" y="50"/>
                      <a:pt x="12" y="54"/>
                      <a:pt x="17" y="54"/>
                    </a:cubicBezTo>
                    <a:cubicBezTo>
                      <a:pt x="21" y="54"/>
                      <a:pt x="25" y="50"/>
                      <a:pt x="25" y="46"/>
                    </a:cubicBezTo>
                    <a:cubicBezTo>
                      <a:pt x="25" y="44"/>
                      <a:pt x="25" y="43"/>
                      <a:pt x="24" y="41"/>
                    </a:cubicBezTo>
                    <a:cubicBezTo>
                      <a:pt x="47" y="41"/>
                      <a:pt x="47" y="41"/>
                      <a:pt x="47" y="41"/>
                    </a:cubicBezTo>
                    <a:cubicBezTo>
                      <a:pt x="46" y="43"/>
                      <a:pt x="46" y="44"/>
                      <a:pt x="46" y="46"/>
                    </a:cubicBezTo>
                    <a:cubicBezTo>
                      <a:pt x="46" y="50"/>
                      <a:pt x="49" y="54"/>
                      <a:pt x="54" y="54"/>
                    </a:cubicBezTo>
                    <a:cubicBezTo>
                      <a:pt x="59" y="54"/>
                      <a:pt x="62" y="50"/>
                      <a:pt x="62" y="46"/>
                    </a:cubicBezTo>
                    <a:cubicBezTo>
                      <a:pt x="62" y="44"/>
                      <a:pt x="62" y="43"/>
                      <a:pt x="61" y="41"/>
                    </a:cubicBezTo>
                    <a:cubicBezTo>
                      <a:pt x="66" y="41"/>
                      <a:pt x="66" y="41"/>
                      <a:pt x="66" y="41"/>
                    </a:cubicBezTo>
                    <a:lnTo>
                      <a:pt x="66" y="29"/>
                    </a:lnTo>
                    <a:close/>
                    <a:moveTo>
                      <a:pt x="46" y="29"/>
                    </a:moveTo>
                    <a:cubicBezTo>
                      <a:pt x="46" y="19"/>
                      <a:pt x="46" y="19"/>
                      <a:pt x="46" y="19"/>
                    </a:cubicBezTo>
                    <a:cubicBezTo>
                      <a:pt x="54" y="19"/>
                      <a:pt x="54" y="19"/>
                      <a:pt x="54" y="19"/>
                    </a:cubicBezTo>
                    <a:cubicBezTo>
                      <a:pt x="59" y="29"/>
                      <a:pt x="59" y="29"/>
                      <a:pt x="59" y="29"/>
                    </a:cubicBezTo>
                    <a:lnTo>
                      <a:pt x="46" y="29"/>
                    </a:lnTo>
                    <a:close/>
                  </a:path>
                </a:pathLst>
              </a:custGeom>
              <a:grpFill/>
              <a:ln>
                <a:noFill/>
              </a:ln>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92" name="Freeform 197"/>
              <p:cNvSpPr>
                <a:spLocks noEditPoints="1"/>
              </p:cNvSpPr>
              <p:nvPr/>
            </p:nvSpPr>
            <p:spPr bwMode="auto">
              <a:xfrm>
                <a:off x="6242269" y="1630081"/>
                <a:ext cx="211391" cy="183989"/>
              </a:xfrm>
              <a:custGeom>
                <a:avLst/>
                <a:gdLst>
                  <a:gd name="T0" fmla="*/ 66 w 66"/>
                  <a:gd name="T1" fmla="*/ 19 h 58"/>
                  <a:gd name="T2" fmla="*/ 47 w 66"/>
                  <a:gd name="T3" fmla="*/ 0 h 58"/>
                  <a:gd name="T4" fmla="*/ 33 w 66"/>
                  <a:gd name="T5" fmla="*/ 6 h 58"/>
                  <a:gd name="T6" fmla="*/ 19 w 66"/>
                  <a:gd name="T7" fmla="*/ 0 h 58"/>
                  <a:gd name="T8" fmla="*/ 0 w 66"/>
                  <a:gd name="T9" fmla="*/ 19 h 58"/>
                  <a:gd name="T10" fmla="*/ 6 w 66"/>
                  <a:gd name="T11" fmla="*/ 33 h 58"/>
                  <a:gd name="T12" fmla="*/ 6 w 66"/>
                  <a:gd name="T13" fmla="*/ 33 h 58"/>
                  <a:gd name="T14" fmla="*/ 26 w 66"/>
                  <a:gd name="T15" fmla="*/ 54 h 58"/>
                  <a:gd name="T16" fmla="*/ 33 w 66"/>
                  <a:gd name="T17" fmla="*/ 58 h 58"/>
                  <a:gd name="T18" fmla="*/ 39 w 66"/>
                  <a:gd name="T19" fmla="*/ 54 h 58"/>
                  <a:gd name="T20" fmla="*/ 59 w 66"/>
                  <a:gd name="T21" fmla="*/ 33 h 58"/>
                  <a:gd name="T22" fmla="*/ 59 w 66"/>
                  <a:gd name="T23" fmla="*/ 33 h 58"/>
                  <a:gd name="T24" fmla="*/ 66 w 66"/>
                  <a:gd name="T25" fmla="*/ 19 h 58"/>
                  <a:gd name="T26" fmla="*/ 54 w 66"/>
                  <a:gd name="T27" fmla="*/ 27 h 58"/>
                  <a:gd name="T28" fmla="*/ 33 w 66"/>
                  <a:gd name="T29" fmla="*/ 48 h 58"/>
                  <a:gd name="T30" fmla="*/ 33 w 66"/>
                  <a:gd name="T31" fmla="*/ 48 h 58"/>
                  <a:gd name="T32" fmla="*/ 32 w 66"/>
                  <a:gd name="T33" fmla="*/ 48 h 58"/>
                  <a:gd name="T34" fmla="*/ 11 w 66"/>
                  <a:gd name="T35" fmla="*/ 27 h 58"/>
                  <a:gd name="T36" fmla="*/ 8 w 66"/>
                  <a:gd name="T37" fmla="*/ 19 h 58"/>
                  <a:gd name="T38" fmla="*/ 19 w 66"/>
                  <a:gd name="T39" fmla="*/ 8 h 58"/>
                  <a:gd name="T40" fmla="*/ 27 w 66"/>
                  <a:gd name="T41" fmla="*/ 12 h 58"/>
                  <a:gd name="T42" fmla="*/ 33 w 66"/>
                  <a:gd name="T43" fmla="*/ 19 h 58"/>
                  <a:gd name="T44" fmla="*/ 39 w 66"/>
                  <a:gd name="T45" fmla="*/ 12 h 58"/>
                  <a:gd name="T46" fmla="*/ 47 w 66"/>
                  <a:gd name="T47" fmla="*/ 8 h 58"/>
                  <a:gd name="T48" fmla="*/ 57 w 66"/>
                  <a:gd name="T49" fmla="*/ 19 h 58"/>
                  <a:gd name="T50" fmla="*/ 54 w 66"/>
                  <a:gd name="T51" fmla="*/ 27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58">
                    <a:moveTo>
                      <a:pt x="66" y="19"/>
                    </a:moveTo>
                    <a:cubicBezTo>
                      <a:pt x="66" y="9"/>
                      <a:pt x="57" y="0"/>
                      <a:pt x="47" y="0"/>
                    </a:cubicBezTo>
                    <a:cubicBezTo>
                      <a:pt x="41" y="0"/>
                      <a:pt x="36" y="3"/>
                      <a:pt x="33" y="6"/>
                    </a:cubicBezTo>
                    <a:cubicBezTo>
                      <a:pt x="29" y="3"/>
                      <a:pt x="24" y="0"/>
                      <a:pt x="19" y="0"/>
                    </a:cubicBezTo>
                    <a:cubicBezTo>
                      <a:pt x="8" y="0"/>
                      <a:pt x="0" y="9"/>
                      <a:pt x="0" y="19"/>
                    </a:cubicBezTo>
                    <a:cubicBezTo>
                      <a:pt x="0" y="25"/>
                      <a:pt x="2" y="30"/>
                      <a:pt x="6" y="33"/>
                    </a:cubicBezTo>
                    <a:cubicBezTo>
                      <a:pt x="6" y="33"/>
                      <a:pt x="6" y="33"/>
                      <a:pt x="6" y="33"/>
                    </a:cubicBezTo>
                    <a:cubicBezTo>
                      <a:pt x="26" y="54"/>
                      <a:pt x="26" y="54"/>
                      <a:pt x="26" y="54"/>
                    </a:cubicBezTo>
                    <a:cubicBezTo>
                      <a:pt x="28" y="56"/>
                      <a:pt x="31" y="58"/>
                      <a:pt x="33" y="58"/>
                    </a:cubicBezTo>
                    <a:cubicBezTo>
                      <a:pt x="35" y="58"/>
                      <a:pt x="37" y="56"/>
                      <a:pt x="39" y="54"/>
                    </a:cubicBezTo>
                    <a:cubicBezTo>
                      <a:pt x="59" y="33"/>
                      <a:pt x="59" y="33"/>
                      <a:pt x="59" y="33"/>
                    </a:cubicBezTo>
                    <a:cubicBezTo>
                      <a:pt x="59" y="33"/>
                      <a:pt x="59" y="33"/>
                      <a:pt x="59" y="33"/>
                    </a:cubicBezTo>
                    <a:cubicBezTo>
                      <a:pt x="63" y="30"/>
                      <a:pt x="66" y="25"/>
                      <a:pt x="66" y="19"/>
                    </a:cubicBezTo>
                    <a:close/>
                    <a:moveTo>
                      <a:pt x="54" y="27"/>
                    </a:moveTo>
                    <a:cubicBezTo>
                      <a:pt x="33" y="48"/>
                      <a:pt x="33" y="48"/>
                      <a:pt x="33" y="48"/>
                    </a:cubicBezTo>
                    <a:cubicBezTo>
                      <a:pt x="33" y="48"/>
                      <a:pt x="33" y="48"/>
                      <a:pt x="33" y="48"/>
                    </a:cubicBezTo>
                    <a:cubicBezTo>
                      <a:pt x="32" y="48"/>
                      <a:pt x="32" y="48"/>
                      <a:pt x="32" y="48"/>
                    </a:cubicBezTo>
                    <a:cubicBezTo>
                      <a:pt x="11" y="27"/>
                      <a:pt x="11" y="27"/>
                      <a:pt x="11" y="27"/>
                    </a:cubicBezTo>
                    <a:cubicBezTo>
                      <a:pt x="9" y="25"/>
                      <a:pt x="8" y="22"/>
                      <a:pt x="8" y="19"/>
                    </a:cubicBezTo>
                    <a:cubicBezTo>
                      <a:pt x="8" y="13"/>
                      <a:pt x="13" y="8"/>
                      <a:pt x="19" y="8"/>
                    </a:cubicBezTo>
                    <a:cubicBezTo>
                      <a:pt x="22" y="8"/>
                      <a:pt x="24" y="10"/>
                      <a:pt x="27" y="12"/>
                    </a:cubicBezTo>
                    <a:cubicBezTo>
                      <a:pt x="33" y="19"/>
                      <a:pt x="33" y="19"/>
                      <a:pt x="33" y="19"/>
                    </a:cubicBezTo>
                    <a:cubicBezTo>
                      <a:pt x="39" y="12"/>
                      <a:pt x="39" y="12"/>
                      <a:pt x="39" y="12"/>
                    </a:cubicBezTo>
                    <a:cubicBezTo>
                      <a:pt x="41" y="10"/>
                      <a:pt x="44" y="8"/>
                      <a:pt x="47" y="8"/>
                    </a:cubicBezTo>
                    <a:cubicBezTo>
                      <a:pt x="53" y="8"/>
                      <a:pt x="57" y="13"/>
                      <a:pt x="57" y="19"/>
                    </a:cubicBezTo>
                    <a:cubicBezTo>
                      <a:pt x="57" y="22"/>
                      <a:pt x="56" y="25"/>
                      <a:pt x="54" y="27"/>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93" name="Freeform 201"/>
              <p:cNvSpPr>
                <a:spLocks/>
              </p:cNvSpPr>
              <p:nvPr/>
            </p:nvSpPr>
            <p:spPr bwMode="auto">
              <a:xfrm>
                <a:off x="5806087" y="1515560"/>
                <a:ext cx="197691" cy="191818"/>
              </a:xfrm>
              <a:custGeom>
                <a:avLst/>
                <a:gdLst>
                  <a:gd name="T0" fmla="*/ 39 w 62"/>
                  <a:gd name="T1" fmla="*/ 42 h 60"/>
                  <a:gd name="T2" fmla="*/ 37 w 62"/>
                  <a:gd name="T3" fmla="*/ 38 h 60"/>
                  <a:gd name="T4" fmla="*/ 43 w 62"/>
                  <a:gd name="T5" fmla="*/ 27 h 60"/>
                  <a:gd name="T6" fmla="*/ 44 w 62"/>
                  <a:gd name="T7" fmla="*/ 19 h 60"/>
                  <a:gd name="T8" fmla="*/ 31 w 62"/>
                  <a:gd name="T9" fmla="*/ 0 h 60"/>
                  <a:gd name="T10" fmla="*/ 18 w 62"/>
                  <a:gd name="T11" fmla="*/ 19 h 60"/>
                  <a:gd name="T12" fmla="*/ 20 w 62"/>
                  <a:gd name="T13" fmla="*/ 27 h 60"/>
                  <a:gd name="T14" fmla="*/ 25 w 62"/>
                  <a:gd name="T15" fmla="*/ 38 h 60"/>
                  <a:gd name="T16" fmla="*/ 23 w 62"/>
                  <a:gd name="T17" fmla="*/ 42 h 60"/>
                  <a:gd name="T18" fmla="*/ 0 w 62"/>
                  <a:gd name="T19" fmla="*/ 60 h 60"/>
                  <a:gd name="T20" fmla="*/ 31 w 62"/>
                  <a:gd name="T21" fmla="*/ 60 h 60"/>
                  <a:gd name="T22" fmla="*/ 62 w 62"/>
                  <a:gd name="T23" fmla="*/ 60 h 60"/>
                  <a:gd name="T24" fmla="*/ 39 w 62"/>
                  <a:gd name="T25" fmla="*/ 4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60">
                    <a:moveTo>
                      <a:pt x="39" y="42"/>
                    </a:moveTo>
                    <a:cubicBezTo>
                      <a:pt x="37" y="42"/>
                      <a:pt x="37" y="38"/>
                      <a:pt x="37" y="38"/>
                    </a:cubicBezTo>
                    <a:cubicBezTo>
                      <a:pt x="37" y="38"/>
                      <a:pt x="42" y="33"/>
                      <a:pt x="43" y="27"/>
                    </a:cubicBezTo>
                    <a:cubicBezTo>
                      <a:pt x="45" y="27"/>
                      <a:pt x="47" y="21"/>
                      <a:pt x="44" y="19"/>
                    </a:cubicBezTo>
                    <a:cubicBezTo>
                      <a:pt x="44" y="16"/>
                      <a:pt x="48" y="0"/>
                      <a:pt x="31" y="0"/>
                    </a:cubicBezTo>
                    <a:cubicBezTo>
                      <a:pt x="15" y="0"/>
                      <a:pt x="18" y="16"/>
                      <a:pt x="18" y="19"/>
                    </a:cubicBezTo>
                    <a:cubicBezTo>
                      <a:pt x="15" y="21"/>
                      <a:pt x="17" y="27"/>
                      <a:pt x="20" y="27"/>
                    </a:cubicBezTo>
                    <a:cubicBezTo>
                      <a:pt x="21" y="33"/>
                      <a:pt x="25" y="38"/>
                      <a:pt x="25" y="38"/>
                    </a:cubicBezTo>
                    <a:cubicBezTo>
                      <a:pt x="25" y="38"/>
                      <a:pt x="25" y="42"/>
                      <a:pt x="23" y="42"/>
                    </a:cubicBezTo>
                    <a:cubicBezTo>
                      <a:pt x="19" y="43"/>
                      <a:pt x="0" y="51"/>
                      <a:pt x="0" y="60"/>
                    </a:cubicBezTo>
                    <a:cubicBezTo>
                      <a:pt x="31" y="60"/>
                      <a:pt x="31" y="60"/>
                      <a:pt x="31" y="60"/>
                    </a:cubicBezTo>
                    <a:cubicBezTo>
                      <a:pt x="62" y="60"/>
                      <a:pt x="62" y="60"/>
                      <a:pt x="62" y="60"/>
                    </a:cubicBezTo>
                    <a:cubicBezTo>
                      <a:pt x="62" y="51"/>
                      <a:pt x="44" y="43"/>
                      <a:pt x="39" y="42"/>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94" name="Freeform 224"/>
              <p:cNvSpPr>
                <a:spLocks noEditPoints="1"/>
              </p:cNvSpPr>
              <p:nvPr/>
            </p:nvSpPr>
            <p:spPr bwMode="auto">
              <a:xfrm>
                <a:off x="6771087" y="1745564"/>
                <a:ext cx="150715" cy="150714"/>
              </a:xfrm>
              <a:custGeom>
                <a:avLst/>
                <a:gdLst>
                  <a:gd name="T0" fmla="*/ 3 w 47"/>
                  <a:gd name="T1" fmla="*/ 0 h 47"/>
                  <a:gd name="T2" fmla="*/ 21 w 47"/>
                  <a:gd name="T3" fmla="*/ 0 h 47"/>
                  <a:gd name="T4" fmla="*/ 21 w 47"/>
                  <a:gd name="T5" fmla="*/ 3 h 47"/>
                  <a:gd name="T6" fmla="*/ 3 w 47"/>
                  <a:gd name="T7" fmla="*/ 3 h 47"/>
                  <a:gd name="T8" fmla="*/ 3 w 47"/>
                  <a:gd name="T9" fmla="*/ 0 h 47"/>
                  <a:gd name="T10" fmla="*/ 26 w 47"/>
                  <a:gd name="T11" fmla="*/ 0 h 47"/>
                  <a:gd name="T12" fmla="*/ 44 w 47"/>
                  <a:gd name="T13" fmla="*/ 0 h 47"/>
                  <a:gd name="T14" fmla="*/ 44 w 47"/>
                  <a:gd name="T15" fmla="*/ 3 h 47"/>
                  <a:gd name="T16" fmla="*/ 26 w 47"/>
                  <a:gd name="T17" fmla="*/ 3 h 47"/>
                  <a:gd name="T18" fmla="*/ 26 w 47"/>
                  <a:gd name="T19" fmla="*/ 0 h 47"/>
                  <a:gd name="T20" fmla="*/ 43 w 47"/>
                  <a:gd name="T21" fmla="*/ 15 h 47"/>
                  <a:gd name="T22" fmla="*/ 41 w 47"/>
                  <a:gd name="T23" fmla="*/ 15 h 47"/>
                  <a:gd name="T24" fmla="*/ 41 w 47"/>
                  <a:gd name="T25" fmla="*/ 3 h 47"/>
                  <a:gd name="T26" fmla="*/ 29 w 47"/>
                  <a:gd name="T27" fmla="*/ 3 h 47"/>
                  <a:gd name="T28" fmla="*/ 29 w 47"/>
                  <a:gd name="T29" fmla="*/ 15 h 47"/>
                  <a:gd name="T30" fmla="*/ 18 w 47"/>
                  <a:gd name="T31" fmla="*/ 15 h 47"/>
                  <a:gd name="T32" fmla="*/ 18 w 47"/>
                  <a:gd name="T33" fmla="*/ 3 h 47"/>
                  <a:gd name="T34" fmla="*/ 6 w 47"/>
                  <a:gd name="T35" fmla="*/ 3 h 47"/>
                  <a:gd name="T36" fmla="*/ 6 w 47"/>
                  <a:gd name="T37" fmla="*/ 15 h 47"/>
                  <a:gd name="T38" fmla="*/ 4 w 47"/>
                  <a:gd name="T39" fmla="*/ 15 h 47"/>
                  <a:gd name="T40" fmla="*/ 0 w 47"/>
                  <a:gd name="T41" fmla="*/ 18 h 47"/>
                  <a:gd name="T42" fmla="*/ 0 w 47"/>
                  <a:gd name="T43" fmla="*/ 44 h 47"/>
                  <a:gd name="T44" fmla="*/ 4 w 47"/>
                  <a:gd name="T45" fmla="*/ 47 h 47"/>
                  <a:gd name="T46" fmla="*/ 17 w 47"/>
                  <a:gd name="T47" fmla="*/ 47 h 47"/>
                  <a:gd name="T48" fmla="*/ 21 w 47"/>
                  <a:gd name="T49" fmla="*/ 44 h 47"/>
                  <a:gd name="T50" fmla="*/ 21 w 47"/>
                  <a:gd name="T51" fmla="*/ 27 h 47"/>
                  <a:gd name="T52" fmla="*/ 26 w 47"/>
                  <a:gd name="T53" fmla="*/ 27 h 47"/>
                  <a:gd name="T54" fmla="*/ 26 w 47"/>
                  <a:gd name="T55" fmla="*/ 44 h 47"/>
                  <a:gd name="T56" fmla="*/ 30 w 47"/>
                  <a:gd name="T57" fmla="*/ 47 h 47"/>
                  <a:gd name="T58" fmla="*/ 43 w 47"/>
                  <a:gd name="T59" fmla="*/ 47 h 47"/>
                  <a:gd name="T60" fmla="*/ 47 w 47"/>
                  <a:gd name="T61" fmla="*/ 44 h 47"/>
                  <a:gd name="T62" fmla="*/ 47 w 47"/>
                  <a:gd name="T63" fmla="*/ 18 h 47"/>
                  <a:gd name="T64" fmla="*/ 43 w 47"/>
                  <a:gd name="T65" fmla="*/ 15 h 47"/>
                  <a:gd name="T66" fmla="*/ 16 w 47"/>
                  <a:gd name="T67" fmla="*/ 44 h 47"/>
                  <a:gd name="T68" fmla="*/ 5 w 47"/>
                  <a:gd name="T69" fmla="*/ 44 h 47"/>
                  <a:gd name="T70" fmla="*/ 3 w 47"/>
                  <a:gd name="T71" fmla="*/ 42 h 47"/>
                  <a:gd name="T72" fmla="*/ 5 w 47"/>
                  <a:gd name="T73" fmla="*/ 41 h 47"/>
                  <a:gd name="T74" fmla="*/ 16 w 47"/>
                  <a:gd name="T75" fmla="*/ 41 h 47"/>
                  <a:gd name="T76" fmla="*/ 18 w 47"/>
                  <a:gd name="T77" fmla="*/ 42 h 47"/>
                  <a:gd name="T78" fmla="*/ 16 w 47"/>
                  <a:gd name="T79" fmla="*/ 44 h 47"/>
                  <a:gd name="T80" fmla="*/ 25 w 47"/>
                  <a:gd name="T81" fmla="*/ 24 h 47"/>
                  <a:gd name="T82" fmla="*/ 22 w 47"/>
                  <a:gd name="T83" fmla="*/ 24 h 47"/>
                  <a:gd name="T84" fmla="*/ 21 w 47"/>
                  <a:gd name="T85" fmla="*/ 22 h 47"/>
                  <a:gd name="T86" fmla="*/ 22 w 47"/>
                  <a:gd name="T87" fmla="*/ 21 h 47"/>
                  <a:gd name="T88" fmla="*/ 25 w 47"/>
                  <a:gd name="T89" fmla="*/ 21 h 47"/>
                  <a:gd name="T90" fmla="*/ 26 w 47"/>
                  <a:gd name="T91" fmla="*/ 22 h 47"/>
                  <a:gd name="T92" fmla="*/ 25 w 47"/>
                  <a:gd name="T93" fmla="*/ 24 h 47"/>
                  <a:gd name="T94" fmla="*/ 42 w 47"/>
                  <a:gd name="T95" fmla="*/ 44 h 47"/>
                  <a:gd name="T96" fmla="*/ 31 w 47"/>
                  <a:gd name="T97" fmla="*/ 44 h 47"/>
                  <a:gd name="T98" fmla="*/ 29 w 47"/>
                  <a:gd name="T99" fmla="*/ 42 h 47"/>
                  <a:gd name="T100" fmla="*/ 31 w 47"/>
                  <a:gd name="T101" fmla="*/ 41 h 47"/>
                  <a:gd name="T102" fmla="*/ 42 w 47"/>
                  <a:gd name="T103" fmla="*/ 41 h 47"/>
                  <a:gd name="T104" fmla="*/ 44 w 47"/>
                  <a:gd name="T105" fmla="*/ 42 h 47"/>
                  <a:gd name="T106" fmla="*/ 42 w 47"/>
                  <a:gd name="T107" fmla="*/ 4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7" h="47">
                    <a:moveTo>
                      <a:pt x="3" y="0"/>
                    </a:moveTo>
                    <a:cubicBezTo>
                      <a:pt x="21" y="0"/>
                      <a:pt x="21" y="0"/>
                      <a:pt x="21" y="0"/>
                    </a:cubicBezTo>
                    <a:cubicBezTo>
                      <a:pt x="21" y="3"/>
                      <a:pt x="21" y="3"/>
                      <a:pt x="21" y="3"/>
                    </a:cubicBezTo>
                    <a:cubicBezTo>
                      <a:pt x="3" y="3"/>
                      <a:pt x="3" y="3"/>
                      <a:pt x="3" y="3"/>
                    </a:cubicBezTo>
                    <a:lnTo>
                      <a:pt x="3" y="0"/>
                    </a:lnTo>
                    <a:close/>
                    <a:moveTo>
                      <a:pt x="26" y="0"/>
                    </a:moveTo>
                    <a:cubicBezTo>
                      <a:pt x="44" y="0"/>
                      <a:pt x="44" y="0"/>
                      <a:pt x="44" y="0"/>
                    </a:cubicBezTo>
                    <a:cubicBezTo>
                      <a:pt x="44" y="3"/>
                      <a:pt x="44" y="3"/>
                      <a:pt x="44" y="3"/>
                    </a:cubicBezTo>
                    <a:cubicBezTo>
                      <a:pt x="26" y="3"/>
                      <a:pt x="26" y="3"/>
                      <a:pt x="26" y="3"/>
                    </a:cubicBezTo>
                    <a:lnTo>
                      <a:pt x="26" y="0"/>
                    </a:lnTo>
                    <a:close/>
                    <a:moveTo>
                      <a:pt x="43" y="15"/>
                    </a:moveTo>
                    <a:cubicBezTo>
                      <a:pt x="41" y="15"/>
                      <a:pt x="41" y="15"/>
                      <a:pt x="41" y="15"/>
                    </a:cubicBezTo>
                    <a:cubicBezTo>
                      <a:pt x="41" y="3"/>
                      <a:pt x="41" y="3"/>
                      <a:pt x="41" y="3"/>
                    </a:cubicBezTo>
                    <a:cubicBezTo>
                      <a:pt x="29" y="3"/>
                      <a:pt x="29" y="3"/>
                      <a:pt x="29" y="3"/>
                    </a:cubicBezTo>
                    <a:cubicBezTo>
                      <a:pt x="29" y="15"/>
                      <a:pt x="29" y="15"/>
                      <a:pt x="29" y="15"/>
                    </a:cubicBezTo>
                    <a:cubicBezTo>
                      <a:pt x="18" y="15"/>
                      <a:pt x="18" y="15"/>
                      <a:pt x="18" y="15"/>
                    </a:cubicBezTo>
                    <a:cubicBezTo>
                      <a:pt x="18" y="3"/>
                      <a:pt x="18" y="3"/>
                      <a:pt x="18" y="3"/>
                    </a:cubicBezTo>
                    <a:cubicBezTo>
                      <a:pt x="6" y="3"/>
                      <a:pt x="6" y="3"/>
                      <a:pt x="6" y="3"/>
                    </a:cubicBezTo>
                    <a:cubicBezTo>
                      <a:pt x="6" y="15"/>
                      <a:pt x="6" y="15"/>
                      <a:pt x="6" y="15"/>
                    </a:cubicBezTo>
                    <a:cubicBezTo>
                      <a:pt x="4" y="15"/>
                      <a:pt x="4" y="15"/>
                      <a:pt x="4" y="15"/>
                    </a:cubicBezTo>
                    <a:cubicBezTo>
                      <a:pt x="2" y="15"/>
                      <a:pt x="0" y="16"/>
                      <a:pt x="0" y="18"/>
                    </a:cubicBezTo>
                    <a:cubicBezTo>
                      <a:pt x="0" y="44"/>
                      <a:pt x="0" y="44"/>
                      <a:pt x="0" y="44"/>
                    </a:cubicBezTo>
                    <a:cubicBezTo>
                      <a:pt x="0" y="45"/>
                      <a:pt x="2" y="47"/>
                      <a:pt x="4" y="47"/>
                    </a:cubicBezTo>
                    <a:cubicBezTo>
                      <a:pt x="17" y="47"/>
                      <a:pt x="17" y="47"/>
                      <a:pt x="17" y="47"/>
                    </a:cubicBezTo>
                    <a:cubicBezTo>
                      <a:pt x="19" y="47"/>
                      <a:pt x="21" y="45"/>
                      <a:pt x="21" y="44"/>
                    </a:cubicBezTo>
                    <a:cubicBezTo>
                      <a:pt x="21" y="27"/>
                      <a:pt x="21" y="27"/>
                      <a:pt x="21" y="27"/>
                    </a:cubicBezTo>
                    <a:cubicBezTo>
                      <a:pt x="26" y="27"/>
                      <a:pt x="26" y="27"/>
                      <a:pt x="26" y="27"/>
                    </a:cubicBezTo>
                    <a:cubicBezTo>
                      <a:pt x="26" y="44"/>
                      <a:pt x="26" y="44"/>
                      <a:pt x="26" y="44"/>
                    </a:cubicBezTo>
                    <a:cubicBezTo>
                      <a:pt x="26" y="45"/>
                      <a:pt x="28" y="47"/>
                      <a:pt x="30" y="47"/>
                    </a:cubicBezTo>
                    <a:cubicBezTo>
                      <a:pt x="43" y="47"/>
                      <a:pt x="43" y="47"/>
                      <a:pt x="43" y="47"/>
                    </a:cubicBezTo>
                    <a:cubicBezTo>
                      <a:pt x="45" y="47"/>
                      <a:pt x="47" y="45"/>
                      <a:pt x="47" y="44"/>
                    </a:cubicBezTo>
                    <a:cubicBezTo>
                      <a:pt x="47" y="18"/>
                      <a:pt x="47" y="18"/>
                      <a:pt x="47" y="18"/>
                    </a:cubicBezTo>
                    <a:cubicBezTo>
                      <a:pt x="47" y="16"/>
                      <a:pt x="45" y="15"/>
                      <a:pt x="43" y="15"/>
                    </a:cubicBezTo>
                    <a:close/>
                    <a:moveTo>
                      <a:pt x="16" y="44"/>
                    </a:moveTo>
                    <a:cubicBezTo>
                      <a:pt x="5" y="44"/>
                      <a:pt x="5" y="44"/>
                      <a:pt x="5" y="44"/>
                    </a:cubicBezTo>
                    <a:cubicBezTo>
                      <a:pt x="4" y="44"/>
                      <a:pt x="3" y="43"/>
                      <a:pt x="3" y="42"/>
                    </a:cubicBezTo>
                    <a:cubicBezTo>
                      <a:pt x="3" y="42"/>
                      <a:pt x="4" y="41"/>
                      <a:pt x="5" y="41"/>
                    </a:cubicBezTo>
                    <a:cubicBezTo>
                      <a:pt x="16" y="41"/>
                      <a:pt x="16" y="41"/>
                      <a:pt x="16" y="41"/>
                    </a:cubicBezTo>
                    <a:cubicBezTo>
                      <a:pt x="17" y="41"/>
                      <a:pt x="18" y="42"/>
                      <a:pt x="18" y="42"/>
                    </a:cubicBezTo>
                    <a:cubicBezTo>
                      <a:pt x="18" y="43"/>
                      <a:pt x="17" y="44"/>
                      <a:pt x="16" y="44"/>
                    </a:cubicBezTo>
                    <a:close/>
                    <a:moveTo>
                      <a:pt x="25" y="24"/>
                    </a:moveTo>
                    <a:cubicBezTo>
                      <a:pt x="22" y="24"/>
                      <a:pt x="22" y="24"/>
                      <a:pt x="22" y="24"/>
                    </a:cubicBezTo>
                    <a:cubicBezTo>
                      <a:pt x="21" y="24"/>
                      <a:pt x="21" y="23"/>
                      <a:pt x="21" y="22"/>
                    </a:cubicBezTo>
                    <a:cubicBezTo>
                      <a:pt x="21" y="21"/>
                      <a:pt x="21" y="21"/>
                      <a:pt x="22" y="21"/>
                    </a:cubicBezTo>
                    <a:cubicBezTo>
                      <a:pt x="25" y="21"/>
                      <a:pt x="25" y="21"/>
                      <a:pt x="25" y="21"/>
                    </a:cubicBezTo>
                    <a:cubicBezTo>
                      <a:pt x="26" y="21"/>
                      <a:pt x="26" y="21"/>
                      <a:pt x="26" y="22"/>
                    </a:cubicBezTo>
                    <a:cubicBezTo>
                      <a:pt x="26" y="23"/>
                      <a:pt x="26" y="24"/>
                      <a:pt x="25" y="24"/>
                    </a:cubicBezTo>
                    <a:close/>
                    <a:moveTo>
                      <a:pt x="42" y="44"/>
                    </a:moveTo>
                    <a:cubicBezTo>
                      <a:pt x="31" y="44"/>
                      <a:pt x="31" y="44"/>
                      <a:pt x="31" y="44"/>
                    </a:cubicBezTo>
                    <a:cubicBezTo>
                      <a:pt x="30" y="44"/>
                      <a:pt x="29" y="43"/>
                      <a:pt x="29" y="42"/>
                    </a:cubicBezTo>
                    <a:cubicBezTo>
                      <a:pt x="29" y="42"/>
                      <a:pt x="30" y="41"/>
                      <a:pt x="31" y="41"/>
                    </a:cubicBezTo>
                    <a:cubicBezTo>
                      <a:pt x="42" y="41"/>
                      <a:pt x="42" y="41"/>
                      <a:pt x="42" y="41"/>
                    </a:cubicBezTo>
                    <a:cubicBezTo>
                      <a:pt x="43" y="41"/>
                      <a:pt x="44" y="42"/>
                      <a:pt x="44" y="42"/>
                    </a:cubicBezTo>
                    <a:cubicBezTo>
                      <a:pt x="44" y="43"/>
                      <a:pt x="43" y="44"/>
                      <a:pt x="42" y="44"/>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95" name="Freeform 165"/>
              <p:cNvSpPr>
                <a:spLocks noEditPoints="1"/>
              </p:cNvSpPr>
              <p:nvPr/>
            </p:nvSpPr>
            <p:spPr bwMode="auto">
              <a:xfrm>
                <a:off x="8191769" y="2620489"/>
                <a:ext cx="236837" cy="266197"/>
              </a:xfrm>
              <a:custGeom>
                <a:avLst/>
                <a:gdLst>
                  <a:gd name="T0" fmla="*/ 58 w 74"/>
                  <a:gd name="T1" fmla="*/ 25 h 83"/>
                  <a:gd name="T2" fmla="*/ 62 w 74"/>
                  <a:gd name="T3" fmla="*/ 22 h 83"/>
                  <a:gd name="T4" fmla="*/ 68 w 74"/>
                  <a:gd name="T5" fmla="*/ 12 h 83"/>
                  <a:gd name="T6" fmla="*/ 65 w 74"/>
                  <a:gd name="T7" fmla="*/ 3 h 83"/>
                  <a:gd name="T8" fmla="*/ 58 w 74"/>
                  <a:gd name="T9" fmla="*/ 0 h 83"/>
                  <a:gd name="T10" fmla="*/ 46 w 74"/>
                  <a:gd name="T11" fmla="*/ 5 h 83"/>
                  <a:gd name="T12" fmla="*/ 36 w 74"/>
                  <a:gd name="T13" fmla="*/ 24 h 83"/>
                  <a:gd name="T14" fmla="*/ 27 w 74"/>
                  <a:gd name="T15" fmla="*/ 6 h 83"/>
                  <a:gd name="T16" fmla="*/ 18 w 74"/>
                  <a:gd name="T17" fmla="*/ 2 h 83"/>
                  <a:gd name="T18" fmla="*/ 11 w 74"/>
                  <a:gd name="T19" fmla="*/ 5 h 83"/>
                  <a:gd name="T20" fmla="*/ 12 w 74"/>
                  <a:gd name="T21" fmla="*/ 21 h 83"/>
                  <a:gd name="T22" fmla="*/ 18 w 74"/>
                  <a:gd name="T23" fmla="*/ 25 h 83"/>
                  <a:gd name="T24" fmla="*/ 0 w 74"/>
                  <a:gd name="T25" fmla="*/ 25 h 83"/>
                  <a:gd name="T26" fmla="*/ 0 w 74"/>
                  <a:gd name="T27" fmla="*/ 46 h 83"/>
                  <a:gd name="T28" fmla="*/ 5 w 74"/>
                  <a:gd name="T29" fmla="*/ 46 h 83"/>
                  <a:gd name="T30" fmla="*/ 5 w 74"/>
                  <a:gd name="T31" fmla="*/ 83 h 83"/>
                  <a:gd name="T32" fmla="*/ 68 w 74"/>
                  <a:gd name="T33" fmla="*/ 83 h 83"/>
                  <a:gd name="T34" fmla="*/ 68 w 74"/>
                  <a:gd name="T35" fmla="*/ 46 h 83"/>
                  <a:gd name="T36" fmla="*/ 74 w 74"/>
                  <a:gd name="T37" fmla="*/ 46 h 83"/>
                  <a:gd name="T38" fmla="*/ 74 w 74"/>
                  <a:gd name="T39" fmla="*/ 25 h 83"/>
                  <a:gd name="T40" fmla="*/ 58 w 74"/>
                  <a:gd name="T41" fmla="*/ 25 h 83"/>
                  <a:gd name="T42" fmla="*/ 50 w 74"/>
                  <a:gd name="T43" fmla="*/ 9 h 83"/>
                  <a:gd name="T44" fmla="*/ 58 w 74"/>
                  <a:gd name="T45" fmla="*/ 6 h 83"/>
                  <a:gd name="T46" fmla="*/ 61 w 74"/>
                  <a:gd name="T47" fmla="*/ 7 h 83"/>
                  <a:gd name="T48" fmla="*/ 58 w 74"/>
                  <a:gd name="T49" fmla="*/ 17 h 83"/>
                  <a:gd name="T50" fmla="*/ 46 w 74"/>
                  <a:gd name="T51" fmla="*/ 25 h 83"/>
                  <a:gd name="T52" fmla="*/ 41 w 74"/>
                  <a:gd name="T53" fmla="*/ 25 h 83"/>
                  <a:gd name="T54" fmla="*/ 50 w 74"/>
                  <a:gd name="T55" fmla="*/ 9 h 83"/>
                  <a:gd name="T56" fmla="*/ 14 w 74"/>
                  <a:gd name="T57" fmla="*/ 12 h 83"/>
                  <a:gd name="T58" fmla="*/ 15 w 74"/>
                  <a:gd name="T59" fmla="*/ 9 h 83"/>
                  <a:gd name="T60" fmla="*/ 18 w 74"/>
                  <a:gd name="T61" fmla="*/ 8 h 83"/>
                  <a:gd name="T62" fmla="*/ 18 w 74"/>
                  <a:gd name="T63" fmla="*/ 8 h 83"/>
                  <a:gd name="T64" fmla="*/ 23 w 74"/>
                  <a:gd name="T65" fmla="*/ 10 h 83"/>
                  <a:gd name="T66" fmla="*/ 29 w 74"/>
                  <a:gd name="T67" fmla="*/ 23 h 83"/>
                  <a:gd name="T68" fmla="*/ 29 w 74"/>
                  <a:gd name="T69" fmla="*/ 23 h 83"/>
                  <a:gd name="T70" fmla="*/ 29 w 74"/>
                  <a:gd name="T71" fmla="*/ 23 h 83"/>
                  <a:gd name="T72" fmla="*/ 16 w 74"/>
                  <a:gd name="T73" fmla="*/ 17 h 83"/>
                  <a:gd name="T74" fmla="*/ 14 w 74"/>
                  <a:gd name="T75" fmla="*/ 12 h 83"/>
                  <a:gd name="T76" fmla="*/ 32 w 74"/>
                  <a:gd name="T77" fmla="*/ 78 h 83"/>
                  <a:gd name="T78" fmla="*/ 11 w 74"/>
                  <a:gd name="T79" fmla="*/ 78 h 83"/>
                  <a:gd name="T80" fmla="*/ 11 w 74"/>
                  <a:gd name="T81" fmla="*/ 44 h 83"/>
                  <a:gd name="T82" fmla="*/ 32 w 74"/>
                  <a:gd name="T83" fmla="*/ 44 h 83"/>
                  <a:gd name="T84" fmla="*/ 32 w 74"/>
                  <a:gd name="T85" fmla="*/ 78 h 83"/>
                  <a:gd name="T86" fmla="*/ 32 w 74"/>
                  <a:gd name="T87" fmla="*/ 41 h 83"/>
                  <a:gd name="T88" fmla="*/ 5 w 74"/>
                  <a:gd name="T89" fmla="*/ 41 h 83"/>
                  <a:gd name="T90" fmla="*/ 5 w 74"/>
                  <a:gd name="T91" fmla="*/ 30 h 83"/>
                  <a:gd name="T92" fmla="*/ 32 w 74"/>
                  <a:gd name="T93" fmla="*/ 30 h 83"/>
                  <a:gd name="T94" fmla="*/ 32 w 74"/>
                  <a:gd name="T95" fmla="*/ 41 h 83"/>
                  <a:gd name="T96" fmla="*/ 63 w 74"/>
                  <a:gd name="T97" fmla="*/ 78 h 83"/>
                  <a:gd name="T98" fmla="*/ 42 w 74"/>
                  <a:gd name="T99" fmla="*/ 78 h 83"/>
                  <a:gd name="T100" fmla="*/ 42 w 74"/>
                  <a:gd name="T101" fmla="*/ 44 h 83"/>
                  <a:gd name="T102" fmla="*/ 63 w 74"/>
                  <a:gd name="T103" fmla="*/ 44 h 83"/>
                  <a:gd name="T104" fmla="*/ 63 w 74"/>
                  <a:gd name="T105" fmla="*/ 78 h 83"/>
                  <a:gd name="T106" fmla="*/ 68 w 74"/>
                  <a:gd name="T107" fmla="*/ 41 h 83"/>
                  <a:gd name="T108" fmla="*/ 42 w 74"/>
                  <a:gd name="T109" fmla="*/ 41 h 83"/>
                  <a:gd name="T110" fmla="*/ 42 w 74"/>
                  <a:gd name="T111" fmla="*/ 30 h 83"/>
                  <a:gd name="T112" fmla="*/ 68 w 74"/>
                  <a:gd name="T113" fmla="*/ 30 h 83"/>
                  <a:gd name="T114" fmla="*/ 68 w 74"/>
                  <a:gd name="T115"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4" h="83">
                    <a:moveTo>
                      <a:pt x="58" y="25"/>
                    </a:moveTo>
                    <a:cubicBezTo>
                      <a:pt x="60" y="24"/>
                      <a:pt x="61" y="23"/>
                      <a:pt x="62" y="22"/>
                    </a:cubicBezTo>
                    <a:cubicBezTo>
                      <a:pt x="65" y="19"/>
                      <a:pt x="67" y="15"/>
                      <a:pt x="68" y="12"/>
                    </a:cubicBezTo>
                    <a:cubicBezTo>
                      <a:pt x="68" y="8"/>
                      <a:pt x="67" y="5"/>
                      <a:pt x="65" y="3"/>
                    </a:cubicBezTo>
                    <a:cubicBezTo>
                      <a:pt x="63" y="1"/>
                      <a:pt x="61" y="0"/>
                      <a:pt x="58" y="0"/>
                    </a:cubicBezTo>
                    <a:cubicBezTo>
                      <a:pt x="54" y="0"/>
                      <a:pt x="49" y="2"/>
                      <a:pt x="46" y="5"/>
                    </a:cubicBezTo>
                    <a:cubicBezTo>
                      <a:pt x="41" y="11"/>
                      <a:pt x="37" y="18"/>
                      <a:pt x="36" y="24"/>
                    </a:cubicBezTo>
                    <a:cubicBezTo>
                      <a:pt x="34" y="18"/>
                      <a:pt x="32" y="11"/>
                      <a:pt x="27" y="6"/>
                    </a:cubicBezTo>
                    <a:cubicBezTo>
                      <a:pt x="24" y="3"/>
                      <a:pt x="21" y="2"/>
                      <a:pt x="18" y="2"/>
                    </a:cubicBezTo>
                    <a:cubicBezTo>
                      <a:pt x="15" y="2"/>
                      <a:pt x="13" y="3"/>
                      <a:pt x="11" y="5"/>
                    </a:cubicBezTo>
                    <a:cubicBezTo>
                      <a:pt x="7" y="9"/>
                      <a:pt x="7" y="16"/>
                      <a:pt x="12" y="21"/>
                    </a:cubicBezTo>
                    <a:cubicBezTo>
                      <a:pt x="14" y="22"/>
                      <a:pt x="16" y="24"/>
                      <a:pt x="18" y="25"/>
                    </a:cubicBezTo>
                    <a:cubicBezTo>
                      <a:pt x="0" y="25"/>
                      <a:pt x="0" y="25"/>
                      <a:pt x="0" y="25"/>
                    </a:cubicBezTo>
                    <a:cubicBezTo>
                      <a:pt x="0" y="46"/>
                      <a:pt x="0" y="46"/>
                      <a:pt x="0" y="46"/>
                    </a:cubicBezTo>
                    <a:cubicBezTo>
                      <a:pt x="5" y="46"/>
                      <a:pt x="5" y="46"/>
                      <a:pt x="5" y="46"/>
                    </a:cubicBezTo>
                    <a:cubicBezTo>
                      <a:pt x="5" y="83"/>
                      <a:pt x="5" y="83"/>
                      <a:pt x="5" y="83"/>
                    </a:cubicBezTo>
                    <a:cubicBezTo>
                      <a:pt x="68" y="83"/>
                      <a:pt x="68" y="83"/>
                      <a:pt x="68" y="83"/>
                    </a:cubicBezTo>
                    <a:cubicBezTo>
                      <a:pt x="68" y="46"/>
                      <a:pt x="68" y="46"/>
                      <a:pt x="68" y="46"/>
                    </a:cubicBezTo>
                    <a:cubicBezTo>
                      <a:pt x="74" y="46"/>
                      <a:pt x="74" y="46"/>
                      <a:pt x="74" y="46"/>
                    </a:cubicBezTo>
                    <a:cubicBezTo>
                      <a:pt x="74" y="25"/>
                      <a:pt x="74" y="25"/>
                      <a:pt x="74" y="25"/>
                    </a:cubicBezTo>
                    <a:lnTo>
                      <a:pt x="58" y="25"/>
                    </a:lnTo>
                    <a:close/>
                    <a:moveTo>
                      <a:pt x="50" y="9"/>
                    </a:moveTo>
                    <a:cubicBezTo>
                      <a:pt x="52" y="7"/>
                      <a:pt x="55" y="6"/>
                      <a:pt x="58" y="6"/>
                    </a:cubicBezTo>
                    <a:cubicBezTo>
                      <a:pt x="59" y="6"/>
                      <a:pt x="60" y="6"/>
                      <a:pt x="61" y="7"/>
                    </a:cubicBezTo>
                    <a:cubicBezTo>
                      <a:pt x="63" y="9"/>
                      <a:pt x="62" y="14"/>
                      <a:pt x="58" y="17"/>
                    </a:cubicBezTo>
                    <a:cubicBezTo>
                      <a:pt x="55" y="21"/>
                      <a:pt x="50" y="23"/>
                      <a:pt x="46" y="25"/>
                    </a:cubicBezTo>
                    <a:cubicBezTo>
                      <a:pt x="41" y="25"/>
                      <a:pt x="41" y="25"/>
                      <a:pt x="41" y="25"/>
                    </a:cubicBezTo>
                    <a:cubicBezTo>
                      <a:pt x="43" y="20"/>
                      <a:pt x="46" y="14"/>
                      <a:pt x="50" y="9"/>
                    </a:cubicBezTo>
                    <a:close/>
                    <a:moveTo>
                      <a:pt x="14" y="12"/>
                    </a:moveTo>
                    <a:cubicBezTo>
                      <a:pt x="14" y="11"/>
                      <a:pt x="14" y="10"/>
                      <a:pt x="15" y="9"/>
                    </a:cubicBezTo>
                    <a:cubicBezTo>
                      <a:pt x="16" y="8"/>
                      <a:pt x="17" y="8"/>
                      <a:pt x="18" y="8"/>
                    </a:cubicBezTo>
                    <a:cubicBezTo>
                      <a:pt x="18" y="8"/>
                      <a:pt x="18" y="8"/>
                      <a:pt x="18" y="8"/>
                    </a:cubicBezTo>
                    <a:cubicBezTo>
                      <a:pt x="19" y="8"/>
                      <a:pt x="21" y="9"/>
                      <a:pt x="23" y="10"/>
                    </a:cubicBezTo>
                    <a:cubicBezTo>
                      <a:pt x="25" y="13"/>
                      <a:pt x="28" y="17"/>
                      <a:pt x="29" y="23"/>
                    </a:cubicBezTo>
                    <a:cubicBezTo>
                      <a:pt x="29" y="23"/>
                      <a:pt x="29" y="23"/>
                      <a:pt x="29" y="23"/>
                    </a:cubicBezTo>
                    <a:cubicBezTo>
                      <a:pt x="29" y="23"/>
                      <a:pt x="29" y="23"/>
                      <a:pt x="29" y="23"/>
                    </a:cubicBezTo>
                    <a:cubicBezTo>
                      <a:pt x="23" y="22"/>
                      <a:pt x="19" y="19"/>
                      <a:pt x="16" y="17"/>
                    </a:cubicBezTo>
                    <a:cubicBezTo>
                      <a:pt x="15" y="15"/>
                      <a:pt x="14" y="14"/>
                      <a:pt x="14" y="12"/>
                    </a:cubicBezTo>
                    <a:close/>
                    <a:moveTo>
                      <a:pt x="32" y="78"/>
                    </a:moveTo>
                    <a:cubicBezTo>
                      <a:pt x="11" y="78"/>
                      <a:pt x="11" y="78"/>
                      <a:pt x="11" y="78"/>
                    </a:cubicBezTo>
                    <a:cubicBezTo>
                      <a:pt x="11" y="44"/>
                      <a:pt x="11" y="44"/>
                      <a:pt x="11" y="44"/>
                    </a:cubicBezTo>
                    <a:cubicBezTo>
                      <a:pt x="32" y="44"/>
                      <a:pt x="32" y="44"/>
                      <a:pt x="32" y="44"/>
                    </a:cubicBezTo>
                    <a:lnTo>
                      <a:pt x="32" y="78"/>
                    </a:lnTo>
                    <a:close/>
                    <a:moveTo>
                      <a:pt x="32" y="41"/>
                    </a:moveTo>
                    <a:cubicBezTo>
                      <a:pt x="5" y="41"/>
                      <a:pt x="5" y="41"/>
                      <a:pt x="5" y="41"/>
                    </a:cubicBezTo>
                    <a:cubicBezTo>
                      <a:pt x="5" y="30"/>
                      <a:pt x="5" y="30"/>
                      <a:pt x="5" y="30"/>
                    </a:cubicBezTo>
                    <a:cubicBezTo>
                      <a:pt x="32" y="30"/>
                      <a:pt x="32" y="30"/>
                      <a:pt x="32" y="30"/>
                    </a:cubicBezTo>
                    <a:lnTo>
                      <a:pt x="32" y="41"/>
                    </a:lnTo>
                    <a:close/>
                    <a:moveTo>
                      <a:pt x="63" y="78"/>
                    </a:moveTo>
                    <a:cubicBezTo>
                      <a:pt x="42" y="78"/>
                      <a:pt x="42" y="78"/>
                      <a:pt x="42" y="78"/>
                    </a:cubicBezTo>
                    <a:cubicBezTo>
                      <a:pt x="42" y="44"/>
                      <a:pt x="42" y="44"/>
                      <a:pt x="42" y="44"/>
                    </a:cubicBezTo>
                    <a:cubicBezTo>
                      <a:pt x="63" y="44"/>
                      <a:pt x="63" y="44"/>
                      <a:pt x="63" y="44"/>
                    </a:cubicBezTo>
                    <a:lnTo>
                      <a:pt x="63" y="78"/>
                    </a:lnTo>
                    <a:close/>
                    <a:moveTo>
                      <a:pt x="68" y="41"/>
                    </a:moveTo>
                    <a:cubicBezTo>
                      <a:pt x="42" y="41"/>
                      <a:pt x="42" y="41"/>
                      <a:pt x="42" y="41"/>
                    </a:cubicBezTo>
                    <a:cubicBezTo>
                      <a:pt x="42" y="30"/>
                      <a:pt x="42" y="30"/>
                      <a:pt x="42" y="30"/>
                    </a:cubicBezTo>
                    <a:cubicBezTo>
                      <a:pt x="68" y="30"/>
                      <a:pt x="68" y="30"/>
                      <a:pt x="68" y="30"/>
                    </a:cubicBezTo>
                    <a:lnTo>
                      <a:pt x="68"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96" name="Freeform 170"/>
              <p:cNvSpPr>
                <a:spLocks noEditPoints="1"/>
              </p:cNvSpPr>
              <p:nvPr/>
            </p:nvSpPr>
            <p:spPr bwMode="auto">
              <a:xfrm>
                <a:off x="8084116" y="2039163"/>
                <a:ext cx="303387" cy="264239"/>
              </a:xfrm>
              <a:custGeom>
                <a:avLst/>
                <a:gdLst>
                  <a:gd name="T0" fmla="*/ 95 w 95"/>
                  <a:gd name="T1" fmla="*/ 34 h 83"/>
                  <a:gd name="T2" fmla="*/ 83 w 95"/>
                  <a:gd name="T3" fmla="*/ 0 h 83"/>
                  <a:gd name="T4" fmla="*/ 83 w 95"/>
                  <a:gd name="T5" fmla="*/ 0 h 83"/>
                  <a:gd name="T6" fmla="*/ 75 w 95"/>
                  <a:gd name="T7" fmla="*/ 0 h 83"/>
                  <a:gd name="T8" fmla="*/ 31 w 95"/>
                  <a:gd name="T9" fmla="*/ 19 h 83"/>
                  <a:gd name="T10" fmla="*/ 30 w 95"/>
                  <a:gd name="T11" fmla="*/ 34 h 83"/>
                  <a:gd name="T12" fmla="*/ 31 w 95"/>
                  <a:gd name="T13" fmla="*/ 49 h 83"/>
                  <a:gd name="T14" fmla="*/ 75 w 95"/>
                  <a:gd name="T15" fmla="*/ 68 h 83"/>
                  <a:gd name="T16" fmla="*/ 83 w 95"/>
                  <a:gd name="T17" fmla="*/ 68 h 83"/>
                  <a:gd name="T18" fmla="*/ 83 w 95"/>
                  <a:gd name="T19" fmla="*/ 68 h 83"/>
                  <a:gd name="T20" fmla="*/ 95 w 95"/>
                  <a:gd name="T21" fmla="*/ 34 h 83"/>
                  <a:gd name="T22" fmla="*/ 80 w 95"/>
                  <a:gd name="T23" fmla="*/ 63 h 83"/>
                  <a:gd name="T24" fmla="*/ 78 w 95"/>
                  <a:gd name="T25" fmla="*/ 61 h 83"/>
                  <a:gd name="T26" fmla="*/ 75 w 95"/>
                  <a:gd name="T27" fmla="*/ 55 h 83"/>
                  <a:gd name="T28" fmla="*/ 71 w 95"/>
                  <a:gd name="T29" fmla="*/ 34 h 83"/>
                  <a:gd name="T30" fmla="*/ 75 w 95"/>
                  <a:gd name="T31" fmla="*/ 13 h 83"/>
                  <a:gd name="T32" fmla="*/ 78 w 95"/>
                  <a:gd name="T33" fmla="*/ 7 h 83"/>
                  <a:gd name="T34" fmla="*/ 80 w 95"/>
                  <a:gd name="T35" fmla="*/ 5 h 83"/>
                  <a:gd name="T36" fmla="*/ 83 w 95"/>
                  <a:gd name="T37" fmla="*/ 7 h 83"/>
                  <a:gd name="T38" fmla="*/ 86 w 95"/>
                  <a:gd name="T39" fmla="*/ 13 h 83"/>
                  <a:gd name="T40" fmla="*/ 89 w 95"/>
                  <a:gd name="T41" fmla="*/ 34 h 83"/>
                  <a:gd name="T42" fmla="*/ 86 w 95"/>
                  <a:gd name="T43" fmla="*/ 55 h 83"/>
                  <a:gd name="T44" fmla="*/ 83 w 95"/>
                  <a:gd name="T45" fmla="*/ 61 h 83"/>
                  <a:gd name="T46" fmla="*/ 80 w 95"/>
                  <a:gd name="T47" fmla="*/ 63 h 83"/>
                  <a:gd name="T48" fmla="*/ 24 w 95"/>
                  <a:gd name="T49" fmla="*/ 34 h 83"/>
                  <a:gd name="T50" fmla="*/ 25 w 95"/>
                  <a:gd name="T51" fmla="*/ 20 h 83"/>
                  <a:gd name="T52" fmla="*/ 12 w 95"/>
                  <a:gd name="T53" fmla="*/ 21 h 83"/>
                  <a:gd name="T54" fmla="*/ 5 w 95"/>
                  <a:gd name="T55" fmla="*/ 21 h 83"/>
                  <a:gd name="T56" fmla="*/ 0 w 95"/>
                  <a:gd name="T57" fmla="*/ 30 h 83"/>
                  <a:gd name="T58" fmla="*/ 0 w 95"/>
                  <a:gd name="T59" fmla="*/ 38 h 83"/>
                  <a:gd name="T60" fmla="*/ 5 w 95"/>
                  <a:gd name="T61" fmla="*/ 47 h 83"/>
                  <a:gd name="T62" fmla="*/ 12 w 95"/>
                  <a:gd name="T63" fmla="*/ 47 h 83"/>
                  <a:gd name="T64" fmla="*/ 25 w 95"/>
                  <a:gd name="T65" fmla="*/ 48 h 83"/>
                  <a:gd name="T66" fmla="*/ 24 w 95"/>
                  <a:gd name="T67" fmla="*/ 34 h 83"/>
                  <a:gd name="T68" fmla="*/ 34 w 95"/>
                  <a:gd name="T69" fmla="*/ 54 h 83"/>
                  <a:gd name="T70" fmla="*/ 23 w 95"/>
                  <a:gd name="T71" fmla="*/ 51 h 83"/>
                  <a:gd name="T72" fmla="*/ 30 w 95"/>
                  <a:gd name="T73" fmla="*/ 81 h 83"/>
                  <a:gd name="T74" fmla="*/ 34 w 95"/>
                  <a:gd name="T75" fmla="*/ 83 h 83"/>
                  <a:gd name="T76" fmla="*/ 44 w 95"/>
                  <a:gd name="T77" fmla="*/ 78 h 83"/>
                  <a:gd name="T78" fmla="*/ 46 w 95"/>
                  <a:gd name="T79" fmla="*/ 75 h 83"/>
                  <a:gd name="T80" fmla="*/ 34 w 95"/>
                  <a:gd name="T81" fmla="*/ 54 h 83"/>
                  <a:gd name="T82" fmla="*/ 80 w 95"/>
                  <a:gd name="T83" fmla="*/ 45 h 83"/>
                  <a:gd name="T84" fmla="*/ 79 w 95"/>
                  <a:gd name="T85" fmla="*/ 45 h 83"/>
                  <a:gd name="T86" fmla="*/ 78 w 95"/>
                  <a:gd name="T87" fmla="*/ 42 h 83"/>
                  <a:gd name="T88" fmla="*/ 77 w 95"/>
                  <a:gd name="T89" fmla="*/ 34 h 83"/>
                  <a:gd name="T90" fmla="*/ 78 w 95"/>
                  <a:gd name="T91" fmla="*/ 26 h 83"/>
                  <a:gd name="T92" fmla="*/ 79 w 95"/>
                  <a:gd name="T93" fmla="*/ 24 h 83"/>
                  <a:gd name="T94" fmla="*/ 80 w 95"/>
                  <a:gd name="T95" fmla="*/ 23 h 83"/>
                  <a:gd name="T96" fmla="*/ 81 w 95"/>
                  <a:gd name="T97" fmla="*/ 24 h 83"/>
                  <a:gd name="T98" fmla="*/ 82 w 95"/>
                  <a:gd name="T99" fmla="*/ 26 h 83"/>
                  <a:gd name="T100" fmla="*/ 84 w 95"/>
                  <a:gd name="T101" fmla="*/ 34 h 83"/>
                  <a:gd name="T102" fmla="*/ 82 w 95"/>
                  <a:gd name="T103" fmla="*/ 42 h 83"/>
                  <a:gd name="T104" fmla="*/ 81 w 95"/>
                  <a:gd name="T105" fmla="*/ 45 h 83"/>
                  <a:gd name="T106" fmla="*/ 80 w 95"/>
                  <a:gd name="T107" fmla="*/ 4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5" h="83">
                    <a:moveTo>
                      <a:pt x="95" y="34"/>
                    </a:moveTo>
                    <a:cubicBezTo>
                      <a:pt x="95" y="15"/>
                      <a:pt x="90" y="0"/>
                      <a:pt x="83" y="0"/>
                    </a:cubicBezTo>
                    <a:cubicBezTo>
                      <a:pt x="83" y="0"/>
                      <a:pt x="83" y="0"/>
                      <a:pt x="83" y="0"/>
                    </a:cubicBezTo>
                    <a:cubicBezTo>
                      <a:pt x="75" y="0"/>
                      <a:pt x="75" y="0"/>
                      <a:pt x="75" y="0"/>
                    </a:cubicBezTo>
                    <a:cubicBezTo>
                      <a:pt x="75" y="0"/>
                      <a:pt x="57" y="14"/>
                      <a:pt x="31" y="19"/>
                    </a:cubicBezTo>
                    <a:cubicBezTo>
                      <a:pt x="31" y="23"/>
                      <a:pt x="30" y="28"/>
                      <a:pt x="30" y="34"/>
                    </a:cubicBezTo>
                    <a:cubicBezTo>
                      <a:pt x="30" y="40"/>
                      <a:pt x="31" y="45"/>
                      <a:pt x="31" y="49"/>
                    </a:cubicBezTo>
                    <a:cubicBezTo>
                      <a:pt x="57" y="54"/>
                      <a:pt x="75" y="68"/>
                      <a:pt x="75" y="68"/>
                    </a:cubicBezTo>
                    <a:cubicBezTo>
                      <a:pt x="83" y="68"/>
                      <a:pt x="83" y="68"/>
                      <a:pt x="83" y="68"/>
                    </a:cubicBezTo>
                    <a:cubicBezTo>
                      <a:pt x="83" y="68"/>
                      <a:pt x="83" y="68"/>
                      <a:pt x="83" y="68"/>
                    </a:cubicBezTo>
                    <a:cubicBezTo>
                      <a:pt x="90" y="68"/>
                      <a:pt x="95" y="53"/>
                      <a:pt x="95" y="34"/>
                    </a:cubicBezTo>
                    <a:close/>
                    <a:moveTo>
                      <a:pt x="80" y="63"/>
                    </a:moveTo>
                    <a:cubicBezTo>
                      <a:pt x="79" y="63"/>
                      <a:pt x="78" y="62"/>
                      <a:pt x="78" y="61"/>
                    </a:cubicBezTo>
                    <a:cubicBezTo>
                      <a:pt x="77" y="60"/>
                      <a:pt x="76" y="58"/>
                      <a:pt x="75" y="55"/>
                    </a:cubicBezTo>
                    <a:cubicBezTo>
                      <a:pt x="73" y="50"/>
                      <a:pt x="71" y="42"/>
                      <a:pt x="71" y="34"/>
                    </a:cubicBezTo>
                    <a:cubicBezTo>
                      <a:pt x="71" y="26"/>
                      <a:pt x="73" y="18"/>
                      <a:pt x="75" y="13"/>
                    </a:cubicBezTo>
                    <a:cubicBezTo>
                      <a:pt x="76" y="10"/>
                      <a:pt x="77" y="8"/>
                      <a:pt x="78" y="7"/>
                    </a:cubicBezTo>
                    <a:cubicBezTo>
                      <a:pt x="78" y="6"/>
                      <a:pt x="79" y="5"/>
                      <a:pt x="80" y="5"/>
                    </a:cubicBezTo>
                    <a:cubicBezTo>
                      <a:pt x="81" y="5"/>
                      <a:pt x="82" y="6"/>
                      <a:pt x="83" y="7"/>
                    </a:cubicBezTo>
                    <a:cubicBezTo>
                      <a:pt x="84" y="8"/>
                      <a:pt x="85" y="10"/>
                      <a:pt x="86" y="13"/>
                    </a:cubicBezTo>
                    <a:cubicBezTo>
                      <a:pt x="88" y="18"/>
                      <a:pt x="89" y="26"/>
                      <a:pt x="89" y="34"/>
                    </a:cubicBezTo>
                    <a:cubicBezTo>
                      <a:pt x="89" y="42"/>
                      <a:pt x="88" y="50"/>
                      <a:pt x="86" y="55"/>
                    </a:cubicBezTo>
                    <a:cubicBezTo>
                      <a:pt x="85" y="58"/>
                      <a:pt x="84" y="60"/>
                      <a:pt x="83" y="61"/>
                    </a:cubicBezTo>
                    <a:cubicBezTo>
                      <a:pt x="82" y="62"/>
                      <a:pt x="81" y="63"/>
                      <a:pt x="80" y="63"/>
                    </a:cubicBezTo>
                    <a:close/>
                    <a:moveTo>
                      <a:pt x="24" y="34"/>
                    </a:moveTo>
                    <a:cubicBezTo>
                      <a:pt x="24" y="29"/>
                      <a:pt x="24" y="25"/>
                      <a:pt x="25" y="20"/>
                    </a:cubicBezTo>
                    <a:cubicBezTo>
                      <a:pt x="20" y="21"/>
                      <a:pt x="16" y="21"/>
                      <a:pt x="12" y="21"/>
                    </a:cubicBezTo>
                    <a:cubicBezTo>
                      <a:pt x="5" y="21"/>
                      <a:pt x="5" y="21"/>
                      <a:pt x="5" y="21"/>
                    </a:cubicBezTo>
                    <a:cubicBezTo>
                      <a:pt x="0" y="30"/>
                      <a:pt x="0" y="30"/>
                      <a:pt x="0" y="30"/>
                    </a:cubicBezTo>
                    <a:cubicBezTo>
                      <a:pt x="0" y="38"/>
                      <a:pt x="0" y="38"/>
                      <a:pt x="0" y="38"/>
                    </a:cubicBezTo>
                    <a:cubicBezTo>
                      <a:pt x="5" y="47"/>
                      <a:pt x="5" y="47"/>
                      <a:pt x="5" y="47"/>
                    </a:cubicBezTo>
                    <a:cubicBezTo>
                      <a:pt x="5" y="47"/>
                      <a:pt x="5" y="47"/>
                      <a:pt x="12" y="47"/>
                    </a:cubicBezTo>
                    <a:cubicBezTo>
                      <a:pt x="16" y="47"/>
                      <a:pt x="20" y="47"/>
                      <a:pt x="25" y="48"/>
                    </a:cubicBezTo>
                    <a:cubicBezTo>
                      <a:pt x="24" y="43"/>
                      <a:pt x="24" y="39"/>
                      <a:pt x="24" y="34"/>
                    </a:cubicBezTo>
                    <a:close/>
                    <a:moveTo>
                      <a:pt x="34" y="54"/>
                    </a:moveTo>
                    <a:cubicBezTo>
                      <a:pt x="23" y="51"/>
                      <a:pt x="23" y="51"/>
                      <a:pt x="23" y="51"/>
                    </a:cubicBezTo>
                    <a:cubicBezTo>
                      <a:pt x="30" y="81"/>
                      <a:pt x="30" y="81"/>
                      <a:pt x="30" y="81"/>
                    </a:cubicBezTo>
                    <a:cubicBezTo>
                      <a:pt x="31" y="83"/>
                      <a:pt x="32" y="83"/>
                      <a:pt x="34" y="83"/>
                    </a:cubicBezTo>
                    <a:cubicBezTo>
                      <a:pt x="44" y="78"/>
                      <a:pt x="44" y="78"/>
                      <a:pt x="44" y="78"/>
                    </a:cubicBezTo>
                    <a:cubicBezTo>
                      <a:pt x="46" y="78"/>
                      <a:pt x="47" y="76"/>
                      <a:pt x="46" y="75"/>
                    </a:cubicBezTo>
                    <a:lnTo>
                      <a:pt x="34" y="54"/>
                    </a:lnTo>
                    <a:close/>
                    <a:moveTo>
                      <a:pt x="80" y="45"/>
                    </a:moveTo>
                    <a:cubicBezTo>
                      <a:pt x="80" y="45"/>
                      <a:pt x="80" y="45"/>
                      <a:pt x="79" y="45"/>
                    </a:cubicBezTo>
                    <a:cubicBezTo>
                      <a:pt x="79" y="44"/>
                      <a:pt x="79" y="43"/>
                      <a:pt x="78" y="42"/>
                    </a:cubicBezTo>
                    <a:cubicBezTo>
                      <a:pt x="77" y="40"/>
                      <a:pt x="77" y="37"/>
                      <a:pt x="77" y="34"/>
                    </a:cubicBezTo>
                    <a:cubicBezTo>
                      <a:pt x="77" y="31"/>
                      <a:pt x="77" y="28"/>
                      <a:pt x="78" y="26"/>
                    </a:cubicBezTo>
                    <a:cubicBezTo>
                      <a:pt x="79" y="25"/>
                      <a:pt x="79" y="24"/>
                      <a:pt x="79" y="24"/>
                    </a:cubicBezTo>
                    <a:cubicBezTo>
                      <a:pt x="80" y="23"/>
                      <a:pt x="80" y="23"/>
                      <a:pt x="80" y="23"/>
                    </a:cubicBezTo>
                    <a:cubicBezTo>
                      <a:pt x="81" y="23"/>
                      <a:pt x="81" y="23"/>
                      <a:pt x="81" y="24"/>
                    </a:cubicBezTo>
                    <a:cubicBezTo>
                      <a:pt x="82" y="24"/>
                      <a:pt x="82" y="25"/>
                      <a:pt x="82" y="26"/>
                    </a:cubicBezTo>
                    <a:cubicBezTo>
                      <a:pt x="83" y="28"/>
                      <a:pt x="84" y="31"/>
                      <a:pt x="84" y="34"/>
                    </a:cubicBezTo>
                    <a:cubicBezTo>
                      <a:pt x="84" y="37"/>
                      <a:pt x="83" y="40"/>
                      <a:pt x="82" y="42"/>
                    </a:cubicBezTo>
                    <a:cubicBezTo>
                      <a:pt x="82" y="43"/>
                      <a:pt x="82" y="44"/>
                      <a:pt x="81" y="45"/>
                    </a:cubicBezTo>
                    <a:cubicBezTo>
                      <a:pt x="81" y="45"/>
                      <a:pt x="81" y="45"/>
                      <a:pt x="80"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97" name="Freeform 173"/>
              <p:cNvSpPr>
                <a:spLocks/>
              </p:cNvSpPr>
              <p:nvPr/>
            </p:nvSpPr>
            <p:spPr bwMode="auto">
              <a:xfrm>
                <a:off x="7751370" y="2444330"/>
                <a:ext cx="236837" cy="236836"/>
              </a:xfrm>
              <a:custGeom>
                <a:avLst/>
                <a:gdLst>
                  <a:gd name="T0" fmla="*/ 60 w 121"/>
                  <a:gd name="T1" fmla="*/ 121 h 121"/>
                  <a:gd name="T2" fmla="*/ 121 w 121"/>
                  <a:gd name="T3" fmla="*/ 61 h 121"/>
                  <a:gd name="T4" fmla="*/ 83 w 121"/>
                  <a:gd name="T5" fmla="*/ 61 h 121"/>
                  <a:gd name="T6" fmla="*/ 83 w 121"/>
                  <a:gd name="T7" fmla="*/ 0 h 121"/>
                  <a:gd name="T8" fmla="*/ 37 w 121"/>
                  <a:gd name="T9" fmla="*/ 0 h 121"/>
                  <a:gd name="T10" fmla="*/ 37 w 121"/>
                  <a:gd name="T11" fmla="*/ 61 h 121"/>
                  <a:gd name="T12" fmla="*/ 0 w 121"/>
                  <a:gd name="T13" fmla="*/ 61 h 121"/>
                  <a:gd name="T14" fmla="*/ 60 w 121"/>
                  <a:gd name="T15" fmla="*/ 121 h 1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 h="121">
                    <a:moveTo>
                      <a:pt x="60" y="121"/>
                    </a:moveTo>
                    <a:lnTo>
                      <a:pt x="121" y="61"/>
                    </a:lnTo>
                    <a:lnTo>
                      <a:pt x="83" y="61"/>
                    </a:lnTo>
                    <a:lnTo>
                      <a:pt x="83" y="0"/>
                    </a:lnTo>
                    <a:lnTo>
                      <a:pt x="37" y="0"/>
                    </a:lnTo>
                    <a:lnTo>
                      <a:pt x="37" y="61"/>
                    </a:lnTo>
                    <a:lnTo>
                      <a:pt x="0" y="61"/>
                    </a:lnTo>
                    <a:lnTo>
                      <a:pt x="60" y="1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98" name="Freeform 176"/>
              <p:cNvSpPr>
                <a:spLocks noEditPoints="1"/>
              </p:cNvSpPr>
              <p:nvPr/>
            </p:nvSpPr>
            <p:spPr bwMode="auto">
              <a:xfrm>
                <a:off x="7222892" y="3976918"/>
                <a:ext cx="205520" cy="152672"/>
              </a:xfrm>
              <a:custGeom>
                <a:avLst/>
                <a:gdLst>
                  <a:gd name="T0" fmla="*/ 56 w 64"/>
                  <a:gd name="T1" fmla="*/ 8 h 48"/>
                  <a:gd name="T2" fmla="*/ 56 w 64"/>
                  <a:gd name="T3" fmla="*/ 0 h 48"/>
                  <a:gd name="T4" fmla="*/ 0 w 64"/>
                  <a:gd name="T5" fmla="*/ 0 h 48"/>
                  <a:gd name="T6" fmla="*/ 0 w 64"/>
                  <a:gd name="T7" fmla="*/ 44 h 48"/>
                  <a:gd name="T8" fmla="*/ 4 w 64"/>
                  <a:gd name="T9" fmla="*/ 48 h 48"/>
                  <a:gd name="T10" fmla="*/ 58 w 64"/>
                  <a:gd name="T11" fmla="*/ 48 h 48"/>
                  <a:gd name="T12" fmla="*/ 64 w 64"/>
                  <a:gd name="T13" fmla="*/ 42 h 48"/>
                  <a:gd name="T14" fmla="*/ 64 w 64"/>
                  <a:gd name="T15" fmla="*/ 8 h 48"/>
                  <a:gd name="T16" fmla="*/ 56 w 64"/>
                  <a:gd name="T17" fmla="*/ 8 h 48"/>
                  <a:gd name="T18" fmla="*/ 52 w 64"/>
                  <a:gd name="T19" fmla="*/ 44 h 48"/>
                  <a:gd name="T20" fmla="*/ 4 w 64"/>
                  <a:gd name="T21" fmla="*/ 44 h 48"/>
                  <a:gd name="T22" fmla="*/ 4 w 64"/>
                  <a:gd name="T23" fmla="*/ 4 h 48"/>
                  <a:gd name="T24" fmla="*/ 52 w 64"/>
                  <a:gd name="T25" fmla="*/ 4 h 48"/>
                  <a:gd name="T26" fmla="*/ 52 w 64"/>
                  <a:gd name="T27" fmla="*/ 44 h 48"/>
                  <a:gd name="T28" fmla="*/ 8 w 64"/>
                  <a:gd name="T29" fmla="*/ 12 h 48"/>
                  <a:gd name="T30" fmla="*/ 48 w 64"/>
                  <a:gd name="T31" fmla="*/ 12 h 48"/>
                  <a:gd name="T32" fmla="*/ 48 w 64"/>
                  <a:gd name="T33" fmla="*/ 16 h 48"/>
                  <a:gd name="T34" fmla="*/ 8 w 64"/>
                  <a:gd name="T35" fmla="*/ 16 h 48"/>
                  <a:gd name="T36" fmla="*/ 8 w 64"/>
                  <a:gd name="T37" fmla="*/ 12 h 48"/>
                  <a:gd name="T38" fmla="*/ 32 w 64"/>
                  <a:gd name="T39" fmla="*/ 20 h 48"/>
                  <a:gd name="T40" fmla="*/ 48 w 64"/>
                  <a:gd name="T41" fmla="*/ 20 h 48"/>
                  <a:gd name="T42" fmla="*/ 48 w 64"/>
                  <a:gd name="T43" fmla="*/ 24 h 48"/>
                  <a:gd name="T44" fmla="*/ 32 w 64"/>
                  <a:gd name="T45" fmla="*/ 24 h 48"/>
                  <a:gd name="T46" fmla="*/ 32 w 64"/>
                  <a:gd name="T47" fmla="*/ 20 h 48"/>
                  <a:gd name="T48" fmla="*/ 32 w 64"/>
                  <a:gd name="T49" fmla="*/ 28 h 48"/>
                  <a:gd name="T50" fmla="*/ 48 w 64"/>
                  <a:gd name="T51" fmla="*/ 28 h 48"/>
                  <a:gd name="T52" fmla="*/ 48 w 64"/>
                  <a:gd name="T53" fmla="*/ 32 h 48"/>
                  <a:gd name="T54" fmla="*/ 32 w 64"/>
                  <a:gd name="T55" fmla="*/ 32 h 48"/>
                  <a:gd name="T56" fmla="*/ 32 w 64"/>
                  <a:gd name="T57" fmla="*/ 28 h 48"/>
                  <a:gd name="T58" fmla="*/ 32 w 64"/>
                  <a:gd name="T59" fmla="*/ 36 h 48"/>
                  <a:gd name="T60" fmla="*/ 44 w 64"/>
                  <a:gd name="T61" fmla="*/ 36 h 48"/>
                  <a:gd name="T62" fmla="*/ 44 w 64"/>
                  <a:gd name="T63" fmla="*/ 40 h 48"/>
                  <a:gd name="T64" fmla="*/ 32 w 64"/>
                  <a:gd name="T65" fmla="*/ 40 h 48"/>
                  <a:gd name="T66" fmla="*/ 32 w 64"/>
                  <a:gd name="T67" fmla="*/ 36 h 48"/>
                  <a:gd name="T68" fmla="*/ 8 w 64"/>
                  <a:gd name="T69" fmla="*/ 20 h 48"/>
                  <a:gd name="T70" fmla="*/ 28 w 64"/>
                  <a:gd name="T71" fmla="*/ 20 h 48"/>
                  <a:gd name="T72" fmla="*/ 28 w 64"/>
                  <a:gd name="T73" fmla="*/ 40 h 48"/>
                  <a:gd name="T74" fmla="*/ 8 w 64"/>
                  <a:gd name="T75" fmla="*/ 40 h 48"/>
                  <a:gd name="T76" fmla="*/ 8 w 64"/>
                  <a:gd name="T77" fmla="*/ 2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4" h="48">
                    <a:moveTo>
                      <a:pt x="56" y="8"/>
                    </a:moveTo>
                    <a:cubicBezTo>
                      <a:pt x="56" y="0"/>
                      <a:pt x="56" y="0"/>
                      <a:pt x="56" y="0"/>
                    </a:cubicBezTo>
                    <a:cubicBezTo>
                      <a:pt x="0" y="0"/>
                      <a:pt x="0" y="0"/>
                      <a:pt x="0" y="0"/>
                    </a:cubicBezTo>
                    <a:cubicBezTo>
                      <a:pt x="0" y="44"/>
                      <a:pt x="0" y="44"/>
                      <a:pt x="0" y="44"/>
                    </a:cubicBezTo>
                    <a:cubicBezTo>
                      <a:pt x="0" y="46"/>
                      <a:pt x="2" y="48"/>
                      <a:pt x="4" y="48"/>
                    </a:cubicBezTo>
                    <a:cubicBezTo>
                      <a:pt x="58" y="48"/>
                      <a:pt x="58" y="48"/>
                      <a:pt x="58" y="48"/>
                    </a:cubicBezTo>
                    <a:cubicBezTo>
                      <a:pt x="61" y="48"/>
                      <a:pt x="64" y="45"/>
                      <a:pt x="64" y="42"/>
                    </a:cubicBezTo>
                    <a:cubicBezTo>
                      <a:pt x="64" y="8"/>
                      <a:pt x="64" y="8"/>
                      <a:pt x="64" y="8"/>
                    </a:cubicBezTo>
                    <a:lnTo>
                      <a:pt x="56" y="8"/>
                    </a:lnTo>
                    <a:close/>
                    <a:moveTo>
                      <a:pt x="52" y="44"/>
                    </a:moveTo>
                    <a:cubicBezTo>
                      <a:pt x="4" y="44"/>
                      <a:pt x="4" y="44"/>
                      <a:pt x="4" y="44"/>
                    </a:cubicBezTo>
                    <a:cubicBezTo>
                      <a:pt x="4" y="4"/>
                      <a:pt x="4" y="4"/>
                      <a:pt x="4" y="4"/>
                    </a:cubicBezTo>
                    <a:cubicBezTo>
                      <a:pt x="52" y="4"/>
                      <a:pt x="52" y="4"/>
                      <a:pt x="52" y="4"/>
                    </a:cubicBezTo>
                    <a:lnTo>
                      <a:pt x="52" y="44"/>
                    </a:lnTo>
                    <a:close/>
                    <a:moveTo>
                      <a:pt x="8" y="12"/>
                    </a:moveTo>
                    <a:cubicBezTo>
                      <a:pt x="48" y="12"/>
                      <a:pt x="48" y="12"/>
                      <a:pt x="48" y="12"/>
                    </a:cubicBezTo>
                    <a:cubicBezTo>
                      <a:pt x="48" y="16"/>
                      <a:pt x="48" y="16"/>
                      <a:pt x="48" y="16"/>
                    </a:cubicBezTo>
                    <a:cubicBezTo>
                      <a:pt x="8" y="16"/>
                      <a:pt x="8" y="16"/>
                      <a:pt x="8" y="16"/>
                    </a:cubicBezTo>
                    <a:lnTo>
                      <a:pt x="8" y="12"/>
                    </a:lnTo>
                    <a:close/>
                    <a:moveTo>
                      <a:pt x="32" y="20"/>
                    </a:moveTo>
                    <a:cubicBezTo>
                      <a:pt x="48" y="20"/>
                      <a:pt x="48" y="20"/>
                      <a:pt x="48" y="20"/>
                    </a:cubicBezTo>
                    <a:cubicBezTo>
                      <a:pt x="48" y="24"/>
                      <a:pt x="48" y="24"/>
                      <a:pt x="48" y="24"/>
                    </a:cubicBezTo>
                    <a:cubicBezTo>
                      <a:pt x="32" y="24"/>
                      <a:pt x="32" y="24"/>
                      <a:pt x="32" y="24"/>
                    </a:cubicBezTo>
                    <a:lnTo>
                      <a:pt x="32" y="20"/>
                    </a:lnTo>
                    <a:close/>
                    <a:moveTo>
                      <a:pt x="32" y="28"/>
                    </a:moveTo>
                    <a:cubicBezTo>
                      <a:pt x="48" y="28"/>
                      <a:pt x="48" y="28"/>
                      <a:pt x="48" y="28"/>
                    </a:cubicBezTo>
                    <a:cubicBezTo>
                      <a:pt x="48" y="32"/>
                      <a:pt x="48" y="32"/>
                      <a:pt x="48" y="32"/>
                    </a:cubicBezTo>
                    <a:cubicBezTo>
                      <a:pt x="32" y="32"/>
                      <a:pt x="32" y="32"/>
                      <a:pt x="32" y="32"/>
                    </a:cubicBezTo>
                    <a:lnTo>
                      <a:pt x="32" y="28"/>
                    </a:lnTo>
                    <a:close/>
                    <a:moveTo>
                      <a:pt x="32" y="36"/>
                    </a:moveTo>
                    <a:cubicBezTo>
                      <a:pt x="44" y="36"/>
                      <a:pt x="44" y="36"/>
                      <a:pt x="44" y="36"/>
                    </a:cubicBezTo>
                    <a:cubicBezTo>
                      <a:pt x="44" y="40"/>
                      <a:pt x="44" y="40"/>
                      <a:pt x="44" y="40"/>
                    </a:cubicBezTo>
                    <a:cubicBezTo>
                      <a:pt x="32" y="40"/>
                      <a:pt x="32" y="40"/>
                      <a:pt x="32" y="40"/>
                    </a:cubicBezTo>
                    <a:lnTo>
                      <a:pt x="32" y="36"/>
                    </a:lnTo>
                    <a:close/>
                    <a:moveTo>
                      <a:pt x="8" y="20"/>
                    </a:moveTo>
                    <a:cubicBezTo>
                      <a:pt x="28" y="20"/>
                      <a:pt x="28" y="20"/>
                      <a:pt x="28" y="20"/>
                    </a:cubicBezTo>
                    <a:cubicBezTo>
                      <a:pt x="28" y="40"/>
                      <a:pt x="28" y="40"/>
                      <a:pt x="28" y="40"/>
                    </a:cubicBezTo>
                    <a:cubicBezTo>
                      <a:pt x="8" y="40"/>
                      <a:pt x="8" y="40"/>
                      <a:pt x="8" y="40"/>
                    </a:cubicBezTo>
                    <a:lnTo>
                      <a:pt x="8"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99" name="Freeform 180"/>
              <p:cNvSpPr>
                <a:spLocks noEditPoints="1"/>
              </p:cNvSpPr>
              <p:nvPr/>
            </p:nvSpPr>
            <p:spPr bwMode="auto">
              <a:xfrm>
                <a:off x="8054756" y="1359970"/>
                <a:ext cx="246623" cy="246623"/>
              </a:xfrm>
              <a:custGeom>
                <a:avLst/>
                <a:gdLst>
                  <a:gd name="T0" fmla="*/ 64 w 77"/>
                  <a:gd name="T1" fmla="*/ 0 h 77"/>
                  <a:gd name="T2" fmla="*/ 13 w 77"/>
                  <a:gd name="T3" fmla="*/ 0 h 77"/>
                  <a:gd name="T4" fmla="*/ 0 w 77"/>
                  <a:gd name="T5" fmla="*/ 13 h 77"/>
                  <a:gd name="T6" fmla="*/ 0 w 77"/>
                  <a:gd name="T7" fmla="*/ 64 h 77"/>
                  <a:gd name="T8" fmla="*/ 13 w 77"/>
                  <a:gd name="T9" fmla="*/ 77 h 77"/>
                  <a:gd name="T10" fmla="*/ 64 w 77"/>
                  <a:gd name="T11" fmla="*/ 77 h 77"/>
                  <a:gd name="T12" fmla="*/ 77 w 77"/>
                  <a:gd name="T13" fmla="*/ 64 h 77"/>
                  <a:gd name="T14" fmla="*/ 77 w 77"/>
                  <a:gd name="T15" fmla="*/ 13 h 77"/>
                  <a:gd name="T16" fmla="*/ 64 w 77"/>
                  <a:gd name="T17" fmla="*/ 0 h 77"/>
                  <a:gd name="T18" fmla="*/ 25 w 77"/>
                  <a:gd name="T19" fmla="*/ 34 h 77"/>
                  <a:gd name="T20" fmla="*/ 52 w 77"/>
                  <a:gd name="T21" fmla="*/ 34 h 77"/>
                  <a:gd name="T22" fmla="*/ 53 w 77"/>
                  <a:gd name="T23" fmla="*/ 38 h 77"/>
                  <a:gd name="T24" fmla="*/ 39 w 77"/>
                  <a:gd name="T25" fmla="*/ 53 h 77"/>
                  <a:gd name="T26" fmla="*/ 24 w 77"/>
                  <a:gd name="T27" fmla="*/ 38 h 77"/>
                  <a:gd name="T28" fmla="*/ 25 w 77"/>
                  <a:gd name="T29" fmla="*/ 34 h 77"/>
                  <a:gd name="T30" fmla="*/ 67 w 77"/>
                  <a:gd name="T31" fmla="*/ 33 h 77"/>
                  <a:gd name="T32" fmla="*/ 67 w 77"/>
                  <a:gd name="T33" fmla="*/ 53 h 77"/>
                  <a:gd name="T34" fmla="*/ 67 w 77"/>
                  <a:gd name="T35" fmla="*/ 62 h 77"/>
                  <a:gd name="T36" fmla="*/ 63 w 77"/>
                  <a:gd name="T37" fmla="*/ 67 h 77"/>
                  <a:gd name="T38" fmla="*/ 15 w 77"/>
                  <a:gd name="T39" fmla="*/ 67 h 77"/>
                  <a:gd name="T40" fmla="*/ 10 w 77"/>
                  <a:gd name="T41" fmla="*/ 63 h 77"/>
                  <a:gd name="T42" fmla="*/ 10 w 77"/>
                  <a:gd name="T43" fmla="*/ 53 h 77"/>
                  <a:gd name="T44" fmla="*/ 10 w 77"/>
                  <a:gd name="T45" fmla="*/ 34 h 77"/>
                  <a:gd name="T46" fmla="*/ 10 w 77"/>
                  <a:gd name="T47" fmla="*/ 34 h 77"/>
                  <a:gd name="T48" fmla="*/ 17 w 77"/>
                  <a:gd name="T49" fmla="*/ 34 h 77"/>
                  <a:gd name="T50" fmla="*/ 17 w 77"/>
                  <a:gd name="T51" fmla="*/ 39 h 77"/>
                  <a:gd name="T52" fmla="*/ 39 w 77"/>
                  <a:gd name="T53" fmla="*/ 60 h 77"/>
                  <a:gd name="T54" fmla="*/ 60 w 77"/>
                  <a:gd name="T55" fmla="*/ 38 h 77"/>
                  <a:gd name="T56" fmla="*/ 60 w 77"/>
                  <a:gd name="T57" fmla="*/ 33 h 77"/>
                  <a:gd name="T58" fmla="*/ 67 w 77"/>
                  <a:gd name="T59" fmla="*/ 33 h 77"/>
                  <a:gd name="T60" fmla="*/ 67 w 77"/>
                  <a:gd name="T61" fmla="*/ 17 h 77"/>
                  <a:gd name="T62" fmla="*/ 65 w 77"/>
                  <a:gd name="T63" fmla="*/ 19 h 77"/>
                  <a:gd name="T64" fmla="*/ 60 w 77"/>
                  <a:gd name="T65" fmla="*/ 19 h 77"/>
                  <a:gd name="T66" fmla="*/ 58 w 77"/>
                  <a:gd name="T67" fmla="*/ 17 h 77"/>
                  <a:gd name="T68" fmla="*/ 58 w 77"/>
                  <a:gd name="T69" fmla="*/ 12 h 77"/>
                  <a:gd name="T70" fmla="*/ 60 w 77"/>
                  <a:gd name="T71" fmla="*/ 10 h 77"/>
                  <a:gd name="T72" fmla="*/ 65 w 77"/>
                  <a:gd name="T73" fmla="*/ 10 h 77"/>
                  <a:gd name="T74" fmla="*/ 67 w 77"/>
                  <a:gd name="T75" fmla="*/ 12 h 77"/>
                  <a:gd name="T76" fmla="*/ 67 w 77"/>
                  <a:gd name="T77" fmla="*/ 1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77">
                    <a:moveTo>
                      <a:pt x="64" y="0"/>
                    </a:moveTo>
                    <a:cubicBezTo>
                      <a:pt x="13" y="0"/>
                      <a:pt x="13" y="0"/>
                      <a:pt x="13" y="0"/>
                    </a:cubicBezTo>
                    <a:cubicBezTo>
                      <a:pt x="6" y="0"/>
                      <a:pt x="0" y="6"/>
                      <a:pt x="0" y="13"/>
                    </a:cubicBezTo>
                    <a:cubicBezTo>
                      <a:pt x="0" y="64"/>
                      <a:pt x="0" y="64"/>
                      <a:pt x="0" y="64"/>
                    </a:cubicBezTo>
                    <a:cubicBezTo>
                      <a:pt x="1" y="71"/>
                      <a:pt x="6" y="77"/>
                      <a:pt x="13" y="77"/>
                    </a:cubicBezTo>
                    <a:cubicBezTo>
                      <a:pt x="64" y="77"/>
                      <a:pt x="64" y="77"/>
                      <a:pt x="64" y="77"/>
                    </a:cubicBezTo>
                    <a:cubicBezTo>
                      <a:pt x="71" y="76"/>
                      <a:pt x="77" y="71"/>
                      <a:pt x="77" y="64"/>
                    </a:cubicBezTo>
                    <a:cubicBezTo>
                      <a:pt x="77" y="13"/>
                      <a:pt x="77" y="13"/>
                      <a:pt x="77" y="13"/>
                    </a:cubicBezTo>
                    <a:cubicBezTo>
                      <a:pt x="77" y="6"/>
                      <a:pt x="71" y="0"/>
                      <a:pt x="64" y="0"/>
                    </a:cubicBezTo>
                    <a:close/>
                    <a:moveTo>
                      <a:pt x="25" y="34"/>
                    </a:moveTo>
                    <a:cubicBezTo>
                      <a:pt x="52" y="34"/>
                      <a:pt x="52" y="34"/>
                      <a:pt x="52" y="34"/>
                    </a:cubicBezTo>
                    <a:cubicBezTo>
                      <a:pt x="53" y="35"/>
                      <a:pt x="53" y="37"/>
                      <a:pt x="53" y="38"/>
                    </a:cubicBezTo>
                    <a:cubicBezTo>
                      <a:pt x="53" y="46"/>
                      <a:pt x="47" y="53"/>
                      <a:pt x="39" y="53"/>
                    </a:cubicBezTo>
                    <a:cubicBezTo>
                      <a:pt x="31" y="53"/>
                      <a:pt x="24" y="47"/>
                      <a:pt x="24" y="38"/>
                    </a:cubicBezTo>
                    <a:cubicBezTo>
                      <a:pt x="24" y="37"/>
                      <a:pt x="24" y="35"/>
                      <a:pt x="25" y="34"/>
                    </a:cubicBezTo>
                    <a:close/>
                    <a:moveTo>
                      <a:pt x="67" y="33"/>
                    </a:moveTo>
                    <a:cubicBezTo>
                      <a:pt x="67" y="53"/>
                      <a:pt x="67" y="53"/>
                      <a:pt x="67" y="53"/>
                    </a:cubicBezTo>
                    <a:cubicBezTo>
                      <a:pt x="67" y="62"/>
                      <a:pt x="67" y="62"/>
                      <a:pt x="67" y="62"/>
                    </a:cubicBezTo>
                    <a:cubicBezTo>
                      <a:pt x="67" y="65"/>
                      <a:pt x="65" y="67"/>
                      <a:pt x="63" y="67"/>
                    </a:cubicBezTo>
                    <a:cubicBezTo>
                      <a:pt x="15" y="67"/>
                      <a:pt x="15" y="67"/>
                      <a:pt x="15" y="67"/>
                    </a:cubicBezTo>
                    <a:cubicBezTo>
                      <a:pt x="12" y="67"/>
                      <a:pt x="10" y="65"/>
                      <a:pt x="10" y="63"/>
                    </a:cubicBezTo>
                    <a:cubicBezTo>
                      <a:pt x="10" y="53"/>
                      <a:pt x="10" y="53"/>
                      <a:pt x="10" y="53"/>
                    </a:cubicBezTo>
                    <a:cubicBezTo>
                      <a:pt x="10" y="34"/>
                      <a:pt x="10" y="34"/>
                      <a:pt x="10" y="34"/>
                    </a:cubicBezTo>
                    <a:cubicBezTo>
                      <a:pt x="10" y="34"/>
                      <a:pt x="10" y="34"/>
                      <a:pt x="10" y="34"/>
                    </a:cubicBezTo>
                    <a:cubicBezTo>
                      <a:pt x="17" y="34"/>
                      <a:pt x="17" y="34"/>
                      <a:pt x="17" y="34"/>
                    </a:cubicBezTo>
                    <a:cubicBezTo>
                      <a:pt x="17" y="35"/>
                      <a:pt x="17" y="37"/>
                      <a:pt x="17" y="39"/>
                    </a:cubicBezTo>
                    <a:cubicBezTo>
                      <a:pt x="17" y="51"/>
                      <a:pt x="27" y="60"/>
                      <a:pt x="39" y="60"/>
                    </a:cubicBezTo>
                    <a:cubicBezTo>
                      <a:pt x="51" y="60"/>
                      <a:pt x="60" y="50"/>
                      <a:pt x="60" y="38"/>
                    </a:cubicBezTo>
                    <a:cubicBezTo>
                      <a:pt x="60" y="37"/>
                      <a:pt x="60" y="35"/>
                      <a:pt x="60" y="33"/>
                    </a:cubicBezTo>
                    <a:cubicBezTo>
                      <a:pt x="67" y="33"/>
                      <a:pt x="67" y="33"/>
                      <a:pt x="67" y="33"/>
                    </a:cubicBezTo>
                    <a:close/>
                    <a:moveTo>
                      <a:pt x="67" y="17"/>
                    </a:moveTo>
                    <a:cubicBezTo>
                      <a:pt x="67" y="18"/>
                      <a:pt x="66" y="19"/>
                      <a:pt x="65" y="19"/>
                    </a:cubicBezTo>
                    <a:cubicBezTo>
                      <a:pt x="60" y="19"/>
                      <a:pt x="60" y="19"/>
                      <a:pt x="60" y="19"/>
                    </a:cubicBezTo>
                    <a:cubicBezTo>
                      <a:pt x="59" y="19"/>
                      <a:pt x="58" y="18"/>
                      <a:pt x="58" y="17"/>
                    </a:cubicBezTo>
                    <a:cubicBezTo>
                      <a:pt x="58" y="12"/>
                      <a:pt x="58" y="12"/>
                      <a:pt x="58" y="12"/>
                    </a:cubicBezTo>
                    <a:cubicBezTo>
                      <a:pt x="58" y="11"/>
                      <a:pt x="59" y="10"/>
                      <a:pt x="60" y="10"/>
                    </a:cubicBezTo>
                    <a:cubicBezTo>
                      <a:pt x="65" y="10"/>
                      <a:pt x="65" y="10"/>
                      <a:pt x="65" y="10"/>
                    </a:cubicBezTo>
                    <a:cubicBezTo>
                      <a:pt x="66" y="9"/>
                      <a:pt x="67" y="11"/>
                      <a:pt x="67" y="12"/>
                    </a:cubicBezTo>
                    <a:lnTo>
                      <a:pt x="67"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200" name="Freeform 181"/>
              <p:cNvSpPr>
                <a:spLocks noEditPoints="1"/>
              </p:cNvSpPr>
              <p:nvPr/>
            </p:nvSpPr>
            <p:spPr bwMode="auto">
              <a:xfrm>
                <a:off x="7590869" y="1725991"/>
                <a:ext cx="252496" cy="191818"/>
              </a:xfrm>
              <a:custGeom>
                <a:avLst/>
                <a:gdLst>
                  <a:gd name="T0" fmla="*/ 76 w 79"/>
                  <a:gd name="T1" fmla="*/ 3 h 60"/>
                  <a:gd name="T2" fmla="*/ 40 w 79"/>
                  <a:gd name="T3" fmla="*/ 0 h 60"/>
                  <a:gd name="T4" fmla="*/ 4 w 79"/>
                  <a:gd name="T5" fmla="*/ 3 h 60"/>
                  <a:gd name="T6" fmla="*/ 0 w 79"/>
                  <a:gd name="T7" fmla="*/ 30 h 60"/>
                  <a:gd name="T8" fmla="*/ 4 w 79"/>
                  <a:gd name="T9" fmla="*/ 57 h 60"/>
                  <a:gd name="T10" fmla="*/ 40 w 79"/>
                  <a:gd name="T11" fmla="*/ 60 h 60"/>
                  <a:gd name="T12" fmla="*/ 76 w 79"/>
                  <a:gd name="T13" fmla="*/ 57 h 60"/>
                  <a:gd name="T14" fmla="*/ 79 w 79"/>
                  <a:gd name="T15" fmla="*/ 30 h 60"/>
                  <a:gd name="T16" fmla="*/ 76 w 79"/>
                  <a:gd name="T17" fmla="*/ 3 h 60"/>
                  <a:gd name="T18" fmla="*/ 30 w 79"/>
                  <a:gd name="T19" fmla="*/ 45 h 60"/>
                  <a:gd name="T20" fmla="*/ 30 w 79"/>
                  <a:gd name="T21" fmla="*/ 15 h 60"/>
                  <a:gd name="T22" fmla="*/ 55 w 79"/>
                  <a:gd name="T23" fmla="*/ 30 h 60"/>
                  <a:gd name="T24" fmla="*/ 30 w 79"/>
                  <a:gd name="T25" fmla="*/ 4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 h="60">
                    <a:moveTo>
                      <a:pt x="76" y="3"/>
                    </a:moveTo>
                    <a:cubicBezTo>
                      <a:pt x="65" y="1"/>
                      <a:pt x="53" y="0"/>
                      <a:pt x="40" y="0"/>
                    </a:cubicBezTo>
                    <a:cubicBezTo>
                      <a:pt x="27" y="0"/>
                      <a:pt x="15" y="1"/>
                      <a:pt x="4" y="3"/>
                    </a:cubicBezTo>
                    <a:cubicBezTo>
                      <a:pt x="2" y="11"/>
                      <a:pt x="0" y="20"/>
                      <a:pt x="0" y="30"/>
                    </a:cubicBezTo>
                    <a:cubicBezTo>
                      <a:pt x="0" y="40"/>
                      <a:pt x="2" y="49"/>
                      <a:pt x="4" y="57"/>
                    </a:cubicBezTo>
                    <a:cubicBezTo>
                      <a:pt x="15" y="59"/>
                      <a:pt x="27" y="60"/>
                      <a:pt x="40" y="60"/>
                    </a:cubicBezTo>
                    <a:cubicBezTo>
                      <a:pt x="53" y="60"/>
                      <a:pt x="65" y="59"/>
                      <a:pt x="76" y="57"/>
                    </a:cubicBezTo>
                    <a:cubicBezTo>
                      <a:pt x="78" y="49"/>
                      <a:pt x="79" y="40"/>
                      <a:pt x="79" y="30"/>
                    </a:cubicBezTo>
                    <a:cubicBezTo>
                      <a:pt x="79" y="20"/>
                      <a:pt x="78" y="11"/>
                      <a:pt x="76" y="3"/>
                    </a:cubicBezTo>
                    <a:close/>
                    <a:moveTo>
                      <a:pt x="30" y="45"/>
                    </a:moveTo>
                    <a:cubicBezTo>
                      <a:pt x="30" y="15"/>
                      <a:pt x="30" y="15"/>
                      <a:pt x="30" y="15"/>
                    </a:cubicBezTo>
                    <a:cubicBezTo>
                      <a:pt x="55" y="30"/>
                      <a:pt x="55" y="30"/>
                      <a:pt x="55" y="30"/>
                    </a:cubicBezTo>
                    <a:lnTo>
                      <a:pt x="30"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201" name="Freeform 183"/>
              <p:cNvSpPr>
                <a:spLocks noEditPoints="1"/>
              </p:cNvSpPr>
              <p:nvPr/>
            </p:nvSpPr>
            <p:spPr bwMode="auto">
              <a:xfrm>
                <a:off x="7334459" y="2704655"/>
                <a:ext cx="219221" cy="217263"/>
              </a:xfrm>
              <a:custGeom>
                <a:avLst/>
                <a:gdLst>
                  <a:gd name="T0" fmla="*/ 34 w 68"/>
                  <a:gd name="T1" fmla="*/ 0 h 68"/>
                  <a:gd name="T2" fmla="*/ 0 w 68"/>
                  <a:gd name="T3" fmla="*/ 34 h 68"/>
                  <a:gd name="T4" fmla="*/ 34 w 68"/>
                  <a:gd name="T5" fmla="*/ 68 h 68"/>
                  <a:gd name="T6" fmla="*/ 68 w 68"/>
                  <a:gd name="T7" fmla="*/ 34 h 68"/>
                  <a:gd name="T8" fmla="*/ 34 w 68"/>
                  <a:gd name="T9" fmla="*/ 0 h 68"/>
                  <a:gd name="T10" fmla="*/ 34 w 68"/>
                  <a:gd name="T11" fmla="*/ 61 h 68"/>
                  <a:gd name="T12" fmla="*/ 7 w 68"/>
                  <a:gd name="T13" fmla="*/ 34 h 68"/>
                  <a:gd name="T14" fmla="*/ 34 w 68"/>
                  <a:gd name="T15" fmla="*/ 6 h 68"/>
                  <a:gd name="T16" fmla="*/ 62 w 68"/>
                  <a:gd name="T17" fmla="*/ 34 h 68"/>
                  <a:gd name="T18" fmla="*/ 34 w 68"/>
                  <a:gd name="T19" fmla="*/ 61 h 68"/>
                  <a:gd name="T20" fmla="*/ 21 w 68"/>
                  <a:gd name="T21" fmla="*/ 21 h 68"/>
                  <a:gd name="T22" fmla="*/ 47 w 68"/>
                  <a:gd name="T23" fmla="*/ 21 h 68"/>
                  <a:gd name="T24" fmla="*/ 47 w 68"/>
                  <a:gd name="T25" fmla="*/ 46 h 68"/>
                  <a:gd name="T26" fmla="*/ 21 w 68"/>
                  <a:gd name="T27" fmla="*/ 46 h 68"/>
                  <a:gd name="T28" fmla="*/ 21 w 68"/>
                  <a:gd name="T29" fmla="*/ 2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 h="68">
                    <a:moveTo>
                      <a:pt x="34" y="0"/>
                    </a:moveTo>
                    <a:cubicBezTo>
                      <a:pt x="15" y="0"/>
                      <a:pt x="0" y="15"/>
                      <a:pt x="0" y="34"/>
                    </a:cubicBezTo>
                    <a:cubicBezTo>
                      <a:pt x="0" y="52"/>
                      <a:pt x="15" y="68"/>
                      <a:pt x="34" y="68"/>
                    </a:cubicBezTo>
                    <a:cubicBezTo>
                      <a:pt x="53" y="68"/>
                      <a:pt x="68" y="52"/>
                      <a:pt x="68" y="34"/>
                    </a:cubicBezTo>
                    <a:cubicBezTo>
                      <a:pt x="68" y="15"/>
                      <a:pt x="53" y="0"/>
                      <a:pt x="34" y="0"/>
                    </a:cubicBezTo>
                    <a:close/>
                    <a:moveTo>
                      <a:pt x="34" y="61"/>
                    </a:moveTo>
                    <a:cubicBezTo>
                      <a:pt x="19" y="61"/>
                      <a:pt x="7" y="49"/>
                      <a:pt x="7" y="34"/>
                    </a:cubicBezTo>
                    <a:cubicBezTo>
                      <a:pt x="7" y="18"/>
                      <a:pt x="19" y="6"/>
                      <a:pt x="34" y="6"/>
                    </a:cubicBezTo>
                    <a:cubicBezTo>
                      <a:pt x="49" y="6"/>
                      <a:pt x="62" y="18"/>
                      <a:pt x="62" y="34"/>
                    </a:cubicBezTo>
                    <a:cubicBezTo>
                      <a:pt x="62" y="49"/>
                      <a:pt x="49" y="61"/>
                      <a:pt x="34" y="61"/>
                    </a:cubicBezTo>
                    <a:close/>
                    <a:moveTo>
                      <a:pt x="21" y="21"/>
                    </a:moveTo>
                    <a:cubicBezTo>
                      <a:pt x="47" y="21"/>
                      <a:pt x="47" y="21"/>
                      <a:pt x="47" y="21"/>
                    </a:cubicBezTo>
                    <a:cubicBezTo>
                      <a:pt x="47" y="46"/>
                      <a:pt x="47" y="46"/>
                      <a:pt x="47" y="46"/>
                    </a:cubicBezTo>
                    <a:cubicBezTo>
                      <a:pt x="21" y="46"/>
                      <a:pt x="21" y="46"/>
                      <a:pt x="21" y="46"/>
                    </a:cubicBezTo>
                    <a:lnTo>
                      <a:pt x="21"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202" name="Freeform 188"/>
              <p:cNvSpPr>
                <a:spLocks noEditPoints="1"/>
              </p:cNvSpPr>
              <p:nvPr/>
            </p:nvSpPr>
            <p:spPr bwMode="auto">
              <a:xfrm>
                <a:off x="6575015" y="3595239"/>
                <a:ext cx="229008" cy="230965"/>
              </a:xfrm>
              <a:custGeom>
                <a:avLst/>
                <a:gdLst>
                  <a:gd name="T0" fmla="*/ 36 w 72"/>
                  <a:gd name="T1" fmla="*/ 0 h 72"/>
                  <a:gd name="T2" fmla="*/ 0 w 72"/>
                  <a:gd name="T3" fmla="*/ 36 h 72"/>
                  <a:gd name="T4" fmla="*/ 36 w 72"/>
                  <a:gd name="T5" fmla="*/ 72 h 72"/>
                  <a:gd name="T6" fmla="*/ 72 w 72"/>
                  <a:gd name="T7" fmla="*/ 36 h 72"/>
                  <a:gd name="T8" fmla="*/ 36 w 72"/>
                  <a:gd name="T9" fmla="*/ 0 h 72"/>
                  <a:gd name="T10" fmla="*/ 57 w 72"/>
                  <a:gd name="T11" fmla="*/ 31 h 72"/>
                  <a:gd name="T12" fmla="*/ 38 w 72"/>
                  <a:gd name="T13" fmla="*/ 59 h 72"/>
                  <a:gd name="T14" fmla="*/ 29 w 72"/>
                  <a:gd name="T15" fmla="*/ 55 h 72"/>
                  <a:gd name="T16" fmla="*/ 21 w 72"/>
                  <a:gd name="T17" fmla="*/ 33 h 72"/>
                  <a:gd name="T18" fmla="*/ 16 w 72"/>
                  <a:gd name="T19" fmla="*/ 35 h 72"/>
                  <a:gd name="T20" fmla="*/ 15 w 72"/>
                  <a:gd name="T21" fmla="*/ 32 h 72"/>
                  <a:gd name="T22" fmla="*/ 28 w 72"/>
                  <a:gd name="T23" fmla="*/ 23 h 72"/>
                  <a:gd name="T24" fmla="*/ 35 w 72"/>
                  <a:gd name="T25" fmla="*/ 37 h 72"/>
                  <a:gd name="T26" fmla="*/ 38 w 72"/>
                  <a:gd name="T27" fmla="*/ 46 h 72"/>
                  <a:gd name="T28" fmla="*/ 44 w 72"/>
                  <a:gd name="T29" fmla="*/ 38 h 72"/>
                  <a:gd name="T30" fmla="*/ 39 w 72"/>
                  <a:gd name="T31" fmla="*/ 32 h 72"/>
                  <a:gd name="T32" fmla="*/ 57 w 72"/>
                  <a:gd name="T33" fmla="*/ 31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72">
                    <a:moveTo>
                      <a:pt x="36" y="0"/>
                    </a:moveTo>
                    <a:cubicBezTo>
                      <a:pt x="16" y="0"/>
                      <a:pt x="0" y="17"/>
                      <a:pt x="0" y="36"/>
                    </a:cubicBezTo>
                    <a:cubicBezTo>
                      <a:pt x="0" y="56"/>
                      <a:pt x="16" y="72"/>
                      <a:pt x="36" y="72"/>
                    </a:cubicBezTo>
                    <a:cubicBezTo>
                      <a:pt x="56" y="72"/>
                      <a:pt x="72" y="56"/>
                      <a:pt x="72" y="36"/>
                    </a:cubicBezTo>
                    <a:cubicBezTo>
                      <a:pt x="72" y="17"/>
                      <a:pt x="56" y="0"/>
                      <a:pt x="36" y="0"/>
                    </a:cubicBezTo>
                    <a:close/>
                    <a:moveTo>
                      <a:pt x="57" y="31"/>
                    </a:moveTo>
                    <a:cubicBezTo>
                      <a:pt x="55" y="45"/>
                      <a:pt x="42" y="56"/>
                      <a:pt x="38" y="59"/>
                    </a:cubicBezTo>
                    <a:cubicBezTo>
                      <a:pt x="34" y="61"/>
                      <a:pt x="30" y="58"/>
                      <a:pt x="29" y="55"/>
                    </a:cubicBezTo>
                    <a:cubicBezTo>
                      <a:pt x="27" y="52"/>
                      <a:pt x="22" y="35"/>
                      <a:pt x="21" y="33"/>
                    </a:cubicBezTo>
                    <a:cubicBezTo>
                      <a:pt x="20" y="32"/>
                      <a:pt x="16" y="35"/>
                      <a:pt x="16" y="35"/>
                    </a:cubicBezTo>
                    <a:cubicBezTo>
                      <a:pt x="15" y="32"/>
                      <a:pt x="15" y="32"/>
                      <a:pt x="15" y="32"/>
                    </a:cubicBezTo>
                    <a:cubicBezTo>
                      <a:pt x="15" y="32"/>
                      <a:pt x="22" y="24"/>
                      <a:pt x="28" y="23"/>
                    </a:cubicBezTo>
                    <a:cubicBezTo>
                      <a:pt x="33" y="22"/>
                      <a:pt x="33" y="32"/>
                      <a:pt x="35" y="37"/>
                    </a:cubicBezTo>
                    <a:cubicBezTo>
                      <a:pt x="36" y="43"/>
                      <a:pt x="37" y="46"/>
                      <a:pt x="38" y="46"/>
                    </a:cubicBezTo>
                    <a:cubicBezTo>
                      <a:pt x="39" y="46"/>
                      <a:pt x="42" y="43"/>
                      <a:pt x="44" y="38"/>
                    </a:cubicBezTo>
                    <a:cubicBezTo>
                      <a:pt x="47" y="34"/>
                      <a:pt x="44" y="29"/>
                      <a:pt x="39" y="32"/>
                    </a:cubicBezTo>
                    <a:cubicBezTo>
                      <a:pt x="41" y="21"/>
                      <a:pt x="60" y="18"/>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203" name="Freeform 189"/>
              <p:cNvSpPr>
                <a:spLocks noEditPoints="1"/>
              </p:cNvSpPr>
              <p:nvPr/>
            </p:nvSpPr>
            <p:spPr bwMode="auto">
              <a:xfrm>
                <a:off x="5843656" y="2888235"/>
                <a:ext cx="150715" cy="150714"/>
              </a:xfrm>
              <a:custGeom>
                <a:avLst/>
                <a:gdLst>
                  <a:gd name="T0" fmla="*/ 23 w 47"/>
                  <a:gd name="T1" fmla="*/ 0 h 47"/>
                  <a:gd name="T2" fmla="*/ 0 w 47"/>
                  <a:gd name="T3" fmla="*/ 24 h 47"/>
                  <a:gd name="T4" fmla="*/ 23 w 47"/>
                  <a:gd name="T5" fmla="*/ 47 h 47"/>
                  <a:gd name="T6" fmla="*/ 47 w 47"/>
                  <a:gd name="T7" fmla="*/ 24 h 47"/>
                  <a:gd name="T8" fmla="*/ 23 w 47"/>
                  <a:gd name="T9" fmla="*/ 0 h 47"/>
                  <a:gd name="T10" fmla="*/ 5 w 47"/>
                  <a:gd name="T11" fmla="*/ 24 h 47"/>
                  <a:gd name="T12" fmla="*/ 23 w 47"/>
                  <a:gd name="T13" fmla="*/ 6 h 47"/>
                  <a:gd name="T14" fmla="*/ 23 w 47"/>
                  <a:gd name="T15" fmla="*/ 42 h 47"/>
                  <a:gd name="T16" fmla="*/ 5 w 47"/>
                  <a:gd name="T17" fmla="*/ 2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47">
                    <a:moveTo>
                      <a:pt x="23" y="0"/>
                    </a:moveTo>
                    <a:cubicBezTo>
                      <a:pt x="10" y="0"/>
                      <a:pt x="0" y="11"/>
                      <a:pt x="0" y="24"/>
                    </a:cubicBezTo>
                    <a:cubicBezTo>
                      <a:pt x="0" y="37"/>
                      <a:pt x="10" y="47"/>
                      <a:pt x="23" y="47"/>
                    </a:cubicBezTo>
                    <a:cubicBezTo>
                      <a:pt x="36" y="47"/>
                      <a:pt x="47" y="37"/>
                      <a:pt x="47" y="24"/>
                    </a:cubicBezTo>
                    <a:cubicBezTo>
                      <a:pt x="47" y="11"/>
                      <a:pt x="36" y="0"/>
                      <a:pt x="23" y="0"/>
                    </a:cubicBezTo>
                    <a:close/>
                    <a:moveTo>
                      <a:pt x="5" y="24"/>
                    </a:moveTo>
                    <a:cubicBezTo>
                      <a:pt x="5" y="14"/>
                      <a:pt x="13" y="6"/>
                      <a:pt x="23" y="6"/>
                    </a:cubicBezTo>
                    <a:cubicBezTo>
                      <a:pt x="23" y="42"/>
                      <a:pt x="23" y="42"/>
                      <a:pt x="23" y="42"/>
                    </a:cubicBezTo>
                    <a:cubicBezTo>
                      <a:pt x="13" y="42"/>
                      <a:pt x="5" y="34"/>
                      <a:pt x="5" y="24"/>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204" name="Freeform 190"/>
              <p:cNvSpPr>
                <a:spLocks noEditPoints="1"/>
              </p:cNvSpPr>
              <p:nvPr/>
            </p:nvSpPr>
            <p:spPr bwMode="auto">
              <a:xfrm>
                <a:off x="5900419" y="2101389"/>
                <a:ext cx="215306" cy="199648"/>
              </a:xfrm>
              <a:custGeom>
                <a:avLst/>
                <a:gdLst>
                  <a:gd name="T0" fmla="*/ 34 w 67"/>
                  <a:gd name="T1" fmla="*/ 8 h 62"/>
                  <a:gd name="T2" fmla="*/ 23 w 67"/>
                  <a:gd name="T3" fmla="*/ 10 h 62"/>
                  <a:gd name="T4" fmla="*/ 15 w 67"/>
                  <a:gd name="T5" fmla="*/ 14 h 62"/>
                  <a:gd name="T6" fmla="*/ 8 w 67"/>
                  <a:gd name="T7" fmla="*/ 27 h 62"/>
                  <a:gd name="T8" fmla="*/ 11 w 67"/>
                  <a:gd name="T9" fmla="*/ 35 h 62"/>
                  <a:gd name="T10" fmla="*/ 17 w 67"/>
                  <a:gd name="T11" fmla="*/ 41 h 62"/>
                  <a:gd name="T12" fmla="*/ 21 w 67"/>
                  <a:gd name="T13" fmla="*/ 47 h 62"/>
                  <a:gd name="T14" fmla="*/ 21 w 67"/>
                  <a:gd name="T15" fmla="*/ 49 h 62"/>
                  <a:gd name="T16" fmla="*/ 22 w 67"/>
                  <a:gd name="T17" fmla="*/ 48 h 62"/>
                  <a:gd name="T18" fmla="*/ 28 w 67"/>
                  <a:gd name="T19" fmla="*/ 45 h 62"/>
                  <a:gd name="T20" fmla="*/ 29 w 67"/>
                  <a:gd name="T21" fmla="*/ 46 h 62"/>
                  <a:gd name="T22" fmla="*/ 34 w 67"/>
                  <a:gd name="T23" fmla="*/ 46 h 62"/>
                  <a:gd name="T24" fmla="*/ 44 w 67"/>
                  <a:gd name="T25" fmla="*/ 44 h 62"/>
                  <a:gd name="T26" fmla="*/ 52 w 67"/>
                  <a:gd name="T27" fmla="*/ 40 h 62"/>
                  <a:gd name="T28" fmla="*/ 59 w 67"/>
                  <a:gd name="T29" fmla="*/ 27 h 62"/>
                  <a:gd name="T30" fmla="*/ 52 w 67"/>
                  <a:gd name="T31" fmla="*/ 14 h 62"/>
                  <a:gd name="T32" fmla="*/ 44 w 67"/>
                  <a:gd name="T33" fmla="*/ 10 h 62"/>
                  <a:gd name="T34" fmla="*/ 34 w 67"/>
                  <a:gd name="T35" fmla="*/ 8 h 62"/>
                  <a:gd name="T36" fmla="*/ 34 w 67"/>
                  <a:gd name="T37" fmla="*/ 0 h 62"/>
                  <a:gd name="T38" fmla="*/ 34 w 67"/>
                  <a:gd name="T39" fmla="*/ 0 h 62"/>
                  <a:gd name="T40" fmla="*/ 67 w 67"/>
                  <a:gd name="T41" fmla="*/ 27 h 62"/>
                  <a:gd name="T42" fmla="*/ 34 w 67"/>
                  <a:gd name="T43" fmla="*/ 54 h 62"/>
                  <a:gd name="T44" fmla="*/ 28 w 67"/>
                  <a:gd name="T45" fmla="*/ 54 h 62"/>
                  <a:gd name="T46" fmla="*/ 4 w 67"/>
                  <a:gd name="T47" fmla="*/ 62 h 62"/>
                  <a:gd name="T48" fmla="*/ 4 w 67"/>
                  <a:gd name="T49" fmla="*/ 61 h 62"/>
                  <a:gd name="T50" fmla="*/ 13 w 67"/>
                  <a:gd name="T51" fmla="*/ 50 h 62"/>
                  <a:gd name="T52" fmla="*/ 12 w 67"/>
                  <a:gd name="T53" fmla="*/ 48 h 62"/>
                  <a:gd name="T54" fmla="*/ 0 w 67"/>
                  <a:gd name="T55" fmla="*/ 27 h 62"/>
                  <a:gd name="T56" fmla="*/ 34 w 67"/>
                  <a:gd name="T5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7" h="62">
                    <a:moveTo>
                      <a:pt x="34" y="8"/>
                    </a:moveTo>
                    <a:cubicBezTo>
                      <a:pt x="30" y="8"/>
                      <a:pt x="26" y="9"/>
                      <a:pt x="23" y="10"/>
                    </a:cubicBezTo>
                    <a:cubicBezTo>
                      <a:pt x="20" y="11"/>
                      <a:pt x="17" y="12"/>
                      <a:pt x="15" y="14"/>
                    </a:cubicBezTo>
                    <a:cubicBezTo>
                      <a:pt x="11" y="18"/>
                      <a:pt x="8" y="22"/>
                      <a:pt x="8" y="27"/>
                    </a:cubicBezTo>
                    <a:cubicBezTo>
                      <a:pt x="8" y="30"/>
                      <a:pt x="9" y="32"/>
                      <a:pt x="11" y="35"/>
                    </a:cubicBezTo>
                    <a:cubicBezTo>
                      <a:pt x="12" y="37"/>
                      <a:pt x="14" y="39"/>
                      <a:pt x="17" y="41"/>
                    </a:cubicBezTo>
                    <a:cubicBezTo>
                      <a:pt x="19" y="42"/>
                      <a:pt x="20" y="45"/>
                      <a:pt x="21" y="47"/>
                    </a:cubicBezTo>
                    <a:cubicBezTo>
                      <a:pt x="21" y="48"/>
                      <a:pt x="21" y="48"/>
                      <a:pt x="21" y="49"/>
                    </a:cubicBezTo>
                    <a:cubicBezTo>
                      <a:pt x="21" y="49"/>
                      <a:pt x="22" y="48"/>
                      <a:pt x="22" y="48"/>
                    </a:cubicBezTo>
                    <a:cubicBezTo>
                      <a:pt x="24" y="46"/>
                      <a:pt x="26" y="45"/>
                      <a:pt x="28" y="45"/>
                    </a:cubicBezTo>
                    <a:cubicBezTo>
                      <a:pt x="29" y="45"/>
                      <a:pt x="29" y="45"/>
                      <a:pt x="29" y="46"/>
                    </a:cubicBezTo>
                    <a:cubicBezTo>
                      <a:pt x="31" y="46"/>
                      <a:pt x="32" y="46"/>
                      <a:pt x="34" y="46"/>
                    </a:cubicBezTo>
                    <a:cubicBezTo>
                      <a:pt x="37" y="46"/>
                      <a:pt x="41" y="45"/>
                      <a:pt x="44" y="44"/>
                    </a:cubicBezTo>
                    <a:cubicBezTo>
                      <a:pt x="47" y="43"/>
                      <a:pt x="50" y="42"/>
                      <a:pt x="52" y="40"/>
                    </a:cubicBezTo>
                    <a:cubicBezTo>
                      <a:pt x="56" y="36"/>
                      <a:pt x="59" y="32"/>
                      <a:pt x="59" y="27"/>
                    </a:cubicBezTo>
                    <a:cubicBezTo>
                      <a:pt x="59" y="22"/>
                      <a:pt x="56" y="18"/>
                      <a:pt x="52" y="14"/>
                    </a:cubicBezTo>
                    <a:cubicBezTo>
                      <a:pt x="50" y="12"/>
                      <a:pt x="47" y="11"/>
                      <a:pt x="44" y="10"/>
                    </a:cubicBezTo>
                    <a:cubicBezTo>
                      <a:pt x="41" y="9"/>
                      <a:pt x="37" y="8"/>
                      <a:pt x="34" y="8"/>
                    </a:cubicBezTo>
                    <a:close/>
                    <a:moveTo>
                      <a:pt x="34" y="0"/>
                    </a:moveTo>
                    <a:cubicBezTo>
                      <a:pt x="34" y="0"/>
                      <a:pt x="34" y="0"/>
                      <a:pt x="34" y="0"/>
                    </a:cubicBezTo>
                    <a:cubicBezTo>
                      <a:pt x="52" y="0"/>
                      <a:pt x="67" y="12"/>
                      <a:pt x="67" y="27"/>
                    </a:cubicBezTo>
                    <a:cubicBezTo>
                      <a:pt x="67" y="42"/>
                      <a:pt x="52" y="54"/>
                      <a:pt x="34" y="54"/>
                    </a:cubicBezTo>
                    <a:cubicBezTo>
                      <a:pt x="32" y="54"/>
                      <a:pt x="30" y="54"/>
                      <a:pt x="28" y="54"/>
                    </a:cubicBezTo>
                    <a:cubicBezTo>
                      <a:pt x="21" y="61"/>
                      <a:pt x="13" y="62"/>
                      <a:pt x="4" y="62"/>
                    </a:cubicBezTo>
                    <a:cubicBezTo>
                      <a:pt x="4" y="61"/>
                      <a:pt x="4" y="61"/>
                      <a:pt x="4" y="61"/>
                    </a:cubicBezTo>
                    <a:cubicBezTo>
                      <a:pt x="9" y="59"/>
                      <a:pt x="13" y="55"/>
                      <a:pt x="13" y="50"/>
                    </a:cubicBezTo>
                    <a:cubicBezTo>
                      <a:pt x="13" y="49"/>
                      <a:pt x="13" y="49"/>
                      <a:pt x="12" y="48"/>
                    </a:cubicBezTo>
                    <a:cubicBezTo>
                      <a:pt x="5" y="43"/>
                      <a:pt x="0" y="36"/>
                      <a:pt x="0" y="27"/>
                    </a:cubicBezTo>
                    <a:cubicBezTo>
                      <a:pt x="0" y="12"/>
                      <a:pt x="15" y="0"/>
                      <a:pt x="3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205" name="Freeform 191"/>
              <p:cNvSpPr>
                <a:spLocks noEditPoints="1"/>
              </p:cNvSpPr>
              <p:nvPr/>
            </p:nvSpPr>
            <p:spPr bwMode="auto">
              <a:xfrm>
                <a:off x="6312733" y="2886686"/>
                <a:ext cx="207477" cy="203562"/>
              </a:xfrm>
              <a:custGeom>
                <a:avLst/>
                <a:gdLst>
                  <a:gd name="T0" fmla="*/ 62 w 65"/>
                  <a:gd name="T1" fmla="*/ 36 h 64"/>
                  <a:gd name="T2" fmla="*/ 62 w 65"/>
                  <a:gd name="T3" fmla="*/ 32 h 64"/>
                  <a:gd name="T4" fmla="*/ 33 w 65"/>
                  <a:gd name="T5" fmla="*/ 3 h 64"/>
                  <a:gd name="T6" fmla="*/ 28 w 65"/>
                  <a:gd name="T7" fmla="*/ 3 h 64"/>
                  <a:gd name="T8" fmla="*/ 18 w 65"/>
                  <a:gd name="T9" fmla="*/ 0 h 64"/>
                  <a:gd name="T10" fmla="*/ 0 w 65"/>
                  <a:gd name="T11" fmla="*/ 18 h 64"/>
                  <a:gd name="T12" fmla="*/ 3 w 65"/>
                  <a:gd name="T13" fmla="*/ 28 h 64"/>
                  <a:gd name="T14" fmla="*/ 3 w 65"/>
                  <a:gd name="T15" fmla="*/ 32 h 64"/>
                  <a:gd name="T16" fmla="*/ 33 w 65"/>
                  <a:gd name="T17" fmla="*/ 62 h 64"/>
                  <a:gd name="T18" fmla="*/ 38 w 65"/>
                  <a:gd name="T19" fmla="*/ 62 h 64"/>
                  <a:gd name="T20" fmla="*/ 47 w 65"/>
                  <a:gd name="T21" fmla="*/ 64 h 64"/>
                  <a:gd name="T22" fmla="*/ 65 w 65"/>
                  <a:gd name="T23" fmla="*/ 46 h 64"/>
                  <a:gd name="T24" fmla="*/ 62 w 65"/>
                  <a:gd name="T25" fmla="*/ 36 h 64"/>
                  <a:gd name="T26" fmla="*/ 35 w 65"/>
                  <a:gd name="T27" fmla="*/ 54 h 64"/>
                  <a:gd name="T28" fmla="*/ 17 w 65"/>
                  <a:gd name="T29" fmla="*/ 49 h 64"/>
                  <a:gd name="T30" fmla="*/ 18 w 65"/>
                  <a:gd name="T31" fmla="*/ 39 h 64"/>
                  <a:gd name="T32" fmla="*/ 26 w 65"/>
                  <a:gd name="T33" fmla="*/ 45 h 64"/>
                  <a:gd name="T34" fmla="*/ 40 w 65"/>
                  <a:gd name="T35" fmla="*/ 44 h 64"/>
                  <a:gd name="T36" fmla="*/ 32 w 65"/>
                  <a:gd name="T37" fmla="*/ 36 h 64"/>
                  <a:gd name="T38" fmla="*/ 15 w 65"/>
                  <a:gd name="T39" fmla="*/ 23 h 64"/>
                  <a:gd name="T40" fmla="*/ 28 w 65"/>
                  <a:gd name="T41" fmla="*/ 10 h 64"/>
                  <a:gd name="T42" fmla="*/ 46 w 65"/>
                  <a:gd name="T43" fmla="*/ 15 h 64"/>
                  <a:gd name="T44" fmla="*/ 45 w 65"/>
                  <a:gd name="T45" fmla="*/ 24 h 64"/>
                  <a:gd name="T46" fmla="*/ 32 w 65"/>
                  <a:gd name="T47" fmla="*/ 17 h 64"/>
                  <a:gd name="T48" fmla="*/ 29 w 65"/>
                  <a:gd name="T49" fmla="*/ 27 h 64"/>
                  <a:gd name="T50" fmla="*/ 50 w 65"/>
                  <a:gd name="T51" fmla="*/ 37 h 64"/>
                  <a:gd name="T52" fmla="*/ 35 w 65"/>
                  <a:gd name="T53" fmla="*/ 5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5" h="64">
                    <a:moveTo>
                      <a:pt x="62" y="36"/>
                    </a:moveTo>
                    <a:cubicBezTo>
                      <a:pt x="62" y="35"/>
                      <a:pt x="62" y="34"/>
                      <a:pt x="62" y="32"/>
                    </a:cubicBezTo>
                    <a:cubicBezTo>
                      <a:pt x="62" y="16"/>
                      <a:pt x="49" y="3"/>
                      <a:pt x="33" y="3"/>
                    </a:cubicBezTo>
                    <a:cubicBezTo>
                      <a:pt x="31" y="3"/>
                      <a:pt x="29" y="3"/>
                      <a:pt x="28" y="3"/>
                    </a:cubicBezTo>
                    <a:cubicBezTo>
                      <a:pt x="25" y="1"/>
                      <a:pt x="22" y="0"/>
                      <a:pt x="18" y="0"/>
                    </a:cubicBezTo>
                    <a:cubicBezTo>
                      <a:pt x="8" y="0"/>
                      <a:pt x="0" y="8"/>
                      <a:pt x="0" y="18"/>
                    </a:cubicBezTo>
                    <a:cubicBezTo>
                      <a:pt x="0" y="21"/>
                      <a:pt x="1" y="25"/>
                      <a:pt x="3" y="28"/>
                    </a:cubicBezTo>
                    <a:cubicBezTo>
                      <a:pt x="3" y="29"/>
                      <a:pt x="3" y="31"/>
                      <a:pt x="3" y="32"/>
                    </a:cubicBezTo>
                    <a:cubicBezTo>
                      <a:pt x="3" y="49"/>
                      <a:pt x="16" y="62"/>
                      <a:pt x="33" y="62"/>
                    </a:cubicBezTo>
                    <a:cubicBezTo>
                      <a:pt x="34" y="62"/>
                      <a:pt x="36" y="62"/>
                      <a:pt x="38" y="62"/>
                    </a:cubicBezTo>
                    <a:cubicBezTo>
                      <a:pt x="41" y="63"/>
                      <a:pt x="44" y="64"/>
                      <a:pt x="47" y="64"/>
                    </a:cubicBezTo>
                    <a:cubicBezTo>
                      <a:pt x="57" y="64"/>
                      <a:pt x="65" y="56"/>
                      <a:pt x="65" y="46"/>
                    </a:cubicBezTo>
                    <a:cubicBezTo>
                      <a:pt x="65" y="43"/>
                      <a:pt x="64" y="39"/>
                      <a:pt x="62" y="36"/>
                    </a:cubicBezTo>
                    <a:close/>
                    <a:moveTo>
                      <a:pt x="35" y="54"/>
                    </a:moveTo>
                    <a:cubicBezTo>
                      <a:pt x="26" y="55"/>
                      <a:pt x="21" y="53"/>
                      <a:pt x="17" y="49"/>
                    </a:cubicBezTo>
                    <a:cubicBezTo>
                      <a:pt x="13" y="45"/>
                      <a:pt x="15" y="40"/>
                      <a:pt x="18" y="39"/>
                    </a:cubicBezTo>
                    <a:cubicBezTo>
                      <a:pt x="22" y="39"/>
                      <a:pt x="24" y="44"/>
                      <a:pt x="26" y="45"/>
                    </a:cubicBezTo>
                    <a:cubicBezTo>
                      <a:pt x="28" y="46"/>
                      <a:pt x="36" y="49"/>
                      <a:pt x="40" y="44"/>
                    </a:cubicBezTo>
                    <a:cubicBezTo>
                      <a:pt x="44" y="39"/>
                      <a:pt x="37" y="37"/>
                      <a:pt x="32" y="36"/>
                    </a:cubicBezTo>
                    <a:cubicBezTo>
                      <a:pt x="24" y="35"/>
                      <a:pt x="14" y="31"/>
                      <a:pt x="15" y="23"/>
                    </a:cubicBezTo>
                    <a:cubicBezTo>
                      <a:pt x="16" y="15"/>
                      <a:pt x="22" y="11"/>
                      <a:pt x="28" y="10"/>
                    </a:cubicBezTo>
                    <a:cubicBezTo>
                      <a:pt x="37" y="9"/>
                      <a:pt x="42" y="11"/>
                      <a:pt x="46" y="15"/>
                    </a:cubicBezTo>
                    <a:cubicBezTo>
                      <a:pt x="51" y="19"/>
                      <a:pt x="48" y="24"/>
                      <a:pt x="45" y="24"/>
                    </a:cubicBezTo>
                    <a:cubicBezTo>
                      <a:pt x="42" y="24"/>
                      <a:pt x="39" y="17"/>
                      <a:pt x="32" y="17"/>
                    </a:cubicBezTo>
                    <a:cubicBezTo>
                      <a:pt x="25" y="17"/>
                      <a:pt x="20" y="24"/>
                      <a:pt x="29" y="27"/>
                    </a:cubicBezTo>
                    <a:cubicBezTo>
                      <a:pt x="37" y="29"/>
                      <a:pt x="47" y="30"/>
                      <a:pt x="50" y="37"/>
                    </a:cubicBezTo>
                    <a:cubicBezTo>
                      <a:pt x="53" y="45"/>
                      <a:pt x="45" y="54"/>
                      <a:pt x="35" y="54"/>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206" name="Freeform 195"/>
              <p:cNvSpPr>
                <a:spLocks noEditPoints="1"/>
              </p:cNvSpPr>
              <p:nvPr/>
            </p:nvSpPr>
            <p:spPr bwMode="auto">
              <a:xfrm>
                <a:off x="5156634" y="2140536"/>
                <a:ext cx="262282" cy="281855"/>
              </a:xfrm>
              <a:custGeom>
                <a:avLst/>
                <a:gdLst>
                  <a:gd name="T0" fmla="*/ 78 w 82"/>
                  <a:gd name="T1" fmla="*/ 22 h 88"/>
                  <a:gd name="T2" fmla="*/ 50 w 82"/>
                  <a:gd name="T3" fmla="*/ 2 h 88"/>
                  <a:gd name="T4" fmla="*/ 40 w 82"/>
                  <a:gd name="T5" fmla="*/ 4 h 88"/>
                  <a:gd name="T6" fmla="*/ 3 w 82"/>
                  <a:gd name="T7" fmla="*/ 55 h 88"/>
                  <a:gd name="T8" fmla="*/ 4 w 82"/>
                  <a:gd name="T9" fmla="*/ 65 h 88"/>
                  <a:gd name="T10" fmla="*/ 32 w 82"/>
                  <a:gd name="T11" fmla="*/ 85 h 88"/>
                  <a:gd name="T12" fmla="*/ 42 w 82"/>
                  <a:gd name="T13" fmla="*/ 84 h 88"/>
                  <a:gd name="T14" fmla="*/ 80 w 82"/>
                  <a:gd name="T15" fmla="*/ 33 h 88"/>
                  <a:gd name="T16" fmla="*/ 78 w 82"/>
                  <a:gd name="T17" fmla="*/ 22 h 88"/>
                  <a:gd name="T18" fmla="*/ 54 w 82"/>
                  <a:gd name="T19" fmla="*/ 9 h 88"/>
                  <a:gd name="T20" fmla="*/ 70 w 82"/>
                  <a:gd name="T21" fmla="*/ 21 h 88"/>
                  <a:gd name="T22" fmla="*/ 68 w 82"/>
                  <a:gd name="T23" fmla="*/ 23 h 88"/>
                  <a:gd name="T24" fmla="*/ 53 w 82"/>
                  <a:gd name="T25" fmla="*/ 11 h 88"/>
                  <a:gd name="T26" fmla="*/ 54 w 82"/>
                  <a:gd name="T27" fmla="*/ 9 h 88"/>
                  <a:gd name="T28" fmla="*/ 21 w 82"/>
                  <a:gd name="T29" fmla="*/ 71 h 88"/>
                  <a:gd name="T30" fmla="*/ 20 w 82"/>
                  <a:gd name="T31" fmla="*/ 64 h 88"/>
                  <a:gd name="T32" fmla="*/ 27 w 82"/>
                  <a:gd name="T33" fmla="*/ 63 h 88"/>
                  <a:gd name="T34" fmla="*/ 28 w 82"/>
                  <a:gd name="T35" fmla="*/ 70 h 88"/>
                  <a:gd name="T36" fmla="*/ 21 w 82"/>
                  <a:gd name="T37" fmla="*/ 71 h 88"/>
                  <a:gd name="T38" fmla="*/ 45 w 82"/>
                  <a:gd name="T39" fmla="*/ 71 h 88"/>
                  <a:gd name="T40" fmla="*/ 14 w 82"/>
                  <a:gd name="T41" fmla="*/ 48 h 88"/>
                  <a:gd name="T42" fmla="*/ 43 w 82"/>
                  <a:gd name="T43" fmla="*/ 9 h 88"/>
                  <a:gd name="T44" fmla="*/ 74 w 82"/>
                  <a:gd name="T45" fmla="*/ 32 h 88"/>
                  <a:gd name="T46" fmla="*/ 45 w 82"/>
                  <a:gd name="T47" fmla="*/ 7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2" h="88">
                    <a:moveTo>
                      <a:pt x="78" y="22"/>
                    </a:moveTo>
                    <a:cubicBezTo>
                      <a:pt x="50" y="2"/>
                      <a:pt x="50" y="2"/>
                      <a:pt x="50" y="2"/>
                    </a:cubicBezTo>
                    <a:cubicBezTo>
                      <a:pt x="47" y="0"/>
                      <a:pt x="43" y="1"/>
                      <a:pt x="40" y="4"/>
                    </a:cubicBezTo>
                    <a:cubicBezTo>
                      <a:pt x="3" y="55"/>
                      <a:pt x="3" y="55"/>
                      <a:pt x="3" y="55"/>
                    </a:cubicBezTo>
                    <a:cubicBezTo>
                      <a:pt x="0" y="58"/>
                      <a:pt x="1" y="63"/>
                      <a:pt x="4" y="65"/>
                    </a:cubicBezTo>
                    <a:cubicBezTo>
                      <a:pt x="32" y="85"/>
                      <a:pt x="32" y="85"/>
                      <a:pt x="32" y="85"/>
                    </a:cubicBezTo>
                    <a:cubicBezTo>
                      <a:pt x="35" y="88"/>
                      <a:pt x="40" y="87"/>
                      <a:pt x="42" y="84"/>
                    </a:cubicBezTo>
                    <a:cubicBezTo>
                      <a:pt x="80" y="33"/>
                      <a:pt x="80" y="33"/>
                      <a:pt x="80" y="33"/>
                    </a:cubicBezTo>
                    <a:cubicBezTo>
                      <a:pt x="82" y="29"/>
                      <a:pt x="81" y="25"/>
                      <a:pt x="78" y="22"/>
                    </a:cubicBezTo>
                    <a:close/>
                    <a:moveTo>
                      <a:pt x="54" y="9"/>
                    </a:moveTo>
                    <a:cubicBezTo>
                      <a:pt x="70" y="21"/>
                      <a:pt x="70" y="21"/>
                      <a:pt x="70" y="21"/>
                    </a:cubicBezTo>
                    <a:cubicBezTo>
                      <a:pt x="68" y="23"/>
                      <a:pt x="68" y="23"/>
                      <a:pt x="68" y="23"/>
                    </a:cubicBezTo>
                    <a:cubicBezTo>
                      <a:pt x="53" y="11"/>
                      <a:pt x="53" y="11"/>
                      <a:pt x="53" y="11"/>
                    </a:cubicBezTo>
                    <a:lnTo>
                      <a:pt x="54" y="9"/>
                    </a:lnTo>
                    <a:close/>
                    <a:moveTo>
                      <a:pt x="21" y="71"/>
                    </a:moveTo>
                    <a:cubicBezTo>
                      <a:pt x="19" y="70"/>
                      <a:pt x="18" y="67"/>
                      <a:pt x="20" y="64"/>
                    </a:cubicBezTo>
                    <a:cubicBezTo>
                      <a:pt x="22" y="62"/>
                      <a:pt x="25" y="62"/>
                      <a:pt x="27" y="63"/>
                    </a:cubicBezTo>
                    <a:cubicBezTo>
                      <a:pt x="29" y="65"/>
                      <a:pt x="29" y="68"/>
                      <a:pt x="28" y="70"/>
                    </a:cubicBezTo>
                    <a:cubicBezTo>
                      <a:pt x="26" y="72"/>
                      <a:pt x="23" y="73"/>
                      <a:pt x="21" y="71"/>
                    </a:cubicBezTo>
                    <a:close/>
                    <a:moveTo>
                      <a:pt x="45" y="71"/>
                    </a:moveTo>
                    <a:cubicBezTo>
                      <a:pt x="14" y="48"/>
                      <a:pt x="14" y="48"/>
                      <a:pt x="14" y="48"/>
                    </a:cubicBezTo>
                    <a:cubicBezTo>
                      <a:pt x="43" y="9"/>
                      <a:pt x="43" y="9"/>
                      <a:pt x="43" y="9"/>
                    </a:cubicBezTo>
                    <a:cubicBezTo>
                      <a:pt x="74" y="32"/>
                      <a:pt x="74" y="32"/>
                      <a:pt x="74" y="32"/>
                    </a:cubicBezTo>
                    <a:lnTo>
                      <a:pt x="45" y="71"/>
                    </a:lnTo>
                    <a:close/>
                  </a:path>
                </a:pathLst>
              </a:custGeom>
              <a:grpFill/>
              <a:ln>
                <a:noFill/>
              </a:ln>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207" name="Freeform 205"/>
              <p:cNvSpPr>
                <a:spLocks noEditPoints="1"/>
              </p:cNvSpPr>
              <p:nvPr/>
            </p:nvSpPr>
            <p:spPr bwMode="auto">
              <a:xfrm>
                <a:off x="4814101" y="2956741"/>
                <a:ext cx="137013" cy="152672"/>
              </a:xfrm>
              <a:custGeom>
                <a:avLst/>
                <a:gdLst>
                  <a:gd name="T0" fmla="*/ 34 w 43"/>
                  <a:gd name="T1" fmla="*/ 15 h 48"/>
                  <a:gd name="T2" fmla="*/ 36 w 43"/>
                  <a:gd name="T3" fmla="*/ 12 h 48"/>
                  <a:gd name="T4" fmla="*/ 39 w 43"/>
                  <a:gd name="T5" fmla="*/ 7 h 48"/>
                  <a:gd name="T6" fmla="*/ 38 w 43"/>
                  <a:gd name="T7" fmla="*/ 1 h 48"/>
                  <a:gd name="T8" fmla="*/ 34 w 43"/>
                  <a:gd name="T9" fmla="*/ 0 h 48"/>
                  <a:gd name="T10" fmla="*/ 27 w 43"/>
                  <a:gd name="T11" fmla="*/ 3 h 48"/>
                  <a:gd name="T12" fmla="*/ 21 w 43"/>
                  <a:gd name="T13" fmla="*/ 14 h 48"/>
                  <a:gd name="T14" fmla="*/ 16 w 43"/>
                  <a:gd name="T15" fmla="*/ 3 h 48"/>
                  <a:gd name="T16" fmla="*/ 10 w 43"/>
                  <a:gd name="T17" fmla="*/ 1 h 48"/>
                  <a:gd name="T18" fmla="*/ 6 w 43"/>
                  <a:gd name="T19" fmla="*/ 3 h 48"/>
                  <a:gd name="T20" fmla="*/ 7 w 43"/>
                  <a:gd name="T21" fmla="*/ 12 h 48"/>
                  <a:gd name="T22" fmla="*/ 10 w 43"/>
                  <a:gd name="T23" fmla="*/ 15 h 48"/>
                  <a:gd name="T24" fmla="*/ 0 w 43"/>
                  <a:gd name="T25" fmla="*/ 15 h 48"/>
                  <a:gd name="T26" fmla="*/ 0 w 43"/>
                  <a:gd name="T27" fmla="*/ 27 h 48"/>
                  <a:gd name="T28" fmla="*/ 3 w 43"/>
                  <a:gd name="T29" fmla="*/ 27 h 48"/>
                  <a:gd name="T30" fmla="*/ 3 w 43"/>
                  <a:gd name="T31" fmla="*/ 48 h 48"/>
                  <a:gd name="T32" fmla="*/ 40 w 43"/>
                  <a:gd name="T33" fmla="*/ 48 h 48"/>
                  <a:gd name="T34" fmla="*/ 40 w 43"/>
                  <a:gd name="T35" fmla="*/ 27 h 48"/>
                  <a:gd name="T36" fmla="*/ 43 w 43"/>
                  <a:gd name="T37" fmla="*/ 27 h 48"/>
                  <a:gd name="T38" fmla="*/ 43 w 43"/>
                  <a:gd name="T39" fmla="*/ 15 h 48"/>
                  <a:gd name="T40" fmla="*/ 34 w 43"/>
                  <a:gd name="T41" fmla="*/ 15 h 48"/>
                  <a:gd name="T42" fmla="*/ 29 w 43"/>
                  <a:gd name="T43" fmla="*/ 5 h 48"/>
                  <a:gd name="T44" fmla="*/ 34 w 43"/>
                  <a:gd name="T45" fmla="*/ 3 h 48"/>
                  <a:gd name="T46" fmla="*/ 35 w 43"/>
                  <a:gd name="T47" fmla="*/ 4 h 48"/>
                  <a:gd name="T48" fmla="*/ 34 w 43"/>
                  <a:gd name="T49" fmla="*/ 10 h 48"/>
                  <a:gd name="T50" fmla="*/ 27 w 43"/>
                  <a:gd name="T51" fmla="*/ 15 h 48"/>
                  <a:gd name="T52" fmla="*/ 24 w 43"/>
                  <a:gd name="T53" fmla="*/ 15 h 48"/>
                  <a:gd name="T54" fmla="*/ 29 w 43"/>
                  <a:gd name="T55" fmla="*/ 5 h 48"/>
                  <a:gd name="T56" fmla="*/ 8 w 43"/>
                  <a:gd name="T57" fmla="*/ 7 h 48"/>
                  <a:gd name="T58" fmla="*/ 9 w 43"/>
                  <a:gd name="T59" fmla="*/ 5 h 48"/>
                  <a:gd name="T60" fmla="*/ 10 w 43"/>
                  <a:gd name="T61" fmla="*/ 4 h 48"/>
                  <a:gd name="T62" fmla="*/ 10 w 43"/>
                  <a:gd name="T63" fmla="*/ 4 h 48"/>
                  <a:gd name="T64" fmla="*/ 13 w 43"/>
                  <a:gd name="T65" fmla="*/ 6 h 48"/>
                  <a:gd name="T66" fmla="*/ 17 w 43"/>
                  <a:gd name="T67" fmla="*/ 13 h 48"/>
                  <a:gd name="T68" fmla="*/ 17 w 43"/>
                  <a:gd name="T69" fmla="*/ 13 h 48"/>
                  <a:gd name="T70" fmla="*/ 17 w 43"/>
                  <a:gd name="T71" fmla="*/ 13 h 48"/>
                  <a:gd name="T72" fmla="*/ 9 w 43"/>
                  <a:gd name="T73" fmla="*/ 10 h 48"/>
                  <a:gd name="T74" fmla="*/ 8 w 43"/>
                  <a:gd name="T75" fmla="*/ 7 h 48"/>
                  <a:gd name="T76" fmla="*/ 18 w 43"/>
                  <a:gd name="T77" fmla="*/ 45 h 48"/>
                  <a:gd name="T78" fmla="*/ 6 w 43"/>
                  <a:gd name="T79" fmla="*/ 45 h 48"/>
                  <a:gd name="T80" fmla="*/ 6 w 43"/>
                  <a:gd name="T81" fmla="*/ 25 h 48"/>
                  <a:gd name="T82" fmla="*/ 18 w 43"/>
                  <a:gd name="T83" fmla="*/ 25 h 48"/>
                  <a:gd name="T84" fmla="*/ 18 w 43"/>
                  <a:gd name="T85" fmla="*/ 45 h 48"/>
                  <a:gd name="T86" fmla="*/ 18 w 43"/>
                  <a:gd name="T87" fmla="*/ 24 h 48"/>
                  <a:gd name="T88" fmla="*/ 3 w 43"/>
                  <a:gd name="T89" fmla="*/ 24 h 48"/>
                  <a:gd name="T90" fmla="*/ 3 w 43"/>
                  <a:gd name="T91" fmla="*/ 18 h 48"/>
                  <a:gd name="T92" fmla="*/ 18 w 43"/>
                  <a:gd name="T93" fmla="*/ 18 h 48"/>
                  <a:gd name="T94" fmla="*/ 18 w 43"/>
                  <a:gd name="T95" fmla="*/ 24 h 48"/>
                  <a:gd name="T96" fmla="*/ 37 w 43"/>
                  <a:gd name="T97" fmla="*/ 45 h 48"/>
                  <a:gd name="T98" fmla="*/ 25 w 43"/>
                  <a:gd name="T99" fmla="*/ 45 h 48"/>
                  <a:gd name="T100" fmla="*/ 25 w 43"/>
                  <a:gd name="T101" fmla="*/ 25 h 48"/>
                  <a:gd name="T102" fmla="*/ 37 w 43"/>
                  <a:gd name="T103" fmla="*/ 25 h 48"/>
                  <a:gd name="T104" fmla="*/ 37 w 43"/>
                  <a:gd name="T105" fmla="*/ 45 h 48"/>
                  <a:gd name="T106" fmla="*/ 40 w 43"/>
                  <a:gd name="T107" fmla="*/ 24 h 48"/>
                  <a:gd name="T108" fmla="*/ 25 w 43"/>
                  <a:gd name="T109" fmla="*/ 24 h 48"/>
                  <a:gd name="T110" fmla="*/ 25 w 43"/>
                  <a:gd name="T111" fmla="*/ 18 h 48"/>
                  <a:gd name="T112" fmla="*/ 40 w 43"/>
                  <a:gd name="T113" fmla="*/ 18 h 48"/>
                  <a:gd name="T114" fmla="*/ 40 w 43"/>
                  <a:gd name="T115"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3" h="48">
                    <a:moveTo>
                      <a:pt x="34" y="15"/>
                    </a:moveTo>
                    <a:cubicBezTo>
                      <a:pt x="35" y="14"/>
                      <a:pt x="36" y="13"/>
                      <a:pt x="36" y="12"/>
                    </a:cubicBezTo>
                    <a:cubicBezTo>
                      <a:pt x="38" y="11"/>
                      <a:pt x="39" y="9"/>
                      <a:pt x="39" y="7"/>
                    </a:cubicBezTo>
                    <a:cubicBezTo>
                      <a:pt x="40" y="5"/>
                      <a:pt x="39" y="3"/>
                      <a:pt x="38" y="1"/>
                    </a:cubicBezTo>
                    <a:cubicBezTo>
                      <a:pt x="37" y="0"/>
                      <a:pt x="35" y="0"/>
                      <a:pt x="34" y="0"/>
                    </a:cubicBezTo>
                    <a:cubicBezTo>
                      <a:pt x="31" y="0"/>
                      <a:pt x="29" y="1"/>
                      <a:pt x="27" y="3"/>
                    </a:cubicBezTo>
                    <a:cubicBezTo>
                      <a:pt x="24" y="6"/>
                      <a:pt x="22" y="10"/>
                      <a:pt x="21" y="14"/>
                    </a:cubicBezTo>
                    <a:cubicBezTo>
                      <a:pt x="20" y="10"/>
                      <a:pt x="19" y="6"/>
                      <a:pt x="16" y="3"/>
                    </a:cubicBezTo>
                    <a:cubicBezTo>
                      <a:pt x="14" y="2"/>
                      <a:pt x="12" y="1"/>
                      <a:pt x="10" y="1"/>
                    </a:cubicBezTo>
                    <a:cubicBezTo>
                      <a:pt x="9" y="1"/>
                      <a:pt x="7" y="1"/>
                      <a:pt x="6" y="3"/>
                    </a:cubicBezTo>
                    <a:cubicBezTo>
                      <a:pt x="4" y="5"/>
                      <a:pt x="4" y="9"/>
                      <a:pt x="7" y="12"/>
                    </a:cubicBezTo>
                    <a:cubicBezTo>
                      <a:pt x="8" y="13"/>
                      <a:pt x="9" y="14"/>
                      <a:pt x="10" y="15"/>
                    </a:cubicBezTo>
                    <a:cubicBezTo>
                      <a:pt x="0" y="15"/>
                      <a:pt x="0" y="15"/>
                      <a:pt x="0" y="15"/>
                    </a:cubicBezTo>
                    <a:cubicBezTo>
                      <a:pt x="0" y="27"/>
                      <a:pt x="0" y="27"/>
                      <a:pt x="0" y="27"/>
                    </a:cubicBezTo>
                    <a:cubicBezTo>
                      <a:pt x="3" y="27"/>
                      <a:pt x="3" y="27"/>
                      <a:pt x="3" y="27"/>
                    </a:cubicBezTo>
                    <a:cubicBezTo>
                      <a:pt x="3" y="48"/>
                      <a:pt x="3" y="48"/>
                      <a:pt x="3" y="48"/>
                    </a:cubicBezTo>
                    <a:cubicBezTo>
                      <a:pt x="40" y="48"/>
                      <a:pt x="40" y="48"/>
                      <a:pt x="40" y="48"/>
                    </a:cubicBezTo>
                    <a:cubicBezTo>
                      <a:pt x="40" y="27"/>
                      <a:pt x="40" y="27"/>
                      <a:pt x="40" y="27"/>
                    </a:cubicBezTo>
                    <a:cubicBezTo>
                      <a:pt x="43" y="27"/>
                      <a:pt x="43" y="27"/>
                      <a:pt x="43" y="27"/>
                    </a:cubicBezTo>
                    <a:cubicBezTo>
                      <a:pt x="43" y="15"/>
                      <a:pt x="43" y="15"/>
                      <a:pt x="43" y="15"/>
                    </a:cubicBezTo>
                    <a:lnTo>
                      <a:pt x="34" y="15"/>
                    </a:lnTo>
                    <a:close/>
                    <a:moveTo>
                      <a:pt x="29" y="5"/>
                    </a:moveTo>
                    <a:cubicBezTo>
                      <a:pt x="31" y="4"/>
                      <a:pt x="32" y="3"/>
                      <a:pt x="34" y="3"/>
                    </a:cubicBezTo>
                    <a:cubicBezTo>
                      <a:pt x="34" y="3"/>
                      <a:pt x="35" y="3"/>
                      <a:pt x="35" y="4"/>
                    </a:cubicBezTo>
                    <a:cubicBezTo>
                      <a:pt x="37" y="5"/>
                      <a:pt x="36" y="8"/>
                      <a:pt x="34" y="10"/>
                    </a:cubicBezTo>
                    <a:cubicBezTo>
                      <a:pt x="32" y="12"/>
                      <a:pt x="29" y="14"/>
                      <a:pt x="27" y="15"/>
                    </a:cubicBezTo>
                    <a:cubicBezTo>
                      <a:pt x="24" y="15"/>
                      <a:pt x="24" y="15"/>
                      <a:pt x="24" y="15"/>
                    </a:cubicBezTo>
                    <a:cubicBezTo>
                      <a:pt x="25" y="12"/>
                      <a:pt x="27" y="8"/>
                      <a:pt x="29" y="5"/>
                    </a:cubicBezTo>
                    <a:close/>
                    <a:moveTo>
                      <a:pt x="8" y="7"/>
                    </a:moveTo>
                    <a:cubicBezTo>
                      <a:pt x="8" y="6"/>
                      <a:pt x="8" y="6"/>
                      <a:pt x="9" y="5"/>
                    </a:cubicBezTo>
                    <a:cubicBezTo>
                      <a:pt x="9" y="5"/>
                      <a:pt x="10" y="4"/>
                      <a:pt x="10" y="4"/>
                    </a:cubicBezTo>
                    <a:cubicBezTo>
                      <a:pt x="10" y="4"/>
                      <a:pt x="10" y="4"/>
                      <a:pt x="10" y="4"/>
                    </a:cubicBezTo>
                    <a:cubicBezTo>
                      <a:pt x="11" y="4"/>
                      <a:pt x="12" y="5"/>
                      <a:pt x="13" y="6"/>
                    </a:cubicBezTo>
                    <a:cubicBezTo>
                      <a:pt x="15" y="7"/>
                      <a:pt x="16" y="10"/>
                      <a:pt x="17" y="13"/>
                    </a:cubicBezTo>
                    <a:cubicBezTo>
                      <a:pt x="17" y="13"/>
                      <a:pt x="17" y="13"/>
                      <a:pt x="17" y="13"/>
                    </a:cubicBezTo>
                    <a:cubicBezTo>
                      <a:pt x="17" y="13"/>
                      <a:pt x="17" y="13"/>
                      <a:pt x="17" y="13"/>
                    </a:cubicBezTo>
                    <a:cubicBezTo>
                      <a:pt x="14" y="13"/>
                      <a:pt x="11" y="11"/>
                      <a:pt x="9" y="10"/>
                    </a:cubicBezTo>
                    <a:cubicBezTo>
                      <a:pt x="9" y="9"/>
                      <a:pt x="8" y="8"/>
                      <a:pt x="8" y="7"/>
                    </a:cubicBezTo>
                    <a:close/>
                    <a:moveTo>
                      <a:pt x="18" y="45"/>
                    </a:moveTo>
                    <a:cubicBezTo>
                      <a:pt x="6" y="45"/>
                      <a:pt x="6" y="45"/>
                      <a:pt x="6" y="45"/>
                    </a:cubicBezTo>
                    <a:cubicBezTo>
                      <a:pt x="6" y="25"/>
                      <a:pt x="6" y="25"/>
                      <a:pt x="6" y="25"/>
                    </a:cubicBezTo>
                    <a:cubicBezTo>
                      <a:pt x="18" y="25"/>
                      <a:pt x="18" y="25"/>
                      <a:pt x="18" y="25"/>
                    </a:cubicBezTo>
                    <a:lnTo>
                      <a:pt x="18" y="45"/>
                    </a:lnTo>
                    <a:close/>
                    <a:moveTo>
                      <a:pt x="18" y="24"/>
                    </a:moveTo>
                    <a:cubicBezTo>
                      <a:pt x="3" y="24"/>
                      <a:pt x="3" y="24"/>
                      <a:pt x="3" y="24"/>
                    </a:cubicBezTo>
                    <a:cubicBezTo>
                      <a:pt x="3" y="18"/>
                      <a:pt x="3" y="18"/>
                      <a:pt x="3" y="18"/>
                    </a:cubicBezTo>
                    <a:cubicBezTo>
                      <a:pt x="18" y="18"/>
                      <a:pt x="18" y="18"/>
                      <a:pt x="18" y="18"/>
                    </a:cubicBezTo>
                    <a:lnTo>
                      <a:pt x="18" y="24"/>
                    </a:lnTo>
                    <a:close/>
                    <a:moveTo>
                      <a:pt x="37" y="45"/>
                    </a:moveTo>
                    <a:cubicBezTo>
                      <a:pt x="25" y="45"/>
                      <a:pt x="25" y="45"/>
                      <a:pt x="25" y="45"/>
                    </a:cubicBezTo>
                    <a:cubicBezTo>
                      <a:pt x="25" y="25"/>
                      <a:pt x="25" y="25"/>
                      <a:pt x="25" y="25"/>
                    </a:cubicBezTo>
                    <a:cubicBezTo>
                      <a:pt x="37" y="25"/>
                      <a:pt x="37" y="25"/>
                      <a:pt x="37" y="25"/>
                    </a:cubicBezTo>
                    <a:lnTo>
                      <a:pt x="37" y="45"/>
                    </a:lnTo>
                    <a:close/>
                    <a:moveTo>
                      <a:pt x="40" y="24"/>
                    </a:moveTo>
                    <a:cubicBezTo>
                      <a:pt x="25" y="24"/>
                      <a:pt x="25" y="24"/>
                      <a:pt x="25" y="24"/>
                    </a:cubicBezTo>
                    <a:cubicBezTo>
                      <a:pt x="25" y="18"/>
                      <a:pt x="25" y="18"/>
                      <a:pt x="25" y="18"/>
                    </a:cubicBezTo>
                    <a:cubicBezTo>
                      <a:pt x="40" y="18"/>
                      <a:pt x="40" y="18"/>
                      <a:pt x="40" y="18"/>
                    </a:cubicBezTo>
                    <a:lnTo>
                      <a:pt x="40" y="24"/>
                    </a:lnTo>
                    <a:close/>
                  </a:path>
                </a:pathLst>
              </a:custGeom>
              <a:grpFill/>
              <a:ln>
                <a:noFill/>
              </a:ln>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208" name="Freeform 223"/>
              <p:cNvSpPr>
                <a:spLocks noEditPoints="1"/>
              </p:cNvSpPr>
              <p:nvPr/>
            </p:nvSpPr>
            <p:spPr bwMode="auto">
              <a:xfrm>
                <a:off x="5646087" y="3307798"/>
                <a:ext cx="227050" cy="199648"/>
              </a:xfrm>
              <a:custGeom>
                <a:avLst/>
                <a:gdLst>
                  <a:gd name="T0" fmla="*/ 76 w 116"/>
                  <a:gd name="T1" fmla="*/ 15 h 102"/>
                  <a:gd name="T2" fmla="*/ 40 w 116"/>
                  <a:gd name="T3" fmla="*/ 0 h 102"/>
                  <a:gd name="T4" fmla="*/ 0 w 116"/>
                  <a:gd name="T5" fmla="*/ 15 h 102"/>
                  <a:gd name="T6" fmla="*/ 0 w 116"/>
                  <a:gd name="T7" fmla="*/ 102 h 102"/>
                  <a:gd name="T8" fmla="*/ 40 w 116"/>
                  <a:gd name="T9" fmla="*/ 87 h 102"/>
                  <a:gd name="T10" fmla="*/ 76 w 116"/>
                  <a:gd name="T11" fmla="*/ 102 h 102"/>
                  <a:gd name="T12" fmla="*/ 116 w 116"/>
                  <a:gd name="T13" fmla="*/ 87 h 102"/>
                  <a:gd name="T14" fmla="*/ 116 w 116"/>
                  <a:gd name="T15" fmla="*/ 0 h 102"/>
                  <a:gd name="T16" fmla="*/ 76 w 116"/>
                  <a:gd name="T17" fmla="*/ 15 h 102"/>
                  <a:gd name="T18" fmla="*/ 44 w 116"/>
                  <a:gd name="T19" fmla="*/ 9 h 102"/>
                  <a:gd name="T20" fmla="*/ 73 w 116"/>
                  <a:gd name="T21" fmla="*/ 22 h 102"/>
                  <a:gd name="T22" fmla="*/ 73 w 116"/>
                  <a:gd name="T23" fmla="*/ 92 h 102"/>
                  <a:gd name="T24" fmla="*/ 44 w 116"/>
                  <a:gd name="T25" fmla="*/ 80 h 102"/>
                  <a:gd name="T26" fmla="*/ 44 w 116"/>
                  <a:gd name="T27" fmla="*/ 9 h 102"/>
                  <a:gd name="T28" fmla="*/ 8 w 116"/>
                  <a:gd name="T29" fmla="*/ 20 h 102"/>
                  <a:gd name="T30" fmla="*/ 37 w 116"/>
                  <a:gd name="T31" fmla="*/ 9 h 102"/>
                  <a:gd name="T32" fmla="*/ 37 w 116"/>
                  <a:gd name="T33" fmla="*/ 80 h 102"/>
                  <a:gd name="T34" fmla="*/ 8 w 116"/>
                  <a:gd name="T35" fmla="*/ 92 h 102"/>
                  <a:gd name="T36" fmla="*/ 8 w 116"/>
                  <a:gd name="T37" fmla="*/ 20 h 102"/>
                  <a:gd name="T38" fmla="*/ 109 w 116"/>
                  <a:gd name="T39" fmla="*/ 82 h 102"/>
                  <a:gd name="T40" fmla="*/ 80 w 116"/>
                  <a:gd name="T41" fmla="*/ 92 h 102"/>
                  <a:gd name="T42" fmla="*/ 80 w 116"/>
                  <a:gd name="T43" fmla="*/ 22 h 102"/>
                  <a:gd name="T44" fmla="*/ 109 w 116"/>
                  <a:gd name="T45" fmla="*/ 10 h 102"/>
                  <a:gd name="T46" fmla="*/ 109 w 116"/>
                  <a:gd name="T47" fmla="*/ 8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6" h="102">
                    <a:moveTo>
                      <a:pt x="76" y="15"/>
                    </a:moveTo>
                    <a:lnTo>
                      <a:pt x="40" y="0"/>
                    </a:lnTo>
                    <a:lnTo>
                      <a:pt x="0" y="15"/>
                    </a:lnTo>
                    <a:lnTo>
                      <a:pt x="0" y="102"/>
                    </a:lnTo>
                    <a:lnTo>
                      <a:pt x="40" y="87"/>
                    </a:lnTo>
                    <a:lnTo>
                      <a:pt x="76" y="102"/>
                    </a:lnTo>
                    <a:lnTo>
                      <a:pt x="116" y="87"/>
                    </a:lnTo>
                    <a:lnTo>
                      <a:pt x="116" y="0"/>
                    </a:lnTo>
                    <a:lnTo>
                      <a:pt x="76" y="15"/>
                    </a:lnTo>
                    <a:close/>
                    <a:moveTo>
                      <a:pt x="44" y="9"/>
                    </a:moveTo>
                    <a:lnTo>
                      <a:pt x="73" y="22"/>
                    </a:lnTo>
                    <a:lnTo>
                      <a:pt x="73" y="92"/>
                    </a:lnTo>
                    <a:lnTo>
                      <a:pt x="44" y="80"/>
                    </a:lnTo>
                    <a:lnTo>
                      <a:pt x="44" y="9"/>
                    </a:lnTo>
                    <a:close/>
                    <a:moveTo>
                      <a:pt x="8" y="20"/>
                    </a:moveTo>
                    <a:lnTo>
                      <a:pt x="37" y="9"/>
                    </a:lnTo>
                    <a:lnTo>
                      <a:pt x="37" y="80"/>
                    </a:lnTo>
                    <a:lnTo>
                      <a:pt x="8" y="92"/>
                    </a:lnTo>
                    <a:lnTo>
                      <a:pt x="8" y="20"/>
                    </a:lnTo>
                    <a:close/>
                    <a:moveTo>
                      <a:pt x="109" y="82"/>
                    </a:moveTo>
                    <a:lnTo>
                      <a:pt x="80" y="92"/>
                    </a:lnTo>
                    <a:lnTo>
                      <a:pt x="80" y="22"/>
                    </a:lnTo>
                    <a:lnTo>
                      <a:pt x="109" y="10"/>
                    </a:lnTo>
                    <a:lnTo>
                      <a:pt x="109" y="82"/>
                    </a:lnTo>
                    <a:close/>
                  </a:path>
                </a:pathLst>
              </a:custGeom>
              <a:grpFill/>
              <a:ln>
                <a:noFill/>
              </a:ln>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grpSp>
        <p:grpSp>
          <p:nvGrpSpPr>
            <p:cNvPr id="48" name="Group 2"/>
            <p:cNvGrpSpPr/>
            <p:nvPr/>
          </p:nvGrpSpPr>
          <p:grpSpPr>
            <a:xfrm>
              <a:off x="7338612" y="1307499"/>
              <a:ext cx="4752155" cy="5505588"/>
              <a:chOff x="6868614" y="762985"/>
              <a:chExt cx="5222153" cy="6050102"/>
            </a:xfrm>
            <a:grpFill/>
          </p:grpSpPr>
          <p:sp>
            <p:nvSpPr>
              <p:cNvPr id="49" name="Freeform 55"/>
              <p:cNvSpPr>
                <a:spLocks noEditPoints="1"/>
              </p:cNvSpPr>
              <p:nvPr/>
            </p:nvSpPr>
            <p:spPr bwMode="auto">
              <a:xfrm>
                <a:off x="11738448" y="4076742"/>
                <a:ext cx="342533" cy="319044"/>
              </a:xfrm>
              <a:custGeom>
                <a:avLst/>
                <a:gdLst>
                  <a:gd name="T0" fmla="*/ 53 w 107"/>
                  <a:gd name="T1" fmla="*/ 13 h 100"/>
                  <a:gd name="T2" fmla="*/ 37 w 107"/>
                  <a:gd name="T3" fmla="*/ 16 h 100"/>
                  <a:gd name="T4" fmla="*/ 24 w 107"/>
                  <a:gd name="T5" fmla="*/ 23 h 100"/>
                  <a:gd name="T6" fmla="*/ 13 w 107"/>
                  <a:gd name="T7" fmla="*/ 43 h 100"/>
                  <a:gd name="T8" fmla="*/ 17 w 107"/>
                  <a:gd name="T9" fmla="*/ 55 h 100"/>
                  <a:gd name="T10" fmla="*/ 27 w 107"/>
                  <a:gd name="T11" fmla="*/ 66 h 100"/>
                  <a:gd name="T12" fmla="*/ 33 w 107"/>
                  <a:gd name="T13" fmla="*/ 75 h 100"/>
                  <a:gd name="T14" fmla="*/ 33 w 107"/>
                  <a:gd name="T15" fmla="*/ 79 h 100"/>
                  <a:gd name="T16" fmla="*/ 36 w 107"/>
                  <a:gd name="T17" fmla="*/ 77 h 100"/>
                  <a:gd name="T18" fmla="*/ 45 w 107"/>
                  <a:gd name="T19" fmla="*/ 73 h 100"/>
                  <a:gd name="T20" fmla="*/ 47 w 107"/>
                  <a:gd name="T21" fmla="*/ 73 h 100"/>
                  <a:gd name="T22" fmla="*/ 53 w 107"/>
                  <a:gd name="T23" fmla="*/ 73 h 100"/>
                  <a:gd name="T24" fmla="*/ 70 w 107"/>
                  <a:gd name="T25" fmla="*/ 71 h 100"/>
                  <a:gd name="T26" fmla="*/ 83 w 107"/>
                  <a:gd name="T27" fmla="*/ 64 h 100"/>
                  <a:gd name="T28" fmla="*/ 93 w 107"/>
                  <a:gd name="T29" fmla="*/ 43 h 100"/>
                  <a:gd name="T30" fmla="*/ 83 w 107"/>
                  <a:gd name="T31" fmla="*/ 23 h 100"/>
                  <a:gd name="T32" fmla="*/ 70 w 107"/>
                  <a:gd name="T33" fmla="*/ 16 h 100"/>
                  <a:gd name="T34" fmla="*/ 53 w 107"/>
                  <a:gd name="T35" fmla="*/ 13 h 100"/>
                  <a:gd name="T36" fmla="*/ 53 w 107"/>
                  <a:gd name="T37" fmla="*/ 0 h 100"/>
                  <a:gd name="T38" fmla="*/ 53 w 107"/>
                  <a:gd name="T39" fmla="*/ 0 h 100"/>
                  <a:gd name="T40" fmla="*/ 107 w 107"/>
                  <a:gd name="T41" fmla="*/ 43 h 100"/>
                  <a:gd name="T42" fmla="*/ 53 w 107"/>
                  <a:gd name="T43" fmla="*/ 87 h 100"/>
                  <a:gd name="T44" fmla="*/ 45 w 107"/>
                  <a:gd name="T45" fmla="*/ 86 h 100"/>
                  <a:gd name="T46" fmla="*/ 7 w 107"/>
                  <a:gd name="T47" fmla="*/ 100 h 100"/>
                  <a:gd name="T48" fmla="*/ 7 w 107"/>
                  <a:gd name="T49" fmla="*/ 97 h 100"/>
                  <a:gd name="T50" fmla="*/ 20 w 107"/>
                  <a:gd name="T51" fmla="*/ 80 h 100"/>
                  <a:gd name="T52" fmla="*/ 20 w 107"/>
                  <a:gd name="T53" fmla="*/ 77 h 100"/>
                  <a:gd name="T54" fmla="*/ 0 w 107"/>
                  <a:gd name="T55" fmla="*/ 43 h 100"/>
                  <a:gd name="T56" fmla="*/ 53 w 107"/>
                  <a:gd name="T57"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7" h="100">
                    <a:moveTo>
                      <a:pt x="53" y="13"/>
                    </a:moveTo>
                    <a:cubicBezTo>
                      <a:pt x="48" y="13"/>
                      <a:pt x="42" y="14"/>
                      <a:pt x="37" y="16"/>
                    </a:cubicBezTo>
                    <a:cubicBezTo>
                      <a:pt x="32" y="18"/>
                      <a:pt x="28" y="20"/>
                      <a:pt x="24" y="23"/>
                    </a:cubicBezTo>
                    <a:cubicBezTo>
                      <a:pt x="17" y="29"/>
                      <a:pt x="13" y="36"/>
                      <a:pt x="13" y="43"/>
                    </a:cubicBezTo>
                    <a:cubicBezTo>
                      <a:pt x="13" y="48"/>
                      <a:pt x="14" y="52"/>
                      <a:pt x="17" y="55"/>
                    </a:cubicBezTo>
                    <a:cubicBezTo>
                      <a:pt x="19" y="59"/>
                      <a:pt x="23" y="63"/>
                      <a:pt x="27" y="66"/>
                    </a:cubicBezTo>
                    <a:cubicBezTo>
                      <a:pt x="30" y="68"/>
                      <a:pt x="32" y="71"/>
                      <a:pt x="33" y="75"/>
                    </a:cubicBezTo>
                    <a:cubicBezTo>
                      <a:pt x="33" y="76"/>
                      <a:pt x="33" y="78"/>
                      <a:pt x="33" y="79"/>
                    </a:cubicBezTo>
                    <a:cubicBezTo>
                      <a:pt x="34" y="78"/>
                      <a:pt x="35" y="78"/>
                      <a:pt x="36" y="77"/>
                    </a:cubicBezTo>
                    <a:cubicBezTo>
                      <a:pt x="38" y="74"/>
                      <a:pt x="42" y="73"/>
                      <a:pt x="45" y="73"/>
                    </a:cubicBezTo>
                    <a:cubicBezTo>
                      <a:pt x="46" y="73"/>
                      <a:pt x="46" y="73"/>
                      <a:pt x="47" y="73"/>
                    </a:cubicBezTo>
                    <a:cubicBezTo>
                      <a:pt x="49" y="73"/>
                      <a:pt x="51" y="73"/>
                      <a:pt x="53" y="73"/>
                    </a:cubicBezTo>
                    <a:cubicBezTo>
                      <a:pt x="59" y="73"/>
                      <a:pt x="65" y="73"/>
                      <a:pt x="70" y="71"/>
                    </a:cubicBezTo>
                    <a:cubicBezTo>
                      <a:pt x="75" y="69"/>
                      <a:pt x="79" y="67"/>
                      <a:pt x="83" y="64"/>
                    </a:cubicBezTo>
                    <a:cubicBezTo>
                      <a:pt x="90" y="58"/>
                      <a:pt x="93" y="51"/>
                      <a:pt x="93" y="43"/>
                    </a:cubicBezTo>
                    <a:cubicBezTo>
                      <a:pt x="93" y="36"/>
                      <a:pt x="90" y="29"/>
                      <a:pt x="83" y="23"/>
                    </a:cubicBezTo>
                    <a:cubicBezTo>
                      <a:pt x="79" y="20"/>
                      <a:pt x="75" y="18"/>
                      <a:pt x="70" y="16"/>
                    </a:cubicBezTo>
                    <a:cubicBezTo>
                      <a:pt x="65" y="14"/>
                      <a:pt x="59" y="13"/>
                      <a:pt x="53" y="13"/>
                    </a:cubicBezTo>
                    <a:close/>
                    <a:moveTo>
                      <a:pt x="53" y="0"/>
                    </a:moveTo>
                    <a:cubicBezTo>
                      <a:pt x="53" y="0"/>
                      <a:pt x="53" y="0"/>
                      <a:pt x="53" y="0"/>
                    </a:cubicBezTo>
                    <a:cubicBezTo>
                      <a:pt x="83" y="0"/>
                      <a:pt x="107" y="19"/>
                      <a:pt x="107" y="43"/>
                    </a:cubicBezTo>
                    <a:cubicBezTo>
                      <a:pt x="107" y="67"/>
                      <a:pt x="83" y="87"/>
                      <a:pt x="53" y="87"/>
                    </a:cubicBezTo>
                    <a:cubicBezTo>
                      <a:pt x="51" y="87"/>
                      <a:pt x="48" y="87"/>
                      <a:pt x="45" y="86"/>
                    </a:cubicBezTo>
                    <a:cubicBezTo>
                      <a:pt x="34" y="98"/>
                      <a:pt x="20" y="100"/>
                      <a:pt x="7" y="100"/>
                    </a:cubicBezTo>
                    <a:cubicBezTo>
                      <a:pt x="7" y="97"/>
                      <a:pt x="7" y="97"/>
                      <a:pt x="7" y="97"/>
                    </a:cubicBezTo>
                    <a:cubicBezTo>
                      <a:pt x="14" y="94"/>
                      <a:pt x="20" y="87"/>
                      <a:pt x="20" y="80"/>
                    </a:cubicBezTo>
                    <a:cubicBezTo>
                      <a:pt x="20" y="79"/>
                      <a:pt x="20" y="78"/>
                      <a:pt x="20" y="77"/>
                    </a:cubicBezTo>
                    <a:cubicBezTo>
                      <a:pt x="8" y="69"/>
                      <a:pt x="0" y="57"/>
                      <a:pt x="0" y="43"/>
                    </a:cubicBezTo>
                    <a:cubicBezTo>
                      <a:pt x="0" y="19"/>
                      <a:pt x="24" y="0"/>
                      <a:pt x="5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50" name="Freeform 56"/>
              <p:cNvSpPr>
                <a:spLocks noEditPoints="1"/>
              </p:cNvSpPr>
              <p:nvPr/>
            </p:nvSpPr>
            <p:spPr bwMode="auto">
              <a:xfrm>
                <a:off x="11501612" y="4250944"/>
                <a:ext cx="215306" cy="215306"/>
              </a:xfrm>
              <a:custGeom>
                <a:avLst/>
                <a:gdLst>
                  <a:gd name="T0" fmla="*/ 62 w 67"/>
                  <a:gd name="T1" fmla="*/ 17 h 67"/>
                  <a:gd name="T2" fmla="*/ 67 w 67"/>
                  <a:gd name="T3" fmla="*/ 13 h 67"/>
                  <a:gd name="T4" fmla="*/ 67 w 67"/>
                  <a:gd name="T5" fmla="*/ 5 h 67"/>
                  <a:gd name="T6" fmla="*/ 58 w 67"/>
                  <a:gd name="T7" fmla="*/ 5 h 67"/>
                  <a:gd name="T8" fmla="*/ 58 w 67"/>
                  <a:gd name="T9" fmla="*/ 0 h 67"/>
                  <a:gd name="T10" fmla="*/ 4 w 67"/>
                  <a:gd name="T11" fmla="*/ 0 h 67"/>
                  <a:gd name="T12" fmla="*/ 0 w 67"/>
                  <a:gd name="T13" fmla="*/ 5 h 67"/>
                  <a:gd name="T14" fmla="*/ 0 w 67"/>
                  <a:gd name="T15" fmla="*/ 63 h 67"/>
                  <a:gd name="T16" fmla="*/ 4 w 67"/>
                  <a:gd name="T17" fmla="*/ 67 h 67"/>
                  <a:gd name="T18" fmla="*/ 58 w 67"/>
                  <a:gd name="T19" fmla="*/ 67 h 67"/>
                  <a:gd name="T20" fmla="*/ 58 w 67"/>
                  <a:gd name="T21" fmla="*/ 50 h 67"/>
                  <a:gd name="T22" fmla="*/ 62 w 67"/>
                  <a:gd name="T23" fmla="*/ 50 h 67"/>
                  <a:gd name="T24" fmla="*/ 67 w 67"/>
                  <a:gd name="T25" fmla="*/ 46 h 67"/>
                  <a:gd name="T26" fmla="*/ 67 w 67"/>
                  <a:gd name="T27" fmla="*/ 38 h 67"/>
                  <a:gd name="T28" fmla="*/ 58 w 67"/>
                  <a:gd name="T29" fmla="*/ 38 h 67"/>
                  <a:gd name="T30" fmla="*/ 58 w 67"/>
                  <a:gd name="T31" fmla="*/ 34 h 67"/>
                  <a:gd name="T32" fmla="*/ 62 w 67"/>
                  <a:gd name="T33" fmla="*/ 34 h 67"/>
                  <a:gd name="T34" fmla="*/ 67 w 67"/>
                  <a:gd name="T35" fmla="*/ 30 h 67"/>
                  <a:gd name="T36" fmla="*/ 67 w 67"/>
                  <a:gd name="T37" fmla="*/ 21 h 67"/>
                  <a:gd name="T38" fmla="*/ 58 w 67"/>
                  <a:gd name="T39" fmla="*/ 21 h 67"/>
                  <a:gd name="T40" fmla="*/ 58 w 67"/>
                  <a:gd name="T41" fmla="*/ 17 h 67"/>
                  <a:gd name="T42" fmla="*/ 62 w 67"/>
                  <a:gd name="T43" fmla="*/ 17 h 67"/>
                  <a:gd name="T44" fmla="*/ 37 w 67"/>
                  <a:gd name="T45" fmla="*/ 17 h 67"/>
                  <a:gd name="T46" fmla="*/ 46 w 67"/>
                  <a:gd name="T47" fmla="*/ 25 h 67"/>
                  <a:gd name="T48" fmla="*/ 37 w 67"/>
                  <a:gd name="T49" fmla="*/ 34 h 67"/>
                  <a:gd name="T50" fmla="*/ 29 w 67"/>
                  <a:gd name="T51" fmla="*/ 25 h 67"/>
                  <a:gd name="T52" fmla="*/ 37 w 67"/>
                  <a:gd name="T53" fmla="*/ 17 h 67"/>
                  <a:gd name="T54" fmla="*/ 16 w 67"/>
                  <a:gd name="T55" fmla="*/ 63 h 67"/>
                  <a:gd name="T56" fmla="*/ 12 w 67"/>
                  <a:gd name="T57" fmla="*/ 63 h 67"/>
                  <a:gd name="T58" fmla="*/ 12 w 67"/>
                  <a:gd name="T59" fmla="*/ 5 h 67"/>
                  <a:gd name="T60" fmla="*/ 16 w 67"/>
                  <a:gd name="T61" fmla="*/ 5 h 67"/>
                  <a:gd name="T62" fmla="*/ 16 w 67"/>
                  <a:gd name="T63" fmla="*/ 63 h 67"/>
                  <a:gd name="T64" fmla="*/ 50 w 67"/>
                  <a:gd name="T65" fmla="*/ 50 h 67"/>
                  <a:gd name="T66" fmla="*/ 25 w 67"/>
                  <a:gd name="T67" fmla="*/ 50 h 67"/>
                  <a:gd name="T68" fmla="*/ 25 w 67"/>
                  <a:gd name="T69" fmla="*/ 46 h 67"/>
                  <a:gd name="T70" fmla="*/ 33 w 67"/>
                  <a:gd name="T71" fmla="*/ 38 h 67"/>
                  <a:gd name="T72" fmla="*/ 33 w 67"/>
                  <a:gd name="T73" fmla="*/ 38 h 67"/>
                  <a:gd name="T74" fmla="*/ 41 w 67"/>
                  <a:gd name="T75" fmla="*/ 38 h 67"/>
                  <a:gd name="T76" fmla="*/ 50 w 67"/>
                  <a:gd name="T77" fmla="*/ 46 h 67"/>
                  <a:gd name="T78" fmla="*/ 50 w 67"/>
                  <a:gd name="T79" fmla="*/ 5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7" h="67">
                    <a:moveTo>
                      <a:pt x="62" y="17"/>
                    </a:moveTo>
                    <a:cubicBezTo>
                      <a:pt x="65" y="17"/>
                      <a:pt x="67" y="15"/>
                      <a:pt x="67" y="13"/>
                    </a:cubicBezTo>
                    <a:cubicBezTo>
                      <a:pt x="67" y="5"/>
                      <a:pt x="67" y="5"/>
                      <a:pt x="67" y="5"/>
                    </a:cubicBezTo>
                    <a:cubicBezTo>
                      <a:pt x="58" y="5"/>
                      <a:pt x="58" y="5"/>
                      <a:pt x="58" y="5"/>
                    </a:cubicBezTo>
                    <a:cubicBezTo>
                      <a:pt x="58" y="0"/>
                      <a:pt x="58" y="0"/>
                      <a:pt x="58" y="0"/>
                    </a:cubicBezTo>
                    <a:cubicBezTo>
                      <a:pt x="4" y="0"/>
                      <a:pt x="4" y="0"/>
                      <a:pt x="4" y="0"/>
                    </a:cubicBezTo>
                    <a:cubicBezTo>
                      <a:pt x="2" y="0"/>
                      <a:pt x="0" y="2"/>
                      <a:pt x="0" y="5"/>
                    </a:cubicBezTo>
                    <a:cubicBezTo>
                      <a:pt x="0" y="63"/>
                      <a:pt x="0" y="63"/>
                      <a:pt x="0" y="63"/>
                    </a:cubicBezTo>
                    <a:cubicBezTo>
                      <a:pt x="0" y="65"/>
                      <a:pt x="2" y="67"/>
                      <a:pt x="4" y="67"/>
                    </a:cubicBezTo>
                    <a:cubicBezTo>
                      <a:pt x="58" y="67"/>
                      <a:pt x="58" y="67"/>
                      <a:pt x="58" y="67"/>
                    </a:cubicBezTo>
                    <a:cubicBezTo>
                      <a:pt x="58" y="50"/>
                      <a:pt x="58" y="50"/>
                      <a:pt x="58" y="50"/>
                    </a:cubicBezTo>
                    <a:cubicBezTo>
                      <a:pt x="62" y="50"/>
                      <a:pt x="62" y="50"/>
                      <a:pt x="62" y="50"/>
                    </a:cubicBezTo>
                    <a:cubicBezTo>
                      <a:pt x="65" y="50"/>
                      <a:pt x="67" y="49"/>
                      <a:pt x="67" y="46"/>
                    </a:cubicBezTo>
                    <a:cubicBezTo>
                      <a:pt x="67" y="38"/>
                      <a:pt x="67" y="38"/>
                      <a:pt x="67" y="38"/>
                    </a:cubicBezTo>
                    <a:cubicBezTo>
                      <a:pt x="58" y="38"/>
                      <a:pt x="58" y="38"/>
                      <a:pt x="58" y="38"/>
                    </a:cubicBezTo>
                    <a:cubicBezTo>
                      <a:pt x="58" y="34"/>
                      <a:pt x="58" y="34"/>
                      <a:pt x="58" y="34"/>
                    </a:cubicBezTo>
                    <a:cubicBezTo>
                      <a:pt x="62" y="34"/>
                      <a:pt x="62" y="34"/>
                      <a:pt x="62" y="34"/>
                    </a:cubicBezTo>
                    <a:cubicBezTo>
                      <a:pt x="65" y="34"/>
                      <a:pt x="67" y="32"/>
                      <a:pt x="67" y="30"/>
                    </a:cubicBezTo>
                    <a:cubicBezTo>
                      <a:pt x="67" y="21"/>
                      <a:pt x="67" y="21"/>
                      <a:pt x="67" y="21"/>
                    </a:cubicBezTo>
                    <a:cubicBezTo>
                      <a:pt x="58" y="21"/>
                      <a:pt x="58" y="21"/>
                      <a:pt x="58" y="21"/>
                    </a:cubicBezTo>
                    <a:cubicBezTo>
                      <a:pt x="58" y="17"/>
                      <a:pt x="58" y="17"/>
                      <a:pt x="58" y="17"/>
                    </a:cubicBezTo>
                    <a:lnTo>
                      <a:pt x="62" y="17"/>
                    </a:lnTo>
                    <a:close/>
                    <a:moveTo>
                      <a:pt x="37" y="17"/>
                    </a:moveTo>
                    <a:cubicBezTo>
                      <a:pt x="42" y="17"/>
                      <a:pt x="46" y="21"/>
                      <a:pt x="46" y="25"/>
                    </a:cubicBezTo>
                    <a:cubicBezTo>
                      <a:pt x="46" y="30"/>
                      <a:pt x="42" y="34"/>
                      <a:pt x="37" y="34"/>
                    </a:cubicBezTo>
                    <a:cubicBezTo>
                      <a:pt x="33" y="34"/>
                      <a:pt x="29" y="30"/>
                      <a:pt x="29" y="25"/>
                    </a:cubicBezTo>
                    <a:cubicBezTo>
                      <a:pt x="29" y="21"/>
                      <a:pt x="33" y="17"/>
                      <a:pt x="37" y="17"/>
                    </a:cubicBezTo>
                    <a:close/>
                    <a:moveTo>
                      <a:pt x="16" y="63"/>
                    </a:moveTo>
                    <a:cubicBezTo>
                      <a:pt x="12" y="63"/>
                      <a:pt x="12" y="63"/>
                      <a:pt x="12" y="63"/>
                    </a:cubicBezTo>
                    <a:cubicBezTo>
                      <a:pt x="12" y="5"/>
                      <a:pt x="12" y="5"/>
                      <a:pt x="12" y="5"/>
                    </a:cubicBezTo>
                    <a:cubicBezTo>
                      <a:pt x="16" y="5"/>
                      <a:pt x="16" y="5"/>
                      <a:pt x="16" y="5"/>
                    </a:cubicBezTo>
                    <a:lnTo>
                      <a:pt x="16" y="63"/>
                    </a:lnTo>
                    <a:close/>
                    <a:moveTo>
                      <a:pt x="50" y="50"/>
                    </a:moveTo>
                    <a:cubicBezTo>
                      <a:pt x="25" y="50"/>
                      <a:pt x="25" y="50"/>
                      <a:pt x="25" y="50"/>
                    </a:cubicBezTo>
                    <a:cubicBezTo>
                      <a:pt x="25" y="46"/>
                      <a:pt x="25" y="46"/>
                      <a:pt x="25" y="46"/>
                    </a:cubicBezTo>
                    <a:cubicBezTo>
                      <a:pt x="25" y="42"/>
                      <a:pt x="28" y="38"/>
                      <a:pt x="33" y="38"/>
                    </a:cubicBezTo>
                    <a:cubicBezTo>
                      <a:pt x="33" y="38"/>
                      <a:pt x="33" y="38"/>
                      <a:pt x="33" y="38"/>
                    </a:cubicBezTo>
                    <a:cubicBezTo>
                      <a:pt x="41" y="38"/>
                      <a:pt x="41" y="38"/>
                      <a:pt x="41" y="38"/>
                    </a:cubicBezTo>
                    <a:cubicBezTo>
                      <a:pt x="46" y="38"/>
                      <a:pt x="50" y="42"/>
                      <a:pt x="50" y="46"/>
                    </a:cubicBezTo>
                    <a:lnTo>
                      <a:pt x="50"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51" name="Freeform 57"/>
              <p:cNvSpPr>
                <a:spLocks noEditPoints="1"/>
              </p:cNvSpPr>
              <p:nvPr/>
            </p:nvSpPr>
            <p:spPr bwMode="auto">
              <a:xfrm>
                <a:off x="11869589" y="3663746"/>
                <a:ext cx="185947" cy="182031"/>
              </a:xfrm>
              <a:custGeom>
                <a:avLst/>
                <a:gdLst>
                  <a:gd name="T0" fmla="*/ 58 w 58"/>
                  <a:gd name="T1" fmla="*/ 29 h 57"/>
                  <a:gd name="T2" fmla="*/ 29 w 58"/>
                  <a:gd name="T3" fmla="*/ 57 h 57"/>
                  <a:gd name="T4" fmla="*/ 0 w 58"/>
                  <a:gd name="T5" fmla="*/ 29 h 57"/>
                  <a:gd name="T6" fmla="*/ 29 w 58"/>
                  <a:gd name="T7" fmla="*/ 0 h 57"/>
                  <a:gd name="T8" fmla="*/ 58 w 58"/>
                  <a:gd name="T9" fmla="*/ 29 h 57"/>
                  <a:gd name="T10" fmla="*/ 6 w 58"/>
                  <a:gd name="T11" fmla="*/ 29 h 57"/>
                  <a:gd name="T12" fmla="*/ 29 w 58"/>
                  <a:gd name="T13" fmla="*/ 52 h 57"/>
                  <a:gd name="T14" fmla="*/ 52 w 58"/>
                  <a:gd name="T15" fmla="*/ 29 h 57"/>
                  <a:gd name="T16" fmla="*/ 29 w 58"/>
                  <a:gd name="T17" fmla="*/ 6 h 57"/>
                  <a:gd name="T18" fmla="*/ 6 w 58"/>
                  <a:gd name="T19" fmla="*/ 29 h 57"/>
                  <a:gd name="T20" fmla="*/ 32 w 58"/>
                  <a:gd name="T21" fmla="*/ 12 h 57"/>
                  <a:gd name="T22" fmla="*/ 46 w 58"/>
                  <a:gd name="T23" fmla="*/ 26 h 57"/>
                  <a:gd name="T24" fmla="*/ 46 w 58"/>
                  <a:gd name="T25" fmla="*/ 31 h 57"/>
                  <a:gd name="T26" fmla="*/ 41 w 58"/>
                  <a:gd name="T27" fmla="*/ 31 h 57"/>
                  <a:gd name="T28" fmla="*/ 33 w 58"/>
                  <a:gd name="T29" fmla="*/ 23 h 57"/>
                  <a:gd name="T30" fmla="*/ 33 w 58"/>
                  <a:gd name="T31" fmla="*/ 43 h 57"/>
                  <a:gd name="T32" fmla="*/ 29 w 58"/>
                  <a:gd name="T33" fmla="*/ 47 h 57"/>
                  <a:gd name="T34" fmla="*/ 25 w 58"/>
                  <a:gd name="T35" fmla="*/ 43 h 57"/>
                  <a:gd name="T36" fmla="*/ 25 w 58"/>
                  <a:gd name="T37" fmla="*/ 23 h 57"/>
                  <a:gd name="T38" fmla="*/ 17 w 58"/>
                  <a:gd name="T39" fmla="*/ 31 h 57"/>
                  <a:gd name="T40" fmla="*/ 12 w 58"/>
                  <a:gd name="T41" fmla="*/ 31 h 57"/>
                  <a:gd name="T42" fmla="*/ 11 w 58"/>
                  <a:gd name="T43" fmla="*/ 29 h 57"/>
                  <a:gd name="T44" fmla="*/ 12 w 58"/>
                  <a:gd name="T45" fmla="*/ 26 h 57"/>
                  <a:gd name="T46" fmla="*/ 27 w 58"/>
                  <a:gd name="T47" fmla="*/ 12 h 57"/>
                  <a:gd name="T48" fmla="*/ 32 w 58"/>
                  <a:gd name="T49"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8" h="57">
                    <a:moveTo>
                      <a:pt x="58" y="29"/>
                    </a:moveTo>
                    <a:cubicBezTo>
                      <a:pt x="58" y="45"/>
                      <a:pt x="45" y="57"/>
                      <a:pt x="29" y="57"/>
                    </a:cubicBezTo>
                    <a:cubicBezTo>
                      <a:pt x="13" y="57"/>
                      <a:pt x="0" y="45"/>
                      <a:pt x="0" y="29"/>
                    </a:cubicBezTo>
                    <a:cubicBezTo>
                      <a:pt x="0" y="13"/>
                      <a:pt x="13" y="0"/>
                      <a:pt x="29" y="0"/>
                    </a:cubicBezTo>
                    <a:cubicBezTo>
                      <a:pt x="45" y="0"/>
                      <a:pt x="58" y="13"/>
                      <a:pt x="58" y="29"/>
                    </a:cubicBezTo>
                    <a:close/>
                    <a:moveTo>
                      <a:pt x="6" y="29"/>
                    </a:moveTo>
                    <a:cubicBezTo>
                      <a:pt x="6" y="42"/>
                      <a:pt x="16" y="52"/>
                      <a:pt x="29" y="52"/>
                    </a:cubicBezTo>
                    <a:cubicBezTo>
                      <a:pt x="42" y="52"/>
                      <a:pt x="52" y="42"/>
                      <a:pt x="52" y="29"/>
                    </a:cubicBezTo>
                    <a:cubicBezTo>
                      <a:pt x="52" y="16"/>
                      <a:pt x="42" y="6"/>
                      <a:pt x="29" y="6"/>
                    </a:cubicBezTo>
                    <a:cubicBezTo>
                      <a:pt x="16" y="6"/>
                      <a:pt x="6" y="16"/>
                      <a:pt x="6" y="29"/>
                    </a:cubicBezTo>
                    <a:close/>
                    <a:moveTo>
                      <a:pt x="32" y="12"/>
                    </a:moveTo>
                    <a:cubicBezTo>
                      <a:pt x="46" y="26"/>
                      <a:pt x="46" y="26"/>
                      <a:pt x="46" y="26"/>
                    </a:cubicBezTo>
                    <a:cubicBezTo>
                      <a:pt x="47" y="28"/>
                      <a:pt x="47" y="30"/>
                      <a:pt x="46" y="31"/>
                    </a:cubicBezTo>
                    <a:cubicBezTo>
                      <a:pt x="45" y="33"/>
                      <a:pt x="42" y="33"/>
                      <a:pt x="41" y="31"/>
                    </a:cubicBezTo>
                    <a:cubicBezTo>
                      <a:pt x="33" y="23"/>
                      <a:pt x="33" y="23"/>
                      <a:pt x="33" y="23"/>
                    </a:cubicBezTo>
                    <a:cubicBezTo>
                      <a:pt x="33" y="43"/>
                      <a:pt x="33" y="43"/>
                      <a:pt x="33" y="43"/>
                    </a:cubicBezTo>
                    <a:cubicBezTo>
                      <a:pt x="33" y="45"/>
                      <a:pt x="31" y="47"/>
                      <a:pt x="29" y="47"/>
                    </a:cubicBezTo>
                    <a:cubicBezTo>
                      <a:pt x="27" y="47"/>
                      <a:pt x="25" y="45"/>
                      <a:pt x="25" y="43"/>
                    </a:cubicBezTo>
                    <a:cubicBezTo>
                      <a:pt x="25" y="23"/>
                      <a:pt x="25" y="23"/>
                      <a:pt x="25" y="23"/>
                    </a:cubicBezTo>
                    <a:cubicBezTo>
                      <a:pt x="17" y="31"/>
                      <a:pt x="17" y="31"/>
                      <a:pt x="17" y="31"/>
                    </a:cubicBezTo>
                    <a:cubicBezTo>
                      <a:pt x="16" y="33"/>
                      <a:pt x="14" y="33"/>
                      <a:pt x="12" y="31"/>
                    </a:cubicBezTo>
                    <a:cubicBezTo>
                      <a:pt x="12" y="31"/>
                      <a:pt x="11" y="30"/>
                      <a:pt x="11" y="29"/>
                    </a:cubicBezTo>
                    <a:cubicBezTo>
                      <a:pt x="11" y="28"/>
                      <a:pt x="12" y="27"/>
                      <a:pt x="12" y="26"/>
                    </a:cubicBezTo>
                    <a:cubicBezTo>
                      <a:pt x="27" y="12"/>
                      <a:pt x="27" y="12"/>
                      <a:pt x="27" y="12"/>
                    </a:cubicBezTo>
                    <a:cubicBezTo>
                      <a:pt x="28" y="11"/>
                      <a:pt x="30" y="11"/>
                      <a:pt x="3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52" name="Freeform 58"/>
              <p:cNvSpPr>
                <a:spLocks noEditPoints="1"/>
              </p:cNvSpPr>
              <p:nvPr/>
            </p:nvSpPr>
            <p:spPr bwMode="auto">
              <a:xfrm>
                <a:off x="11838272" y="3890796"/>
                <a:ext cx="146800" cy="146799"/>
              </a:xfrm>
              <a:custGeom>
                <a:avLst/>
                <a:gdLst>
                  <a:gd name="T0" fmla="*/ 3 w 46"/>
                  <a:gd name="T1" fmla="*/ 0 h 46"/>
                  <a:gd name="T2" fmla="*/ 20 w 46"/>
                  <a:gd name="T3" fmla="*/ 0 h 46"/>
                  <a:gd name="T4" fmla="*/ 20 w 46"/>
                  <a:gd name="T5" fmla="*/ 3 h 46"/>
                  <a:gd name="T6" fmla="*/ 3 w 46"/>
                  <a:gd name="T7" fmla="*/ 3 h 46"/>
                  <a:gd name="T8" fmla="*/ 3 w 46"/>
                  <a:gd name="T9" fmla="*/ 0 h 46"/>
                  <a:gd name="T10" fmla="*/ 26 w 46"/>
                  <a:gd name="T11" fmla="*/ 0 h 46"/>
                  <a:gd name="T12" fmla="*/ 43 w 46"/>
                  <a:gd name="T13" fmla="*/ 0 h 46"/>
                  <a:gd name="T14" fmla="*/ 43 w 46"/>
                  <a:gd name="T15" fmla="*/ 3 h 46"/>
                  <a:gd name="T16" fmla="*/ 26 w 46"/>
                  <a:gd name="T17" fmla="*/ 3 h 46"/>
                  <a:gd name="T18" fmla="*/ 26 w 46"/>
                  <a:gd name="T19" fmla="*/ 0 h 46"/>
                  <a:gd name="T20" fmla="*/ 43 w 46"/>
                  <a:gd name="T21" fmla="*/ 14 h 46"/>
                  <a:gd name="T22" fmla="*/ 41 w 46"/>
                  <a:gd name="T23" fmla="*/ 14 h 46"/>
                  <a:gd name="T24" fmla="*/ 41 w 46"/>
                  <a:gd name="T25" fmla="*/ 3 h 46"/>
                  <a:gd name="T26" fmla="*/ 29 w 46"/>
                  <a:gd name="T27" fmla="*/ 3 h 46"/>
                  <a:gd name="T28" fmla="*/ 29 w 46"/>
                  <a:gd name="T29" fmla="*/ 14 h 46"/>
                  <a:gd name="T30" fmla="*/ 17 w 46"/>
                  <a:gd name="T31" fmla="*/ 14 h 46"/>
                  <a:gd name="T32" fmla="*/ 17 w 46"/>
                  <a:gd name="T33" fmla="*/ 3 h 46"/>
                  <a:gd name="T34" fmla="*/ 6 w 46"/>
                  <a:gd name="T35" fmla="*/ 3 h 46"/>
                  <a:gd name="T36" fmla="*/ 6 w 46"/>
                  <a:gd name="T37" fmla="*/ 14 h 46"/>
                  <a:gd name="T38" fmla="*/ 3 w 46"/>
                  <a:gd name="T39" fmla="*/ 14 h 46"/>
                  <a:gd name="T40" fmla="*/ 0 w 46"/>
                  <a:gd name="T41" fmla="*/ 18 h 46"/>
                  <a:gd name="T42" fmla="*/ 0 w 46"/>
                  <a:gd name="T43" fmla="*/ 43 h 46"/>
                  <a:gd name="T44" fmla="*/ 3 w 46"/>
                  <a:gd name="T45" fmla="*/ 46 h 46"/>
                  <a:gd name="T46" fmla="*/ 17 w 46"/>
                  <a:gd name="T47" fmla="*/ 46 h 46"/>
                  <a:gd name="T48" fmla="*/ 20 w 46"/>
                  <a:gd name="T49" fmla="*/ 43 h 46"/>
                  <a:gd name="T50" fmla="*/ 20 w 46"/>
                  <a:gd name="T51" fmla="*/ 26 h 46"/>
                  <a:gd name="T52" fmla="*/ 26 w 46"/>
                  <a:gd name="T53" fmla="*/ 26 h 46"/>
                  <a:gd name="T54" fmla="*/ 26 w 46"/>
                  <a:gd name="T55" fmla="*/ 43 h 46"/>
                  <a:gd name="T56" fmla="*/ 29 w 46"/>
                  <a:gd name="T57" fmla="*/ 46 h 46"/>
                  <a:gd name="T58" fmla="*/ 43 w 46"/>
                  <a:gd name="T59" fmla="*/ 46 h 46"/>
                  <a:gd name="T60" fmla="*/ 46 w 46"/>
                  <a:gd name="T61" fmla="*/ 43 h 46"/>
                  <a:gd name="T62" fmla="*/ 46 w 46"/>
                  <a:gd name="T63" fmla="*/ 18 h 46"/>
                  <a:gd name="T64" fmla="*/ 43 w 46"/>
                  <a:gd name="T65" fmla="*/ 14 h 46"/>
                  <a:gd name="T66" fmla="*/ 16 w 46"/>
                  <a:gd name="T67" fmla="*/ 43 h 46"/>
                  <a:gd name="T68" fmla="*/ 5 w 46"/>
                  <a:gd name="T69" fmla="*/ 43 h 46"/>
                  <a:gd name="T70" fmla="*/ 3 w 46"/>
                  <a:gd name="T71" fmla="*/ 42 h 46"/>
                  <a:gd name="T72" fmla="*/ 5 w 46"/>
                  <a:gd name="T73" fmla="*/ 40 h 46"/>
                  <a:gd name="T74" fmla="*/ 16 w 46"/>
                  <a:gd name="T75" fmla="*/ 40 h 46"/>
                  <a:gd name="T76" fmla="*/ 17 w 46"/>
                  <a:gd name="T77" fmla="*/ 42 h 46"/>
                  <a:gd name="T78" fmla="*/ 16 w 46"/>
                  <a:gd name="T79" fmla="*/ 43 h 46"/>
                  <a:gd name="T80" fmla="*/ 25 w 46"/>
                  <a:gd name="T81" fmla="*/ 23 h 46"/>
                  <a:gd name="T82" fmla="*/ 22 w 46"/>
                  <a:gd name="T83" fmla="*/ 23 h 46"/>
                  <a:gd name="T84" fmla="*/ 20 w 46"/>
                  <a:gd name="T85" fmla="*/ 22 h 46"/>
                  <a:gd name="T86" fmla="*/ 22 w 46"/>
                  <a:gd name="T87" fmla="*/ 20 h 46"/>
                  <a:gd name="T88" fmla="*/ 25 w 46"/>
                  <a:gd name="T89" fmla="*/ 20 h 46"/>
                  <a:gd name="T90" fmla="*/ 26 w 46"/>
                  <a:gd name="T91" fmla="*/ 22 h 46"/>
                  <a:gd name="T92" fmla="*/ 25 w 46"/>
                  <a:gd name="T93" fmla="*/ 23 h 46"/>
                  <a:gd name="T94" fmla="*/ 42 w 46"/>
                  <a:gd name="T95" fmla="*/ 43 h 46"/>
                  <a:gd name="T96" fmla="*/ 31 w 46"/>
                  <a:gd name="T97" fmla="*/ 43 h 46"/>
                  <a:gd name="T98" fmla="*/ 29 w 46"/>
                  <a:gd name="T99" fmla="*/ 42 h 46"/>
                  <a:gd name="T100" fmla="*/ 31 w 46"/>
                  <a:gd name="T101" fmla="*/ 40 h 46"/>
                  <a:gd name="T102" fmla="*/ 42 w 46"/>
                  <a:gd name="T103" fmla="*/ 40 h 46"/>
                  <a:gd name="T104" fmla="*/ 43 w 46"/>
                  <a:gd name="T105" fmla="*/ 42 h 46"/>
                  <a:gd name="T106" fmla="*/ 42 w 46"/>
                  <a:gd name="T107" fmla="*/ 4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6" h="46">
                    <a:moveTo>
                      <a:pt x="3" y="0"/>
                    </a:moveTo>
                    <a:cubicBezTo>
                      <a:pt x="20" y="0"/>
                      <a:pt x="20" y="0"/>
                      <a:pt x="20" y="0"/>
                    </a:cubicBezTo>
                    <a:cubicBezTo>
                      <a:pt x="20" y="3"/>
                      <a:pt x="20" y="3"/>
                      <a:pt x="20" y="3"/>
                    </a:cubicBezTo>
                    <a:cubicBezTo>
                      <a:pt x="3" y="3"/>
                      <a:pt x="3" y="3"/>
                      <a:pt x="3" y="3"/>
                    </a:cubicBezTo>
                    <a:lnTo>
                      <a:pt x="3" y="0"/>
                    </a:lnTo>
                    <a:close/>
                    <a:moveTo>
                      <a:pt x="26" y="0"/>
                    </a:moveTo>
                    <a:cubicBezTo>
                      <a:pt x="43" y="0"/>
                      <a:pt x="43" y="0"/>
                      <a:pt x="43" y="0"/>
                    </a:cubicBezTo>
                    <a:cubicBezTo>
                      <a:pt x="43" y="3"/>
                      <a:pt x="43" y="3"/>
                      <a:pt x="43" y="3"/>
                    </a:cubicBezTo>
                    <a:cubicBezTo>
                      <a:pt x="26" y="3"/>
                      <a:pt x="26" y="3"/>
                      <a:pt x="26" y="3"/>
                    </a:cubicBezTo>
                    <a:lnTo>
                      <a:pt x="26" y="0"/>
                    </a:lnTo>
                    <a:close/>
                    <a:moveTo>
                      <a:pt x="43" y="14"/>
                    </a:moveTo>
                    <a:cubicBezTo>
                      <a:pt x="41" y="14"/>
                      <a:pt x="41" y="14"/>
                      <a:pt x="41" y="14"/>
                    </a:cubicBezTo>
                    <a:cubicBezTo>
                      <a:pt x="41" y="3"/>
                      <a:pt x="41" y="3"/>
                      <a:pt x="41" y="3"/>
                    </a:cubicBezTo>
                    <a:cubicBezTo>
                      <a:pt x="29" y="3"/>
                      <a:pt x="29" y="3"/>
                      <a:pt x="29" y="3"/>
                    </a:cubicBezTo>
                    <a:cubicBezTo>
                      <a:pt x="29" y="14"/>
                      <a:pt x="29" y="14"/>
                      <a:pt x="29" y="14"/>
                    </a:cubicBezTo>
                    <a:cubicBezTo>
                      <a:pt x="17" y="14"/>
                      <a:pt x="17" y="14"/>
                      <a:pt x="17" y="14"/>
                    </a:cubicBezTo>
                    <a:cubicBezTo>
                      <a:pt x="17" y="3"/>
                      <a:pt x="17" y="3"/>
                      <a:pt x="17" y="3"/>
                    </a:cubicBezTo>
                    <a:cubicBezTo>
                      <a:pt x="6" y="3"/>
                      <a:pt x="6" y="3"/>
                      <a:pt x="6" y="3"/>
                    </a:cubicBezTo>
                    <a:cubicBezTo>
                      <a:pt x="6" y="14"/>
                      <a:pt x="6" y="14"/>
                      <a:pt x="6" y="14"/>
                    </a:cubicBezTo>
                    <a:cubicBezTo>
                      <a:pt x="3" y="14"/>
                      <a:pt x="3" y="14"/>
                      <a:pt x="3" y="14"/>
                    </a:cubicBezTo>
                    <a:cubicBezTo>
                      <a:pt x="2" y="14"/>
                      <a:pt x="0" y="16"/>
                      <a:pt x="0" y="18"/>
                    </a:cubicBezTo>
                    <a:cubicBezTo>
                      <a:pt x="0" y="43"/>
                      <a:pt x="0" y="43"/>
                      <a:pt x="0" y="43"/>
                    </a:cubicBezTo>
                    <a:cubicBezTo>
                      <a:pt x="0" y="45"/>
                      <a:pt x="2" y="46"/>
                      <a:pt x="3" y="46"/>
                    </a:cubicBezTo>
                    <a:cubicBezTo>
                      <a:pt x="17" y="46"/>
                      <a:pt x="17" y="46"/>
                      <a:pt x="17" y="46"/>
                    </a:cubicBezTo>
                    <a:cubicBezTo>
                      <a:pt x="19" y="46"/>
                      <a:pt x="20" y="45"/>
                      <a:pt x="20" y="43"/>
                    </a:cubicBezTo>
                    <a:cubicBezTo>
                      <a:pt x="20" y="26"/>
                      <a:pt x="20" y="26"/>
                      <a:pt x="20" y="26"/>
                    </a:cubicBezTo>
                    <a:cubicBezTo>
                      <a:pt x="26" y="26"/>
                      <a:pt x="26" y="26"/>
                      <a:pt x="26" y="26"/>
                    </a:cubicBezTo>
                    <a:cubicBezTo>
                      <a:pt x="26" y="43"/>
                      <a:pt x="26" y="43"/>
                      <a:pt x="26" y="43"/>
                    </a:cubicBezTo>
                    <a:cubicBezTo>
                      <a:pt x="26" y="45"/>
                      <a:pt x="28" y="46"/>
                      <a:pt x="29" y="46"/>
                    </a:cubicBezTo>
                    <a:cubicBezTo>
                      <a:pt x="43" y="46"/>
                      <a:pt x="43" y="46"/>
                      <a:pt x="43" y="46"/>
                    </a:cubicBezTo>
                    <a:cubicBezTo>
                      <a:pt x="45" y="46"/>
                      <a:pt x="46" y="45"/>
                      <a:pt x="46" y="43"/>
                    </a:cubicBezTo>
                    <a:cubicBezTo>
                      <a:pt x="46" y="18"/>
                      <a:pt x="46" y="18"/>
                      <a:pt x="46" y="18"/>
                    </a:cubicBezTo>
                    <a:cubicBezTo>
                      <a:pt x="46" y="16"/>
                      <a:pt x="45" y="14"/>
                      <a:pt x="43" y="14"/>
                    </a:cubicBezTo>
                    <a:close/>
                    <a:moveTo>
                      <a:pt x="16" y="43"/>
                    </a:moveTo>
                    <a:cubicBezTo>
                      <a:pt x="5" y="43"/>
                      <a:pt x="5" y="43"/>
                      <a:pt x="5" y="43"/>
                    </a:cubicBezTo>
                    <a:cubicBezTo>
                      <a:pt x="4" y="43"/>
                      <a:pt x="3" y="43"/>
                      <a:pt x="3" y="42"/>
                    </a:cubicBezTo>
                    <a:cubicBezTo>
                      <a:pt x="3" y="41"/>
                      <a:pt x="4" y="40"/>
                      <a:pt x="5" y="40"/>
                    </a:cubicBezTo>
                    <a:cubicBezTo>
                      <a:pt x="16" y="40"/>
                      <a:pt x="16" y="40"/>
                      <a:pt x="16" y="40"/>
                    </a:cubicBezTo>
                    <a:cubicBezTo>
                      <a:pt x="17" y="40"/>
                      <a:pt x="17" y="41"/>
                      <a:pt x="17" y="42"/>
                    </a:cubicBezTo>
                    <a:cubicBezTo>
                      <a:pt x="17" y="43"/>
                      <a:pt x="17" y="43"/>
                      <a:pt x="16" y="43"/>
                    </a:cubicBezTo>
                    <a:close/>
                    <a:moveTo>
                      <a:pt x="25" y="23"/>
                    </a:moveTo>
                    <a:cubicBezTo>
                      <a:pt x="22" y="23"/>
                      <a:pt x="22" y="23"/>
                      <a:pt x="22" y="23"/>
                    </a:cubicBezTo>
                    <a:cubicBezTo>
                      <a:pt x="21" y="23"/>
                      <a:pt x="20" y="22"/>
                      <a:pt x="20" y="22"/>
                    </a:cubicBezTo>
                    <a:cubicBezTo>
                      <a:pt x="20" y="21"/>
                      <a:pt x="21" y="20"/>
                      <a:pt x="22" y="20"/>
                    </a:cubicBezTo>
                    <a:cubicBezTo>
                      <a:pt x="25" y="20"/>
                      <a:pt x="25" y="20"/>
                      <a:pt x="25" y="20"/>
                    </a:cubicBezTo>
                    <a:cubicBezTo>
                      <a:pt x="25" y="20"/>
                      <a:pt x="26" y="21"/>
                      <a:pt x="26" y="22"/>
                    </a:cubicBezTo>
                    <a:cubicBezTo>
                      <a:pt x="26" y="22"/>
                      <a:pt x="25" y="23"/>
                      <a:pt x="25" y="23"/>
                    </a:cubicBezTo>
                    <a:close/>
                    <a:moveTo>
                      <a:pt x="42" y="43"/>
                    </a:moveTo>
                    <a:cubicBezTo>
                      <a:pt x="31" y="43"/>
                      <a:pt x="31" y="43"/>
                      <a:pt x="31" y="43"/>
                    </a:cubicBezTo>
                    <a:cubicBezTo>
                      <a:pt x="30" y="43"/>
                      <a:pt x="29" y="43"/>
                      <a:pt x="29" y="42"/>
                    </a:cubicBezTo>
                    <a:cubicBezTo>
                      <a:pt x="29" y="41"/>
                      <a:pt x="30" y="40"/>
                      <a:pt x="31" y="40"/>
                    </a:cubicBezTo>
                    <a:cubicBezTo>
                      <a:pt x="42" y="40"/>
                      <a:pt x="42" y="40"/>
                      <a:pt x="42" y="40"/>
                    </a:cubicBezTo>
                    <a:cubicBezTo>
                      <a:pt x="43" y="40"/>
                      <a:pt x="43" y="41"/>
                      <a:pt x="43" y="42"/>
                    </a:cubicBezTo>
                    <a:cubicBezTo>
                      <a:pt x="43" y="43"/>
                      <a:pt x="43" y="43"/>
                      <a:pt x="42"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53" name="Freeform 59"/>
              <p:cNvSpPr>
                <a:spLocks/>
              </p:cNvSpPr>
              <p:nvPr/>
            </p:nvSpPr>
            <p:spPr bwMode="auto">
              <a:xfrm>
                <a:off x="11572076" y="3920155"/>
                <a:ext cx="236837" cy="238794"/>
              </a:xfrm>
              <a:custGeom>
                <a:avLst/>
                <a:gdLst>
                  <a:gd name="T0" fmla="*/ 61 w 121"/>
                  <a:gd name="T1" fmla="*/ 122 h 122"/>
                  <a:gd name="T2" fmla="*/ 121 w 121"/>
                  <a:gd name="T3" fmla="*/ 62 h 122"/>
                  <a:gd name="T4" fmla="*/ 84 w 121"/>
                  <a:gd name="T5" fmla="*/ 62 h 122"/>
                  <a:gd name="T6" fmla="*/ 84 w 121"/>
                  <a:gd name="T7" fmla="*/ 0 h 122"/>
                  <a:gd name="T8" fmla="*/ 38 w 121"/>
                  <a:gd name="T9" fmla="*/ 0 h 122"/>
                  <a:gd name="T10" fmla="*/ 38 w 121"/>
                  <a:gd name="T11" fmla="*/ 62 h 122"/>
                  <a:gd name="T12" fmla="*/ 0 w 121"/>
                  <a:gd name="T13" fmla="*/ 62 h 122"/>
                  <a:gd name="T14" fmla="*/ 61 w 121"/>
                  <a:gd name="T15" fmla="*/ 122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 h="122">
                    <a:moveTo>
                      <a:pt x="61" y="122"/>
                    </a:moveTo>
                    <a:lnTo>
                      <a:pt x="121" y="62"/>
                    </a:lnTo>
                    <a:lnTo>
                      <a:pt x="84" y="62"/>
                    </a:lnTo>
                    <a:lnTo>
                      <a:pt x="84" y="0"/>
                    </a:lnTo>
                    <a:lnTo>
                      <a:pt x="38" y="0"/>
                    </a:lnTo>
                    <a:lnTo>
                      <a:pt x="38" y="62"/>
                    </a:lnTo>
                    <a:lnTo>
                      <a:pt x="0" y="62"/>
                    </a:lnTo>
                    <a:lnTo>
                      <a:pt x="61" y="1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54" name="Freeform 60"/>
              <p:cNvSpPr>
                <a:spLocks noEditPoints="1"/>
              </p:cNvSpPr>
              <p:nvPr/>
            </p:nvSpPr>
            <p:spPr bwMode="auto">
              <a:xfrm>
                <a:off x="11848058" y="3391677"/>
                <a:ext cx="197691" cy="197690"/>
              </a:xfrm>
              <a:custGeom>
                <a:avLst/>
                <a:gdLst>
                  <a:gd name="T0" fmla="*/ 31 w 62"/>
                  <a:gd name="T1" fmla="*/ 62 h 62"/>
                  <a:gd name="T2" fmla="*/ 0 w 62"/>
                  <a:gd name="T3" fmla="*/ 31 h 62"/>
                  <a:gd name="T4" fmla="*/ 31 w 62"/>
                  <a:gd name="T5" fmla="*/ 0 h 62"/>
                  <a:gd name="T6" fmla="*/ 62 w 62"/>
                  <a:gd name="T7" fmla="*/ 31 h 62"/>
                  <a:gd name="T8" fmla="*/ 31 w 62"/>
                  <a:gd name="T9" fmla="*/ 62 h 62"/>
                  <a:gd name="T10" fmla="*/ 57 w 62"/>
                  <a:gd name="T11" fmla="*/ 35 h 62"/>
                  <a:gd name="T12" fmla="*/ 41 w 62"/>
                  <a:gd name="T13" fmla="*/ 34 h 62"/>
                  <a:gd name="T14" fmla="*/ 46 w 62"/>
                  <a:gd name="T15" fmla="*/ 53 h 62"/>
                  <a:gd name="T16" fmla="*/ 57 w 62"/>
                  <a:gd name="T17" fmla="*/ 35 h 62"/>
                  <a:gd name="T18" fmla="*/ 41 w 62"/>
                  <a:gd name="T19" fmla="*/ 55 h 62"/>
                  <a:gd name="T20" fmla="*/ 36 w 62"/>
                  <a:gd name="T21" fmla="*/ 35 h 62"/>
                  <a:gd name="T22" fmla="*/ 35 w 62"/>
                  <a:gd name="T23" fmla="*/ 35 h 62"/>
                  <a:gd name="T24" fmla="*/ 15 w 62"/>
                  <a:gd name="T25" fmla="*/ 52 h 62"/>
                  <a:gd name="T26" fmla="*/ 31 w 62"/>
                  <a:gd name="T27" fmla="*/ 57 h 62"/>
                  <a:gd name="T28" fmla="*/ 41 w 62"/>
                  <a:gd name="T29" fmla="*/ 55 h 62"/>
                  <a:gd name="T30" fmla="*/ 11 w 62"/>
                  <a:gd name="T31" fmla="*/ 48 h 62"/>
                  <a:gd name="T32" fmla="*/ 33 w 62"/>
                  <a:gd name="T33" fmla="*/ 31 h 62"/>
                  <a:gd name="T34" fmla="*/ 34 w 62"/>
                  <a:gd name="T35" fmla="*/ 31 h 62"/>
                  <a:gd name="T36" fmla="*/ 32 w 62"/>
                  <a:gd name="T37" fmla="*/ 26 h 62"/>
                  <a:gd name="T38" fmla="*/ 4 w 62"/>
                  <a:gd name="T39" fmla="*/ 30 h 62"/>
                  <a:gd name="T40" fmla="*/ 4 w 62"/>
                  <a:gd name="T41" fmla="*/ 31 h 62"/>
                  <a:gd name="T42" fmla="*/ 11 w 62"/>
                  <a:gd name="T43" fmla="*/ 48 h 62"/>
                  <a:gd name="T44" fmla="*/ 5 w 62"/>
                  <a:gd name="T45" fmla="*/ 25 h 62"/>
                  <a:gd name="T46" fmla="*/ 29 w 62"/>
                  <a:gd name="T47" fmla="*/ 22 h 62"/>
                  <a:gd name="T48" fmla="*/ 20 w 62"/>
                  <a:gd name="T49" fmla="*/ 7 h 62"/>
                  <a:gd name="T50" fmla="*/ 5 w 62"/>
                  <a:gd name="T51" fmla="*/ 25 h 62"/>
                  <a:gd name="T52" fmla="*/ 25 w 62"/>
                  <a:gd name="T53" fmla="*/ 5 h 62"/>
                  <a:gd name="T54" fmla="*/ 35 w 62"/>
                  <a:gd name="T55" fmla="*/ 20 h 62"/>
                  <a:gd name="T56" fmla="*/ 49 w 62"/>
                  <a:gd name="T57" fmla="*/ 11 h 62"/>
                  <a:gd name="T58" fmla="*/ 31 w 62"/>
                  <a:gd name="T59" fmla="*/ 4 h 62"/>
                  <a:gd name="T60" fmla="*/ 25 w 62"/>
                  <a:gd name="T61" fmla="*/ 5 h 62"/>
                  <a:gd name="T62" fmla="*/ 51 w 62"/>
                  <a:gd name="T63" fmla="*/ 14 h 62"/>
                  <a:gd name="T64" fmla="*/ 37 w 62"/>
                  <a:gd name="T65" fmla="*/ 24 h 62"/>
                  <a:gd name="T66" fmla="*/ 38 w 62"/>
                  <a:gd name="T67" fmla="*/ 28 h 62"/>
                  <a:gd name="T68" fmla="*/ 39 w 62"/>
                  <a:gd name="T69" fmla="*/ 30 h 62"/>
                  <a:gd name="T70" fmla="*/ 57 w 62"/>
                  <a:gd name="T71" fmla="*/ 30 h 62"/>
                  <a:gd name="T72" fmla="*/ 51 w 62"/>
                  <a:gd name="T73" fmla="*/ 1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 h="62">
                    <a:moveTo>
                      <a:pt x="31" y="62"/>
                    </a:moveTo>
                    <a:cubicBezTo>
                      <a:pt x="14" y="62"/>
                      <a:pt x="0" y="48"/>
                      <a:pt x="0" y="31"/>
                    </a:cubicBezTo>
                    <a:cubicBezTo>
                      <a:pt x="0" y="14"/>
                      <a:pt x="14" y="0"/>
                      <a:pt x="31" y="0"/>
                    </a:cubicBezTo>
                    <a:cubicBezTo>
                      <a:pt x="48" y="0"/>
                      <a:pt x="62" y="14"/>
                      <a:pt x="62" y="31"/>
                    </a:cubicBezTo>
                    <a:cubicBezTo>
                      <a:pt x="62" y="48"/>
                      <a:pt x="48" y="62"/>
                      <a:pt x="31" y="62"/>
                    </a:cubicBezTo>
                    <a:close/>
                    <a:moveTo>
                      <a:pt x="57" y="35"/>
                    </a:moveTo>
                    <a:cubicBezTo>
                      <a:pt x="56" y="35"/>
                      <a:pt x="49" y="32"/>
                      <a:pt x="41" y="34"/>
                    </a:cubicBezTo>
                    <a:cubicBezTo>
                      <a:pt x="44" y="43"/>
                      <a:pt x="45" y="51"/>
                      <a:pt x="46" y="53"/>
                    </a:cubicBezTo>
                    <a:cubicBezTo>
                      <a:pt x="52" y="49"/>
                      <a:pt x="56" y="42"/>
                      <a:pt x="57" y="35"/>
                    </a:cubicBezTo>
                    <a:close/>
                    <a:moveTo>
                      <a:pt x="41" y="55"/>
                    </a:moveTo>
                    <a:cubicBezTo>
                      <a:pt x="41" y="53"/>
                      <a:pt x="39" y="45"/>
                      <a:pt x="36" y="35"/>
                    </a:cubicBezTo>
                    <a:cubicBezTo>
                      <a:pt x="36" y="35"/>
                      <a:pt x="36" y="35"/>
                      <a:pt x="35" y="35"/>
                    </a:cubicBezTo>
                    <a:cubicBezTo>
                      <a:pt x="20" y="40"/>
                      <a:pt x="15" y="51"/>
                      <a:pt x="15" y="52"/>
                    </a:cubicBezTo>
                    <a:cubicBezTo>
                      <a:pt x="19" y="55"/>
                      <a:pt x="25" y="57"/>
                      <a:pt x="31" y="57"/>
                    </a:cubicBezTo>
                    <a:cubicBezTo>
                      <a:pt x="35" y="57"/>
                      <a:pt x="38" y="57"/>
                      <a:pt x="41" y="55"/>
                    </a:cubicBezTo>
                    <a:close/>
                    <a:moveTo>
                      <a:pt x="11" y="48"/>
                    </a:moveTo>
                    <a:cubicBezTo>
                      <a:pt x="12" y="47"/>
                      <a:pt x="19" y="35"/>
                      <a:pt x="33" y="31"/>
                    </a:cubicBezTo>
                    <a:cubicBezTo>
                      <a:pt x="33" y="31"/>
                      <a:pt x="33" y="31"/>
                      <a:pt x="34" y="31"/>
                    </a:cubicBezTo>
                    <a:cubicBezTo>
                      <a:pt x="33" y="29"/>
                      <a:pt x="32" y="28"/>
                      <a:pt x="32" y="26"/>
                    </a:cubicBezTo>
                    <a:cubicBezTo>
                      <a:pt x="18" y="30"/>
                      <a:pt x="6" y="30"/>
                      <a:pt x="4" y="30"/>
                    </a:cubicBezTo>
                    <a:cubicBezTo>
                      <a:pt x="4" y="30"/>
                      <a:pt x="4" y="30"/>
                      <a:pt x="4" y="31"/>
                    </a:cubicBezTo>
                    <a:cubicBezTo>
                      <a:pt x="4" y="38"/>
                      <a:pt x="7" y="44"/>
                      <a:pt x="11" y="48"/>
                    </a:cubicBezTo>
                    <a:close/>
                    <a:moveTo>
                      <a:pt x="5" y="25"/>
                    </a:moveTo>
                    <a:cubicBezTo>
                      <a:pt x="6" y="25"/>
                      <a:pt x="17" y="25"/>
                      <a:pt x="29" y="22"/>
                    </a:cubicBezTo>
                    <a:cubicBezTo>
                      <a:pt x="25" y="14"/>
                      <a:pt x="20" y="8"/>
                      <a:pt x="20" y="7"/>
                    </a:cubicBezTo>
                    <a:cubicBezTo>
                      <a:pt x="12" y="10"/>
                      <a:pt x="7" y="17"/>
                      <a:pt x="5" y="25"/>
                    </a:cubicBezTo>
                    <a:close/>
                    <a:moveTo>
                      <a:pt x="25" y="5"/>
                    </a:moveTo>
                    <a:cubicBezTo>
                      <a:pt x="25" y="6"/>
                      <a:pt x="30" y="12"/>
                      <a:pt x="35" y="20"/>
                    </a:cubicBezTo>
                    <a:cubicBezTo>
                      <a:pt x="44" y="17"/>
                      <a:pt x="48" y="12"/>
                      <a:pt x="49" y="11"/>
                    </a:cubicBezTo>
                    <a:cubicBezTo>
                      <a:pt x="44" y="7"/>
                      <a:pt x="38" y="4"/>
                      <a:pt x="31" y="4"/>
                    </a:cubicBezTo>
                    <a:cubicBezTo>
                      <a:pt x="29" y="4"/>
                      <a:pt x="27" y="4"/>
                      <a:pt x="25" y="5"/>
                    </a:cubicBezTo>
                    <a:close/>
                    <a:moveTo>
                      <a:pt x="51" y="14"/>
                    </a:moveTo>
                    <a:cubicBezTo>
                      <a:pt x="51" y="15"/>
                      <a:pt x="46" y="20"/>
                      <a:pt x="37" y="24"/>
                    </a:cubicBezTo>
                    <a:cubicBezTo>
                      <a:pt x="37" y="26"/>
                      <a:pt x="38" y="27"/>
                      <a:pt x="38" y="28"/>
                    </a:cubicBezTo>
                    <a:cubicBezTo>
                      <a:pt x="39" y="29"/>
                      <a:pt x="39" y="29"/>
                      <a:pt x="39" y="30"/>
                    </a:cubicBezTo>
                    <a:cubicBezTo>
                      <a:pt x="48" y="29"/>
                      <a:pt x="57" y="30"/>
                      <a:pt x="57" y="30"/>
                    </a:cubicBezTo>
                    <a:cubicBezTo>
                      <a:pt x="57" y="24"/>
                      <a:pt x="55" y="18"/>
                      <a:pt x="51"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55" name="Freeform 61"/>
              <p:cNvSpPr>
                <a:spLocks noEditPoints="1"/>
              </p:cNvSpPr>
              <p:nvPr/>
            </p:nvSpPr>
            <p:spPr bwMode="auto">
              <a:xfrm>
                <a:off x="11650369" y="3689191"/>
                <a:ext cx="187904" cy="166372"/>
              </a:xfrm>
              <a:custGeom>
                <a:avLst/>
                <a:gdLst>
                  <a:gd name="T0" fmla="*/ 48 w 59"/>
                  <a:gd name="T1" fmla="*/ 0 h 52"/>
                  <a:gd name="T2" fmla="*/ 11 w 59"/>
                  <a:gd name="T3" fmla="*/ 0 h 52"/>
                  <a:gd name="T4" fmla="*/ 0 w 59"/>
                  <a:gd name="T5" fmla="*/ 12 h 52"/>
                  <a:gd name="T6" fmla="*/ 0 w 59"/>
                  <a:gd name="T7" fmla="*/ 50 h 52"/>
                  <a:gd name="T8" fmla="*/ 2 w 59"/>
                  <a:gd name="T9" fmla="*/ 52 h 52"/>
                  <a:gd name="T10" fmla="*/ 57 w 59"/>
                  <a:gd name="T11" fmla="*/ 52 h 52"/>
                  <a:gd name="T12" fmla="*/ 59 w 59"/>
                  <a:gd name="T13" fmla="*/ 50 h 52"/>
                  <a:gd name="T14" fmla="*/ 59 w 59"/>
                  <a:gd name="T15" fmla="*/ 12 h 52"/>
                  <a:gd name="T16" fmla="*/ 48 w 59"/>
                  <a:gd name="T17" fmla="*/ 0 h 52"/>
                  <a:gd name="T18" fmla="*/ 37 w 59"/>
                  <a:gd name="T19" fmla="*/ 34 h 52"/>
                  <a:gd name="T20" fmla="*/ 37 w 59"/>
                  <a:gd name="T21" fmla="*/ 45 h 52"/>
                  <a:gd name="T22" fmla="*/ 22 w 59"/>
                  <a:gd name="T23" fmla="*/ 45 h 52"/>
                  <a:gd name="T24" fmla="*/ 22 w 59"/>
                  <a:gd name="T25" fmla="*/ 34 h 52"/>
                  <a:gd name="T26" fmla="*/ 11 w 59"/>
                  <a:gd name="T27" fmla="*/ 34 h 52"/>
                  <a:gd name="T28" fmla="*/ 29 w 59"/>
                  <a:gd name="T29" fmla="*/ 19 h 52"/>
                  <a:gd name="T30" fmla="*/ 48 w 59"/>
                  <a:gd name="T31" fmla="*/ 34 h 52"/>
                  <a:gd name="T32" fmla="*/ 37 w 59"/>
                  <a:gd name="T33" fmla="*/ 34 h 52"/>
                  <a:gd name="T34" fmla="*/ 9 w 59"/>
                  <a:gd name="T35" fmla="*/ 8 h 52"/>
                  <a:gd name="T36" fmla="*/ 12 w 59"/>
                  <a:gd name="T37" fmla="*/ 4 h 52"/>
                  <a:gd name="T38" fmla="*/ 46 w 59"/>
                  <a:gd name="T39" fmla="*/ 4 h 52"/>
                  <a:gd name="T40" fmla="*/ 50 w 59"/>
                  <a:gd name="T41" fmla="*/ 8 h 52"/>
                  <a:gd name="T42" fmla="*/ 9 w 59"/>
                  <a:gd name="T43" fmla="*/ 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 h="52">
                    <a:moveTo>
                      <a:pt x="48" y="0"/>
                    </a:moveTo>
                    <a:cubicBezTo>
                      <a:pt x="11" y="0"/>
                      <a:pt x="11" y="0"/>
                      <a:pt x="11" y="0"/>
                    </a:cubicBezTo>
                    <a:cubicBezTo>
                      <a:pt x="0" y="12"/>
                      <a:pt x="0" y="12"/>
                      <a:pt x="0" y="12"/>
                    </a:cubicBezTo>
                    <a:cubicBezTo>
                      <a:pt x="0" y="50"/>
                      <a:pt x="0" y="50"/>
                      <a:pt x="0" y="50"/>
                    </a:cubicBezTo>
                    <a:cubicBezTo>
                      <a:pt x="0" y="52"/>
                      <a:pt x="1" y="52"/>
                      <a:pt x="2" y="52"/>
                    </a:cubicBezTo>
                    <a:cubicBezTo>
                      <a:pt x="57" y="52"/>
                      <a:pt x="57" y="52"/>
                      <a:pt x="57" y="52"/>
                    </a:cubicBezTo>
                    <a:cubicBezTo>
                      <a:pt x="58" y="52"/>
                      <a:pt x="59" y="52"/>
                      <a:pt x="59" y="50"/>
                    </a:cubicBezTo>
                    <a:cubicBezTo>
                      <a:pt x="59" y="12"/>
                      <a:pt x="59" y="12"/>
                      <a:pt x="59" y="12"/>
                    </a:cubicBezTo>
                    <a:lnTo>
                      <a:pt x="48" y="0"/>
                    </a:lnTo>
                    <a:close/>
                    <a:moveTo>
                      <a:pt x="37" y="34"/>
                    </a:moveTo>
                    <a:cubicBezTo>
                      <a:pt x="37" y="45"/>
                      <a:pt x="37" y="45"/>
                      <a:pt x="37" y="45"/>
                    </a:cubicBezTo>
                    <a:cubicBezTo>
                      <a:pt x="22" y="45"/>
                      <a:pt x="22" y="45"/>
                      <a:pt x="22" y="45"/>
                    </a:cubicBezTo>
                    <a:cubicBezTo>
                      <a:pt x="22" y="34"/>
                      <a:pt x="22" y="34"/>
                      <a:pt x="22" y="34"/>
                    </a:cubicBezTo>
                    <a:cubicBezTo>
                      <a:pt x="11" y="34"/>
                      <a:pt x="11" y="34"/>
                      <a:pt x="11" y="34"/>
                    </a:cubicBezTo>
                    <a:cubicBezTo>
                      <a:pt x="29" y="19"/>
                      <a:pt x="29" y="19"/>
                      <a:pt x="29" y="19"/>
                    </a:cubicBezTo>
                    <a:cubicBezTo>
                      <a:pt x="48" y="34"/>
                      <a:pt x="48" y="34"/>
                      <a:pt x="48" y="34"/>
                    </a:cubicBezTo>
                    <a:lnTo>
                      <a:pt x="37" y="34"/>
                    </a:lnTo>
                    <a:close/>
                    <a:moveTo>
                      <a:pt x="9" y="8"/>
                    </a:moveTo>
                    <a:cubicBezTo>
                      <a:pt x="12" y="4"/>
                      <a:pt x="12" y="4"/>
                      <a:pt x="12" y="4"/>
                    </a:cubicBezTo>
                    <a:cubicBezTo>
                      <a:pt x="46" y="4"/>
                      <a:pt x="46" y="4"/>
                      <a:pt x="46" y="4"/>
                    </a:cubicBezTo>
                    <a:cubicBezTo>
                      <a:pt x="50" y="8"/>
                      <a:pt x="50" y="8"/>
                      <a:pt x="50" y="8"/>
                    </a:cubicBezTo>
                    <a:lnTo>
                      <a:pt x="9"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56" name="Freeform 62"/>
              <p:cNvSpPr>
                <a:spLocks noEditPoints="1"/>
              </p:cNvSpPr>
              <p:nvPr/>
            </p:nvSpPr>
            <p:spPr bwMode="auto">
              <a:xfrm>
                <a:off x="11243244" y="4012150"/>
                <a:ext cx="303387" cy="266197"/>
              </a:xfrm>
              <a:custGeom>
                <a:avLst/>
                <a:gdLst>
                  <a:gd name="T0" fmla="*/ 95 w 95"/>
                  <a:gd name="T1" fmla="*/ 34 h 83"/>
                  <a:gd name="T2" fmla="*/ 83 w 95"/>
                  <a:gd name="T3" fmla="*/ 0 h 83"/>
                  <a:gd name="T4" fmla="*/ 83 w 95"/>
                  <a:gd name="T5" fmla="*/ 0 h 83"/>
                  <a:gd name="T6" fmla="*/ 75 w 95"/>
                  <a:gd name="T7" fmla="*/ 0 h 83"/>
                  <a:gd name="T8" fmla="*/ 31 w 95"/>
                  <a:gd name="T9" fmla="*/ 19 h 83"/>
                  <a:gd name="T10" fmla="*/ 30 w 95"/>
                  <a:gd name="T11" fmla="*/ 34 h 83"/>
                  <a:gd name="T12" fmla="*/ 31 w 95"/>
                  <a:gd name="T13" fmla="*/ 49 h 83"/>
                  <a:gd name="T14" fmla="*/ 75 w 95"/>
                  <a:gd name="T15" fmla="*/ 67 h 83"/>
                  <a:gd name="T16" fmla="*/ 83 w 95"/>
                  <a:gd name="T17" fmla="*/ 67 h 83"/>
                  <a:gd name="T18" fmla="*/ 83 w 95"/>
                  <a:gd name="T19" fmla="*/ 67 h 83"/>
                  <a:gd name="T20" fmla="*/ 95 w 95"/>
                  <a:gd name="T21" fmla="*/ 34 h 83"/>
                  <a:gd name="T22" fmla="*/ 80 w 95"/>
                  <a:gd name="T23" fmla="*/ 62 h 83"/>
                  <a:gd name="T24" fmla="*/ 78 w 95"/>
                  <a:gd name="T25" fmla="*/ 61 h 83"/>
                  <a:gd name="T26" fmla="*/ 75 w 95"/>
                  <a:gd name="T27" fmla="*/ 55 h 83"/>
                  <a:gd name="T28" fmla="*/ 71 w 95"/>
                  <a:gd name="T29" fmla="*/ 34 h 83"/>
                  <a:gd name="T30" fmla="*/ 75 w 95"/>
                  <a:gd name="T31" fmla="*/ 12 h 83"/>
                  <a:gd name="T32" fmla="*/ 78 w 95"/>
                  <a:gd name="T33" fmla="*/ 7 h 83"/>
                  <a:gd name="T34" fmla="*/ 80 w 95"/>
                  <a:gd name="T35" fmla="*/ 5 h 83"/>
                  <a:gd name="T36" fmla="*/ 82 w 95"/>
                  <a:gd name="T37" fmla="*/ 7 h 83"/>
                  <a:gd name="T38" fmla="*/ 86 w 95"/>
                  <a:gd name="T39" fmla="*/ 12 h 83"/>
                  <a:gd name="T40" fmla="*/ 89 w 95"/>
                  <a:gd name="T41" fmla="*/ 34 h 83"/>
                  <a:gd name="T42" fmla="*/ 86 w 95"/>
                  <a:gd name="T43" fmla="*/ 55 h 83"/>
                  <a:gd name="T44" fmla="*/ 82 w 95"/>
                  <a:gd name="T45" fmla="*/ 61 h 83"/>
                  <a:gd name="T46" fmla="*/ 80 w 95"/>
                  <a:gd name="T47" fmla="*/ 62 h 83"/>
                  <a:gd name="T48" fmla="*/ 23 w 95"/>
                  <a:gd name="T49" fmla="*/ 34 h 83"/>
                  <a:gd name="T50" fmla="*/ 24 w 95"/>
                  <a:gd name="T51" fmla="*/ 20 h 83"/>
                  <a:gd name="T52" fmla="*/ 12 w 95"/>
                  <a:gd name="T53" fmla="*/ 21 h 83"/>
                  <a:gd name="T54" fmla="*/ 5 w 95"/>
                  <a:gd name="T55" fmla="*/ 21 h 83"/>
                  <a:gd name="T56" fmla="*/ 0 w 95"/>
                  <a:gd name="T57" fmla="*/ 30 h 83"/>
                  <a:gd name="T58" fmla="*/ 0 w 95"/>
                  <a:gd name="T59" fmla="*/ 38 h 83"/>
                  <a:gd name="T60" fmla="*/ 5 w 95"/>
                  <a:gd name="T61" fmla="*/ 47 h 83"/>
                  <a:gd name="T62" fmla="*/ 12 w 95"/>
                  <a:gd name="T63" fmla="*/ 47 h 83"/>
                  <a:gd name="T64" fmla="*/ 24 w 95"/>
                  <a:gd name="T65" fmla="*/ 47 h 83"/>
                  <a:gd name="T66" fmla="*/ 23 w 95"/>
                  <a:gd name="T67" fmla="*/ 34 h 83"/>
                  <a:gd name="T68" fmla="*/ 34 w 95"/>
                  <a:gd name="T69" fmla="*/ 53 h 83"/>
                  <a:gd name="T70" fmla="*/ 22 w 95"/>
                  <a:gd name="T71" fmla="*/ 51 h 83"/>
                  <a:gd name="T72" fmla="*/ 30 w 95"/>
                  <a:gd name="T73" fmla="*/ 81 h 83"/>
                  <a:gd name="T74" fmla="*/ 33 w 95"/>
                  <a:gd name="T75" fmla="*/ 83 h 83"/>
                  <a:gd name="T76" fmla="*/ 44 w 95"/>
                  <a:gd name="T77" fmla="*/ 78 h 83"/>
                  <a:gd name="T78" fmla="*/ 46 w 95"/>
                  <a:gd name="T79" fmla="*/ 75 h 83"/>
                  <a:gd name="T80" fmla="*/ 34 w 95"/>
                  <a:gd name="T81" fmla="*/ 53 h 83"/>
                  <a:gd name="T82" fmla="*/ 80 w 95"/>
                  <a:gd name="T83" fmla="*/ 45 h 83"/>
                  <a:gd name="T84" fmla="*/ 79 w 95"/>
                  <a:gd name="T85" fmla="*/ 44 h 83"/>
                  <a:gd name="T86" fmla="*/ 78 w 95"/>
                  <a:gd name="T87" fmla="*/ 42 h 83"/>
                  <a:gd name="T88" fmla="*/ 77 w 95"/>
                  <a:gd name="T89" fmla="*/ 34 h 83"/>
                  <a:gd name="T90" fmla="*/ 78 w 95"/>
                  <a:gd name="T91" fmla="*/ 25 h 83"/>
                  <a:gd name="T92" fmla="*/ 79 w 95"/>
                  <a:gd name="T93" fmla="*/ 23 h 83"/>
                  <a:gd name="T94" fmla="*/ 80 w 95"/>
                  <a:gd name="T95" fmla="*/ 23 h 83"/>
                  <a:gd name="T96" fmla="*/ 81 w 95"/>
                  <a:gd name="T97" fmla="*/ 23 h 83"/>
                  <a:gd name="T98" fmla="*/ 82 w 95"/>
                  <a:gd name="T99" fmla="*/ 25 h 83"/>
                  <a:gd name="T100" fmla="*/ 84 w 95"/>
                  <a:gd name="T101" fmla="*/ 34 h 83"/>
                  <a:gd name="T102" fmla="*/ 82 w 95"/>
                  <a:gd name="T103" fmla="*/ 42 h 83"/>
                  <a:gd name="T104" fmla="*/ 81 w 95"/>
                  <a:gd name="T105" fmla="*/ 44 h 83"/>
                  <a:gd name="T106" fmla="*/ 80 w 95"/>
                  <a:gd name="T107" fmla="*/ 4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5" h="83">
                    <a:moveTo>
                      <a:pt x="95" y="34"/>
                    </a:moveTo>
                    <a:cubicBezTo>
                      <a:pt x="95" y="15"/>
                      <a:pt x="89" y="0"/>
                      <a:pt x="83" y="0"/>
                    </a:cubicBezTo>
                    <a:cubicBezTo>
                      <a:pt x="83" y="0"/>
                      <a:pt x="83" y="0"/>
                      <a:pt x="83" y="0"/>
                    </a:cubicBezTo>
                    <a:cubicBezTo>
                      <a:pt x="75" y="0"/>
                      <a:pt x="75" y="0"/>
                      <a:pt x="75" y="0"/>
                    </a:cubicBezTo>
                    <a:cubicBezTo>
                      <a:pt x="75" y="0"/>
                      <a:pt x="57" y="13"/>
                      <a:pt x="31" y="19"/>
                    </a:cubicBezTo>
                    <a:cubicBezTo>
                      <a:pt x="30" y="23"/>
                      <a:pt x="30" y="28"/>
                      <a:pt x="30" y="34"/>
                    </a:cubicBezTo>
                    <a:cubicBezTo>
                      <a:pt x="30" y="39"/>
                      <a:pt x="30" y="44"/>
                      <a:pt x="31" y="49"/>
                    </a:cubicBezTo>
                    <a:cubicBezTo>
                      <a:pt x="57" y="54"/>
                      <a:pt x="75" y="67"/>
                      <a:pt x="75" y="67"/>
                    </a:cubicBezTo>
                    <a:cubicBezTo>
                      <a:pt x="83" y="67"/>
                      <a:pt x="83" y="67"/>
                      <a:pt x="83" y="67"/>
                    </a:cubicBezTo>
                    <a:cubicBezTo>
                      <a:pt x="83" y="67"/>
                      <a:pt x="83" y="67"/>
                      <a:pt x="83" y="67"/>
                    </a:cubicBezTo>
                    <a:cubicBezTo>
                      <a:pt x="89" y="67"/>
                      <a:pt x="95" y="52"/>
                      <a:pt x="95" y="34"/>
                    </a:cubicBezTo>
                    <a:close/>
                    <a:moveTo>
                      <a:pt x="80" y="62"/>
                    </a:moveTo>
                    <a:cubicBezTo>
                      <a:pt x="79" y="62"/>
                      <a:pt x="78" y="61"/>
                      <a:pt x="78" y="61"/>
                    </a:cubicBezTo>
                    <a:cubicBezTo>
                      <a:pt x="77" y="60"/>
                      <a:pt x="76" y="58"/>
                      <a:pt x="75" y="55"/>
                    </a:cubicBezTo>
                    <a:cubicBezTo>
                      <a:pt x="72" y="49"/>
                      <a:pt x="71" y="42"/>
                      <a:pt x="71" y="34"/>
                    </a:cubicBezTo>
                    <a:cubicBezTo>
                      <a:pt x="71" y="26"/>
                      <a:pt x="72" y="18"/>
                      <a:pt x="75" y="12"/>
                    </a:cubicBezTo>
                    <a:cubicBezTo>
                      <a:pt x="76" y="10"/>
                      <a:pt x="77" y="8"/>
                      <a:pt x="78" y="7"/>
                    </a:cubicBezTo>
                    <a:cubicBezTo>
                      <a:pt x="78" y="6"/>
                      <a:pt x="79" y="5"/>
                      <a:pt x="80" y="5"/>
                    </a:cubicBezTo>
                    <a:cubicBezTo>
                      <a:pt x="81" y="5"/>
                      <a:pt x="82" y="6"/>
                      <a:pt x="82" y="7"/>
                    </a:cubicBezTo>
                    <a:cubicBezTo>
                      <a:pt x="84" y="8"/>
                      <a:pt x="85" y="10"/>
                      <a:pt x="86" y="12"/>
                    </a:cubicBezTo>
                    <a:cubicBezTo>
                      <a:pt x="88" y="18"/>
                      <a:pt x="89" y="26"/>
                      <a:pt x="89" y="34"/>
                    </a:cubicBezTo>
                    <a:cubicBezTo>
                      <a:pt x="89" y="42"/>
                      <a:pt x="88" y="49"/>
                      <a:pt x="86" y="55"/>
                    </a:cubicBezTo>
                    <a:cubicBezTo>
                      <a:pt x="85" y="58"/>
                      <a:pt x="84" y="60"/>
                      <a:pt x="82" y="61"/>
                    </a:cubicBezTo>
                    <a:cubicBezTo>
                      <a:pt x="82" y="61"/>
                      <a:pt x="81" y="62"/>
                      <a:pt x="80" y="62"/>
                    </a:cubicBezTo>
                    <a:close/>
                    <a:moveTo>
                      <a:pt x="23" y="34"/>
                    </a:moveTo>
                    <a:cubicBezTo>
                      <a:pt x="23" y="29"/>
                      <a:pt x="24" y="24"/>
                      <a:pt x="24" y="20"/>
                    </a:cubicBezTo>
                    <a:cubicBezTo>
                      <a:pt x="20" y="21"/>
                      <a:pt x="16" y="21"/>
                      <a:pt x="12" y="21"/>
                    </a:cubicBezTo>
                    <a:cubicBezTo>
                      <a:pt x="5" y="21"/>
                      <a:pt x="5" y="21"/>
                      <a:pt x="5" y="21"/>
                    </a:cubicBezTo>
                    <a:cubicBezTo>
                      <a:pt x="0" y="30"/>
                      <a:pt x="0" y="30"/>
                      <a:pt x="0" y="30"/>
                    </a:cubicBezTo>
                    <a:cubicBezTo>
                      <a:pt x="0" y="38"/>
                      <a:pt x="0" y="38"/>
                      <a:pt x="0" y="38"/>
                    </a:cubicBezTo>
                    <a:cubicBezTo>
                      <a:pt x="5" y="47"/>
                      <a:pt x="5" y="47"/>
                      <a:pt x="5" y="47"/>
                    </a:cubicBezTo>
                    <a:cubicBezTo>
                      <a:pt x="5" y="47"/>
                      <a:pt x="5" y="47"/>
                      <a:pt x="12" y="47"/>
                    </a:cubicBezTo>
                    <a:cubicBezTo>
                      <a:pt x="16" y="47"/>
                      <a:pt x="20" y="47"/>
                      <a:pt x="24" y="47"/>
                    </a:cubicBezTo>
                    <a:cubicBezTo>
                      <a:pt x="24" y="43"/>
                      <a:pt x="23" y="39"/>
                      <a:pt x="23" y="34"/>
                    </a:cubicBezTo>
                    <a:close/>
                    <a:moveTo>
                      <a:pt x="34" y="53"/>
                    </a:moveTo>
                    <a:cubicBezTo>
                      <a:pt x="22" y="51"/>
                      <a:pt x="22" y="51"/>
                      <a:pt x="22" y="51"/>
                    </a:cubicBezTo>
                    <a:cubicBezTo>
                      <a:pt x="30" y="81"/>
                      <a:pt x="30" y="81"/>
                      <a:pt x="30" y="81"/>
                    </a:cubicBezTo>
                    <a:cubicBezTo>
                      <a:pt x="30" y="82"/>
                      <a:pt x="32" y="83"/>
                      <a:pt x="33" y="83"/>
                    </a:cubicBezTo>
                    <a:cubicBezTo>
                      <a:pt x="44" y="78"/>
                      <a:pt x="44" y="78"/>
                      <a:pt x="44" y="78"/>
                    </a:cubicBezTo>
                    <a:cubicBezTo>
                      <a:pt x="46" y="78"/>
                      <a:pt x="46" y="76"/>
                      <a:pt x="46" y="75"/>
                    </a:cubicBezTo>
                    <a:lnTo>
                      <a:pt x="34" y="53"/>
                    </a:lnTo>
                    <a:close/>
                    <a:moveTo>
                      <a:pt x="80" y="45"/>
                    </a:moveTo>
                    <a:cubicBezTo>
                      <a:pt x="80" y="45"/>
                      <a:pt x="79" y="44"/>
                      <a:pt x="79" y="44"/>
                    </a:cubicBezTo>
                    <a:cubicBezTo>
                      <a:pt x="79" y="44"/>
                      <a:pt x="78" y="43"/>
                      <a:pt x="78" y="42"/>
                    </a:cubicBezTo>
                    <a:cubicBezTo>
                      <a:pt x="77" y="40"/>
                      <a:pt x="77" y="37"/>
                      <a:pt x="77" y="34"/>
                    </a:cubicBezTo>
                    <a:cubicBezTo>
                      <a:pt x="77" y="31"/>
                      <a:pt x="77" y="28"/>
                      <a:pt x="78" y="25"/>
                    </a:cubicBezTo>
                    <a:cubicBezTo>
                      <a:pt x="78" y="25"/>
                      <a:pt x="79" y="24"/>
                      <a:pt x="79" y="23"/>
                    </a:cubicBezTo>
                    <a:cubicBezTo>
                      <a:pt x="79" y="23"/>
                      <a:pt x="80" y="23"/>
                      <a:pt x="80" y="23"/>
                    </a:cubicBezTo>
                    <a:cubicBezTo>
                      <a:pt x="80" y="23"/>
                      <a:pt x="81" y="23"/>
                      <a:pt x="81" y="23"/>
                    </a:cubicBezTo>
                    <a:cubicBezTo>
                      <a:pt x="81" y="24"/>
                      <a:pt x="82" y="25"/>
                      <a:pt x="82" y="25"/>
                    </a:cubicBezTo>
                    <a:cubicBezTo>
                      <a:pt x="83" y="28"/>
                      <a:pt x="84" y="31"/>
                      <a:pt x="84" y="34"/>
                    </a:cubicBezTo>
                    <a:cubicBezTo>
                      <a:pt x="84" y="37"/>
                      <a:pt x="83" y="40"/>
                      <a:pt x="82" y="42"/>
                    </a:cubicBezTo>
                    <a:cubicBezTo>
                      <a:pt x="82" y="43"/>
                      <a:pt x="81" y="44"/>
                      <a:pt x="81" y="44"/>
                    </a:cubicBezTo>
                    <a:cubicBezTo>
                      <a:pt x="81" y="44"/>
                      <a:pt x="80" y="45"/>
                      <a:pt x="80"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57" name="Freeform 63"/>
              <p:cNvSpPr>
                <a:spLocks noEditPoints="1"/>
              </p:cNvSpPr>
              <p:nvPr/>
            </p:nvSpPr>
            <p:spPr bwMode="auto">
              <a:xfrm>
                <a:off x="11767808" y="3599153"/>
                <a:ext cx="160501" cy="64591"/>
              </a:xfrm>
              <a:custGeom>
                <a:avLst/>
                <a:gdLst>
                  <a:gd name="T0" fmla="*/ 50 w 50"/>
                  <a:gd name="T1" fmla="*/ 10 h 20"/>
                  <a:gd name="T2" fmla="*/ 50 w 50"/>
                  <a:gd name="T3" fmla="*/ 10 h 20"/>
                  <a:gd name="T4" fmla="*/ 40 w 50"/>
                  <a:gd name="T5" fmla="*/ 0 h 20"/>
                  <a:gd name="T6" fmla="*/ 28 w 50"/>
                  <a:gd name="T7" fmla="*/ 0 h 20"/>
                  <a:gd name="T8" fmla="*/ 18 w 50"/>
                  <a:gd name="T9" fmla="*/ 10 h 20"/>
                  <a:gd name="T10" fmla="*/ 18 w 50"/>
                  <a:gd name="T11" fmla="*/ 10 h 20"/>
                  <a:gd name="T12" fmla="*/ 18 w 50"/>
                  <a:gd name="T13" fmla="*/ 11 h 20"/>
                  <a:gd name="T14" fmla="*/ 23 w 50"/>
                  <a:gd name="T15" fmla="*/ 11 h 20"/>
                  <a:gd name="T16" fmla="*/ 23 w 50"/>
                  <a:gd name="T17" fmla="*/ 10 h 20"/>
                  <a:gd name="T18" fmla="*/ 23 w 50"/>
                  <a:gd name="T19" fmla="*/ 10 h 20"/>
                  <a:gd name="T20" fmla="*/ 28 w 50"/>
                  <a:gd name="T21" fmla="*/ 5 h 20"/>
                  <a:gd name="T22" fmla="*/ 40 w 50"/>
                  <a:gd name="T23" fmla="*/ 5 h 20"/>
                  <a:gd name="T24" fmla="*/ 45 w 50"/>
                  <a:gd name="T25" fmla="*/ 10 h 20"/>
                  <a:gd name="T26" fmla="*/ 45 w 50"/>
                  <a:gd name="T27" fmla="*/ 10 h 20"/>
                  <a:gd name="T28" fmla="*/ 40 w 50"/>
                  <a:gd name="T29" fmla="*/ 15 h 20"/>
                  <a:gd name="T30" fmla="*/ 35 w 50"/>
                  <a:gd name="T31" fmla="*/ 15 h 20"/>
                  <a:gd name="T32" fmla="*/ 32 w 50"/>
                  <a:gd name="T33" fmla="*/ 20 h 20"/>
                  <a:gd name="T34" fmla="*/ 40 w 50"/>
                  <a:gd name="T35" fmla="*/ 20 h 20"/>
                  <a:gd name="T36" fmla="*/ 50 w 50"/>
                  <a:gd name="T37" fmla="*/ 10 h 20"/>
                  <a:gd name="T38" fmla="*/ 32 w 50"/>
                  <a:gd name="T39" fmla="*/ 10 h 20"/>
                  <a:gd name="T40" fmla="*/ 32 w 50"/>
                  <a:gd name="T41" fmla="*/ 9 h 20"/>
                  <a:gd name="T42" fmla="*/ 27 w 50"/>
                  <a:gd name="T43" fmla="*/ 9 h 20"/>
                  <a:gd name="T44" fmla="*/ 28 w 50"/>
                  <a:gd name="T45" fmla="*/ 10 h 20"/>
                  <a:gd name="T46" fmla="*/ 28 w 50"/>
                  <a:gd name="T47" fmla="*/ 10 h 20"/>
                  <a:gd name="T48" fmla="*/ 22 w 50"/>
                  <a:gd name="T49" fmla="*/ 15 h 20"/>
                  <a:gd name="T50" fmla="*/ 10 w 50"/>
                  <a:gd name="T51" fmla="*/ 15 h 20"/>
                  <a:gd name="T52" fmla="*/ 5 w 50"/>
                  <a:gd name="T53" fmla="*/ 10 h 20"/>
                  <a:gd name="T54" fmla="*/ 5 w 50"/>
                  <a:gd name="T55" fmla="*/ 10 h 20"/>
                  <a:gd name="T56" fmla="*/ 10 w 50"/>
                  <a:gd name="T57" fmla="*/ 5 h 20"/>
                  <a:gd name="T58" fmla="*/ 16 w 50"/>
                  <a:gd name="T59" fmla="*/ 5 h 20"/>
                  <a:gd name="T60" fmla="*/ 19 w 50"/>
                  <a:gd name="T61" fmla="*/ 0 h 20"/>
                  <a:gd name="T62" fmla="*/ 10 w 50"/>
                  <a:gd name="T63" fmla="*/ 0 h 20"/>
                  <a:gd name="T64" fmla="*/ 0 w 50"/>
                  <a:gd name="T65" fmla="*/ 10 h 20"/>
                  <a:gd name="T66" fmla="*/ 0 w 50"/>
                  <a:gd name="T67" fmla="*/ 10 h 20"/>
                  <a:gd name="T68" fmla="*/ 10 w 50"/>
                  <a:gd name="T69" fmla="*/ 20 h 20"/>
                  <a:gd name="T70" fmla="*/ 22 w 50"/>
                  <a:gd name="T71" fmla="*/ 20 h 20"/>
                  <a:gd name="T72" fmla="*/ 32 w 50"/>
                  <a:gd name="T7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0" h="20">
                    <a:moveTo>
                      <a:pt x="50" y="10"/>
                    </a:moveTo>
                    <a:cubicBezTo>
                      <a:pt x="50" y="10"/>
                      <a:pt x="50" y="10"/>
                      <a:pt x="50" y="10"/>
                    </a:cubicBezTo>
                    <a:cubicBezTo>
                      <a:pt x="50" y="5"/>
                      <a:pt x="46" y="0"/>
                      <a:pt x="40" y="0"/>
                    </a:cubicBezTo>
                    <a:cubicBezTo>
                      <a:pt x="28" y="0"/>
                      <a:pt x="28" y="0"/>
                      <a:pt x="28" y="0"/>
                    </a:cubicBezTo>
                    <a:cubicBezTo>
                      <a:pt x="23" y="0"/>
                      <a:pt x="18" y="5"/>
                      <a:pt x="18" y="10"/>
                    </a:cubicBezTo>
                    <a:cubicBezTo>
                      <a:pt x="18" y="10"/>
                      <a:pt x="18" y="10"/>
                      <a:pt x="18" y="10"/>
                    </a:cubicBezTo>
                    <a:cubicBezTo>
                      <a:pt x="18" y="10"/>
                      <a:pt x="18" y="11"/>
                      <a:pt x="18" y="11"/>
                    </a:cubicBezTo>
                    <a:cubicBezTo>
                      <a:pt x="23" y="11"/>
                      <a:pt x="23" y="11"/>
                      <a:pt x="23" y="11"/>
                    </a:cubicBezTo>
                    <a:cubicBezTo>
                      <a:pt x="23" y="11"/>
                      <a:pt x="23" y="10"/>
                      <a:pt x="23" y="10"/>
                    </a:cubicBezTo>
                    <a:cubicBezTo>
                      <a:pt x="23" y="10"/>
                      <a:pt x="23" y="10"/>
                      <a:pt x="23" y="10"/>
                    </a:cubicBezTo>
                    <a:cubicBezTo>
                      <a:pt x="23" y="7"/>
                      <a:pt x="25" y="5"/>
                      <a:pt x="28" y="5"/>
                    </a:cubicBezTo>
                    <a:cubicBezTo>
                      <a:pt x="40" y="5"/>
                      <a:pt x="40" y="5"/>
                      <a:pt x="40" y="5"/>
                    </a:cubicBezTo>
                    <a:cubicBezTo>
                      <a:pt x="43" y="5"/>
                      <a:pt x="45" y="7"/>
                      <a:pt x="45" y="10"/>
                    </a:cubicBezTo>
                    <a:cubicBezTo>
                      <a:pt x="45" y="10"/>
                      <a:pt x="45" y="10"/>
                      <a:pt x="45" y="10"/>
                    </a:cubicBezTo>
                    <a:cubicBezTo>
                      <a:pt x="45" y="13"/>
                      <a:pt x="43" y="15"/>
                      <a:pt x="40" y="15"/>
                    </a:cubicBezTo>
                    <a:cubicBezTo>
                      <a:pt x="35" y="15"/>
                      <a:pt x="35" y="15"/>
                      <a:pt x="35" y="15"/>
                    </a:cubicBezTo>
                    <a:cubicBezTo>
                      <a:pt x="34" y="17"/>
                      <a:pt x="33" y="18"/>
                      <a:pt x="32" y="20"/>
                    </a:cubicBezTo>
                    <a:cubicBezTo>
                      <a:pt x="40" y="20"/>
                      <a:pt x="40" y="20"/>
                      <a:pt x="40" y="20"/>
                    </a:cubicBezTo>
                    <a:cubicBezTo>
                      <a:pt x="46" y="20"/>
                      <a:pt x="50" y="15"/>
                      <a:pt x="50" y="10"/>
                    </a:cubicBezTo>
                    <a:close/>
                    <a:moveTo>
                      <a:pt x="32" y="10"/>
                    </a:moveTo>
                    <a:cubicBezTo>
                      <a:pt x="32" y="9"/>
                      <a:pt x="32" y="9"/>
                      <a:pt x="32" y="9"/>
                    </a:cubicBezTo>
                    <a:cubicBezTo>
                      <a:pt x="27" y="9"/>
                      <a:pt x="27" y="9"/>
                      <a:pt x="27" y="9"/>
                    </a:cubicBezTo>
                    <a:cubicBezTo>
                      <a:pt x="28" y="9"/>
                      <a:pt x="28" y="9"/>
                      <a:pt x="28" y="10"/>
                    </a:cubicBezTo>
                    <a:cubicBezTo>
                      <a:pt x="28" y="10"/>
                      <a:pt x="28" y="10"/>
                      <a:pt x="28" y="10"/>
                    </a:cubicBezTo>
                    <a:cubicBezTo>
                      <a:pt x="28" y="13"/>
                      <a:pt x="25" y="15"/>
                      <a:pt x="22" y="15"/>
                    </a:cubicBezTo>
                    <a:cubicBezTo>
                      <a:pt x="10" y="15"/>
                      <a:pt x="10" y="15"/>
                      <a:pt x="10" y="15"/>
                    </a:cubicBezTo>
                    <a:cubicBezTo>
                      <a:pt x="7" y="15"/>
                      <a:pt x="5" y="13"/>
                      <a:pt x="5" y="10"/>
                    </a:cubicBezTo>
                    <a:cubicBezTo>
                      <a:pt x="5" y="10"/>
                      <a:pt x="5" y="10"/>
                      <a:pt x="5" y="10"/>
                    </a:cubicBezTo>
                    <a:cubicBezTo>
                      <a:pt x="5" y="7"/>
                      <a:pt x="7" y="5"/>
                      <a:pt x="10" y="5"/>
                    </a:cubicBezTo>
                    <a:cubicBezTo>
                      <a:pt x="16" y="5"/>
                      <a:pt x="16" y="5"/>
                      <a:pt x="16" y="5"/>
                    </a:cubicBezTo>
                    <a:cubicBezTo>
                      <a:pt x="16" y="3"/>
                      <a:pt x="17" y="1"/>
                      <a:pt x="19" y="0"/>
                    </a:cubicBezTo>
                    <a:cubicBezTo>
                      <a:pt x="10" y="0"/>
                      <a:pt x="10" y="0"/>
                      <a:pt x="10" y="0"/>
                    </a:cubicBezTo>
                    <a:cubicBezTo>
                      <a:pt x="5" y="0"/>
                      <a:pt x="0" y="5"/>
                      <a:pt x="0" y="10"/>
                    </a:cubicBezTo>
                    <a:cubicBezTo>
                      <a:pt x="0" y="10"/>
                      <a:pt x="0" y="10"/>
                      <a:pt x="0" y="10"/>
                    </a:cubicBezTo>
                    <a:cubicBezTo>
                      <a:pt x="0" y="15"/>
                      <a:pt x="5" y="20"/>
                      <a:pt x="10" y="20"/>
                    </a:cubicBezTo>
                    <a:cubicBezTo>
                      <a:pt x="22" y="20"/>
                      <a:pt x="22" y="20"/>
                      <a:pt x="22" y="20"/>
                    </a:cubicBezTo>
                    <a:cubicBezTo>
                      <a:pt x="28" y="20"/>
                      <a:pt x="32" y="15"/>
                      <a:pt x="32"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58" name="Freeform 64"/>
              <p:cNvSpPr>
                <a:spLocks noEditPoints="1"/>
              </p:cNvSpPr>
              <p:nvPr/>
            </p:nvSpPr>
            <p:spPr bwMode="auto">
              <a:xfrm>
                <a:off x="11918522" y="2912132"/>
                <a:ext cx="172245" cy="168330"/>
              </a:xfrm>
              <a:custGeom>
                <a:avLst/>
                <a:gdLst>
                  <a:gd name="T0" fmla="*/ 27 w 54"/>
                  <a:gd name="T1" fmla="*/ 0 h 53"/>
                  <a:gd name="T2" fmla="*/ 0 w 54"/>
                  <a:gd name="T3" fmla="*/ 27 h 53"/>
                  <a:gd name="T4" fmla="*/ 27 w 54"/>
                  <a:gd name="T5" fmla="*/ 53 h 53"/>
                  <a:gd name="T6" fmla="*/ 54 w 54"/>
                  <a:gd name="T7" fmla="*/ 27 h 53"/>
                  <a:gd name="T8" fmla="*/ 27 w 54"/>
                  <a:gd name="T9" fmla="*/ 0 h 53"/>
                  <a:gd name="T10" fmla="*/ 16 w 54"/>
                  <a:gd name="T11" fmla="*/ 43 h 53"/>
                  <a:gd name="T12" fmla="*/ 17 w 54"/>
                  <a:gd name="T13" fmla="*/ 38 h 53"/>
                  <a:gd name="T14" fmla="*/ 7 w 54"/>
                  <a:gd name="T15" fmla="*/ 24 h 53"/>
                  <a:gd name="T16" fmla="*/ 13 w 54"/>
                  <a:gd name="T17" fmla="*/ 12 h 53"/>
                  <a:gd name="T18" fmla="*/ 27 w 54"/>
                  <a:gd name="T19" fmla="*/ 7 h 53"/>
                  <a:gd name="T20" fmla="*/ 41 w 54"/>
                  <a:gd name="T21" fmla="*/ 12 h 53"/>
                  <a:gd name="T22" fmla="*/ 47 w 54"/>
                  <a:gd name="T23" fmla="*/ 24 h 53"/>
                  <a:gd name="T24" fmla="*/ 37 w 54"/>
                  <a:gd name="T25" fmla="*/ 38 h 53"/>
                  <a:gd name="T26" fmla="*/ 38 w 54"/>
                  <a:gd name="T27" fmla="*/ 43 h 53"/>
                  <a:gd name="T28" fmla="*/ 27 w 54"/>
                  <a:gd name="T29" fmla="*/ 47 h 53"/>
                  <a:gd name="T30" fmla="*/ 16 w 54"/>
                  <a:gd name="T31" fmla="*/ 43 h 53"/>
                  <a:gd name="T32" fmla="*/ 29 w 54"/>
                  <a:gd name="T33" fmla="*/ 33 h 53"/>
                  <a:gd name="T34" fmla="*/ 30 w 54"/>
                  <a:gd name="T35" fmla="*/ 35 h 53"/>
                  <a:gd name="T36" fmla="*/ 30 w 54"/>
                  <a:gd name="T37" fmla="*/ 38 h 53"/>
                  <a:gd name="T38" fmla="*/ 29 w 54"/>
                  <a:gd name="T39" fmla="*/ 40 h 53"/>
                  <a:gd name="T40" fmla="*/ 25 w 54"/>
                  <a:gd name="T41" fmla="*/ 40 h 53"/>
                  <a:gd name="T42" fmla="*/ 24 w 54"/>
                  <a:gd name="T43" fmla="*/ 38 h 53"/>
                  <a:gd name="T44" fmla="*/ 24 w 54"/>
                  <a:gd name="T45" fmla="*/ 35 h 53"/>
                  <a:gd name="T46" fmla="*/ 25 w 54"/>
                  <a:gd name="T47" fmla="*/ 33 h 53"/>
                  <a:gd name="T48" fmla="*/ 26 w 54"/>
                  <a:gd name="T49" fmla="*/ 10 h 53"/>
                  <a:gd name="T50" fmla="*/ 28 w 54"/>
                  <a:gd name="T51" fmla="*/ 10 h 53"/>
                  <a:gd name="T52" fmla="*/ 29 w 54"/>
                  <a:gd name="T53" fmla="*/ 3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3">
                    <a:moveTo>
                      <a:pt x="27" y="0"/>
                    </a:moveTo>
                    <a:cubicBezTo>
                      <a:pt x="12" y="0"/>
                      <a:pt x="0" y="12"/>
                      <a:pt x="0" y="27"/>
                    </a:cubicBezTo>
                    <a:cubicBezTo>
                      <a:pt x="0" y="41"/>
                      <a:pt x="12" y="53"/>
                      <a:pt x="27" y="53"/>
                    </a:cubicBezTo>
                    <a:cubicBezTo>
                      <a:pt x="42" y="53"/>
                      <a:pt x="54" y="41"/>
                      <a:pt x="54" y="27"/>
                    </a:cubicBezTo>
                    <a:cubicBezTo>
                      <a:pt x="54" y="12"/>
                      <a:pt x="42" y="0"/>
                      <a:pt x="27" y="0"/>
                    </a:cubicBezTo>
                    <a:close/>
                    <a:moveTo>
                      <a:pt x="16" y="43"/>
                    </a:moveTo>
                    <a:cubicBezTo>
                      <a:pt x="17" y="42"/>
                      <a:pt x="17" y="40"/>
                      <a:pt x="17" y="38"/>
                    </a:cubicBezTo>
                    <a:cubicBezTo>
                      <a:pt x="17" y="32"/>
                      <a:pt x="13" y="26"/>
                      <a:pt x="7" y="24"/>
                    </a:cubicBezTo>
                    <a:cubicBezTo>
                      <a:pt x="8" y="20"/>
                      <a:pt x="10" y="16"/>
                      <a:pt x="13" y="12"/>
                    </a:cubicBezTo>
                    <a:cubicBezTo>
                      <a:pt x="17" y="9"/>
                      <a:pt x="22" y="7"/>
                      <a:pt x="27" y="7"/>
                    </a:cubicBezTo>
                    <a:cubicBezTo>
                      <a:pt x="32" y="7"/>
                      <a:pt x="37" y="9"/>
                      <a:pt x="41" y="12"/>
                    </a:cubicBezTo>
                    <a:cubicBezTo>
                      <a:pt x="44" y="16"/>
                      <a:pt x="46" y="20"/>
                      <a:pt x="47" y="24"/>
                    </a:cubicBezTo>
                    <a:cubicBezTo>
                      <a:pt x="41" y="26"/>
                      <a:pt x="37" y="32"/>
                      <a:pt x="37" y="38"/>
                    </a:cubicBezTo>
                    <a:cubicBezTo>
                      <a:pt x="37" y="40"/>
                      <a:pt x="37" y="42"/>
                      <a:pt x="38" y="43"/>
                    </a:cubicBezTo>
                    <a:cubicBezTo>
                      <a:pt x="35" y="45"/>
                      <a:pt x="31" y="47"/>
                      <a:pt x="27" y="47"/>
                    </a:cubicBezTo>
                    <a:cubicBezTo>
                      <a:pt x="23" y="47"/>
                      <a:pt x="19" y="45"/>
                      <a:pt x="16" y="43"/>
                    </a:cubicBezTo>
                    <a:close/>
                    <a:moveTo>
                      <a:pt x="29" y="33"/>
                    </a:moveTo>
                    <a:cubicBezTo>
                      <a:pt x="30" y="33"/>
                      <a:pt x="30" y="34"/>
                      <a:pt x="30" y="35"/>
                    </a:cubicBezTo>
                    <a:cubicBezTo>
                      <a:pt x="30" y="38"/>
                      <a:pt x="30" y="38"/>
                      <a:pt x="30" y="38"/>
                    </a:cubicBezTo>
                    <a:cubicBezTo>
                      <a:pt x="30" y="39"/>
                      <a:pt x="30" y="40"/>
                      <a:pt x="29" y="40"/>
                    </a:cubicBezTo>
                    <a:cubicBezTo>
                      <a:pt x="25" y="40"/>
                      <a:pt x="25" y="40"/>
                      <a:pt x="25" y="40"/>
                    </a:cubicBezTo>
                    <a:cubicBezTo>
                      <a:pt x="25" y="40"/>
                      <a:pt x="24" y="39"/>
                      <a:pt x="24" y="38"/>
                    </a:cubicBezTo>
                    <a:cubicBezTo>
                      <a:pt x="24" y="35"/>
                      <a:pt x="24" y="35"/>
                      <a:pt x="24" y="35"/>
                    </a:cubicBezTo>
                    <a:cubicBezTo>
                      <a:pt x="24" y="34"/>
                      <a:pt x="24" y="33"/>
                      <a:pt x="25" y="33"/>
                    </a:cubicBezTo>
                    <a:cubicBezTo>
                      <a:pt x="26" y="10"/>
                      <a:pt x="26" y="10"/>
                      <a:pt x="26" y="10"/>
                    </a:cubicBezTo>
                    <a:cubicBezTo>
                      <a:pt x="28" y="10"/>
                      <a:pt x="28" y="10"/>
                      <a:pt x="28" y="10"/>
                    </a:cubicBezTo>
                    <a:lnTo>
                      <a:pt x="29"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59" name="Freeform 65"/>
              <p:cNvSpPr>
                <a:spLocks noEditPoints="1"/>
              </p:cNvSpPr>
              <p:nvPr/>
            </p:nvSpPr>
            <p:spPr bwMode="auto">
              <a:xfrm>
                <a:off x="11895034" y="3100035"/>
                <a:ext cx="150715" cy="121354"/>
              </a:xfrm>
              <a:custGeom>
                <a:avLst/>
                <a:gdLst>
                  <a:gd name="T0" fmla="*/ 30 w 77"/>
                  <a:gd name="T1" fmla="*/ 62 h 62"/>
                  <a:gd name="T2" fmla="*/ 0 w 77"/>
                  <a:gd name="T3" fmla="*/ 31 h 62"/>
                  <a:gd name="T4" fmla="*/ 15 w 77"/>
                  <a:gd name="T5" fmla="*/ 17 h 62"/>
                  <a:gd name="T6" fmla="*/ 30 w 77"/>
                  <a:gd name="T7" fmla="*/ 33 h 62"/>
                  <a:gd name="T8" fmla="*/ 62 w 77"/>
                  <a:gd name="T9" fmla="*/ 0 h 62"/>
                  <a:gd name="T10" fmla="*/ 77 w 77"/>
                  <a:gd name="T11" fmla="*/ 15 h 62"/>
                  <a:gd name="T12" fmla="*/ 30 w 77"/>
                  <a:gd name="T13" fmla="*/ 62 h 62"/>
                  <a:gd name="T14" fmla="*/ 9 w 77"/>
                  <a:gd name="T15" fmla="*/ 31 h 62"/>
                  <a:gd name="T16" fmla="*/ 30 w 77"/>
                  <a:gd name="T17" fmla="*/ 54 h 62"/>
                  <a:gd name="T18" fmla="*/ 69 w 77"/>
                  <a:gd name="T19" fmla="*/ 15 h 62"/>
                  <a:gd name="T20" fmla="*/ 62 w 77"/>
                  <a:gd name="T21" fmla="*/ 8 h 62"/>
                  <a:gd name="T22" fmla="*/ 30 w 77"/>
                  <a:gd name="T23" fmla="*/ 41 h 62"/>
                  <a:gd name="T24" fmla="*/ 15 w 77"/>
                  <a:gd name="T25" fmla="*/ 25 h 62"/>
                  <a:gd name="T26" fmla="*/ 9 w 77"/>
                  <a:gd name="T27" fmla="*/ 3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7" h="62">
                    <a:moveTo>
                      <a:pt x="30" y="62"/>
                    </a:moveTo>
                    <a:lnTo>
                      <a:pt x="0" y="31"/>
                    </a:lnTo>
                    <a:lnTo>
                      <a:pt x="15" y="17"/>
                    </a:lnTo>
                    <a:lnTo>
                      <a:pt x="30" y="33"/>
                    </a:lnTo>
                    <a:lnTo>
                      <a:pt x="62" y="0"/>
                    </a:lnTo>
                    <a:lnTo>
                      <a:pt x="77" y="15"/>
                    </a:lnTo>
                    <a:lnTo>
                      <a:pt x="30" y="62"/>
                    </a:lnTo>
                    <a:close/>
                    <a:moveTo>
                      <a:pt x="9" y="31"/>
                    </a:moveTo>
                    <a:lnTo>
                      <a:pt x="30" y="54"/>
                    </a:lnTo>
                    <a:lnTo>
                      <a:pt x="69" y="15"/>
                    </a:lnTo>
                    <a:lnTo>
                      <a:pt x="62" y="8"/>
                    </a:lnTo>
                    <a:lnTo>
                      <a:pt x="30" y="41"/>
                    </a:lnTo>
                    <a:lnTo>
                      <a:pt x="15" y="25"/>
                    </a:lnTo>
                    <a:lnTo>
                      <a:pt x="9"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60" name="Freeform 66"/>
              <p:cNvSpPr>
                <a:spLocks noEditPoints="1"/>
              </p:cNvSpPr>
              <p:nvPr/>
            </p:nvSpPr>
            <p:spPr bwMode="auto">
              <a:xfrm>
                <a:off x="11640581" y="3336871"/>
                <a:ext cx="178118" cy="236836"/>
              </a:xfrm>
              <a:custGeom>
                <a:avLst/>
                <a:gdLst>
                  <a:gd name="T0" fmla="*/ 53 w 56"/>
                  <a:gd name="T1" fmla="*/ 9 h 74"/>
                  <a:gd name="T2" fmla="*/ 49 w 56"/>
                  <a:gd name="T3" fmla="*/ 9 h 74"/>
                  <a:gd name="T4" fmla="*/ 49 w 56"/>
                  <a:gd name="T5" fmla="*/ 14 h 74"/>
                  <a:gd name="T6" fmla="*/ 51 w 56"/>
                  <a:gd name="T7" fmla="*/ 14 h 74"/>
                  <a:gd name="T8" fmla="*/ 51 w 56"/>
                  <a:gd name="T9" fmla="*/ 51 h 74"/>
                  <a:gd name="T10" fmla="*/ 32 w 56"/>
                  <a:gd name="T11" fmla="*/ 51 h 74"/>
                  <a:gd name="T12" fmla="*/ 32 w 56"/>
                  <a:gd name="T13" fmla="*/ 70 h 74"/>
                  <a:gd name="T14" fmla="*/ 5 w 56"/>
                  <a:gd name="T15" fmla="*/ 70 h 74"/>
                  <a:gd name="T16" fmla="*/ 5 w 56"/>
                  <a:gd name="T17" fmla="*/ 14 h 74"/>
                  <a:gd name="T18" fmla="*/ 7 w 56"/>
                  <a:gd name="T19" fmla="*/ 14 h 74"/>
                  <a:gd name="T20" fmla="*/ 7 w 56"/>
                  <a:gd name="T21" fmla="*/ 9 h 74"/>
                  <a:gd name="T22" fmla="*/ 2 w 56"/>
                  <a:gd name="T23" fmla="*/ 9 h 74"/>
                  <a:gd name="T24" fmla="*/ 0 w 56"/>
                  <a:gd name="T25" fmla="*/ 12 h 74"/>
                  <a:gd name="T26" fmla="*/ 0 w 56"/>
                  <a:gd name="T27" fmla="*/ 72 h 74"/>
                  <a:gd name="T28" fmla="*/ 2 w 56"/>
                  <a:gd name="T29" fmla="*/ 74 h 74"/>
                  <a:gd name="T30" fmla="*/ 39 w 56"/>
                  <a:gd name="T31" fmla="*/ 74 h 74"/>
                  <a:gd name="T32" fmla="*/ 56 w 56"/>
                  <a:gd name="T33" fmla="*/ 58 h 74"/>
                  <a:gd name="T34" fmla="*/ 56 w 56"/>
                  <a:gd name="T35" fmla="*/ 12 h 74"/>
                  <a:gd name="T36" fmla="*/ 53 w 56"/>
                  <a:gd name="T37" fmla="*/ 9 h 74"/>
                  <a:gd name="T38" fmla="*/ 37 w 56"/>
                  <a:gd name="T39" fmla="*/ 70 h 74"/>
                  <a:gd name="T40" fmla="*/ 37 w 56"/>
                  <a:gd name="T41" fmla="*/ 56 h 74"/>
                  <a:gd name="T42" fmla="*/ 51 w 56"/>
                  <a:gd name="T43" fmla="*/ 56 h 74"/>
                  <a:gd name="T44" fmla="*/ 37 w 56"/>
                  <a:gd name="T45" fmla="*/ 70 h 74"/>
                  <a:gd name="T46" fmla="*/ 46 w 56"/>
                  <a:gd name="T47" fmla="*/ 9 h 74"/>
                  <a:gd name="T48" fmla="*/ 37 w 56"/>
                  <a:gd name="T49" fmla="*/ 9 h 74"/>
                  <a:gd name="T50" fmla="*/ 37 w 56"/>
                  <a:gd name="T51" fmla="*/ 5 h 74"/>
                  <a:gd name="T52" fmla="*/ 32 w 56"/>
                  <a:gd name="T53" fmla="*/ 0 h 74"/>
                  <a:gd name="T54" fmla="*/ 23 w 56"/>
                  <a:gd name="T55" fmla="*/ 0 h 74"/>
                  <a:gd name="T56" fmla="*/ 19 w 56"/>
                  <a:gd name="T57" fmla="*/ 5 h 74"/>
                  <a:gd name="T58" fmla="*/ 19 w 56"/>
                  <a:gd name="T59" fmla="*/ 9 h 74"/>
                  <a:gd name="T60" fmla="*/ 9 w 56"/>
                  <a:gd name="T61" fmla="*/ 9 h 74"/>
                  <a:gd name="T62" fmla="*/ 9 w 56"/>
                  <a:gd name="T63" fmla="*/ 19 h 74"/>
                  <a:gd name="T64" fmla="*/ 46 w 56"/>
                  <a:gd name="T65" fmla="*/ 19 h 74"/>
                  <a:gd name="T66" fmla="*/ 46 w 56"/>
                  <a:gd name="T67" fmla="*/ 9 h 74"/>
                  <a:gd name="T68" fmla="*/ 32 w 56"/>
                  <a:gd name="T69" fmla="*/ 9 h 74"/>
                  <a:gd name="T70" fmla="*/ 23 w 56"/>
                  <a:gd name="T71" fmla="*/ 9 h 74"/>
                  <a:gd name="T72" fmla="*/ 23 w 56"/>
                  <a:gd name="T73" fmla="*/ 5 h 74"/>
                  <a:gd name="T74" fmla="*/ 23 w 56"/>
                  <a:gd name="T75" fmla="*/ 5 h 74"/>
                  <a:gd name="T76" fmla="*/ 32 w 56"/>
                  <a:gd name="T77" fmla="*/ 5 h 74"/>
                  <a:gd name="T78" fmla="*/ 32 w 56"/>
                  <a:gd name="T79" fmla="*/ 5 h 74"/>
                  <a:gd name="T80" fmla="*/ 32 w 56"/>
                  <a:gd name="T81" fmla="*/ 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6" h="74">
                    <a:moveTo>
                      <a:pt x="53" y="9"/>
                    </a:moveTo>
                    <a:cubicBezTo>
                      <a:pt x="49" y="9"/>
                      <a:pt x="49" y="9"/>
                      <a:pt x="49" y="9"/>
                    </a:cubicBezTo>
                    <a:cubicBezTo>
                      <a:pt x="49" y="14"/>
                      <a:pt x="49" y="14"/>
                      <a:pt x="49" y="14"/>
                    </a:cubicBezTo>
                    <a:cubicBezTo>
                      <a:pt x="51" y="14"/>
                      <a:pt x="51" y="14"/>
                      <a:pt x="51" y="14"/>
                    </a:cubicBezTo>
                    <a:cubicBezTo>
                      <a:pt x="51" y="51"/>
                      <a:pt x="51" y="51"/>
                      <a:pt x="51" y="51"/>
                    </a:cubicBezTo>
                    <a:cubicBezTo>
                      <a:pt x="32" y="51"/>
                      <a:pt x="32" y="51"/>
                      <a:pt x="32" y="51"/>
                    </a:cubicBezTo>
                    <a:cubicBezTo>
                      <a:pt x="32" y="70"/>
                      <a:pt x="32" y="70"/>
                      <a:pt x="32" y="70"/>
                    </a:cubicBezTo>
                    <a:cubicBezTo>
                      <a:pt x="5" y="70"/>
                      <a:pt x="5" y="70"/>
                      <a:pt x="5" y="70"/>
                    </a:cubicBezTo>
                    <a:cubicBezTo>
                      <a:pt x="5" y="14"/>
                      <a:pt x="5" y="14"/>
                      <a:pt x="5" y="14"/>
                    </a:cubicBezTo>
                    <a:cubicBezTo>
                      <a:pt x="7" y="14"/>
                      <a:pt x="7" y="14"/>
                      <a:pt x="7" y="14"/>
                    </a:cubicBezTo>
                    <a:cubicBezTo>
                      <a:pt x="7" y="9"/>
                      <a:pt x="7" y="9"/>
                      <a:pt x="7" y="9"/>
                    </a:cubicBezTo>
                    <a:cubicBezTo>
                      <a:pt x="2" y="9"/>
                      <a:pt x="2" y="9"/>
                      <a:pt x="2" y="9"/>
                    </a:cubicBezTo>
                    <a:cubicBezTo>
                      <a:pt x="1" y="9"/>
                      <a:pt x="0" y="10"/>
                      <a:pt x="0" y="12"/>
                    </a:cubicBezTo>
                    <a:cubicBezTo>
                      <a:pt x="0" y="72"/>
                      <a:pt x="0" y="72"/>
                      <a:pt x="0" y="72"/>
                    </a:cubicBezTo>
                    <a:cubicBezTo>
                      <a:pt x="0" y="73"/>
                      <a:pt x="1" y="74"/>
                      <a:pt x="2" y="74"/>
                    </a:cubicBezTo>
                    <a:cubicBezTo>
                      <a:pt x="39" y="74"/>
                      <a:pt x="39" y="74"/>
                      <a:pt x="39" y="74"/>
                    </a:cubicBezTo>
                    <a:cubicBezTo>
                      <a:pt x="56" y="58"/>
                      <a:pt x="56" y="58"/>
                      <a:pt x="56" y="58"/>
                    </a:cubicBezTo>
                    <a:cubicBezTo>
                      <a:pt x="56" y="12"/>
                      <a:pt x="56" y="12"/>
                      <a:pt x="56" y="12"/>
                    </a:cubicBezTo>
                    <a:cubicBezTo>
                      <a:pt x="56" y="10"/>
                      <a:pt x="55" y="9"/>
                      <a:pt x="53" y="9"/>
                    </a:cubicBezTo>
                    <a:close/>
                    <a:moveTo>
                      <a:pt x="37" y="70"/>
                    </a:moveTo>
                    <a:cubicBezTo>
                      <a:pt x="37" y="56"/>
                      <a:pt x="37" y="56"/>
                      <a:pt x="37" y="56"/>
                    </a:cubicBezTo>
                    <a:cubicBezTo>
                      <a:pt x="51" y="56"/>
                      <a:pt x="51" y="56"/>
                      <a:pt x="51" y="56"/>
                    </a:cubicBezTo>
                    <a:lnTo>
                      <a:pt x="37" y="70"/>
                    </a:lnTo>
                    <a:close/>
                    <a:moveTo>
                      <a:pt x="46" y="9"/>
                    </a:moveTo>
                    <a:cubicBezTo>
                      <a:pt x="37" y="9"/>
                      <a:pt x="37" y="9"/>
                      <a:pt x="37" y="9"/>
                    </a:cubicBezTo>
                    <a:cubicBezTo>
                      <a:pt x="37" y="5"/>
                      <a:pt x="37" y="5"/>
                      <a:pt x="37" y="5"/>
                    </a:cubicBezTo>
                    <a:cubicBezTo>
                      <a:pt x="37" y="2"/>
                      <a:pt x="35" y="0"/>
                      <a:pt x="32" y="0"/>
                    </a:cubicBezTo>
                    <a:cubicBezTo>
                      <a:pt x="23" y="0"/>
                      <a:pt x="23" y="0"/>
                      <a:pt x="23" y="0"/>
                    </a:cubicBezTo>
                    <a:cubicBezTo>
                      <a:pt x="21" y="0"/>
                      <a:pt x="19" y="2"/>
                      <a:pt x="19" y="5"/>
                    </a:cubicBezTo>
                    <a:cubicBezTo>
                      <a:pt x="19" y="9"/>
                      <a:pt x="19" y="9"/>
                      <a:pt x="19" y="9"/>
                    </a:cubicBezTo>
                    <a:cubicBezTo>
                      <a:pt x="9" y="9"/>
                      <a:pt x="9" y="9"/>
                      <a:pt x="9" y="9"/>
                    </a:cubicBezTo>
                    <a:cubicBezTo>
                      <a:pt x="9" y="19"/>
                      <a:pt x="9" y="19"/>
                      <a:pt x="9" y="19"/>
                    </a:cubicBezTo>
                    <a:cubicBezTo>
                      <a:pt x="46" y="19"/>
                      <a:pt x="46" y="19"/>
                      <a:pt x="46" y="19"/>
                    </a:cubicBezTo>
                    <a:lnTo>
                      <a:pt x="46" y="9"/>
                    </a:lnTo>
                    <a:close/>
                    <a:moveTo>
                      <a:pt x="32" y="9"/>
                    </a:moveTo>
                    <a:cubicBezTo>
                      <a:pt x="23" y="9"/>
                      <a:pt x="23" y="9"/>
                      <a:pt x="23" y="9"/>
                    </a:cubicBezTo>
                    <a:cubicBezTo>
                      <a:pt x="23" y="5"/>
                      <a:pt x="23" y="5"/>
                      <a:pt x="23" y="5"/>
                    </a:cubicBezTo>
                    <a:cubicBezTo>
                      <a:pt x="23" y="5"/>
                      <a:pt x="23" y="5"/>
                      <a:pt x="23" y="5"/>
                    </a:cubicBezTo>
                    <a:cubicBezTo>
                      <a:pt x="32" y="5"/>
                      <a:pt x="32" y="5"/>
                      <a:pt x="32" y="5"/>
                    </a:cubicBezTo>
                    <a:cubicBezTo>
                      <a:pt x="32" y="5"/>
                      <a:pt x="32" y="5"/>
                      <a:pt x="32" y="5"/>
                    </a:cubicBezTo>
                    <a:lnTo>
                      <a:pt x="32"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61" name="Freeform 67"/>
              <p:cNvSpPr>
                <a:spLocks/>
              </p:cNvSpPr>
              <p:nvPr/>
            </p:nvSpPr>
            <p:spPr bwMode="auto">
              <a:xfrm>
                <a:off x="10986834" y="3618727"/>
                <a:ext cx="608730" cy="342532"/>
              </a:xfrm>
              <a:custGeom>
                <a:avLst/>
                <a:gdLst>
                  <a:gd name="T0" fmla="*/ 190 w 190"/>
                  <a:gd name="T1" fmla="*/ 74 h 107"/>
                  <a:gd name="T2" fmla="*/ 166 w 190"/>
                  <a:gd name="T3" fmla="*/ 43 h 107"/>
                  <a:gd name="T4" fmla="*/ 122 w 190"/>
                  <a:gd name="T5" fmla="*/ 0 h 107"/>
                  <a:gd name="T6" fmla="*/ 87 w 190"/>
                  <a:gd name="T7" fmla="*/ 17 h 107"/>
                  <a:gd name="T8" fmla="*/ 67 w 190"/>
                  <a:gd name="T9" fmla="*/ 7 h 107"/>
                  <a:gd name="T10" fmla="*/ 42 w 190"/>
                  <a:gd name="T11" fmla="*/ 32 h 107"/>
                  <a:gd name="T12" fmla="*/ 43 w 190"/>
                  <a:gd name="T13" fmla="*/ 35 h 107"/>
                  <a:gd name="T14" fmla="*/ 36 w 190"/>
                  <a:gd name="T15" fmla="*/ 35 h 107"/>
                  <a:gd name="T16" fmla="*/ 0 w 190"/>
                  <a:gd name="T17" fmla="*/ 71 h 107"/>
                  <a:gd name="T18" fmla="*/ 36 w 190"/>
                  <a:gd name="T19" fmla="*/ 107 h 107"/>
                  <a:gd name="T20" fmla="*/ 158 w 190"/>
                  <a:gd name="T21" fmla="*/ 107 h 107"/>
                  <a:gd name="T22" fmla="*/ 158 w 190"/>
                  <a:gd name="T23" fmla="*/ 107 h 107"/>
                  <a:gd name="T24" fmla="*/ 190 w 190"/>
                  <a:gd name="T25" fmla="*/ 7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07">
                    <a:moveTo>
                      <a:pt x="190" y="74"/>
                    </a:moveTo>
                    <a:cubicBezTo>
                      <a:pt x="190" y="59"/>
                      <a:pt x="180" y="46"/>
                      <a:pt x="166" y="43"/>
                    </a:cubicBezTo>
                    <a:cubicBezTo>
                      <a:pt x="165" y="19"/>
                      <a:pt x="146" y="0"/>
                      <a:pt x="122" y="0"/>
                    </a:cubicBezTo>
                    <a:cubicBezTo>
                      <a:pt x="107" y="0"/>
                      <a:pt x="95" y="6"/>
                      <a:pt x="87" y="17"/>
                    </a:cubicBezTo>
                    <a:cubicBezTo>
                      <a:pt x="82" y="11"/>
                      <a:pt x="75" y="7"/>
                      <a:pt x="67" y="7"/>
                    </a:cubicBezTo>
                    <a:cubicBezTo>
                      <a:pt x="54" y="7"/>
                      <a:pt x="42" y="18"/>
                      <a:pt x="42" y="32"/>
                    </a:cubicBezTo>
                    <a:cubicBezTo>
                      <a:pt x="42" y="33"/>
                      <a:pt x="43" y="34"/>
                      <a:pt x="43" y="35"/>
                    </a:cubicBezTo>
                    <a:cubicBezTo>
                      <a:pt x="41" y="35"/>
                      <a:pt x="38" y="35"/>
                      <a:pt x="36" y="35"/>
                    </a:cubicBezTo>
                    <a:cubicBezTo>
                      <a:pt x="16" y="35"/>
                      <a:pt x="0" y="51"/>
                      <a:pt x="0" y="71"/>
                    </a:cubicBezTo>
                    <a:cubicBezTo>
                      <a:pt x="0" y="91"/>
                      <a:pt x="16" y="107"/>
                      <a:pt x="36" y="107"/>
                    </a:cubicBezTo>
                    <a:cubicBezTo>
                      <a:pt x="158" y="107"/>
                      <a:pt x="158" y="107"/>
                      <a:pt x="158" y="107"/>
                    </a:cubicBezTo>
                    <a:cubicBezTo>
                      <a:pt x="158" y="107"/>
                      <a:pt x="158" y="107"/>
                      <a:pt x="158" y="107"/>
                    </a:cubicBezTo>
                    <a:cubicBezTo>
                      <a:pt x="176" y="107"/>
                      <a:pt x="190" y="92"/>
                      <a:pt x="190"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62" name="Freeform 68"/>
              <p:cNvSpPr>
                <a:spLocks/>
              </p:cNvSpPr>
              <p:nvPr/>
            </p:nvSpPr>
            <p:spPr bwMode="auto">
              <a:xfrm>
                <a:off x="11632752" y="2722270"/>
                <a:ext cx="291643" cy="317087"/>
              </a:xfrm>
              <a:custGeom>
                <a:avLst/>
                <a:gdLst>
                  <a:gd name="T0" fmla="*/ 61 w 91"/>
                  <a:gd name="T1" fmla="*/ 27 h 99"/>
                  <a:gd name="T2" fmla="*/ 51 w 91"/>
                  <a:gd name="T3" fmla="*/ 38 h 99"/>
                  <a:gd name="T4" fmla="*/ 46 w 91"/>
                  <a:gd name="T5" fmla="*/ 46 h 99"/>
                  <a:gd name="T6" fmla="*/ 48 w 91"/>
                  <a:gd name="T7" fmla="*/ 29 h 99"/>
                  <a:gd name="T8" fmla="*/ 48 w 91"/>
                  <a:gd name="T9" fmla="*/ 14 h 99"/>
                  <a:gd name="T10" fmla="*/ 23 w 91"/>
                  <a:gd name="T11" fmla="*/ 4 h 99"/>
                  <a:gd name="T12" fmla="*/ 13 w 91"/>
                  <a:gd name="T13" fmla="*/ 29 h 99"/>
                  <a:gd name="T14" fmla="*/ 24 w 91"/>
                  <a:gd name="T15" fmla="*/ 40 h 99"/>
                  <a:gd name="T16" fmla="*/ 38 w 91"/>
                  <a:gd name="T17" fmla="*/ 50 h 99"/>
                  <a:gd name="T18" fmla="*/ 29 w 91"/>
                  <a:gd name="T19" fmla="*/ 48 h 99"/>
                  <a:gd name="T20" fmla="*/ 14 w 91"/>
                  <a:gd name="T21" fmla="*/ 48 h 99"/>
                  <a:gd name="T22" fmla="*/ 4 w 91"/>
                  <a:gd name="T23" fmla="*/ 74 h 99"/>
                  <a:gd name="T24" fmla="*/ 30 w 91"/>
                  <a:gd name="T25" fmla="*/ 84 h 99"/>
                  <a:gd name="T26" fmla="*/ 40 w 91"/>
                  <a:gd name="T27" fmla="*/ 73 h 99"/>
                  <a:gd name="T28" fmla="*/ 45 w 91"/>
                  <a:gd name="T29" fmla="*/ 65 h 99"/>
                  <a:gd name="T30" fmla="*/ 43 w 91"/>
                  <a:gd name="T31" fmla="*/ 96 h 99"/>
                  <a:gd name="T32" fmla="*/ 45 w 91"/>
                  <a:gd name="T33" fmla="*/ 99 h 99"/>
                  <a:gd name="T34" fmla="*/ 61 w 91"/>
                  <a:gd name="T35" fmla="*/ 92 h 99"/>
                  <a:gd name="T36" fmla="*/ 78 w 91"/>
                  <a:gd name="T37" fmla="*/ 84 h 99"/>
                  <a:gd name="T38" fmla="*/ 76 w 91"/>
                  <a:gd name="T39" fmla="*/ 81 h 99"/>
                  <a:gd name="T40" fmla="*/ 53 w 91"/>
                  <a:gd name="T41" fmla="*/ 61 h 99"/>
                  <a:gd name="T42" fmla="*/ 61 w 91"/>
                  <a:gd name="T43" fmla="*/ 63 h 99"/>
                  <a:gd name="T44" fmla="*/ 77 w 91"/>
                  <a:gd name="T45" fmla="*/ 63 h 99"/>
                  <a:gd name="T46" fmla="*/ 87 w 91"/>
                  <a:gd name="T47" fmla="*/ 37 h 99"/>
                  <a:gd name="T48" fmla="*/ 61 w 91"/>
                  <a:gd name="T49" fmla="*/ 27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1" h="99">
                    <a:moveTo>
                      <a:pt x="61" y="27"/>
                    </a:moveTo>
                    <a:cubicBezTo>
                      <a:pt x="56" y="29"/>
                      <a:pt x="52" y="33"/>
                      <a:pt x="51" y="38"/>
                    </a:cubicBezTo>
                    <a:cubicBezTo>
                      <a:pt x="50" y="40"/>
                      <a:pt x="48" y="43"/>
                      <a:pt x="46" y="46"/>
                    </a:cubicBezTo>
                    <a:cubicBezTo>
                      <a:pt x="46" y="41"/>
                      <a:pt x="47" y="33"/>
                      <a:pt x="48" y="29"/>
                    </a:cubicBezTo>
                    <a:cubicBezTo>
                      <a:pt x="50" y="25"/>
                      <a:pt x="50" y="19"/>
                      <a:pt x="48" y="14"/>
                    </a:cubicBezTo>
                    <a:cubicBezTo>
                      <a:pt x="44" y="4"/>
                      <a:pt x="32" y="0"/>
                      <a:pt x="23" y="4"/>
                    </a:cubicBezTo>
                    <a:cubicBezTo>
                      <a:pt x="13" y="8"/>
                      <a:pt x="9" y="20"/>
                      <a:pt x="13" y="29"/>
                    </a:cubicBezTo>
                    <a:cubicBezTo>
                      <a:pt x="15" y="35"/>
                      <a:pt x="19" y="38"/>
                      <a:pt x="24" y="40"/>
                    </a:cubicBezTo>
                    <a:cubicBezTo>
                      <a:pt x="28" y="41"/>
                      <a:pt x="34" y="46"/>
                      <a:pt x="38" y="50"/>
                    </a:cubicBezTo>
                    <a:cubicBezTo>
                      <a:pt x="34" y="49"/>
                      <a:pt x="31" y="49"/>
                      <a:pt x="29" y="48"/>
                    </a:cubicBezTo>
                    <a:cubicBezTo>
                      <a:pt x="24" y="46"/>
                      <a:pt x="19" y="46"/>
                      <a:pt x="14" y="48"/>
                    </a:cubicBezTo>
                    <a:cubicBezTo>
                      <a:pt x="4" y="52"/>
                      <a:pt x="0" y="64"/>
                      <a:pt x="4" y="74"/>
                    </a:cubicBezTo>
                    <a:cubicBezTo>
                      <a:pt x="8" y="84"/>
                      <a:pt x="20" y="88"/>
                      <a:pt x="30" y="84"/>
                    </a:cubicBezTo>
                    <a:cubicBezTo>
                      <a:pt x="35" y="82"/>
                      <a:pt x="38" y="77"/>
                      <a:pt x="40" y="73"/>
                    </a:cubicBezTo>
                    <a:cubicBezTo>
                      <a:pt x="41" y="70"/>
                      <a:pt x="42" y="67"/>
                      <a:pt x="45" y="65"/>
                    </a:cubicBezTo>
                    <a:cubicBezTo>
                      <a:pt x="50" y="77"/>
                      <a:pt x="48" y="89"/>
                      <a:pt x="43" y="96"/>
                    </a:cubicBezTo>
                    <a:cubicBezTo>
                      <a:pt x="45" y="99"/>
                      <a:pt x="45" y="99"/>
                      <a:pt x="45" y="99"/>
                    </a:cubicBezTo>
                    <a:cubicBezTo>
                      <a:pt x="61" y="92"/>
                      <a:pt x="61" y="92"/>
                      <a:pt x="61" y="92"/>
                    </a:cubicBezTo>
                    <a:cubicBezTo>
                      <a:pt x="78" y="84"/>
                      <a:pt x="78" y="84"/>
                      <a:pt x="78" y="84"/>
                    </a:cubicBezTo>
                    <a:cubicBezTo>
                      <a:pt x="76" y="81"/>
                      <a:pt x="76" y="81"/>
                      <a:pt x="76" y="81"/>
                    </a:cubicBezTo>
                    <a:cubicBezTo>
                      <a:pt x="68" y="80"/>
                      <a:pt x="58" y="74"/>
                      <a:pt x="53" y="61"/>
                    </a:cubicBezTo>
                    <a:cubicBezTo>
                      <a:pt x="56" y="61"/>
                      <a:pt x="59" y="62"/>
                      <a:pt x="61" y="63"/>
                    </a:cubicBezTo>
                    <a:cubicBezTo>
                      <a:pt x="66" y="65"/>
                      <a:pt x="72" y="65"/>
                      <a:pt x="77" y="63"/>
                    </a:cubicBezTo>
                    <a:cubicBezTo>
                      <a:pt x="87" y="59"/>
                      <a:pt x="91" y="47"/>
                      <a:pt x="87" y="37"/>
                    </a:cubicBezTo>
                    <a:cubicBezTo>
                      <a:pt x="82" y="27"/>
                      <a:pt x="71" y="23"/>
                      <a:pt x="61"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63" name="Freeform 69"/>
              <p:cNvSpPr>
                <a:spLocks noEditPoints="1"/>
              </p:cNvSpPr>
              <p:nvPr/>
            </p:nvSpPr>
            <p:spPr bwMode="auto">
              <a:xfrm>
                <a:off x="11460507" y="3483672"/>
                <a:ext cx="146800" cy="154628"/>
              </a:xfrm>
              <a:custGeom>
                <a:avLst/>
                <a:gdLst>
                  <a:gd name="T0" fmla="*/ 43 w 46"/>
                  <a:gd name="T1" fmla="*/ 29 h 48"/>
                  <a:gd name="T2" fmla="*/ 46 w 46"/>
                  <a:gd name="T3" fmla="*/ 16 h 48"/>
                  <a:gd name="T4" fmla="*/ 41 w 46"/>
                  <a:gd name="T5" fmla="*/ 8 h 48"/>
                  <a:gd name="T6" fmla="*/ 37 w 46"/>
                  <a:gd name="T7" fmla="*/ 9 h 48"/>
                  <a:gd name="T8" fmla="*/ 28 w 46"/>
                  <a:gd name="T9" fmla="*/ 0 h 48"/>
                  <a:gd name="T10" fmla="*/ 18 w 46"/>
                  <a:gd name="T11" fmla="*/ 0 h 48"/>
                  <a:gd name="T12" fmla="*/ 17 w 46"/>
                  <a:gd name="T13" fmla="*/ 4 h 48"/>
                  <a:gd name="T14" fmla="*/ 4 w 46"/>
                  <a:gd name="T15" fmla="*/ 8 h 48"/>
                  <a:gd name="T16" fmla="*/ 0 w 46"/>
                  <a:gd name="T17" fmla="*/ 16 h 48"/>
                  <a:gd name="T18" fmla="*/ 3 w 46"/>
                  <a:gd name="T19" fmla="*/ 19 h 48"/>
                  <a:gd name="T20" fmla="*/ 0 w 46"/>
                  <a:gd name="T21" fmla="*/ 32 h 48"/>
                  <a:gd name="T22" fmla="*/ 4 w 46"/>
                  <a:gd name="T23" fmla="*/ 40 h 48"/>
                  <a:gd name="T24" fmla="*/ 9 w 46"/>
                  <a:gd name="T25" fmla="*/ 39 h 48"/>
                  <a:gd name="T26" fmla="*/ 18 w 46"/>
                  <a:gd name="T27" fmla="*/ 48 h 48"/>
                  <a:gd name="T28" fmla="*/ 28 w 46"/>
                  <a:gd name="T29" fmla="*/ 48 h 48"/>
                  <a:gd name="T30" fmla="*/ 29 w 46"/>
                  <a:gd name="T31" fmla="*/ 44 h 48"/>
                  <a:gd name="T32" fmla="*/ 41 w 46"/>
                  <a:gd name="T33" fmla="*/ 40 h 48"/>
                  <a:gd name="T34" fmla="*/ 46 w 46"/>
                  <a:gd name="T35" fmla="*/ 32 h 48"/>
                  <a:gd name="T36" fmla="*/ 43 w 46"/>
                  <a:gd name="T37" fmla="*/ 29 h 48"/>
                  <a:gd name="T38" fmla="*/ 23 w 46"/>
                  <a:gd name="T39" fmla="*/ 34 h 48"/>
                  <a:gd name="T40" fmla="*/ 13 w 46"/>
                  <a:gd name="T41" fmla="*/ 24 h 48"/>
                  <a:gd name="T42" fmla="*/ 23 w 46"/>
                  <a:gd name="T43" fmla="*/ 14 h 48"/>
                  <a:gd name="T44" fmla="*/ 33 w 46"/>
                  <a:gd name="T45" fmla="*/ 24 h 48"/>
                  <a:gd name="T46" fmla="*/ 23 w 46"/>
                  <a:gd name="T47" fmla="*/ 3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 h="48">
                    <a:moveTo>
                      <a:pt x="43" y="29"/>
                    </a:moveTo>
                    <a:cubicBezTo>
                      <a:pt x="40" y="24"/>
                      <a:pt x="42" y="19"/>
                      <a:pt x="46" y="16"/>
                    </a:cubicBezTo>
                    <a:cubicBezTo>
                      <a:pt x="41" y="8"/>
                      <a:pt x="41" y="8"/>
                      <a:pt x="41" y="8"/>
                    </a:cubicBezTo>
                    <a:cubicBezTo>
                      <a:pt x="40" y="9"/>
                      <a:pt x="38" y="9"/>
                      <a:pt x="37" y="9"/>
                    </a:cubicBezTo>
                    <a:cubicBezTo>
                      <a:pt x="32" y="9"/>
                      <a:pt x="28" y="5"/>
                      <a:pt x="28" y="0"/>
                    </a:cubicBezTo>
                    <a:cubicBezTo>
                      <a:pt x="18" y="0"/>
                      <a:pt x="18" y="0"/>
                      <a:pt x="18" y="0"/>
                    </a:cubicBezTo>
                    <a:cubicBezTo>
                      <a:pt x="18" y="1"/>
                      <a:pt x="18" y="3"/>
                      <a:pt x="17" y="4"/>
                    </a:cubicBezTo>
                    <a:cubicBezTo>
                      <a:pt x="14" y="9"/>
                      <a:pt x="9" y="10"/>
                      <a:pt x="4" y="8"/>
                    </a:cubicBezTo>
                    <a:cubicBezTo>
                      <a:pt x="0" y="16"/>
                      <a:pt x="0" y="16"/>
                      <a:pt x="0" y="16"/>
                    </a:cubicBezTo>
                    <a:cubicBezTo>
                      <a:pt x="1" y="17"/>
                      <a:pt x="2" y="18"/>
                      <a:pt x="3" y="19"/>
                    </a:cubicBezTo>
                    <a:cubicBezTo>
                      <a:pt x="5" y="24"/>
                      <a:pt x="4" y="29"/>
                      <a:pt x="0" y="32"/>
                    </a:cubicBezTo>
                    <a:cubicBezTo>
                      <a:pt x="4" y="40"/>
                      <a:pt x="4" y="40"/>
                      <a:pt x="4" y="40"/>
                    </a:cubicBezTo>
                    <a:cubicBezTo>
                      <a:pt x="6" y="39"/>
                      <a:pt x="7" y="39"/>
                      <a:pt x="9" y="39"/>
                    </a:cubicBezTo>
                    <a:cubicBezTo>
                      <a:pt x="14" y="39"/>
                      <a:pt x="18" y="43"/>
                      <a:pt x="18" y="48"/>
                    </a:cubicBezTo>
                    <a:cubicBezTo>
                      <a:pt x="28" y="48"/>
                      <a:pt x="28" y="48"/>
                      <a:pt x="28" y="48"/>
                    </a:cubicBezTo>
                    <a:cubicBezTo>
                      <a:pt x="28" y="47"/>
                      <a:pt x="28" y="45"/>
                      <a:pt x="29" y="44"/>
                    </a:cubicBezTo>
                    <a:cubicBezTo>
                      <a:pt x="31" y="39"/>
                      <a:pt x="37" y="38"/>
                      <a:pt x="41" y="40"/>
                    </a:cubicBezTo>
                    <a:cubicBezTo>
                      <a:pt x="46" y="32"/>
                      <a:pt x="46" y="32"/>
                      <a:pt x="46" y="32"/>
                    </a:cubicBezTo>
                    <a:cubicBezTo>
                      <a:pt x="45" y="31"/>
                      <a:pt x="44" y="30"/>
                      <a:pt x="43" y="29"/>
                    </a:cubicBezTo>
                    <a:close/>
                    <a:moveTo>
                      <a:pt x="23" y="34"/>
                    </a:moveTo>
                    <a:cubicBezTo>
                      <a:pt x="17" y="34"/>
                      <a:pt x="13" y="29"/>
                      <a:pt x="13" y="24"/>
                    </a:cubicBezTo>
                    <a:cubicBezTo>
                      <a:pt x="13" y="19"/>
                      <a:pt x="17" y="14"/>
                      <a:pt x="23" y="14"/>
                    </a:cubicBezTo>
                    <a:cubicBezTo>
                      <a:pt x="28" y="14"/>
                      <a:pt x="33" y="19"/>
                      <a:pt x="33" y="24"/>
                    </a:cubicBezTo>
                    <a:cubicBezTo>
                      <a:pt x="33" y="29"/>
                      <a:pt x="28" y="34"/>
                      <a:pt x="23"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64" name="Freeform 70"/>
              <p:cNvSpPr>
                <a:spLocks/>
              </p:cNvSpPr>
              <p:nvPr/>
            </p:nvSpPr>
            <p:spPr bwMode="auto">
              <a:xfrm>
                <a:off x="11585776" y="3078504"/>
                <a:ext cx="223135" cy="227050"/>
              </a:xfrm>
              <a:custGeom>
                <a:avLst/>
                <a:gdLst>
                  <a:gd name="T0" fmla="*/ 53 w 70"/>
                  <a:gd name="T1" fmla="*/ 45 h 71"/>
                  <a:gd name="T2" fmla="*/ 41 w 70"/>
                  <a:gd name="T3" fmla="*/ 32 h 71"/>
                  <a:gd name="T4" fmla="*/ 70 w 70"/>
                  <a:gd name="T5" fmla="*/ 10 h 71"/>
                  <a:gd name="T6" fmla="*/ 62 w 70"/>
                  <a:gd name="T7" fmla="*/ 1 h 71"/>
                  <a:gd name="T8" fmla="*/ 25 w 70"/>
                  <a:gd name="T9" fmla="*/ 16 h 71"/>
                  <a:gd name="T10" fmla="*/ 13 w 70"/>
                  <a:gd name="T11" fmla="*/ 5 h 71"/>
                  <a:gd name="T12" fmla="*/ 2 w 70"/>
                  <a:gd name="T13" fmla="*/ 3 h 71"/>
                  <a:gd name="T14" fmla="*/ 4 w 70"/>
                  <a:gd name="T15" fmla="*/ 13 h 71"/>
                  <a:gd name="T16" fmla="*/ 16 w 70"/>
                  <a:gd name="T17" fmla="*/ 25 h 71"/>
                  <a:gd name="T18" fmla="*/ 1 w 70"/>
                  <a:gd name="T19" fmla="*/ 62 h 71"/>
                  <a:gd name="T20" fmla="*/ 10 w 70"/>
                  <a:gd name="T21" fmla="*/ 71 h 71"/>
                  <a:gd name="T22" fmla="*/ 32 w 70"/>
                  <a:gd name="T23" fmla="*/ 41 h 71"/>
                  <a:gd name="T24" fmla="*/ 44 w 70"/>
                  <a:gd name="T25" fmla="*/ 53 h 71"/>
                  <a:gd name="T26" fmla="*/ 44 w 70"/>
                  <a:gd name="T27" fmla="*/ 71 h 71"/>
                  <a:gd name="T28" fmla="*/ 53 w 70"/>
                  <a:gd name="T29" fmla="*/ 71 h 71"/>
                  <a:gd name="T30" fmla="*/ 57 w 70"/>
                  <a:gd name="T31" fmla="*/ 58 h 71"/>
                  <a:gd name="T32" fmla="*/ 70 w 70"/>
                  <a:gd name="T33" fmla="*/ 53 h 71"/>
                  <a:gd name="T34" fmla="*/ 70 w 70"/>
                  <a:gd name="T35" fmla="*/ 45 h 71"/>
                  <a:gd name="T36" fmla="*/ 53 w 70"/>
                  <a:gd name="T37" fmla="*/ 4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0" h="71">
                    <a:moveTo>
                      <a:pt x="53" y="45"/>
                    </a:moveTo>
                    <a:cubicBezTo>
                      <a:pt x="41" y="32"/>
                      <a:pt x="41" y="32"/>
                      <a:pt x="41" y="32"/>
                    </a:cubicBezTo>
                    <a:cubicBezTo>
                      <a:pt x="70" y="10"/>
                      <a:pt x="70" y="10"/>
                      <a:pt x="70" y="10"/>
                    </a:cubicBezTo>
                    <a:cubicBezTo>
                      <a:pt x="62" y="1"/>
                      <a:pt x="62" y="1"/>
                      <a:pt x="62" y="1"/>
                    </a:cubicBezTo>
                    <a:cubicBezTo>
                      <a:pt x="25" y="16"/>
                      <a:pt x="25" y="16"/>
                      <a:pt x="25" y="16"/>
                    </a:cubicBezTo>
                    <a:cubicBezTo>
                      <a:pt x="13" y="5"/>
                      <a:pt x="13" y="5"/>
                      <a:pt x="13" y="5"/>
                    </a:cubicBezTo>
                    <a:cubicBezTo>
                      <a:pt x="10" y="1"/>
                      <a:pt x="5" y="0"/>
                      <a:pt x="2" y="3"/>
                    </a:cubicBezTo>
                    <a:cubicBezTo>
                      <a:pt x="0" y="5"/>
                      <a:pt x="1" y="10"/>
                      <a:pt x="4" y="13"/>
                    </a:cubicBezTo>
                    <a:cubicBezTo>
                      <a:pt x="16" y="25"/>
                      <a:pt x="16" y="25"/>
                      <a:pt x="16" y="25"/>
                    </a:cubicBezTo>
                    <a:cubicBezTo>
                      <a:pt x="1" y="62"/>
                      <a:pt x="1" y="62"/>
                      <a:pt x="1" y="62"/>
                    </a:cubicBezTo>
                    <a:cubicBezTo>
                      <a:pt x="10" y="71"/>
                      <a:pt x="10" y="71"/>
                      <a:pt x="10" y="71"/>
                    </a:cubicBezTo>
                    <a:cubicBezTo>
                      <a:pt x="32" y="41"/>
                      <a:pt x="32" y="41"/>
                      <a:pt x="32" y="41"/>
                    </a:cubicBezTo>
                    <a:cubicBezTo>
                      <a:pt x="44" y="53"/>
                      <a:pt x="44" y="53"/>
                      <a:pt x="44" y="53"/>
                    </a:cubicBezTo>
                    <a:cubicBezTo>
                      <a:pt x="44" y="71"/>
                      <a:pt x="44" y="71"/>
                      <a:pt x="44" y="71"/>
                    </a:cubicBezTo>
                    <a:cubicBezTo>
                      <a:pt x="53" y="71"/>
                      <a:pt x="53" y="71"/>
                      <a:pt x="53" y="71"/>
                    </a:cubicBezTo>
                    <a:cubicBezTo>
                      <a:pt x="57" y="58"/>
                      <a:pt x="57" y="58"/>
                      <a:pt x="57" y="58"/>
                    </a:cubicBezTo>
                    <a:cubicBezTo>
                      <a:pt x="70" y="53"/>
                      <a:pt x="70" y="53"/>
                      <a:pt x="70" y="53"/>
                    </a:cubicBezTo>
                    <a:cubicBezTo>
                      <a:pt x="70" y="45"/>
                      <a:pt x="70" y="45"/>
                      <a:pt x="70" y="45"/>
                    </a:cubicBezTo>
                    <a:cubicBezTo>
                      <a:pt x="53" y="45"/>
                      <a:pt x="53" y="45"/>
                      <a:pt x="53"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65" name="Freeform 71"/>
              <p:cNvSpPr>
                <a:spLocks noEditPoints="1"/>
              </p:cNvSpPr>
              <p:nvPr/>
            </p:nvSpPr>
            <p:spPr bwMode="auto">
              <a:xfrm>
                <a:off x="11859802" y="3225304"/>
                <a:ext cx="78293" cy="142884"/>
              </a:xfrm>
              <a:custGeom>
                <a:avLst/>
                <a:gdLst>
                  <a:gd name="T0" fmla="*/ 16 w 24"/>
                  <a:gd name="T1" fmla="*/ 44 h 45"/>
                  <a:gd name="T2" fmla="*/ 16 w 24"/>
                  <a:gd name="T3" fmla="*/ 44 h 45"/>
                  <a:gd name="T4" fmla="*/ 23 w 24"/>
                  <a:gd name="T5" fmla="*/ 34 h 45"/>
                  <a:gd name="T6" fmla="*/ 21 w 24"/>
                  <a:gd name="T7" fmla="*/ 23 h 45"/>
                  <a:gd name="T8" fmla="*/ 11 w 24"/>
                  <a:gd name="T9" fmla="*/ 16 h 45"/>
                  <a:gd name="T10" fmla="*/ 11 w 24"/>
                  <a:gd name="T11" fmla="*/ 16 h 45"/>
                  <a:gd name="T12" fmla="*/ 10 w 24"/>
                  <a:gd name="T13" fmla="*/ 17 h 45"/>
                  <a:gd name="T14" fmla="*/ 11 w 24"/>
                  <a:gd name="T15" fmla="*/ 20 h 45"/>
                  <a:gd name="T16" fmla="*/ 12 w 24"/>
                  <a:gd name="T17" fmla="*/ 20 h 45"/>
                  <a:gd name="T18" fmla="*/ 12 w 24"/>
                  <a:gd name="T19" fmla="*/ 20 h 45"/>
                  <a:gd name="T20" fmla="*/ 17 w 24"/>
                  <a:gd name="T21" fmla="*/ 24 h 45"/>
                  <a:gd name="T22" fmla="*/ 19 w 24"/>
                  <a:gd name="T23" fmla="*/ 35 h 45"/>
                  <a:gd name="T24" fmla="*/ 16 w 24"/>
                  <a:gd name="T25" fmla="*/ 40 h 45"/>
                  <a:gd name="T26" fmla="*/ 16 w 24"/>
                  <a:gd name="T27" fmla="*/ 40 h 45"/>
                  <a:gd name="T28" fmla="*/ 10 w 24"/>
                  <a:gd name="T29" fmla="*/ 36 h 45"/>
                  <a:gd name="T30" fmla="*/ 9 w 24"/>
                  <a:gd name="T31" fmla="*/ 31 h 45"/>
                  <a:gd name="T32" fmla="*/ 5 w 24"/>
                  <a:gd name="T33" fmla="*/ 30 h 45"/>
                  <a:gd name="T34" fmla="*/ 6 w 24"/>
                  <a:gd name="T35" fmla="*/ 37 h 45"/>
                  <a:gd name="T36" fmla="*/ 16 w 24"/>
                  <a:gd name="T37" fmla="*/ 44 h 45"/>
                  <a:gd name="T38" fmla="*/ 13 w 24"/>
                  <a:gd name="T39" fmla="*/ 28 h 45"/>
                  <a:gd name="T40" fmla="*/ 15 w 24"/>
                  <a:gd name="T41" fmla="*/ 28 h 45"/>
                  <a:gd name="T42" fmla="*/ 14 w 24"/>
                  <a:gd name="T43" fmla="*/ 24 h 45"/>
                  <a:gd name="T44" fmla="*/ 13 w 24"/>
                  <a:gd name="T45" fmla="*/ 24 h 45"/>
                  <a:gd name="T46" fmla="*/ 12 w 24"/>
                  <a:gd name="T47" fmla="*/ 24 h 45"/>
                  <a:gd name="T48" fmla="*/ 7 w 24"/>
                  <a:gd name="T49" fmla="*/ 21 h 45"/>
                  <a:gd name="T50" fmla="*/ 5 w 24"/>
                  <a:gd name="T51" fmla="*/ 10 h 45"/>
                  <a:gd name="T52" fmla="*/ 9 w 24"/>
                  <a:gd name="T53" fmla="*/ 4 h 45"/>
                  <a:gd name="T54" fmla="*/ 9 w 24"/>
                  <a:gd name="T55" fmla="*/ 4 h 45"/>
                  <a:gd name="T56" fmla="*/ 14 w 24"/>
                  <a:gd name="T57" fmla="*/ 8 h 45"/>
                  <a:gd name="T58" fmla="*/ 15 w 24"/>
                  <a:gd name="T59" fmla="*/ 13 h 45"/>
                  <a:gd name="T60" fmla="*/ 20 w 24"/>
                  <a:gd name="T61" fmla="*/ 15 h 45"/>
                  <a:gd name="T62" fmla="*/ 18 w 24"/>
                  <a:gd name="T63" fmla="*/ 7 h 45"/>
                  <a:gd name="T64" fmla="*/ 8 w 24"/>
                  <a:gd name="T65" fmla="*/ 0 h 45"/>
                  <a:gd name="T66" fmla="*/ 8 w 24"/>
                  <a:gd name="T67" fmla="*/ 1 h 45"/>
                  <a:gd name="T68" fmla="*/ 1 w 24"/>
                  <a:gd name="T69" fmla="*/ 11 h 45"/>
                  <a:gd name="T70" fmla="*/ 3 w 24"/>
                  <a:gd name="T71" fmla="*/ 21 h 45"/>
                  <a:gd name="T72" fmla="*/ 13 w 24"/>
                  <a:gd name="T73" fmla="*/ 2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 h="45">
                    <a:moveTo>
                      <a:pt x="16" y="44"/>
                    </a:moveTo>
                    <a:cubicBezTo>
                      <a:pt x="16" y="44"/>
                      <a:pt x="16" y="44"/>
                      <a:pt x="16" y="44"/>
                    </a:cubicBezTo>
                    <a:cubicBezTo>
                      <a:pt x="21" y="43"/>
                      <a:pt x="24" y="38"/>
                      <a:pt x="23" y="34"/>
                    </a:cubicBezTo>
                    <a:cubicBezTo>
                      <a:pt x="21" y="23"/>
                      <a:pt x="21" y="23"/>
                      <a:pt x="21" y="23"/>
                    </a:cubicBezTo>
                    <a:cubicBezTo>
                      <a:pt x="20" y="18"/>
                      <a:pt x="16" y="15"/>
                      <a:pt x="11" y="16"/>
                    </a:cubicBezTo>
                    <a:cubicBezTo>
                      <a:pt x="11" y="16"/>
                      <a:pt x="11" y="16"/>
                      <a:pt x="11" y="16"/>
                    </a:cubicBezTo>
                    <a:cubicBezTo>
                      <a:pt x="11" y="16"/>
                      <a:pt x="10" y="16"/>
                      <a:pt x="10" y="17"/>
                    </a:cubicBezTo>
                    <a:cubicBezTo>
                      <a:pt x="11" y="20"/>
                      <a:pt x="11" y="20"/>
                      <a:pt x="11" y="20"/>
                    </a:cubicBezTo>
                    <a:cubicBezTo>
                      <a:pt x="11" y="20"/>
                      <a:pt x="11" y="20"/>
                      <a:pt x="12" y="20"/>
                    </a:cubicBezTo>
                    <a:cubicBezTo>
                      <a:pt x="12" y="20"/>
                      <a:pt x="12" y="20"/>
                      <a:pt x="12" y="20"/>
                    </a:cubicBezTo>
                    <a:cubicBezTo>
                      <a:pt x="14" y="20"/>
                      <a:pt x="17" y="21"/>
                      <a:pt x="17" y="24"/>
                    </a:cubicBezTo>
                    <a:cubicBezTo>
                      <a:pt x="19" y="35"/>
                      <a:pt x="19" y="35"/>
                      <a:pt x="19" y="35"/>
                    </a:cubicBezTo>
                    <a:cubicBezTo>
                      <a:pt x="20" y="37"/>
                      <a:pt x="18" y="39"/>
                      <a:pt x="16" y="40"/>
                    </a:cubicBezTo>
                    <a:cubicBezTo>
                      <a:pt x="16" y="40"/>
                      <a:pt x="16" y="40"/>
                      <a:pt x="16" y="40"/>
                    </a:cubicBezTo>
                    <a:cubicBezTo>
                      <a:pt x="13" y="41"/>
                      <a:pt x="11" y="39"/>
                      <a:pt x="10" y="36"/>
                    </a:cubicBezTo>
                    <a:cubicBezTo>
                      <a:pt x="9" y="31"/>
                      <a:pt x="9" y="31"/>
                      <a:pt x="9" y="31"/>
                    </a:cubicBezTo>
                    <a:cubicBezTo>
                      <a:pt x="8" y="31"/>
                      <a:pt x="6" y="30"/>
                      <a:pt x="5" y="30"/>
                    </a:cubicBezTo>
                    <a:cubicBezTo>
                      <a:pt x="6" y="37"/>
                      <a:pt x="6" y="37"/>
                      <a:pt x="6" y="37"/>
                    </a:cubicBezTo>
                    <a:cubicBezTo>
                      <a:pt x="7" y="42"/>
                      <a:pt x="12" y="45"/>
                      <a:pt x="16" y="44"/>
                    </a:cubicBezTo>
                    <a:close/>
                    <a:moveTo>
                      <a:pt x="13" y="28"/>
                    </a:moveTo>
                    <a:cubicBezTo>
                      <a:pt x="14" y="28"/>
                      <a:pt x="14" y="28"/>
                      <a:pt x="15" y="28"/>
                    </a:cubicBezTo>
                    <a:cubicBezTo>
                      <a:pt x="14" y="24"/>
                      <a:pt x="14" y="24"/>
                      <a:pt x="14" y="24"/>
                    </a:cubicBezTo>
                    <a:cubicBezTo>
                      <a:pt x="13" y="24"/>
                      <a:pt x="13" y="24"/>
                      <a:pt x="13" y="24"/>
                    </a:cubicBezTo>
                    <a:cubicBezTo>
                      <a:pt x="12" y="24"/>
                      <a:pt x="12" y="24"/>
                      <a:pt x="12" y="24"/>
                    </a:cubicBezTo>
                    <a:cubicBezTo>
                      <a:pt x="10" y="25"/>
                      <a:pt x="8" y="23"/>
                      <a:pt x="7" y="21"/>
                    </a:cubicBezTo>
                    <a:cubicBezTo>
                      <a:pt x="5" y="10"/>
                      <a:pt x="5" y="10"/>
                      <a:pt x="5" y="10"/>
                    </a:cubicBezTo>
                    <a:cubicBezTo>
                      <a:pt x="4" y="7"/>
                      <a:pt x="6" y="5"/>
                      <a:pt x="9" y="4"/>
                    </a:cubicBezTo>
                    <a:cubicBezTo>
                      <a:pt x="9" y="4"/>
                      <a:pt x="9" y="4"/>
                      <a:pt x="9" y="4"/>
                    </a:cubicBezTo>
                    <a:cubicBezTo>
                      <a:pt x="11" y="4"/>
                      <a:pt x="14" y="6"/>
                      <a:pt x="14" y="8"/>
                    </a:cubicBezTo>
                    <a:cubicBezTo>
                      <a:pt x="15" y="13"/>
                      <a:pt x="15" y="13"/>
                      <a:pt x="15" y="13"/>
                    </a:cubicBezTo>
                    <a:cubicBezTo>
                      <a:pt x="17" y="13"/>
                      <a:pt x="18" y="14"/>
                      <a:pt x="20" y="15"/>
                    </a:cubicBezTo>
                    <a:cubicBezTo>
                      <a:pt x="18" y="7"/>
                      <a:pt x="18" y="7"/>
                      <a:pt x="18" y="7"/>
                    </a:cubicBezTo>
                    <a:cubicBezTo>
                      <a:pt x="17" y="3"/>
                      <a:pt x="13" y="0"/>
                      <a:pt x="8" y="0"/>
                    </a:cubicBezTo>
                    <a:cubicBezTo>
                      <a:pt x="8" y="1"/>
                      <a:pt x="8" y="1"/>
                      <a:pt x="8" y="1"/>
                    </a:cubicBezTo>
                    <a:cubicBezTo>
                      <a:pt x="3" y="1"/>
                      <a:pt x="0" y="6"/>
                      <a:pt x="1" y="11"/>
                    </a:cubicBezTo>
                    <a:cubicBezTo>
                      <a:pt x="3" y="21"/>
                      <a:pt x="3" y="21"/>
                      <a:pt x="3" y="21"/>
                    </a:cubicBezTo>
                    <a:cubicBezTo>
                      <a:pt x="4" y="26"/>
                      <a:pt x="9" y="29"/>
                      <a:pt x="13"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66" name="Freeform 72"/>
              <p:cNvSpPr>
                <a:spLocks/>
              </p:cNvSpPr>
              <p:nvPr/>
            </p:nvSpPr>
            <p:spPr bwMode="auto">
              <a:xfrm>
                <a:off x="11253030" y="3186158"/>
                <a:ext cx="293599" cy="295556"/>
              </a:xfrm>
              <a:custGeom>
                <a:avLst/>
                <a:gdLst>
                  <a:gd name="T0" fmla="*/ 29 w 92"/>
                  <a:gd name="T1" fmla="*/ 18 h 92"/>
                  <a:gd name="T2" fmla="*/ 92 w 92"/>
                  <a:gd name="T3" fmla="*/ 0 h 92"/>
                  <a:gd name="T4" fmla="*/ 92 w 92"/>
                  <a:gd name="T5" fmla="*/ 6 h 92"/>
                  <a:gd name="T6" fmla="*/ 92 w 92"/>
                  <a:gd name="T7" fmla="*/ 18 h 92"/>
                  <a:gd name="T8" fmla="*/ 92 w 92"/>
                  <a:gd name="T9" fmla="*/ 67 h 92"/>
                  <a:gd name="T10" fmla="*/ 72 w 92"/>
                  <a:gd name="T11" fmla="*/ 81 h 92"/>
                  <a:gd name="T12" fmla="*/ 52 w 92"/>
                  <a:gd name="T13" fmla="*/ 67 h 92"/>
                  <a:gd name="T14" fmla="*/ 72 w 92"/>
                  <a:gd name="T15" fmla="*/ 52 h 92"/>
                  <a:gd name="T16" fmla="*/ 80 w 92"/>
                  <a:gd name="T17" fmla="*/ 54 h 92"/>
                  <a:gd name="T18" fmla="*/ 80 w 92"/>
                  <a:gd name="T19" fmla="*/ 24 h 92"/>
                  <a:gd name="T20" fmla="*/ 40 w 92"/>
                  <a:gd name="T21" fmla="*/ 35 h 92"/>
                  <a:gd name="T22" fmla="*/ 40 w 92"/>
                  <a:gd name="T23" fmla="*/ 78 h 92"/>
                  <a:gd name="T24" fmla="*/ 20 w 92"/>
                  <a:gd name="T25" fmla="*/ 92 h 92"/>
                  <a:gd name="T26" fmla="*/ 0 w 92"/>
                  <a:gd name="T27" fmla="*/ 78 h 92"/>
                  <a:gd name="T28" fmla="*/ 20 w 92"/>
                  <a:gd name="T29" fmla="*/ 64 h 92"/>
                  <a:gd name="T30" fmla="*/ 29 w 92"/>
                  <a:gd name="T31" fmla="*/ 65 h 92"/>
                  <a:gd name="T32" fmla="*/ 29 w 92"/>
                  <a:gd name="T33" fmla="*/ 35 h 92"/>
                  <a:gd name="T34" fmla="*/ 29 w 92"/>
                  <a:gd name="T35" fmla="*/ 1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 h="92">
                    <a:moveTo>
                      <a:pt x="29" y="18"/>
                    </a:moveTo>
                    <a:cubicBezTo>
                      <a:pt x="92" y="0"/>
                      <a:pt x="92" y="0"/>
                      <a:pt x="92" y="0"/>
                    </a:cubicBezTo>
                    <a:cubicBezTo>
                      <a:pt x="92" y="6"/>
                      <a:pt x="92" y="6"/>
                      <a:pt x="92" y="6"/>
                    </a:cubicBezTo>
                    <a:cubicBezTo>
                      <a:pt x="92" y="18"/>
                      <a:pt x="92" y="18"/>
                      <a:pt x="92" y="18"/>
                    </a:cubicBezTo>
                    <a:cubicBezTo>
                      <a:pt x="92" y="67"/>
                      <a:pt x="92" y="67"/>
                      <a:pt x="92" y="67"/>
                    </a:cubicBezTo>
                    <a:cubicBezTo>
                      <a:pt x="92" y="74"/>
                      <a:pt x="83" y="81"/>
                      <a:pt x="72" y="81"/>
                    </a:cubicBezTo>
                    <a:cubicBezTo>
                      <a:pt x="61" y="81"/>
                      <a:pt x="52" y="74"/>
                      <a:pt x="52" y="67"/>
                    </a:cubicBezTo>
                    <a:cubicBezTo>
                      <a:pt x="52" y="59"/>
                      <a:pt x="61" y="52"/>
                      <a:pt x="72" y="52"/>
                    </a:cubicBezTo>
                    <a:cubicBezTo>
                      <a:pt x="75" y="52"/>
                      <a:pt x="78" y="53"/>
                      <a:pt x="80" y="54"/>
                    </a:cubicBezTo>
                    <a:cubicBezTo>
                      <a:pt x="80" y="24"/>
                      <a:pt x="80" y="24"/>
                      <a:pt x="80" y="24"/>
                    </a:cubicBezTo>
                    <a:cubicBezTo>
                      <a:pt x="40" y="35"/>
                      <a:pt x="40" y="35"/>
                      <a:pt x="40" y="35"/>
                    </a:cubicBezTo>
                    <a:cubicBezTo>
                      <a:pt x="40" y="78"/>
                      <a:pt x="40" y="78"/>
                      <a:pt x="40" y="78"/>
                    </a:cubicBezTo>
                    <a:cubicBezTo>
                      <a:pt x="40" y="86"/>
                      <a:pt x="31" y="92"/>
                      <a:pt x="20" y="92"/>
                    </a:cubicBezTo>
                    <a:cubicBezTo>
                      <a:pt x="9" y="92"/>
                      <a:pt x="0" y="86"/>
                      <a:pt x="0" y="78"/>
                    </a:cubicBezTo>
                    <a:cubicBezTo>
                      <a:pt x="0" y="70"/>
                      <a:pt x="9" y="64"/>
                      <a:pt x="20" y="64"/>
                    </a:cubicBezTo>
                    <a:cubicBezTo>
                      <a:pt x="23" y="64"/>
                      <a:pt x="26" y="64"/>
                      <a:pt x="29" y="65"/>
                    </a:cubicBezTo>
                    <a:cubicBezTo>
                      <a:pt x="29" y="35"/>
                      <a:pt x="29" y="35"/>
                      <a:pt x="29" y="35"/>
                    </a:cubicBezTo>
                    <a:lnTo>
                      <a:pt x="29"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67" name="Freeform 73"/>
              <p:cNvSpPr>
                <a:spLocks noEditPoints="1"/>
              </p:cNvSpPr>
              <p:nvPr/>
            </p:nvSpPr>
            <p:spPr bwMode="auto">
              <a:xfrm>
                <a:off x="11489868" y="2540239"/>
                <a:ext cx="207477" cy="291641"/>
              </a:xfrm>
              <a:custGeom>
                <a:avLst/>
                <a:gdLst>
                  <a:gd name="T0" fmla="*/ 38 w 65"/>
                  <a:gd name="T1" fmla="*/ 46 h 91"/>
                  <a:gd name="T2" fmla="*/ 46 w 65"/>
                  <a:gd name="T3" fmla="*/ 26 h 91"/>
                  <a:gd name="T4" fmla="*/ 52 w 65"/>
                  <a:gd name="T5" fmla="*/ 33 h 91"/>
                  <a:gd name="T6" fmla="*/ 47 w 65"/>
                  <a:gd name="T7" fmla="*/ 46 h 91"/>
                  <a:gd name="T8" fmla="*/ 52 w 65"/>
                  <a:gd name="T9" fmla="*/ 59 h 91"/>
                  <a:gd name="T10" fmla="*/ 45 w 65"/>
                  <a:gd name="T11" fmla="*/ 65 h 91"/>
                  <a:gd name="T12" fmla="*/ 38 w 65"/>
                  <a:gd name="T13" fmla="*/ 46 h 91"/>
                  <a:gd name="T14" fmla="*/ 32 w 65"/>
                  <a:gd name="T15" fmla="*/ 78 h 91"/>
                  <a:gd name="T16" fmla="*/ 19 w 65"/>
                  <a:gd name="T17" fmla="*/ 46 h 91"/>
                  <a:gd name="T18" fmla="*/ 33 w 65"/>
                  <a:gd name="T19" fmla="*/ 13 h 91"/>
                  <a:gd name="T20" fmla="*/ 39 w 65"/>
                  <a:gd name="T21" fmla="*/ 20 h 91"/>
                  <a:gd name="T22" fmla="*/ 39 w 65"/>
                  <a:gd name="T23" fmla="*/ 20 h 91"/>
                  <a:gd name="T24" fmla="*/ 28 w 65"/>
                  <a:gd name="T25" fmla="*/ 46 h 91"/>
                  <a:gd name="T26" fmla="*/ 39 w 65"/>
                  <a:gd name="T27" fmla="*/ 72 h 91"/>
                  <a:gd name="T28" fmla="*/ 32 w 65"/>
                  <a:gd name="T29" fmla="*/ 78 h 91"/>
                  <a:gd name="T30" fmla="*/ 6 w 65"/>
                  <a:gd name="T31" fmla="*/ 20 h 91"/>
                  <a:gd name="T32" fmla="*/ 20 w 65"/>
                  <a:gd name="T33" fmla="*/ 0 h 91"/>
                  <a:gd name="T34" fmla="*/ 20 w 65"/>
                  <a:gd name="T35" fmla="*/ 0 h 91"/>
                  <a:gd name="T36" fmla="*/ 27 w 65"/>
                  <a:gd name="T37" fmla="*/ 6 h 91"/>
                  <a:gd name="T38" fmla="*/ 10 w 65"/>
                  <a:gd name="T39" fmla="*/ 45 h 91"/>
                  <a:gd name="T40" fmla="*/ 26 w 65"/>
                  <a:gd name="T41" fmla="*/ 85 h 91"/>
                  <a:gd name="T42" fmla="*/ 19 w 65"/>
                  <a:gd name="T43" fmla="*/ 91 h 91"/>
                  <a:gd name="T44" fmla="*/ 5 w 65"/>
                  <a:gd name="T45" fmla="*/ 70 h 91"/>
                  <a:gd name="T46" fmla="*/ 1 w 65"/>
                  <a:gd name="T47" fmla="*/ 45 h 91"/>
                  <a:gd name="T48" fmla="*/ 6 w 65"/>
                  <a:gd name="T49" fmla="*/ 20 h 91"/>
                  <a:gd name="T50" fmla="*/ 61 w 65"/>
                  <a:gd name="T51" fmla="*/ 51 h 91"/>
                  <a:gd name="T52" fmla="*/ 65 w 65"/>
                  <a:gd name="T53" fmla="*/ 46 h 91"/>
                  <a:gd name="T54" fmla="*/ 61 w 65"/>
                  <a:gd name="T55" fmla="*/ 41 h 91"/>
                  <a:gd name="T56" fmla="*/ 56 w 65"/>
                  <a:gd name="T57" fmla="*/ 46 h 91"/>
                  <a:gd name="T58" fmla="*/ 61 w 65"/>
                  <a:gd name="T59" fmla="*/ 5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5" h="91">
                    <a:moveTo>
                      <a:pt x="38" y="46"/>
                    </a:moveTo>
                    <a:cubicBezTo>
                      <a:pt x="38" y="38"/>
                      <a:pt x="41" y="31"/>
                      <a:pt x="46" y="26"/>
                    </a:cubicBezTo>
                    <a:cubicBezTo>
                      <a:pt x="52" y="33"/>
                      <a:pt x="52" y="33"/>
                      <a:pt x="52" y="33"/>
                    </a:cubicBezTo>
                    <a:cubicBezTo>
                      <a:pt x="49" y="36"/>
                      <a:pt x="47" y="41"/>
                      <a:pt x="47" y="46"/>
                    </a:cubicBezTo>
                    <a:cubicBezTo>
                      <a:pt x="47" y="51"/>
                      <a:pt x="49" y="56"/>
                      <a:pt x="52" y="59"/>
                    </a:cubicBezTo>
                    <a:cubicBezTo>
                      <a:pt x="45" y="65"/>
                      <a:pt x="45" y="65"/>
                      <a:pt x="45" y="65"/>
                    </a:cubicBezTo>
                    <a:cubicBezTo>
                      <a:pt x="40" y="60"/>
                      <a:pt x="37" y="53"/>
                      <a:pt x="38" y="46"/>
                    </a:cubicBezTo>
                    <a:close/>
                    <a:moveTo>
                      <a:pt x="32" y="78"/>
                    </a:moveTo>
                    <a:cubicBezTo>
                      <a:pt x="24" y="69"/>
                      <a:pt x="19" y="58"/>
                      <a:pt x="19" y="46"/>
                    </a:cubicBezTo>
                    <a:cubicBezTo>
                      <a:pt x="19" y="33"/>
                      <a:pt x="24" y="22"/>
                      <a:pt x="33" y="13"/>
                    </a:cubicBezTo>
                    <a:cubicBezTo>
                      <a:pt x="39" y="20"/>
                      <a:pt x="39" y="20"/>
                      <a:pt x="39" y="20"/>
                    </a:cubicBezTo>
                    <a:cubicBezTo>
                      <a:pt x="39" y="20"/>
                      <a:pt x="39" y="20"/>
                      <a:pt x="39" y="20"/>
                    </a:cubicBezTo>
                    <a:cubicBezTo>
                      <a:pt x="32" y="27"/>
                      <a:pt x="28" y="36"/>
                      <a:pt x="28" y="46"/>
                    </a:cubicBezTo>
                    <a:cubicBezTo>
                      <a:pt x="28" y="55"/>
                      <a:pt x="32" y="65"/>
                      <a:pt x="39" y="72"/>
                    </a:cubicBezTo>
                    <a:lnTo>
                      <a:pt x="32" y="78"/>
                    </a:lnTo>
                    <a:close/>
                    <a:moveTo>
                      <a:pt x="6" y="20"/>
                    </a:moveTo>
                    <a:cubicBezTo>
                      <a:pt x="9" y="13"/>
                      <a:pt x="14" y="6"/>
                      <a:pt x="20" y="0"/>
                    </a:cubicBezTo>
                    <a:cubicBezTo>
                      <a:pt x="20" y="0"/>
                      <a:pt x="20" y="0"/>
                      <a:pt x="20" y="0"/>
                    </a:cubicBezTo>
                    <a:cubicBezTo>
                      <a:pt x="27" y="6"/>
                      <a:pt x="27" y="6"/>
                      <a:pt x="27" y="6"/>
                    </a:cubicBezTo>
                    <a:cubicBezTo>
                      <a:pt x="16" y="17"/>
                      <a:pt x="10" y="31"/>
                      <a:pt x="10" y="45"/>
                    </a:cubicBezTo>
                    <a:cubicBezTo>
                      <a:pt x="10" y="60"/>
                      <a:pt x="15" y="74"/>
                      <a:pt x="26" y="85"/>
                    </a:cubicBezTo>
                    <a:cubicBezTo>
                      <a:pt x="19" y="91"/>
                      <a:pt x="19" y="91"/>
                      <a:pt x="19" y="91"/>
                    </a:cubicBezTo>
                    <a:cubicBezTo>
                      <a:pt x="13" y="85"/>
                      <a:pt x="9" y="78"/>
                      <a:pt x="5" y="70"/>
                    </a:cubicBezTo>
                    <a:cubicBezTo>
                      <a:pt x="2" y="62"/>
                      <a:pt x="0" y="54"/>
                      <a:pt x="1" y="45"/>
                    </a:cubicBezTo>
                    <a:cubicBezTo>
                      <a:pt x="1" y="37"/>
                      <a:pt x="3" y="28"/>
                      <a:pt x="6" y="20"/>
                    </a:cubicBezTo>
                    <a:close/>
                    <a:moveTo>
                      <a:pt x="61" y="51"/>
                    </a:moveTo>
                    <a:cubicBezTo>
                      <a:pt x="63" y="51"/>
                      <a:pt x="65" y="49"/>
                      <a:pt x="65" y="46"/>
                    </a:cubicBezTo>
                    <a:cubicBezTo>
                      <a:pt x="65" y="44"/>
                      <a:pt x="63" y="41"/>
                      <a:pt x="61" y="41"/>
                    </a:cubicBezTo>
                    <a:cubicBezTo>
                      <a:pt x="58" y="41"/>
                      <a:pt x="56" y="43"/>
                      <a:pt x="56" y="46"/>
                    </a:cubicBezTo>
                    <a:cubicBezTo>
                      <a:pt x="56" y="49"/>
                      <a:pt x="58" y="51"/>
                      <a:pt x="61"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68" name="Freeform 74"/>
              <p:cNvSpPr>
                <a:spLocks noEditPoints="1"/>
              </p:cNvSpPr>
              <p:nvPr/>
            </p:nvSpPr>
            <p:spPr bwMode="auto">
              <a:xfrm>
                <a:off x="11413531" y="2853412"/>
                <a:ext cx="201605" cy="201604"/>
              </a:xfrm>
              <a:custGeom>
                <a:avLst/>
                <a:gdLst>
                  <a:gd name="T0" fmla="*/ 63 w 103"/>
                  <a:gd name="T1" fmla="*/ 27 h 103"/>
                  <a:gd name="T2" fmla="*/ 65 w 103"/>
                  <a:gd name="T3" fmla="*/ 2 h 103"/>
                  <a:gd name="T4" fmla="*/ 19 w 103"/>
                  <a:gd name="T5" fmla="*/ 0 h 103"/>
                  <a:gd name="T6" fmla="*/ 1 w 103"/>
                  <a:gd name="T7" fmla="*/ 20 h 103"/>
                  <a:gd name="T8" fmla="*/ 0 w 103"/>
                  <a:gd name="T9" fmla="*/ 77 h 103"/>
                  <a:gd name="T10" fmla="*/ 39 w 103"/>
                  <a:gd name="T11" fmla="*/ 77 h 103"/>
                  <a:gd name="T12" fmla="*/ 37 w 103"/>
                  <a:gd name="T13" fmla="*/ 102 h 103"/>
                  <a:gd name="T14" fmla="*/ 101 w 103"/>
                  <a:gd name="T15" fmla="*/ 103 h 103"/>
                  <a:gd name="T16" fmla="*/ 103 w 103"/>
                  <a:gd name="T17" fmla="*/ 27 h 103"/>
                  <a:gd name="T18" fmla="*/ 63 w 103"/>
                  <a:gd name="T19" fmla="*/ 27 h 103"/>
                  <a:gd name="T20" fmla="*/ 19 w 103"/>
                  <a:gd name="T21" fmla="*/ 10 h 103"/>
                  <a:gd name="T22" fmla="*/ 19 w 103"/>
                  <a:gd name="T23" fmla="*/ 20 h 103"/>
                  <a:gd name="T24" fmla="*/ 9 w 103"/>
                  <a:gd name="T25" fmla="*/ 20 h 103"/>
                  <a:gd name="T26" fmla="*/ 19 w 103"/>
                  <a:gd name="T27" fmla="*/ 10 h 103"/>
                  <a:gd name="T28" fmla="*/ 6 w 103"/>
                  <a:gd name="T29" fmla="*/ 71 h 103"/>
                  <a:gd name="T30" fmla="*/ 6 w 103"/>
                  <a:gd name="T31" fmla="*/ 27 h 103"/>
                  <a:gd name="T32" fmla="*/ 26 w 103"/>
                  <a:gd name="T33" fmla="*/ 27 h 103"/>
                  <a:gd name="T34" fmla="*/ 26 w 103"/>
                  <a:gd name="T35" fmla="*/ 7 h 103"/>
                  <a:gd name="T36" fmla="*/ 58 w 103"/>
                  <a:gd name="T37" fmla="*/ 7 h 103"/>
                  <a:gd name="T38" fmla="*/ 58 w 103"/>
                  <a:gd name="T39" fmla="*/ 27 h 103"/>
                  <a:gd name="T40" fmla="*/ 39 w 103"/>
                  <a:gd name="T41" fmla="*/ 46 h 103"/>
                  <a:gd name="T42" fmla="*/ 39 w 103"/>
                  <a:gd name="T43" fmla="*/ 71 h 103"/>
                  <a:gd name="T44" fmla="*/ 6 w 103"/>
                  <a:gd name="T45" fmla="*/ 71 h 103"/>
                  <a:gd name="T46" fmla="*/ 57 w 103"/>
                  <a:gd name="T47" fmla="*/ 36 h 103"/>
                  <a:gd name="T48" fmla="*/ 57 w 103"/>
                  <a:gd name="T49" fmla="*/ 46 h 103"/>
                  <a:gd name="T50" fmla="*/ 47 w 103"/>
                  <a:gd name="T51" fmla="*/ 46 h 103"/>
                  <a:gd name="T52" fmla="*/ 57 w 103"/>
                  <a:gd name="T53" fmla="*/ 36 h 103"/>
                  <a:gd name="T54" fmla="*/ 94 w 103"/>
                  <a:gd name="T55" fmla="*/ 97 h 103"/>
                  <a:gd name="T56" fmla="*/ 44 w 103"/>
                  <a:gd name="T57" fmla="*/ 97 h 103"/>
                  <a:gd name="T58" fmla="*/ 45 w 103"/>
                  <a:gd name="T59" fmla="*/ 51 h 103"/>
                  <a:gd name="T60" fmla="*/ 63 w 103"/>
                  <a:gd name="T61" fmla="*/ 53 h 103"/>
                  <a:gd name="T62" fmla="*/ 63 w 103"/>
                  <a:gd name="T63" fmla="*/ 33 h 103"/>
                  <a:gd name="T64" fmla="*/ 96 w 103"/>
                  <a:gd name="T65" fmla="*/ 33 h 103"/>
                  <a:gd name="T66" fmla="*/ 94 w 103"/>
                  <a:gd name="T67" fmla="*/ 97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3" h="103">
                    <a:moveTo>
                      <a:pt x="63" y="27"/>
                    </a:moveTo>
                    <a:lnTo>
                      <a:pt x="65" y="2"/>
                    </a:lnTo>
                    <a:lnTo>
                      <a:pt x="19" y="0"/>
                    </a:lnTo>
                    <a:lnTo>
                      <a:pt x="1" y="20"/>
                    </a:lnTo>
                    <a:lnTo>
                      <a:pt x="0" y="77"/>
                    </a:lnTo>
                    <a:lnTo>
                      <a:pt x="39" y="77"/>
                    </a:lnTo>
                    <a:lnTo>
                      <a:pt x="37" y="102"/>
                    </a:lnTo>
                    <a:lnTo>
                      <a:pt x="101" y="103"/>
                    </a:lnTo>
                    <a:lnTo>
                      <a:pt x="103" y="27"/>
                    </a:lnTo>
                    <a:lnTo>
                      <a:pt x="63" y="27"/>
                    </a:lnTo>
                    <a:close/>
                    <a:moveTo>
                      <a:pt x="19" y="10"/>
                    </a:moveTo>
                    <a:lnTo>
                      <a:pt x="19" y="20"/>
                    </a:lnTo>
                    <a:lnTo>
                      <a:pt x="9" y="20"/>
                    </a:lnTo>
                    <a:lnTo>
                      <a:pt x="19" y="10"/>
                    </a:lnTo>
                    <a:close/>
                    <a:moveTo>
                      <a:pt x="6" y="71"/>
                    </a:moveTo>
                    <a:lnTo>
                      <a:pt x="6" y="27"/>
                    </a:lnTo>
                    <a:lnTo>
                      <a:pt x="26" y="27"/>
                    </a:lnTo>
                    <a:lnTo>
                      <a:pt x="26" y="7"/>
                    </a:lnTo>
                    <a:lnTo>
                      <a:pt x="58" y="7"/>
                    </a:lnTo>
                    <a:lnTo>
                      <a:pt x="58" y="27"/>
                    </a:lnTo>
                    <a:lnTo>
                      <a:pt x="39" y="46"/>
                    </a:lnTo>
                    <a:lnTo>
                      <a:pt x="39" y="71"/>
                    </a:lnTo>
                    <a:lnTo>
                      <a:pt x="6" y="71"/>
                    </a:lnTo>
                    <a:close/>
                    <a:moveTo>
                      <a:pt x="57" y="36"/>
                    </a:moveTo>
                    <a:lnTo>
                      <a:pt x="57" y="46"/>
                    </a:lnTo>
                    <a:lnTo>
                      <a:pt x="47" y="46"/>
                    </a:lnTo>
                    <a:lnTo>
                      <a:pt x="57" y="36"/>
                    </a:lnTo>
                    <a:close/>
                    <a:moveTo>
                      <a:pt x="94" y="97"/>
                    </a:moveTo>
                    <a:lnTo>
                      <a:pt x="44" y="97"/>
                    </a:lnTo>
                    <a:lnTo>
                      <a:pt x="45" y="51"/>
                    </a:lnTo>
                    <a:lnTo>
                      <a:pt x="63" y="53"/>
                    </a:lnTo>
                    <a:lnTo>
                      <a:pt x="63" y="33"/>
                    </a:lnTo>
                    <a:lnTo>
                      <a:pt x="96" y="33"/>
                    </a:lnTo>
                    <a:lnTo>
                      <a:pt x="94" y="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69" name="Freeform 75"/>
              <p:cNvSpPr>
                <a:spLocks noEditPoints="1"/>
              </p:cNvSpPr>
              <p:nvPr/>
            </p:nvSpPr>
            <p:spPr bwMode="auto">
              <a:xfrm>
                <a:off x="11153207" y="4299877"/>
                <a:ext cx="326874" cy="277941"/>
              </a:xfrm>
              <a:custGeom>
                <a:avLst/>
                <a:gdLst>
                  <a:gd name="T0" fmla="*/ 76 w 102"/>
                  <a:gd name="T1" fmla="*/ 1 h 87"/>
                  <a:gd name="T2" fmla="*/ 7 w 102"/>
                  <a:gd name="T3" fmla="*/ 22 h 87"/>
                  <a:gd name="T4" fmla="*/ 1 w 102"/>
                  <a:gd name="T5" fmla="*/ 32 h 87"/>
                  <a:gd name="T6" fmla="*/ 15 w 102"/>
                  <a:gd name="T7" fmla="*/ 80 h 87"/>
                  <a:gd name="T8" fmla="*/ 26 w 102"/>
                  <a:gd name="T9" fmla="*/ 86 h 87"/>
                  <a:gd name="T10" fmla="*/ 95 w 102"/>
                  <a:gd name="T11" fmla="*/ 65 h 87"/>
                  <a:gd name="T12" fmla="*/ 101 w 102"/>
                  <a:gd name="T13" fmla="*/ 55 h 87"/>
                  <a:gd name="T14" fmla="*/ 87 w 102"/>
                  <a:gd name="T15" fmla="*/ 7 h 87"/>
                  <a:gd name="T16" fmla="*/ 76 w 102"/>
                  <a:gd name="T17" fmla="*/ 1 h 87"/>
                  <a:gd name="T18" fmla="*/ 8 w 102"/>
                  <a:gd name="T19" fmla="*/ 27 h 87"/>
                  <a:gd name="T20" fmla="*/ 78 w 102"/>
                  <a:gd name="T21" fmla="*/ 7 h 87"/>
                  <a:gd name="T22" fmla="*/ 81 w 102"/>
                  <a:gd name="T23" fmla="*/ 8 h 87"/>
                  <a:gd name="T24" fmla="*/ 84 w 102"/>
                  <a:gd name="T25" fmla="*/ 17 h 87"/>
                  <a:gd name="T26" fmla="*/ 9 w 102"/>
                  <a:gd name="T27" fmla="*/ 38 h 87"/>
                  <a:gd name="T28" fmla="*/ 7 w 102"/>
                  <a:gd name="T29" fmla="*/ 30 h 87"/>
                  <a:gd name="T30" fmla="*/ 8 w 102"/>
                  <a:gd name="T31" fmla="*/ 27 h 87"/>
                  <a:gd name="T32" fmla="*/ 94 w 102"/>
                  <a:gd name="T33" fmla="*/ 60 h 87"/>
                  <a:gd name="T34" fmla="*/ 24 w 102"/>
                  <a:gd name="T35" fmla="*/ 80 h 87"/>
                  <a:gd name="T36" fmla="*/ 21 w 102"/>
                  <a:gd name="T37" fmla="*/ 78 h 87"/>
                  <a:gd name="T38" fmla="*/ 14 w 102"/>
                  <a:gd name="T39" fmla="*/ 54 h 87"/>
                  <a:gd name="T40" fmla="*/ 88 w 102"/>
                  <a:gd name="T41" fmla="*/ 33 h 87"/>
                  <a:gd name="T42" fmla="*/ 95 w 102"/>
                  <a:gd name="T43" fmla="*/ 57 h 87"/>
                  <a:gd name="T44" fmla="*/ 94 w 102"/>
                  <a:gd name="T45" fmla="*/ 60 h 87"/>
                  <a:gd name="T46" fmla="*/ 22 w 102"/>
                  <a:gd name="T47" fmla="*/ 64 h 87"/>
                  <a:gd name="T48" fmla="*/ 27 w 102"/>
                  <a:gd name="T49" fmla="*/ 62 h 87"/>
                  <a:gd name="T50" fmla="*/ 31 w 102"/>
                  <a:gd name="T51" fmla="*/ 73 h 87"/>
                  <a:gd name="T52" fmla="*/ 25 w 102"/>
                  <a:gd name="T53" fmla="*/ 74 h 87"/>
                  <a:gd name="T54" fmla="*/ 22 w 102"/>
                  <a:gd name="T55" fmla="*/ 64 h 87"/>
                  <a:gd name="T56" fmla="*/ 33 w 102"/>
                  <a:gd name="T57" fmla="*/ 60 h 87"/>
                  <a:gd name="T58" fmla="*/ 38 w 102"/>
                  <a:gd name="T59" fmla="*/ 59 h 87"/>
                  <a:gd name="T60" fmla="*/ 41 w 102"/>
                  <a:gd name="T61" fmla="*/ 70 h 87"/>
                  <a:gd name="T62" fmla="*/ 36 w 102"/>
                  <a:gd name="T63" fmla="*/ 71 h 87"/>
                  <a:gd name="T64" fmla="*/ 33 w 102"/>
                  <a:gd name="T65" fmla="*/ 60 h 87"/>
                  <a:gd name="T66" fmla="*/ 43 w 102"/>
                  <a:gd name="T67" fmla="*/ 57 h 87"/>
                  <a:gd name="T68" fmla="*/ 49 w 102"/>
                  <a:gd name="T69" fmla="*/ 56 h 87"/>
                  <a:gd name="T70" fmla="*/ 52 w 102"/>
                  <a:gd name="T71" fmla="*/ 66 h 87"/>
                  <a:gd name="T72" fmla="*/ 47 w 102"/>
                  <a:gd name="T73" fmla="*/ 68 h 87"/>
                  <a:gd name="T74" fmla="*/ 43 w 102"/>
                  <a:gd name="T75"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2" h="87">
                    <a:moveTo>
                      <a:pt x="76" y="1"/>
                    </a:moveTo>
                    <a:cubicBezTo>
                      <a:pt x="7" y="22"/>
                      <a:pt x="7" y="22"/>
                      <a:pt x="7" y="22"/>
                    </a:cubicBezTo>
                    <a:cubicBezTo>
                      <a:pt x="2" y="23"/>
                      <a:pt x="0" y="28"/>
                      <a:pt x="1" y="32"/>
                    </a:cubicBezTo>
                    <a:cubicBezTo>
                      <a:pt x="15" y="80"/>
                      <a:pt x="15" y="80"/>
                      <a:pt x="15" y="80"/>
                    </a:cubicBezTo>
                    <a:cubicBezTo>
                      <a:pt x="17" y="84"/>
                      <a:pt x="21" y="87"/>
                      <a:pt x="26" y="86"/>
                    </a:cubicBezTo>
                    <a:cubicBezTo>
                      <a:pt x="95" y="65"/>
                      <a:pt x="95" y="65"/>
                      <a:pt x="95" y="65"/>
                    </a:cubicBezTo>
                    <a:cubicBezTo>
                      <a:pt x="100" y="64"/>
                      <a:pt x="102" y="59"/>
                      <a:pt x="101" y="55"/>
                    </a:cubicBezTo>
                    <a:cubicBezTo>
                      <a:pt x="87" y="7"/>
                      <a:pt x="87" y="7"/>
                      <a:pt x="87" y="7"/>
                    </a:cubicBezTo>
                    <a:cubicBezTo>
                      <a:pt x="85" y="3"/>
                      <a:pt x="81" y="0"/>
                      <a:pt x="76" y="1"/>
                    </a:cubicBezTo>
                    <a:close/>
                    <a:moveTo>
                      <a:pt x="8" y="27"/>
                    </a:moveTo>
                    <a:cubicBezTo>
                      <a:pt x="78" y="7"/>
                      <a:pt x="78" y="7"/>
                      <a:pt x="78" y="7"/>
                    </a:cubicBezTo>
                    <a:cubicBezTo>
                      <a:pt x="79" y="6"/>
                      <a:pt x="81" y="7"/>
                      <a:pt x="81" y="8"/>
                    </a:cubicBezTo>
                    <a:cubicBezTo>
                      <a:pt x="84" y="17"/>
                      <a:pt x="84" y="17"/>
                      <a:pt x="84" y="17"/>
                    </a:cubicBezTo>
                    <a:cubicBezTo>
                      <a:pt x="9" y="38"/>
                      <a:pt x="9" y="38"/>
                      <a:pt x="9" y="38"/>
                    </a:cubicBezTo>
                    <a:cubicBezTo>
                      <a:pt x="7" y="30"/>
                      <a:pt x="7" y="30"/>
                      <a:pt x="7" y="30"/>
                    </a:cubicBezTo>
                    <a:cubicBezTo>
                      <a:pt x="6" y="29"/>
                      <a:pt x="7" y="27"/>
                      <a:pt x="8" y="27"/>
                    </a:cubicBezTo>
                    <a:close/>
                    <a:moveTo>
                      <a:pt x="94" y="60"/>
                    </a:moveTo>
                    <a:cubicBezTo>
                      <a:pt x="24" y="80"/>
                      <a:pt x="24" y="80"/>
                      <a:pt x="24" y="80"/>
                    </a:cubicBezTo>
                    <a:cubicBezTo>
                      <a:pt x="23" y="81"/>
                      <a:pt x="21" y="80"/>
                      <a:pt x="21" y="78"/>
                    </a:cubicBezTo>
                    <a:cubicBezTo>
                      <a:pt x="14" y="54"/>
                      <a:pt x="14" y="54"/>
                      <a:pt x="14" y="54"/>
                    </a:cubicBezTo>
                    <a:cubicBezTo>
                      <a:pt x="88" y="33"/>
                      <a:pt x="88" y="33"/>
                      <a:pt x="88" y="33"/>
                    </a:cubicBezTo>
                    <a:cubicBezTo>
                      <a:pt x="95" y="57"/>
                      <a:pt x="95" y="57"/>
                      <a:pt x="95" y="57"/>
                    </a:cubicBezTo>
                    <a:cubicBezTo>
                      <a:pt x="96" y="58"/>
                      <a:pt x="95" y="60"/>
                      <a:pt x="94" y="60"/>
                    </a:cubicBezTo>
                    <a:close/>
                    <a:moveTo>
                      <a:pt x="22" y="64"/>
                    </a:moveTo>
                    <a:cubicBezTo>
                      <a:pt x="27" y="62"/>
                      <a:pt x="27" y="62"/>
                      <a:pt x="27" y="62"/>
                    </a:cubicBezTo>
                    <a:cubicBezTo>
                      <a:pt x="31" y="73"/>
                      <a:pt x="31" y="73"/>
                      <a:pt x="31" y="73"/>
                    </a:cubicBezTo>
                    <a:cubicBezTo>
                      <a:pt x="25" y="74"/>
                      <a:pt x="25" y="74"/>
                      <a:pt x="25" y="74"/>
                    </a:cubicBezTo>
                    <a:lnTo>
                      <a:pt x="22" y="64"/>
                    </a:lnTo>
                    <a:close/>
                    <a:moveTo>
                      <a:pt x="33" y="60"/>
                    </a:moveTo>
                    <a:cubicBezTo>
                      <a:pt x="38" y="59"/>
                      <a:pt x="38" y="59"/>
                      <a:pt x="38" y="59"/>
                    </a:cubicBezTo>
                    <a:cubicBezTo>
                      <a:pt x="41" y="70"/>
                      <a:pt x="41" y="70"/>
                      <a:pt x="41" y="70"/>
                    </a:cubicBezTo>
                    <a:cubicBezTo>
                      <a:pt x="36" y="71"/>
                      <a:pt x="36" y="71"/>
                      <a:pt x="36" y="71"/>
                    </a:cubicBezTo>
                    <a:lnTo>
                      <a:pt x="33" y="60"/>
                    </a:lnTo>
                    <a:close/>
                    <a:moveTo>
                      <a:pt x="43" y="57"/>
                    </a:moveTo>
                    <a:cubicBezTo>
                      <a:pt x="49" y="56"/>
                      <a:pt x="49" y="56"/>
                      <a:pt x="49" y="56"/>
                    </a:cubicBezTo>
                    <a:cubicBezTo>
                      <a:pt x="52" y="66"/>
                      <a:pt x="52" y="66"/>
                      <a:pt x="52" y="66"/>
                    </a:cubicBezTo>
                    <a:cubicBezTo>
                      <a:pt x="47" y="68"/>
                      <a:pt x="47" y="68"/>
                      <a:pt x="47" y="68"/>
                    </a:cubicBezTo>
                    <a:lnTo>
                      <a:pt x="43"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70" name="Freeform 76"/>
              <p:cNvSpPr>
                <a:spLocks/>
              </p:cNvSpPr>
              <p:nvPr/>
            </p:nvSpPr>
            <p:spPr bwMode="auto">
              <a:xfrm>
                <a:off x="11274562" y="2275999"/>
                <a:ext cx="295557" cy="305343"/>
              </a:xfrm>
              <a:custGeom>
                <a:avLst/>
                <a:gdLst>
                  <a:gd name="T0" fmla="*/ 65 w 92"/>
                  <a:gd name="T1" fmla="*/ 96 h 96"/>
                  <a:gd name="T2" fmla="*/ 36 w 92"/>
                  <a:gd name="T3" fmla="*/ 49 h 96"/>
                  <a:gd name="T4" fmla="*/ 36 w 92"/>
                  <a:gd name="T5" fmla="*/ 72 h 96"/>
                  <a:gd name="T6" fmla="*/ 0 w 92"/>
                  <a:gd name="T7" fmla="*/ 36 h 96"/>
                  <a:gd name="T8" fmla="*/ 36 w 92"/>
                  <a:gd name="T9" fmla="*/ 0 h 96"/>
                  <a:gd name="T10" fmla="*/ 36 w 92"/>
                  <a:gd name="T11" fmla="*/ 24 h 96"/>
                  <a:gd name="T12" fmla="*/ 65 w 92"/>
                  <a:gd name="T13" fmla="*/ 96 h 96"/>
                </a:gdLst>
                <a:ahLst/>
                <a:cxnLst>
                  <a:cxn ang="0">
                    <a:pos x="T0" y="T1"/>
                  </a:cxn>
                  <a:cxn ang="0">
                    <a:pos x="T2" y="T3"/>
                  </a:cxn>
                  <a:cxn ang="0">
                    <a:pos x="T4" y="T5"/>
                  </a:cxn>
                  <a:cxn ang="0">
                    <a:pos x="T6" y="T7"/>
                  </a:cxn>
                  <a:cxn ang="0">
                    <a:pos x="T8" y="T9"/>
                  </a:cxn>
                  <a:cxn ang="0">
                    <a:pos x="T10" y="T11"/>
                  </a:cxn>
                  <a:cxn ang="0">
                    <a:pos x="T12" y="T13"/>
                  </a:cxn>
                </a:cxnLst>
                <a:rect l="0" t="0" r="r" b="b"/>
                <a:pathLst>
                  <a:path w="92" h="96">
                    <a:moveTo>
                      <a:pt x="65" y="96"/>
                    </a:moveTo>
                    <a:cubicBezTo>
                      <a:pt x="76" y="77"/>
                      <a:pt x="78" y="48"/>
                      <a:pt x="36" y="49"/>
                    </a:cubicBezTo>
                    <a:cubicBezTo>
                      <a:pt x="36" y="72"/>
                      <a:pt x="36" y="72"/>
                      <a:pt x="36" y="72"/>
                    </a:cubicBezTo>
                    <a:cubicBezTo>
                      <a:pt x="0" y="36"/>
                      <a:pt x="0" y="36"/>
                      <a:pt x="0" y="36"/>
                    </a:cubicBezTo>
                    <a:cubicBezTo>
                      <a:pt x="36" y="0"/>
                      <a:pt x="36" y="0"/>
                      <a:pt x="36" y="0"/>
                    </a:cubicBezTo>
                    <a:cubicBezTo>
                      <a:pt x="36" y="24"/>
                      <a:pt x="36" y="24"/>
                      <a:pt x="36" y="24"/>
                    </a:cubicBezTo>
                    <a:cubicBezTo>
                      <a:pt x="86" y="22"/>
                      <a:pt x="92" y="68"/>
                      <a:pt x="65"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71" name="Freeform 77"/>
              <p:cNvSpPr>
                <a:spLocks noEditPoints="1"/>
              </p:cNvSpPr>
              <p:nvPr/>
            </p:nvSpPr>
            <p:spPr bwMode="auto">
              <a:xfrm>
                <a:off x="11188439" y="2508922"/>
                <a:ext cx="275984" cy="195733"/>
              </a:xfrm>
              <a:custGeom>
                <a:avLst/>
                <a:gdLst>
                  <a:gd name="T0" fmla="*/ 70 w 86"/>
                  <a:gd name="T1" fmla="*/ 58 h 61"/>
                  <a:gd name="T2" fmla="*/ 75 w 86"/>
                  <a:gd name="T3" fmla="*/ 49 h 61"/>
                  <a:gd name="T4" fmla="*/ 80 w 86"/>
                  <a:gd name="T5" fmla="*/ 41 h 61"/>
                  <a:gd name="T6" fmla="*/ 85 w 86"/>
                  <a:gd name="T7" fmla="*/ 32 h 61"/>
                  <a:gd name="T8" fmla="*/ 83 w 86"/>
                  <a:gd name="T9" fmla="*/ 25 h 61"/>
                  <a:gd name="T10" fmla="*/ 65 w 86"/>
                  <a:gd name="T11" fmla="*/ 9 h 61"/>
                  <a:gd name="T12" fmla="*/ 58 w 86"/>
                  <a:gd name="T13" fmla="*/ 9 h 61"/>
                  <a:gd name="T14" fmla="*/ 50 w 86"/>
                  <a:gd name="T15" fmla="*/ 17 h 61"/>
                  <a:gd name="T16" fmla="*/ 49 w 86"/>
                  <a:gd name="T17" fmla="*/ 18 h 61"/>
                  <a:gd name="T18" fmla="*/ 17 w 86"/>
                  <a:gd name="T19" fmla="*/ 0 h 61"/>
                  <a:gd name="T20" fmla="*/ 0 w 86"/>
                  <a:gd name="T21" fmla="*/ 3 h 61"/>
                  <a:gd name="T22" fmla="*/ 4 w 86"/>
                  <a:gd name="T23" fmla="*/ 16 h 61"/>
                  <a:gd name="T24" fmla="*/ 9 w 86"/>
                  <a:gd name="T25" fmla="*/ 15 h 61"/>
                  <a:gd name="T26" fmla="*/ 11 w 86"/>
                  <a:gd name="T27" fmla="*/ 24 h 61"/>
                  <a:gd name="T28" fmla="*/ 20 w 86"/>
                  <a:gd name="T29" fmla="*/ 21 h 61"/>
                  <a:gd name="T30" fmla="*/ 23 w 86"/>
                  <a:gd name="T31" fmla="*/ 30 h 61"/>
                  <a:gd name="T32" fmla="*/ 32 w 86"/>
                  <a:gd name="T33" fmla="*/ 27 h 61"/>
                  <a:gd name="T34" fmla="*/ 35 w 86"/>
                  <a:gd name="T35" fmla="*/ 36 h 61"/>
                  <a:gd name="T36" fmla="*/ 39 w 86"/>
                  <a:gd name="T37" fmla="*/ 35 h 61"/>
                  <a:gd name="T38" fmla="*/ 39 w 86"/>
                  <a:gd name="T39" fmla="*/ 36 h 61"/>
                  <a:gd name="T40" fmla="*/ 37 w 86"/>
                  <a:gd name="T41" fmla="*/ 47 h 61"/>
                  <a:gd name="T42" fmla="*/ 41 w 86"/>
                  <a:gd name="T43" fmla="*/ 53 h 61"/>
                  <a:gd name="T44" fmla="*/ 64 w 86"/>
                  <a:gd name="T45" fmla="*/ 61 h 61"/>
                  <a:gd name="T46" fmla="*/ 70 w 86"/>
                  <a:gd name="T47" fmla="*/ 58 h 61"/>
                  <a:gd name="T48" fmla="*/ 15 w 86"/>
                  <a:gd name="T49" fmla="*/ 10 h 61"/>
                  <a:gd name="T50" fmla="*/ 18 w 86"/>
                  <a:gd name="T51" fmla="*/ 6 h 61"/>
                  <a:gd name="T52" fmla="*/ 46 w 86"/>
                  <a:gd name="T53" fmla="*/ 21 h 61"/>
                  <a:gd name="T54" fmla="*/ 43 w 86"/>
                  <a:gd name="T55" fmla="*/ 25 h 61"/>
                  <a:gd name="T56" fmla="*/ 15 w 86"/>
                  <a:gd name="T57" fmla="*/ 10 h 61"/>
                  <a:gd name="T58" fmla="*/ 61 w 86"/>
                  <a:gd name="T59" fmla="*/ 54 h 61"/>
                  <a:gd name="T60" fmla="*/ 57 w 86"/>
                  <a:gd name="T61" fmla="*/ 52 h 61"/>
                  <a:gd name="T62" fmla="*/ 56 w 86"/>
                  <a:gd name="T63" fmla="*/ 49 h 61"/>
                  <a:gd name="T64" fmla="*/ 69 w 86"/>
                  <a:gd name="T65" fmla="*/ 24 h 61"/>
                  <a:gd name="T66" fmla="*/ 72 w 86"/>
                  <a:gd name="T67" fmla="*/ 23 h 61"/>
                  <a:gd name="T68" fmla="*/ 77 w 86"/>
                  <a:gd name="T69" fmla="*/ 26 h 61"/>
                  <a:gd name="T70" fmla="*/ 77 w 86"/>
                  <a:gd name="T71" fmla="*/ 29 h 61"/>
                  <a:gd name="T72" fmla="*/ 64 w 86"/>
                  <a:gd name="T73" fmla="*/ 53 h 61"/>
                  <a:gd name="T74" fmla="*/ 61 w 86"/>
                  <a:gd name="T75" fmla="*/ 5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6" h="61">
                    <a:moveTo>
                      <a:pt x="70" y="58"/>
                    </a:moveTo>
                    <a:cubicBezTo>
                      <a:pt x="75" y="49"/>
                      <a:pt x="75" y="49"/>
                      <a:pt x="75" y="49"/>
                    </a:cubicBezTo>
                    <a:cubicBezTo>
                      <a:pt x="77" y="47"/>
                      <a:pt x="79" y="43"/>
                      <a:pt x="80" y="41"/>
                    </a:cubicBezTo>
                    <a:cubicBezTo>
                      <a:pt x="85" y="32"/>
                      <a:pt x="85" y="32"/>
                      <a:pt x="85" y="32"/>
                    </a:cubicBezTo>
                    <a:cubicBezTo>
                      <a:pt x="86" y="29"/>
                      <a:pt x="85" y="26"/>
                      <a:pt x="83" y="25"/>
                    </a:cubicBezTo>
                    <a:cubicBezTo>
                      <a:pt x="65" y="9"/>
                      <a:pt x="65" y="9"/>
                      <a:pt x="65" y="9"/>
                    </a:cubicBezTo>
                    <a:cubicBezTo>
                      <a:pt x="63" y="7"/>
                      <a:pt x="60" y="8"/>
                      <a:pt x="58" y="9"/>
                    </a:cubicBezTo>
                    <a:cubicBezTo>
                      <a:pt x="50" y="17"/>
                      <a:pt x="50" y="17"/>
                      <a:pt x="50" y="17"/>
                    </a:cubicBezTo>
                    <a:cubicBezTo>
                      <a:pt x="49" y="17"/>
                      <a:pt x="49" y="18"/>
                      <a:pt x="49" y="18"/>
                    </a:cubicBezTo>
                    <a:cubicBezTo>
                      <a:pt x="17" y="0"/>
                      <a:pt x="17" y="0"/>
                      <a:pt x="17" y="0"/>
                    </a:cubicBezTo>
                    <a:cubicBezTo>
                      <a:pt x="0" y="3"/>
                      <a:pt x="0" y="3"/>
                      <a:pt x="0" y="3"/>
                    </a:cubicBezTo>
                    <a:cubicBezTo>
                      <a:pt x="4" y="16"/>
                      <a:pt x="4" y="16"/>
                      <a:pt x="4" y="16"/>
                    </a:cubicBezTo>
                    <a:cubicBezTo>
                      <a:pt x="9" y="15"/>
                      <a:pt x="9" y="15"/>
                      <a:pt x="9" y="15"/>
                    </a:cubicBezTo>
                    <a:cubicBezTo>
                      <a:pt x="11" y="24"/>
                      <a:pt x="11" y="24"/>
                      <a:pt x="11" y="24"/>
                    </a:cubicBezTo>
                    <a:cubicBezTo>
                      <a:pt x="20" y="21"/>
                      <a:pt x="20" y="21"/>
                      <a:pt x="20" y="21"/>
                    </a:cubicBezTo>
                    <a:cubicBezTo>
                      <a:pt x="23" y="30"/>
                      <a:pt x="23" y="30"/>
                      <a:pt x="23" y="30"/>
                    </a:cubicBezTo>
                    <a:cubicBezTo>
                      <a:pt x="32" y="27"/>
                      <a:pt x="32" y="27"/>
                      <a:pt x="32" y="27"/>
                    </a:cubicBezTo>
                    <a:cubicBezTo>
                      <a:pt x="35" y="36"/>
                      <a:pt x="35" y="36"/>
                      <a:pt x="35" y="36"/>
                    </a:cubicBezTo>
                    <a:cubicBezTo>
                      <a:pt x="39" y="35"/>
                      <a:pt x="39" y="35"/>
                      <a:pt x="39" y="35"/>
                    </a:cubicBezTo>
                    <a:cubicBezTo>
                      <a:pt x="39" y="35"/>
                      <a:pt x="39" y="36"/>
                      <a:pt x="39" y="36"/>
                    </a:cubicBezTo>
                    <a:cubicBezTo>
                      <a:pt x="37" y="47"/>
                      <a:pt x="37" y="47"/>
                      <a:pt x="37" y="47"/>
                    </a:cubicBezTo>
                    <a:cubicBezTo>
                      <a:pt x="37" y="50"/>
                      <a:pt x="38" y="53"/>
                      <a:pt x="41" y="53"/>
                    </a:cubicBezTo>
                    <a:cubicBezTo>
                      <a:pt x="64" y="61"/>
                      <a:pt x="64" y="61"/>
                      <a:pt x="64" y="61"/>
                    </a:cubicBezTo>
                    <a:cubicBezTo>
                      <a:pt x="66" y="61"/>
                      <a:pt x="69" y="60"/>
                      <a:pt x="70" y="58"/>
                    </a:cubicBezTo>
                    <a:close/>
                    <a:moveTo>
                      <a:pt x="15" y="10"/>
                    </a:moveTo>
                    <a:cubicBezTo>
                      <a:pt x="18" y="6"/>
                      <a:pt x="18" y="6"/>
                      <a:pt x="18" y="6"/>
                    </a:cubicBezTo>
                    <a:cubicBezTo>
                      <a:pt x="46" y="21"/>
                      <a:pt x="46" y="21"/>
                      <a:pt x="46" y="21"/>
                    </a:cubicBezTo>
                    <a:cubicBezTo>
                      <a:pt x="43" y="25"/>
                      <a:pt x="43" y="25"/>
                      <a:pt x="43" y="25"/>
                    </a:cubicBezTo>
                    <a:lnTo>
                      <a:pt x="15" y="10"/>
                    </a:lnTo>
                    <a:close/>
                    <a:moveTo>
                      <a:pt x="61" y="54"/>
                    </a:moveTo>
                    <a:cubicBezTo>
                      <a:pt x="57" y="52"/>
                      <a:pt x="57" y="52"/>
                      <a:pt x="57" y="52"/>
                    </a:cubicBezTo>
                    <a:cubicBezTo>
                      <a:pt x="56" y="51"/>
                      <a:pt x="55" y="50"/>
                      <a:pt x="56" y="49"/>
                    </a:cubicBezTo>
                    <a:cubicBezTo>
                      <a:pt x="69" y="24"/>
                      <a:pt x="69" y="24"/>
                      <a:pt x="69" y="24"/>
                    </a:cubicBezTo>
                    <a:cubicBezTo>
                      <a:pt x="70" y="23"/>
                      <a:pt x="71" y="23"/>
                      <a:pt x="72" y="23"/>
                    </a:cubicBezTo>
                    <a:cubicBezTo>
                      <a:pt x="77" y="26"/>
                      <a:pt x="77" y="26"/>
                      <a:pt x="77" y="26"/>
                    </a:cubicBezTo>
                    <a:cubicBezTo>
                      <a:pt x="78" y="26"/>
                      <a:pt x="78" y="28"/>
                      <a:pt x="77" y="29"/>
                    </a:cubicBezTo>
                    <a:cubicBezTo>
                      <a:pt x="64" y="53"/>
                      <a:pt x="64" y="53"/>
                      <a:pt x="64" y="53"/>
                    </a:cubicBezTo>
                    <a:cubicBezTo>
                      <a:pt x="64" y="54"/>
                      <a:pt x="62" y="55"/>
                      <a:pt x="61"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72" name="Freeform 78"/>
              <p:cNvSpPr>
                <a:spLocks noEditPoints="1"/>
              </p:cNvSpPr>
              <p:nvPr/>
            </p:nvSpPr>
            <p:spPr bwMode="auto">
              <a:xfrm>
                <a:off x="10996621" y="4129590"/>
                <a:ext cx="221179" cy="191818"/>
              </a:xfrm>
              <a:custGeom>
                <a:avLst/>
                <a:gdLst>
                  <a:gd name="T0" fmla="*/ 56 w 69"/>
                  <a:gd name="T1" fmla="*/ 0 h 60"/>
                  <a:gd name="T2" fmla="*/ 13 w 69"/>
                  <a:gd name="T3" fmla="*/ 0 h 60"/>
                  <a:gd name="T4" fmla="*/ 0 w 69"/>
                  <a:gd name="T5" fmla="*/ 13 h 60"/>
                  <a:gd name="T6" fmla="*/ 0 w 69"/>
                  <a:gd name="T7" fmla="*/ 58 h 60"/>
                  <a:gd name="T8" fmla="*/ 2 w 69"/>
                  <a:gd name="T9" fmla="*/ 60 h 60"/>
                  <a:gd name="T10" fmla="*/ 66 w 69"/>
                  <a:gd name="T11" fmla="*/ 60 h 60"/>
                  <a:gd name="T12" fmla="*/ 69 w 69"/>
                  <a:gd name="T13" fmla="*/ 58 h 60"/>
                  <a:gd name="T14" fmla="*/ 69 w 69"/>
                  <a:gd name="T15" fmla="*/ 13 h 60"/>
                  <a:gd name="T16" fmla="*/ 56 w 69"/>
                  <a:gd name="T17" fmla="*/ 0 h 60"/>
                  <a:gd name="T18" fmla="*/ 34 w 69"/>
                  <a:gd name="T19" fmla="*/ 51 h 60"/>
                  <a:gd name="T20" fmla="*/ 13 w 69"/>
                  <a:gd name="T21" fmla="*/ 34 h 60"/>
                  <a:gd name="T22" fmla="*/ 26 w 69"/>
                  <a:gd name="T23" fmla="*/ 34 h 60"/>
                  <a:gd name="T24" fmla="*/ 26 w 69"/>
                  <a:gd name="T25" fmla="*/ 21 h 60"/>
                  <a:gd name="T26" fmla="*/ 43 w 69"/>
                  <a:gd name="T27" fmla="*/ 21 h 60"/>
                  <a:gd name="T28" fmla="*/ 43 w 69"/>
                  <a:gd name="T29" fmla="*/ 34 h 60"/>
                  <a:gd name="T30" fmla="*/ 56 w 69"/>
                  <a:gd name="T31" fmla="*/ 34 h 60"/>
                  <a:gd name="T32" fmla="*/ 34 w 69"/>
                  <a:gd name="T33" fmla="*/ 51 h 60"/>
                  <a:gd name="T34" fmla="*/ 10 w 69"/>
                  <a:gd name="T35" fmla="*/ 9 h 60"/>
                  <a:gd name="T36" fmla="*/ 15 w 69"/>
                  <a:gd name="T37" fmla="*/ 4 h 60"/>
                  <a:gd name="T38" fmla="*/ 54 w 69"/>
                  <a:gd name="T39" fmla="*/ 4 h 60"/>
                  <a:gd name="T40" fmla="*/ 58 w 69"/>
                  <a:gd name="T41" fmla="*/ 9 h 60"/>
                  <a:gd name="T42" fmla="*/ 10 w 69"/>
                  <a:gd name="T43" fmla="*/ 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9" h="60">
                    <a:moveTo>
                      <a:pt x="56" y="0"/>
                    </a:moveTo>
                    <a:cubicBezTo>
                      <a:pt x="13" y="0"/>
                      <a:pt x="13" y="0"/>
                      <a:pt x="13" y="0"/>
                    </a:cubicBezTo>
                    <a:cubicBezTo>
                      <a:pt x="0" y="13"/>
                      <a:pt x="0" y="13"/>
                      <a:pt x="0" y="13"/>
                    </a:cubicBezTo>
                    <a:cubicBezTo>
                      <a:pt x="0" y="58"/>
                      <a:pt x="0" y="58"/>
                      <a:pt x="0" y="58"/>
                    </a:cubicBezTo>
                    <a:cubicBezTo>
                      <a:pt x="0" y="59"/>
                      <a:pt x="1" y="60"/>
                      <a:pt x="2" y="60"/>
                    </a:cubicBezTo>
                    <a:cubicBezTo>
                      <a:pt x="66" y="60"/>
                      <a:pt x="66" y="60"/>
                      <a:pt x="66" y="60"/>
                    </a:cubicBezTo>
                    <a:cubicBezTo>
                      <a:pt x="68" y="60"/>
                      <a:pt x="69" y="59"/>
                      <a:pt x="69" y="58"/>
                    </a:cubicBezTo>
                    <a:cubicBezTo>
                      <a:pt x="69" y="13"/>
                      <a:pt x="69" y="13"/>
                      <a:pt x="69" y="13"/>
                    </a:cubicBezTo>
                    <a:lnTo>
                      <a:pt x="56" y="0"/>
                    </a:lnTo>
                    <a:close/>
                    <a:moveTo>
                      <a:pt x="34" y="51"/>
                    </a:moveTo>
                    <a:cubicBezTo>
                      <a:pt x="13" y="34"/>
                      <a:pt x="13" y="34"/>
                      <a:pt x="13" y="34"/>
                    </a:cubicBezTo>
                    <a:cubicBezTo>
                      <a:pt x="26" y="34"/>
                      <a:pt x="26" y="34"/>
                      <a:pt x="26" y="34"/>
                    </a:cubicBezTo>
                    <a:cubicBezTo>
                      <a:pt x="26" y="21"/>
                      <a:pt x="26" y="21"/>
                      <a:pt x="26" y="21"/>
                    </a:cubicBezTo>
                    <a:cubicBezTo>
                      <a:pt x="43" y="21"/>
                      <a:pt x="43" y="21"/>
                      <a:pt x="43" y="21"/>
                    </a:cubicBezTo>
                    <a:cubicBezTo>
                      <a:pt x="43" y="34"/>
                      <a:pt x="43" y="34"/>
                      <a:pt x="43" y="34"/>
                    </a:cubicBezTo>
                    <a:cubicBezTo>
                      <a:pt x="56" y="34"/>
                      <a:pt x="56" y="34"/>
                      <a:pt x="56" y="34"/>
                    </a:cubicBezTo>
                    <a:lnTo>
                      <a:pt x="34" y="51"/>
                    </a:lnTo>
                    <a:close/>
                    <a:moveTo>
                      <a:pt x="10" y="9"/>
                    </a:moveTo>
                    <a:cubicBezTo>
                      <a:pt x="15" y="4"/>
                      <a:pt x="15" y="4"/>
                      <a:pt x="15" y="4"/>
                    </a:cubicBezTo>
                    <a:cubicBezTo>
                      <a:pt x="54" y="4"/>
                      <a:pt x="54" y="4"/>
                      <a:pt x="54" y="4"/>
                    </a:cubicBezTo>
                    <a:cubicBezTo>
                      <a:pt x="58" y="9"/>
                      <a:pt x="58" y="9"/>
                      <a:pt x="58" y="9"/>
                    </a:cubicBezTo>
                    <a:lnTo>
                      <a:pt x="1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73" name="Freeform 79"/>
              <p:cNvSpPr>
                <a:spLocks noEditPoints="1"/>
              </p:cNvSpPr>
              <p:nvPr/>
            </p:nvSpPr>
            <p:spPr bwMode="auto">
              <a:xfrm>
                <a:off x="11303921" y="2003931"/>
                <a:ext cx="182032" cy="248580"/>
              </a:xfrm>
              <a:custGeom>
                <a:avLst/>
                <a:gdLst>
                  <a:gd name="T0" fmla="*/ 57 w 57"/>
                  <a:gd name="T1" fmla="*/ 48 h 78"/>
                  <a:gd name="T2" fmla="*/ 57 w 57"/>
                  <a:gd name="T3" fmla="*/ 48 h 78"/>
                  <a:gd name="T4" fmla="*/ 57 w 57"/>
                  <a:gd name="T5" fmla="*/ 48 h 78"/>
                  <a:gd name="T6" fmla="*/ 28 w 57"/>
                  <a:gd name="T7" fmla="*/ 0 h 78"/>
                  <a:gd name="T8" fmla="*/ 0 w 57"/>
                  <a:gd name="T9" fmla="*/ 48 h 78"/>
                  <a:gd name="T10" fmla="*/ 0 w 57"/>
                  <a:gd name="T11" fmla="*/ 48 h 78"/>
                  <a:gd name="T12" fmla="*/ 0 w 57"/>
                  <a:gd name="T13" fmla="*/ 48 h 78"/>
                  <a:gd name="T14" fmla="*/ 0 w 57"/>
                  <a:gd name="T15" fmla="*/ 49 h 78"/>
                  <a:gd name="T16" fmla="*/ 0 w 57"/>
                  <a:gd name="T17" fmla="*/ 49 h 78"/>
                  <a:gd name="T18" fmla="*/ 0 w 57"/>
                  <a:gd name="T19" fmla="*/ 49 h 78"/>
                  <a:gd name="T20" fmla="*/ 28 w 57"/>
                  <a:gd name="T21" fmla="*/ 78 h 78"/>
                  <a:gd name="T22" fmla="*/ 57 w 57"/>
                  <a:gd name="T23" fmla="*/ 49 h 78"/>
                  <a:gd name="T24" fmla="*/ 57 w 57"/>
                  <a:gd name="T25" fmla="*/ 49 h 78"/>
                  <a:gd name="T26" fmla="*/ 57 w 57"/>
                  <a:gd name="T27" fmla="*/ 49 h 78"/>
                  <a:gd name="T28" fmla="*/ 57 w 57"/>
                  <a:gd name="T29" fmla="*/ 48 h 78"/>
                  <a:gd name="T30" fmla="*/ 48 w 57"/>
                  <a:gd name="T31" fmla="*/ 49 h 78"/>
                  <a:gd name="T32" fmla="*/ 48 w 57"/>
                  <a:gd name="T33" fmla="*/ 49 h 78"/>
                  <a:gd name="T34" fmla="*/ 42 w 57"/>
                  <a:gd name="T35" fmla="*/ 62 h 78"/>
                  <a:gd name="T36" fmla="*/ 28 w 57"/>
                  <a:gd name="T37" fmla="*/ 68 h 78"/>
                  <a:gd name="T38" fmla="*/ 26 w 57"/>
                  <a:gd name="T39" fmla="*/ 68 h 78"/>
                  <a:gd name="T40" fmla="*/ 43 w 57"/>
                  <a:gd name="T41" fmla="*/ 37 h 78"/>
                  <a:gd name="T42" fmla="*/ 43 w 57"/>
                  <a:gd name="T43" fmla="*/ 33 h 78"/>
                  <a:gd name="T44" fmla="*/ 48 w 57"/>
                  <a:gd name="T45" fmla="*/ 48 h 78"/>
                  <a:gd name="T46" fmla="*/ 48 w 57"/>
                  <a:gd name="T47" fmla="*/ 48 h 78"/>
                  <a:gd name="T48" fmla="*/ 48 w 57"/>
                  <a:gd name="T49" fmla="*/ 48 h 78"/>
                  <a:gd name="T50" fmla="*/ 48 w 57"/>
                  <a:gd name="T51" fmla="*/ 48 h 78"/>
                  <a:gd name="T52" fmla="*/ 48 w 57"/>
                  <a:gd name="T53" fmla="*/ 49 h 78"/>
                  <a:gd name="T54" fmla="*/ 48 w 57"/>
                  <a:gd name="T55" fmla="*/ 4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 h="78">
                    <a:moveTo>
                      <a:pt x="57" y="48"/>
                    </a:moveTo>
                    <a:cubicBezTo>
                      <a:pt x="57" y="48"/>
                      <a:pt x="57" y="48"/>
                      <a:pt x="57" y="48"/>
                    </a:cubicBezTo>
                    <a:cubicBezTo>
                      <a:pt x="57" y="48"/>
                      <a:pt x="57" y="48"/>
                      <a:pt x="57" y="48"/>
                    </a:cubicBezTo>
                    <a:cubicBezTo>
                      <a:pt x="57" y="24"/>
                      <a:pt x="28" y="0"/>
                      <a:pt x="28" y="0"/>
                    </a:cubicBezTo>
                    <a:cubicBezTo>
                      <a:pt x="28" y="0"/>
                      <a:pt x="0" y="24"/>
                      <a:pt x="0" y="48"/>
                    </a:cubicBezTo>
                    <a:cubicBezTo>
                      <a:pt x="0" y="48"/>
                      <a:pt x="0" y="48"/>
                      <a:pt x="0" y="48"/>
                    </a:cubicBezTo>
                    <a:cubicBezTo>
                      <a:pt x="0" y="48"/>
                      <a:pt x="0" y="48"/>
                      <a:pt x="0" y="48"/>
                    </a:cubicBezTo>
                    <a:cubicBezTo>
                      <a:pt x="0" y="48"/>
                      <a:pt x="0" y="48"/>
                      <a:pt x="0" y="49"/>
                    </a:cubicBezTo>
                    <a:cubicBezTo>
                      <a:pt x="0" y="49"/>
                      <a:pt x="0" y="49"/>
                      <a:pt x="0" y="49"/>
                    </a:cubicBezTo>
                    <a:cubicBezTo>
                      <a:pt x="0" y="49"/>
                      <a:pt x="0" y="49"/>
                      <a:pt x="0" y="49"/>
                    </a:cubicBezTo>
                    <a:cubicBezTo>
                      <a:pt x="0" y="65"/>
                      <a:pt x="13" y="78"/>
                      <a:pt x="28" y="78"/>
                    </a:cubicBezTo>
                    <a:cubicBezTo>
                      <a:pt x="44" y="78"/>
                      <a:pt x="57" y="65"/>
                      <a:pt x="57" y="49"/>
                    </a:cubicBezTo>
                    <a:cubicBezTo>
                      <a:pt x="57" y="49"/>
                      <a:pt x="57" y="49"/>
                      <a:pt x="57" y="49"/>
                    </a:cubicBezTo>
                    <a:cubicBezTo>
                      <a:pt x="57" y="49"/>
                      <a:pt x="57" y="49"/>
                      <a:pt x="57" y="49"/>
                    </a:cubicBezTo>
                    <a:cubicBezTo>
                      <a:pt x="57" y="48"/>
                      <a:pt x="57" y="48"/>
                      <a:pt x="57" y="48"/>
                    </a:cubicBezTo>
                    <a:close/>
                    <a:moveTo>
                      <a:pt x="48" y="49"/>
                    </a:moveTo>
                    <a:cubicBezTo>
                      <a:pt x="48" y="49"/>
                      <a:pt x="48" y="49"/>
                      <a:pt x="48" y="49"/>
                    </a:cubicBezTo>
                    <a:cubicBezTo>
                      <a:pt x="48" y="54"/>
                      <a:pt x="46" y="59"/>
                      <a:pt x="42" y="62"/>
                    </a:cubicBezTo>
                    <a:cubicBezTo>
                      <a:pt x="38" y="66"/>
                      <a:pt x="34" y="68"/>
                      <a:pt x="28" y="68"/>
                    </a:cubicBezTo>
                    <a:cubicBezTo>
                      <a:pt x="28" y="68"/>
                      <a:pt x="27" y="68"/>
                      <a:pt x="26" y="68"/>
                    </a:cubicBezTo>
                    <a:cubicBezTo>
                      <a:pt x="36" y="61"/>
                      <a:pt x="43" y="50"/>
                      <a:pt x="43" y="37"/>
                    </a:cubicBezTo>
                    <a:cubicBezTo>
                      <a:pt x="43" y="35"/>
                      <a:pt x="43" y="34"/>
                      <a:pt x="43" y="33"/>
                    </a:cubicBezTo>
                    <a:cubicBezTo>
                      <a:pt x="46" y="38"/>
                      <a:pt x="48" y="43"/>
                      <a:pt x="48" y="48"/>
                    </a:cubicBezTo>
                    <a:cubicBezTo>
                      <a:pt x="48" y="48"/>
                      <a:pt x="48" y="48"/>
                      <a:pt x="48" y="48"/>
                    </a:cubicBezTo>
                    <a:cubicBezTo>
                      <a:pt x="48" y="48"/>
                      <a:pt x="48" y="48"/>
                      <a:pt x="48" y="48"/>
                    </a:cubicBezTo>
                    <a:cubicBezTo>
                      <a:pt x="48" y="48"/>
                      <a:pt x="48" y="48"/>
                      <a:pt x="48" y="48"/>
                    </a:cubicBezTo>
                    <a:cubicBezTo>
                      <a:pt x="48" y="48"/>
                      <a:pt x="48" y="48"/>
                      <a:pt x="48" y="49"/>
                    </a:cubicBezTo>
                    <a:cubicBezTo>
                      <a:pt x="48" y="49"/>
                      <a:pt x="48" y="49"/>
                      <a:pt x="48"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74" name="Freeform 80"/>
              <p:cNvSpPr>
                <a:spLocks noEditPoints="1"/>
              </p:cNvSpPr>
              <p:nvPr/>
            </p:nvSpPr>
            <p:spPr bwMode="auto">
              <a:xfrm>
                <a:off x="11108188" y="1823857"/>
                <a:ext cx="285770" cy="272068"/>
              </a:xfrm>
              <a:custGeom>
                <a:avLst/>
                <a:gdLst>
                  <a:gd name="T0" fmla="*/ 52 w 89"/>
                  <a:gd name="T1" fmla="*/ 3 h 85"/>
                  <a:gd name="T2" fmla="*/ 4 w 89"/>
                  <a:gd name="T3" fmla="*/ 36 h 85"/>
                  <a:gd name="T4" fmla="*/ 3 w 89"/>
                  <a:gd name="T5" fmla="*/ 45 h 85"/>
                  <a:gd name="T6" fmla="*/ 28 w 89"/>
                  <a:gd name="T7" fmla="*/ 82 h 85"/>
                  <a:gd name="T8" fmla="*/ 37 w 89"/>
                  <a:gd name="T9" fmla="*/ 83 h 85"/>
                  <a:gd name="T10" fmla="*/ 85 w 89"/>
                  <a:gd name="T11" fmla="*/ 50 h 85"/>
                  <a:gd name="T12" fmla="*/ 87 w 89"/>
                  <a:gd name="T13" fmla="*/ 41 h 85"/>
                  <a:gd name="T14" fmla="*/ 61 w 89"/>
                  <a:gd name="T15" fmla="*/ 4 h 85"/>
                  <a:gd name="T16" fmla="*/ 52 w 89"/>
                  <a:gd name="T17" fmla="*/ 3 h 85"/>
                  <a:gd name="T18" fmla="*/ 38 w 89"/>
                  <a:gd name="T19" fmla="*/ 48 h 85"/>
                  <a:gd name="T20" fmla="*/ 31 w 89"/>
                  <a:gd name="T21" fmla="*/ 71 h 85"/>
                  <a:gd name="T22" fmla="*/ 11 w 89"/>
                  <a:gd name="T23" fmla="*/ 42 h 85"/>
                  <a:gd name="T24" fmla="*/ 38 w 89"/>
                  <a:gd name="T25" fmla="*/ 48 h 85"/>
                  <a:gd name="T26" fmla="*/ 14 w 89"/>
                  <a:gd name="T27" fmla="*/ 40 h 85"/>
                  <a:gd name="T28" fmla="*/ 52 w 89"/>
                  <a:gd name="T29" fmla="*/ 13 h 85"/>
                  <a:gd name="T30" fmla="*/ 43 w 89"/>
                  <a:gd name="T31" fmla="*/ 41 h 85"/>
                  <a:gd name="T32" fmla="*/ 14 w 89"/>
                  <a:gd name="T33" fmla="*/ 40 h 85"/>
                  <a:gd name="T34" fmla="*/ 39 w 89"/>
                  <a:gd name="T35" fmla="*/ 48 h 85"/>
                  <a:gd name="T36" fmla="*/ 50 w 89"/>
                  <a:gd name="T37" fmla="*/ 50 h 85"/>
                  <a:gd name="T38" fmla="*/ 51 w 89"/>
                  <a:gd name="T39" fmla="*/ 40 h 85"/>
                  <a:gd name="T40" fmla="*/ 74 w 89"/>
                  <a:gd name="T41" fmla="*/ 47 h 85"/>
                  <a:gd name="T42" fmla="*/ 38 w 89"/>
                  <a:gd name="T43" fmla="*/ 72 h 85"/>
                  <a:gd name="T44" fmla="*/ 39 w 89"/>
                  <a:gd name="T45" fmla="*/ 48 h 85"/>
                  <a:gd name="T46" fmla="*/ 51 w 89"/>
                  <a:gd name="T47" fmla="*/ 39 h 85"/>
                  <a:gd name="T48" fmla="*/ 55 w 89"/>
                  <a:gd name="T49" fmla="*/ 11 h 85"/>
                  <a:gd name="T50" fmla="*/ 75 w 89"/>
                  <a:gd name="T51" fmla="*/ 40 h 85"/>
                  <a:gd name="T52" fmla="*/ 51 w 89"/>
                  <a:gd name="T53" fmla="*/ 3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9" h="85">
                    <a:moveTo>
                      <a:pt x="52" y="3"/>
                    </a:moveTo>
                    <a:cubicBezTo>
                      <a:pt x="4" y="36"/>
                      <a:pt x="4" y="36"/>
                      <a:pt x="4" y="36"/>
                    </a:cubicBezTo>
                    <a:cubicBezTo>
                      <a:pt x="1" y="38"/>
                      <a:pt x="0" y="42"/>
                      <a:pt x="3" y="45"/>
                    </a:cubicBezTo>
                    <a:cubicBezTo>
                      <a:pt x="28" y="82"/>
                      <a:pt x="28" y="82"/>
                      <a:pt x="28" y="82"/>
                    </a:cubicBezTo>
                    <a:cubicBezTo>
                      <a:pt x="30" y="85"/>
                      <a:pt x="34" y="85"/>
                      <a:pt x="37" y="83"/>
                    </a:cubicBezTo>
                    <a:cubicBezTo>
                      <a:pt x="85" y="50"/>
                      <a:pt x="85" y="50"/>
                      <a:pt x="85" y="50"/>
                    </a:cubicBezTo>
                    <a:cubicBezTo>
                      <a:pt x="88" y="48"/>
                      <a:pt x="89" y="44"/>
                      <a:pt x="87" y="41"/>
                    </a:cubicBezTo>
                    <a:cubicBezTo>
                      <a:pt x="61" y="4"/>
                      <a:pt x="61" y="4"/>
                      <a:pt x="61" y="4"/>
                    </a:cubicBezTo>
                    <a:cubicBezTo>
                      <a:pt x="59" y="1"/>
                      <a:pt x="55" y="0"/>
                      <a:pt x="52" y="3"/>
                    </a:cubicBezTo>
                    <a:close/>
                    <a:moveTo>
                      <a:pt x="38" y="48"/>
                    </a:moveTo>
                    <a:cubicBezTo>
                      <a:pt x="31" y="71"/>
                      <a:pt x="31" y="71"/>
                      <a:pt x="31" y="71"/>
                    </a:cubicBezTo>
                    <a:cubicBezTo>
                      <a:pt x="11" y="42"/>
                      <a:pt x="11" y="42"/>
                      <a:pt x="11" y="42"/>
                    </a:cubicBezTo>
                    <a:lnTo>
                      <a:pt x="38" y="48"/>
                    </a:lnTo>
                    <a:close/>
                    <a:moveTo>
                      <a:pt x="14" y="40"/>
                    </a:moveTo>
                    <a:cubicBezTo>
                      <a:pt x="52" y="13"/>
                      <a:pt x="52" y="13"/>
                      <a:pt x="52" y="13"/>
                    </a:cubicBezTo>
                    <a:cubicBezTo>
                      <a:pt x="43" y="41"/>
                      <a:pt x="43" y="41"/>
                      <a:pt x="43" y="41"/>
                    </a:cubicBezTo>
                    <a:lnTo>
                      <a:pt x="14" y="40"/>
                    </a:lnTo>
                    <a:close/>
                    <a:moveTo>
                      <a:pt x="39" y="48"/>
                    </a:moveTo>
                    <a:cubicBezTo>
                      <a:pt x="50" y="50"/>
                      <a:pt x="50" y="50"/>
                      <a:pt x="50" y="50"/>
                    </a:cubicBezTo>
                    <a:cubicBezTo>
                      <a:pt x="51" y="40"/>
                      <a:pt x="51" y="40"/>
                      <a:pt x="51" y="40"/>
                    </a:cubicBezTo>
                    <a:cubicBezTo>
                      <a:pt x="74" y="47"/>
                      <a:pt x="74" y="47"/>
                      <a:pt x="74" y="47"/>
                    </a:cubicBezTo>
                    <a:cubicBezTo>
                      <a:pt x="38" y="72"/>
                      <a:pt x="38" y="72"/>
                      <a:pt x="38" y="72"/>
                    </a:cubicBezTo>
                    <a:lnTo>
                      <a:pt x="39" y="48"/>
                    </a:lnTo>
                    <a:close/>
                    <a:moveTo>
                      <a:pt x="51" y="39"/>
                    </a:moveTo>
                    <a:cubicBezTo>
                      <a:pt x="55" y="11"/>
                      <a:pt x="55" y="11"/>
                      <a:pt x="55" y="11"/>
                    </a:cubicBezTo>
                    <a:cubicBezTo>
                      <a:pt x="75" y="40"/>
                      <a:pt x="75" y="40"/>
                      <a:pt x="75" y="40"/>
                    </a:cubicBezTo>
                    <a:lnTo>
                      <a:pt x="51"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75" name="Freeform 81"/>
              <p:cNvSpPr>
                <a:spLocks noEditPoints="1"/>
              </p:cNvSpPr>
              <p:nvPr/>
            </p:nvSpPr>
            <p:spPr bwMode="auto">
              <a:xfrm>
                <a:off x="10996621" y="1667271"/>
                <a:ext cx="217264" cy="221178"/>
              </a:xfrm>
              <a:custGeom>
                <a:avLst/>
                <a:gdLst>
                  <a:gd name="T0" fmla="*/ 34 w 68"/>
                  <a:gd name="T1" fmla="*/ 0 h 69"/>
                  <a:gd name="T2" fmla="*/ 0 w 68"/>
                  <a:gd name="T3" fmla="*/ 35 h 69"/>
                  <a:gd name="T4" fmla="*/ 34 w 68"/>
                  <a:gd name="T5" fmla="*/ 69 h 69"/>
                  <a:gd name="T6" fmla="*/ 68 w 68"/>
                  <a:gd name="T7" fmla="*/ 35 h 69"/>
                  <a:gd name="T8" fmla="*/ 34 w 68"/>
                  <a:gd name="T9" fmla="*/ 0 h 69"/>
                  <a:gd name="T10" fmla="*/ 34 w 68"/>
                  <a:gd name="T11" fmla="*/ 62 h 69"/>
                  <a:gd name="T12" fmla="*/ 7 w 68"/>
                  <a:gd name="T13" fmla="*/ 35 h 69"/>
                  <a:gd name="T14" fmla="*/ 34 w 68"/>
                  <a:gd name="T15" fmla="*/ 7 h 69"/>
                  <a:gd name="T16" fmla="*/ 62 w 68"/>
                  <a:gd name="T17" fmla="*/ 35 h 69"/>
                  <a:gd name="T18" fmla="*/ 34 w 68"/>
                  <a:gd name="T19" fmla="*/ 62 h 69"/>
                  <a:gd name="T20" fmla="*/ 22 w 68"/>
                  <a:gd name="T21" fmla="*/ 24 h 69"/>
                  <a:gd name="T22" fmla="*/ 36 w 68"/>
                  <a:gd name="T23" fmla="*/ 35 h 69"/>
                  <a:gd name="T24" fmla="*/ 22 w 68"/>
                  <a:gd name="T25" fmla="*/ 45 h 69"/>
                  <a:gd name="T26" fmla="*/ 22 w 68"/>
                  <a:gd name="T27" fmla="*/ 24 h 69"/>
                  <a:gd name="T28" fmla="*/ 39 w 68"/>
                  <a:gd name="T29" fmla="*/ 24 h 69"/>
                  <a:gd name="T30" fmla="*/ 54 w 68"/>
                  <a:gd name="T31" fmla="*/ 35 h 69"/>
                  <a:gd name="T32" fmla="*/ 39 w 68"/>
                  <a:gd name="T33" fmla="*/ 45 h 69"/>
                  <a:gd name="T34" fmla="*/ 39 w 68"/>
                  <a:gd name="T35" fmla="*/ 2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8" h="69">
                    <a:moveTo>
                      <a:pt x="34" y="0"/>
                    </a:moveTo>
                    <a:cubicBezTo>
                      <a:pt x="15" y="0"/>
                      <a:pt x="0" y="16"/>
                      <a:pt x="0" y="35"/>
                    </a:cubicBezTo>
                    <a:cubicBezTo>
                      <a:pt x="0" y="53"/>
                      <a:pt x="15" y="69"/>
                      <a:pt x="34" y="69"/>
                    </a:cubicBezTo>
                    <a:cubicBezTo>
                      <a:pt x="53" y="69"/>
                      <a:pt x="68" y="53"/>
                      <a:pt x="68" y="35"/>
                    </a:cubicBezTo>
                    <a:cubicBezTo>
                      <a:pt x="68" y="16"/>
                      <a:pt x="53" y="0"/>
                      <a:pt x="34" y="0"/>
                    </a:cubicBezTo>
                    <a:close/>
                    <a:moveTo>
                      <a:pt x="34" y="62"/>
                    </a:moveTo>
                    <a:cubicBezTo>
                      <a:pt x="19" y="62"/>
                      <a:pt x="7" y="50"/>
                      <a:pt x="7" y="35"/>
                    </a:cubicBezTo>
                    <a:cubicBezTo>
                      <a:pt x="7" y="19"/>
                      <a:pt x="19" y="7"/>
                      <a:pt x="34" y="7"/>
                    </a:cubicBezTo>
                    <a:cubicBezTo>
                      <a:pt x="50" y="7"/>
                      <a:pt x="62" y="19"/>
                      <a:pt x="62" y="35"/>
                    </a:cubicBezTo>
                    <a:cubicBezTo>
                      <a:pt x="62" y="50"/>
                      <a:pt x="50" y="62"/>
                      <a:pt x="34" y="62"/>
                    </a:cubicBezTo>
                    <a:close/>
                    <a:moveTo>
                      <a:pt x="22" y="24"/>
                    </a:moveTo>
                    <a:cubicBezTo>
                      <a:pt x="36" y="35"/>
                      <a:pt x="36" y="35"/>
                      <a:pt x="36" y="35"/>
                    </a:cubicBezTo>
                    <a:cubicBezTo>
                      <a:pt x="22" y="45"/>
                      <a:pt x="22" y="45"/>
                      <a:pt x="22" y="45"/>
                    </a:cubicBezTo>
                    <a:lnTo>
                      <a:pt x="22" y="24"/>
                    </a:lnTo>
                    <a:close/>
                    <a:moveTo>
                      <a:pt x="39" y="24"/>
                    </a:moveTo>
                    <a:cubicBezTo>
                      <a:pt x="54" y="35"/>
                      <a:pt x="54" y="35"/>
                      <a:pt x="54" y="35"/>
                    </a:cubicBezTo>
                    <a:cubicBezTo>
                      <a:pt x="39" y="45"/>
                      <a:pt x="39" y="45"/>
                      <a:pt x="39" y="45"/>
                    </a:cubicBezTo>
                    <a:lnTo>
                      <a:pt x="39"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76" name="Freeform 82"/>
              <p:cNvSpPr>
                <a:spLocks noEditPoints="1"/>
              </p:cNvSpPr>
              <p:nvPr/>
            </p:nvSpPr>
            <p:spPr bwMode="auto">
              <a:xfrm>
                <a:off x="11096444" y="2135072"/>
                <a:ext cx="172245" cy="197690"/>
              </a:xfrm>
              <a:custGeom>
                <a:avLst/>
                <a:gdLst>
                  <a:gd name="T0" fmla="*/ 50 w 54"/>
                  <a:gd name="T1" fmla="*/ 12 h 62"/>
                  <a:gd name="T2" fmla="*/ 42 w 54"/>
                  <a:gd name="T3" fmla="*/ 5 h 62"/>
                  <a:gd name="T4" fmla="*/ 33 w 54"/>
                  <a:gd name="T5" fmla="*/ 0 h 62"/>
                  <a:gd name="T6" fmla="*/ 6 w 54"/>
                  <a:gd name="T7" fmla="*/ 0 h 62"/>
                  <a:gd name="T8" fmla="*/ 0 w 54"/>
                  <a:gd name="T9" fmla="*/ 6 h 62"/>
                  <a:gd name="T10" fmla="*/ 0 w 54"/>
                  <a:gd name="T11" fmla="*/ 56 h 62"/>
                  <a:gd name="T12" fmla="*/ 6 w 54"/>
                  <a:gd name="T13" fmla="*/ 62 h 62"/>
                  <a:gd name="T14" fmla="*/ 48 w 54"/>
                  <a:gd name="T15" fmla="*/ 62 h 62"/>
                  <a:gd name="T16" fmla="*/ 54 w 54"/>
                  <a:gd name="T17" fmla="*/ 56 h 62"/>
                  <a:gd name="T18" fmla="*/ 54 w 54"/>
                  <a:gd name="T19" fmla="*/ 21 h 62"/>
                  <a:gd name="T20" fmla="*/ 50 w 54"/>
                  <a:gd name="T21" fmla="*/ 12 h 62"/>
                  <a:gd name="T22" fmla="*/ 35 w 54"/>
                  <a:gd name="T23" fmla="*/ 9 h 62"/>
                  <a:gd name="T24" fmla="*/ 35 w 54"/>
                  <a:gd name="T25" fmla="*/ 9 h 62"/>
                  <a:gd name="T26" fmla="*/ 37 w 54"/>
                  <a:gd name="T27" fmla="*/ 10 h 62"/>
                  <a:gd name="T28" fmla="*/ 44 w 54"/>
                  <a:gd name="T29" fmla="*/ 17 h 62"/>
                  <a:gd name="T30" fmla="*/ 45 w 54"/>
                  <a:gd name="T31" fmla="*/ 19 h 62"/>
                  <a:gd name="T32" fmla="*/ 46 w 54"/>
                  <a:gd name="T33" fmla="*/ 20 h 62"/>
                  <a:gd name="T34" fmla="*/ 35 w 54"/>
                  <a:gd name="T35" fmla="*/ 20 h 62"/>
                  <a:gd name="T36" fmla="*/ 35 w 54"/>
                  <a:gd name="T37" fmla="*/ 9 h 62"/>
                  <a:gd name="T38" fmla="*/ 46 w 54"/>
                  <a:gd name="T39" fmla="*/ 54 h 62"/>
                  <a:gd name="T40" fmla="*/ 8 w 54"/>
                  <a:gd name="T41" fmla="*/ 54 h 62"/>
                  <a:gd name="T42" fmla="*/ 8 w 54"/>
                  <a:gd name="T43" fmla="*/ 8 h 62"/>
                  <a:gd name="T44" fmla="*/ 31 w 54"/>
                  <a:gd name="T45" fmla="*/ 8 h 62"/>
                  <a:gd name="T46" fmla="*/ 31 w 54"/>
                  <a:gd name="T47" fmla="*/ 23 h 62"/>
                  <a:gd name="T48" fmla="*/ 46 w 54"/>
                  <a:gd name="T49" fmla="*/ 23 h 62"/>
                  <a:gd name="T50" fmla="*/ 46 w 54"/>
                  <a:gd name="T51" fmla="*/ 5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62">
                    <a:moveTo>
                      <a:pt x="50" y="12"/>
                    </a:moveTo>
                    <a:cubicBezTo>
                      <a:pt x="42" y="5"/>
                      <a:pt x="42" y="5"/>
                      <a:pt x="42" y="5"/>
                    </a:cubicBezTo>
                    <a:cubicBezTo>
                      <a:pt x="40" y="2"/>
                      <a:pt x="36" y="0"/>
                      <a:pt x="33" y="0"/>
                    </a:cubicBezTo>
                    <a:cubicBezTo>
                      <a:pt x="6" y="0"/>
                      <a:pt x="6" y="0"/>
                      <a:pt x="6" y="0"/>
                    </a:cubicBezTo>
                    <a:cubicBezTo>
                      <a:pt x="3" y="0"/>
                      <a:pt x="0" y="3"/>
                      <a:pt x="0" y="6"/>
                    </a:cubicBezTo>
                    <a:cubicBezTo>
                      <a:pt x="0" y="56"/>
                      <a:pt x="0" y="56"/>
                      <a:pt x="0" y="56"/>
                    </a:cubicBezTo>
                    <a:cubicBezTo>
                      <a:pt x="0" y="59"/>
                      <a:pt x="3" y="62"/>
                      <a:pt x="6" y="62"/>
                    </a:cubicBezTo>
                    <a:cubicBezTo>
                      <a:pt x="48" y="62"/>
                      <a:pt x="48" y="62"/>
                      <a:pt x="48" y="62"/>
                    </a:cubicBezTo>
                    <a:cubicBezTo>
                      <a:pt x="51" y="62"/>
                      <a:pt x="54" y="59"/>
                      <a:pt x="54" y="56"/>
                    </a:cubicBezTo>
                    <a:cubicBezTo>
                      <a:pt x="54" y="21"/>
                      <a:pt x="54" y="21"/>
                      <a:pt x="54" y="21"/>
                    </a:cubicBezTo>
                    <a:cubicBezTo>
                      <a:pt x="54" y="18"/>
                      <a:pt x="52" y="14"/>
                      <a:pt x="50" y="12"/>
                    </a:cubicBezTo>
                    <a:close/>
                    <a:moveTo>
                      <a:pt x="35" y="9"/>
                    </a:moveTo>
                    <a:cubicBezTo>
                      <a:pt x="35" y="9"/>
                      <a:pt x="35" y="9"/>
                      <a:pt x="35" y="9"/>
                    </a:cubicBezTo>
                    <a:cubicBezTo>
                      <a:pt x="36" y="9"/>
                      <a:pt x="37" y="10"/>
                      <a:pt x="37" y="10"/>
                    </a:cubicBezTo>
                    <a:cubicBezTo>
                      <a:pt x="44" y="17"/>
                      <a:pt x="44" y="17"/>
                      <a:pt x="44" y="17"/>
                    </a:cubicBezTo>
                    <a:cubicBezTo>
                      <a:pt x="45" y="17"/>
                      <a:pt x="45" y="18"/>
                      <a:pt x="45" y="19"/>
                    </a:cubicBezTo>
                    <a:cubicBezTo>
                      <a:pt x="46" y="19"/>
                      <a:pt x="46" y="19"/>
                      <a:pt x="46" y="20"/>
                    </a:cubicBezTo>
                    <a:cubicBezTo>
                      <a:pt x="35" y="20"/>
                      <a:pt x="35" y="20"/>
                      <a:pt x="35" y="20"/>
                    </a:cubicBezTo>
                    <a:lnTo>
                      <a:pt x="35" y="9"/>
                    </a:lnTo>
                    <a:close/>
                    <a:moveTo>
                      <a:pt x="46" y="54"/>
                    </a:moveTo>
                    <a:cubicBezTo>
                      <a:pt x="8" y="54"/>
                      <a:pt x="8" y="54"/>
                      <a:pt x="8" y="54"/>
                    </a:cubicBezTo>
                    <a:cubicBezTo>
                      <a:pt x="8" y="8"/>
                      <a:pt x="8" y="8"/>
                      <a:pt x="8" y="8"/>
                    </a:cubicBezTo>
                    <a:cubicBezTo>
                      <a:pt x="31" y="8"/>
                      <a:pt x="31" y="8"/>
                      <a:pt x="31" y="8"/>
                    </a:cubicBezTo>
                    <a:cubicBezTo>
                      <a:pt x="31" y="23"/>
                      <a:pt x="31" y="23"/>
                      <a:pt x="31" y="23"/>
                    </a:cubicBezTo>
                    <a:cubicBezTo>
                      <a:pt x="46" y="23"/>
                      <a:pt x="46" y="23"/>
                      <a:pt x="46" y="23"/>
                    </a:cubicBezTo>
                    <a:lnTo>
                      <a:pt x="46"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77" name="Freeform 83"/>
              <p:cNvSpPr>
                <a:spLocks noEditPoints="1"/>
              </p:cNvSpPr>
              <p:nvPr/>
            </p:nvSpPr>
            <p:spPr bwMode="auto">
              <a:xfrm>
                <a:off x="11082743" y="2730100"/>
                <a:ext cx="279899" cy="297514"/>
              </a:xfrm>
              <a:custGeom>
                <a:avLst/>
                <a:gdLst>
                  <a:gd name="T0" fmla="*/ 78 w 87"/>
                  <a:gd name="T1" fmla="*/ 0 h 93"/>
                  <a:gd name="T2" fmla="*/ 9 w 87"/>
                  <a:gd name="T3" fmla="*/ 0 h 93"/>
                  <a:gd name="T4" fmla="*/ 0 w 87"/>
                  <a:gd name="T5" fmla="*/ 9 h 93"/>
                  <a:gd name="T6" fmla="*/ 0 w 87"/>
                  <a:gd name="T7" fmla="*/ 84 h 93"/>
                  <a:gd name="T8" fmla="*/ 9 w 87"/>
                  <a:gd name="T9" fmla="*/ 93 h 93"/>
                  <a:gd name="T10" fmla="*/ 78 w 87"/>
                  <a:gd name="T11" fmla="*/ 93 h 93"/>
                  <a:gd name="T12" fmla="*/ 87 w 87"/>
                  <a:gd name="T13" fmla="*/ 84 h 93"/>
                  <a:gd name="T14" fmla="*/ 87 w 87"/>
                  <a:gd name="T15" fmla="*/ 9 h 93"/>
                  <a:gd name="T16" fmla="*/ 78 w 87"/>
                  <a:gd name="T17" fmla="*/ 0 h 93"/>
                  <a:gd name="T18" fmla="*/ 75 w 87"/>
                  <a:gd name="T19" fmla="*/ 81 h 93"/>
                  <a:gd name="T20" fmla="*/ 12 w 87"/>
                  <a:gd name="T21" fmla="*/ 81 h 93"/>
                  <a:gd name="T22" fmla="*/ 12 w 87"/>
                  <a:gd name="T23" fmla="*/ 12 h 93"/>
                  <a:gd name="T24" fmla="*/ 75 w 87"/>
                  <a:gd name="T25" fmla="*/ 12 h 93"/>
                  <a:gd name="T26" fmla="*/ 75 w 87"/>
                  <a:gd name="T27" fmla="*/ 81 h 93"/>
                  <a:gd name="T28" fmla="*/ 23 w 87"/>
                  <a:gd name="T29" fmla="*/ 41 h 93"/>
                  <a:gd name="T30" fmla="*/ 64 w 87"/>
                  <a:gd name="T31" fmla="*/ 41 h 93"/>
                  <a:gd name="T32" fmla="*/ 64 w 87"/>
                  <a:gd name="T33" fmla="*/ 46 h 93"/>
                  <a:gd name="T34" fmla="*/ 23 w 87"/>
                  <a:gd name="T35" fmla="*/ 46 h 93"/>
                  <a:gd name="T36" fmla="*/ 23 w 87"/>
                  <a:gd name="T37" fmla="*/ 41 h 93"/>
                  <a:gd name="T38" fmla="*/ 23 w 87"/>
                  <a:gd name="T39" fmla="*/ 52 h 93"/>
                  <a:gd name="T40" fmla="*/ 64 w 87"/>
                  <a:gd name="T41" fmla="*/ 52 h 93"/>
                  <a:gd name="T42" fmla="*/ 64 w 87"/>
                  <a:gd name="T43" fmla="*/ 58 h 93"/>
                  <a:gd name="T44" fmla="*/ 23 w 87"/>
                  <a:gd name="T45" fmla="*/ 58 h 93"/>
                  <a:gd name="T46" fmla="*/ 23 w 87"/>
                  <a:gd name="T47" fmla="*/ 52 h 93"/>
                  <a:gd name="T48" fmla="*/ 23 w 87"/>
                  <a:gd name="T49" fmla="*/ 64 h 93"/>
                  <a:gd name="T50" fmla="*/ 64 w 87"/>
                  <a:gd name="T51" fmla="*/ 64 h 93"/>
                  <a:gd name="T52" fmla="*/ 64 w 87"/>
                  <a:gd name="T53" fmla="*/ 69 h 93"/>
                  <a:gd name="T54" fmla="*/ 23 w 87"/>
                  <a:gd name="T55" fmla="*/ 69 h 93"/>
                  <a:gd name="T56" fmla="*/ 23 w 87"/>
                  <a:gd name="T57" fmla="*/ 64 h 93"/>
                  <a:gd name="T58" fmla="*/ 23 w 87"/>
                  <a:gd name="T59" fmla="*/ 29 h 93"/>
                  <a:gd name="T60" fmla="*/ 64 w 87"/>
                  <a:gd name="T61" fmla="*/ 29 h 93"/>
                  <a:gd name="T62" fmla="*/ 64 w 87"/>
                  <a:gd name="T63" fmla="*/ 35 h 93"/>
                  <a:gd name="T64" fmla="*/ 23 w 87"/>
                  <a:gd name="T65" fmla="*/ 35 h 93"/>
                  <a:gd name="T66" fmla="*/ 23 w 87"/>
                  <a:gd name="T67" fmla="*/ 2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7" h="93">
                    <a:moveTo>
                      <a:pt x="78" y="0"/>
                    </a:moveTo>
                    <a:cubicBezTo>
                      <a:pt x="9" y="0"/>
                      <a:pt x="9" y="0"/>
                      <a:pt x="9" y="0"/>
                    </a:cubicBezTo>
                    <a:cubicBezTo>
                      <a:pt x="4" y="0"/>
                      <a:pt x="0" y="4"/>
                      <a:pt x="0" y="9"/>
                    </a:cubicBezTo>
                    <a:cubicBezTo>
                      <a:pt x="0" y="84"/>
                      <a:pt x="0" y="84"/>
                      <a:pt x="0" y="84"/>
                    </a:cubicBezTo>
                    <a:cubicBezTo>
                      <a:pt x="0" y="89"/>
                      <a:pt x="4" y="93"/>
                      <a:pt x="9" y="93"/>
                    </a:cubicBezTo>
                    <a:cubicBezTo>
                      <a:pt x="78" y="93"/>
                      <a:pt x="78" y="93"/>
                      <a:pt x="78" y="93"/>
                    </a:cubicBezTo>
                    <a:cubicBezTo>
                      <a:pt x="83" y="93"/>
                      <a:pt x="87" y="89"/>
                      <a:pt x="87" y="84"/>
                    </a:cubicBezTo>
                    <a:cubicBezTo>
                      <a:pt x="87" y="9"/>
                      <a:pt x="87" y="9"/>
                      <a:pt x="87" y="9"/>
                    </a:cubicBezTo>
                    <a:cubicBezTo>
                      <a:pt x="87" y="4"/>
                      <a:pt x="83" y="0"/>
                      <a:pt x="78" y="0"/>
                    </a:cubicBezTo>
                    <a:close/>
                    <a:moveTo>
                      <a:pt x="75" y="81"/>
                    </a:moveTo>
                    <a:cubicBezTo>
                      <a:pt x="12" y="81"/>
                      <a:pt x="12" y="81"/>
                      <a:pt x="12" y="81"/>
                    </a:cubicBezTo>
                    <a:cubicBezTo>
                      <a:pt x="12" y="12"/>
                      <a:pt x="12" y="12"/>
                      <a:pt x="12" y="12"/>
                    </a:cubicBezTo>
                    <a:cubicBezTo>
                      <a:pt x="75" y="12"/>
                      <a:pt x="75" y="12"/>
                      <a:pt x="75" y="12"/>
                    </a:cubicBezTo>
                    <a:lnTo>
                      <a:pt x="75" y="81"/>
                    </a:lnTo>
                    <a:close/>
                    <a:moveTo>
                      <a:pt x="23" y="41"/>
                    </a:moveTo>
                    <a:cubicBezTo>
                      <a:pt x="64" y="41"/>
                      <a:pt x="64" y="41"/>
                      <a:pt x="64" y="41"/>
                    </a:cubicBezTo>
                    <a:cubicBezTo>
                      <a:pt x="64" y="46"/>
                      <a:pt x="64" y="46"/>
                      <a:pt x="64" y="46"/>
                    </a:cubicBezTo>
                    <a:cubicBezTo>
                      <a:pt x="23" y="46"/>
                      <a:pt x="23" y="46"/>
                      <a:pt x="23" y="46"/>
                    </a:cubicBezTo>
                    <a:lnTo>
                      <a:pt x="23" y="41"/>
                    </a:lnTo>
                    <a:close/>
                    <a:moveTo>
                      <a:pt x="23" y="52"/>
                    </a:moveTo>
                    <a:cubicBezTo>
                      <a:pt x="64" y="52"/>
                      <a:pt x="64" y="52"/>
                      <a:pt x="64" y="52"/>
                    </a:cubicBezTo>
                    <a:cubicBezTo>
                      <a:pt x="64" y="58"/>
                      <a:pt x="64" y="58"/>
                      <a:pt x="64" y="58"/>
                    </a:cubicBezTo>
                    <a:cubicBezTo>
                      <a:pt x="23" y="58"/>
                      <a:pt x="23" y="58"/>
                      <a:pt x="23" y="58"/>
                    </a:cubicBezTo>
                    <a:lnTo>
                      <a:pt x="23" y="52"/>
                    </a:lnTo>
                    <a:close/>
                    <a:moveTo>
                      <a:pt x="23" y="64"/>
                    </a:moveTo>
                    <a:cubicBezTo>
                      <a:pt x="64" y="64"/>
                      <a:pt x="64" y="64"/>
                      <a:pt x="64" y="64"/>
                    </a:cubicBezTo>
                    <a:cubicBezTo>
                      <a:pt x="64" y="69"/>
                      <a:pt x="64" y="69"/>
                      <a:pt x="64" y="69"/>
                    </a:cubicBezTo>
                    <a:cubicBezTo>
                      <a:pt x="23" y="69"/>
                      <a:pt x="23" y="69"/>
                      <a:pt x="23" y="69"/>
                    </a:cubicBezTo>
                    <a:lnTo>
                      <a:pt x="23" y="64"/>
                    </a:lnTo>
                    <a:close/>
                    <a:moveTo>
                      <a:pt x="23" y="29"/>
                    </a:moveTo>
                    <a:cubicBezTo>
                      <a:pt x="64" y="29"/>
                      <a:pt x="64" y="29"/>
                      <a:pt x="64" y="29"/>
                    </a:cubicBezTo>
                    <a:cubicBezTo>
                      <a:pt x="64" y="35"/>
                      <a:pt x="64" y="35"/>
                      <a:pt x="64" y="35"/>
                    </a:cubicBezTo>
                    <a:cubicBezTo>
                      <a:pt x="23" y="35"/>
                      <a:pt x="23" y="35"/>
                      <a:pt x="23" y="35"/>
                    </a:cubicBezTo>
                    <a:lnTo>
                      <a:pt x="23"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78" name="Freeform 84"/>
              <p:cNvSpPr>
                <a:spLocks noEditPoints="1"/>
              </p:cNvSpPr>
              <p:nvPr/>
            </p:nvSpPr>
            <p:spPr bwMode="auto">
              <a:xfrm>
                <a:off x="11031853" y="3084377"/>
                <a:ext cx="262282" cy="197690"/>
              </a:xfrm>
              <a:custGeom>
                <a:avLst/>
                <a:gdLst>
                  <a:gd name="T0" fmla="*/ 0 w 134"/>
                  <a:gd name="T1" fmla="*/ 0 h 101"/>
                  <a:gd name="T2" fmla="*/ 0 w 134"/>
                  <a:gd name="T3" fmla="*/ 101 h 101"/>
                  <a:gd name="T4" fmla="*/ 134 w 134"/>
                  <a:gd name="T5" fmla="*/ 101 h 101"/>
                  <a:gd name="T6" fmla="*/ 134 w 134"/>
                  <a:gd name="T7" fmla="*/ 0 h 101"/>
                  <a:gd name="T8" fmla="*/ 0 w 134"/>
                  <a:gd name="T9" fmla="*/ 0 h 101"/>
                  <a:gd name="T10" fmla="*/ 25 w 134"/>
                  <a:gd name="T11" fmla="*/ 93 h 101"/>
                  <a:gd name="T12" fmla="*/ 8 w 134"/>
                  <a:gd name="T13" fmla="*/ 93 h 101"/>
                  <a:gd name="T14" fmla="*/ 8 w 134"/>
                  <a:gd name="T15" fmla="*/ 77 h 101"/>
                  <a:gd name="T16" fmla="*/ 25 w 134"/>
                  <a:gd name="T17" fmla="*/ 77 h 101"/>
                  <a:gd name="T18" fmla="*/ 25 w 134"/>
                  <a:gd name="T19" fmla="*/ 93 h 101"/>
                  <a:gd name="T20" fmla="*/ 25 w 134"/>
                  <a:gd name="T21" fmla="*/ 59 h 101"/>
                  <a:gd name="T22" fmla="*/ 8 w 134"/>
                  <a:gd name="T23" fmla="*/ 59 h 101"/>
                  <a:gd name="T24" fmla="*/ 8 w 134"/>
                  <a:gd name="T25" fmla="*/ 43 h 101"/>
                  <a:gd name="T26" fmla="*/ 25 w 134"/>
                  <a:gd name="T27" fmla="*/ 43 h 101"/>
                  <a:gd name="T28" fmla="*/ 25 w 134"/>
                  <a:gd name="T29" fmla="*/ 59 h 101"/>
                  <a:gd name="T30" fmla="*/ 25 w 134"/>
                  <a:gd name="T31" fmla="*/ 26 h 101"/>
                  <a:gd name="T32" fmla="*/ 8 w 134"/>
                  <a:gd name="T33" fmla="*/ 26 h 101"/>
                  <a:gd name="T34" fmla="*/ 8 w 134"/>
                  <a:gd name="T35" fmla="*/ 8 h 101"/>
                  <a:gd name="T36" fmla="*/ 25 w 134"/>
                  <a:gd name="T37" fmla="*/ 8 h 101"/>
                  <a:gd name="T38" fmla="*/ 25 w 134"/>
                  <a:gd name="T39" fmla="*/ 26 h 101"/>
                  <a:gd name="T40" fmla="*/ 102 w 134"/>
                  <a:gd name="T41" fmla="*/ 93 h 101"/>
                  <a:gd name="T42" fmla="*/ 35 w 134"/>
                  <a:gd name="T43" fmla="*/ 93 h 101"/>
                  <a:gd name="T44" fmla="*/ 35 w 134"/>
                  <a:gd name="T45" fmla="*/ 8 h 101"/>
                  <a:gd name="T46" fmla="*/ 102 w 134"/>
                  <a:gd name="T47" fmla="*/ 8 h 101"/>
                  <a:gd name="T48" fmla="*/ 102 w 134"/>
                  <a:gd name="T49" fmla="*/ 93 h 101"/>
                  <a:gd name="T50" fmla="*/ 126 w 134"/>
                  <a:gd name="T51" fmla="*/ 93 h 101"/>
                  <a:gd name="T52" fmla="*/ 110 w 134"/>
                  <a:gd name="T53" fmla="*/ 93 h 101"/>
                  <a:gd name="T54" fmla="*/ 110 w 134"/>
                  <a:gd name="T55" fmla="*/ 77 h 101"/>
                  <a:gd name="T56" fmla="*/ 126 w 134"/>
                  <a:gd name="T57" fmla="*/ 77 h 101"/>
                  <a:gd name="T58" fmla="*/ 126 w 134"/>
                  <a:gd name="T59" fmla="*/ 93 h 101"/>
                  <a:gd name="T60" fmla="*/ 126 w 134"/>
                  <a:gd name="T61" fmla="*/ 59 h 101"/>
                  <a:gd name="T62" fmla="*/ 110 w 134"/>
                  <a:gd name="T63" fmla="*/ 59 h 101"/>
                  <a:gd name="T64" fmla="*/ 110 w 134"/>
                  <a:gd name="T65" fmla="*/ 43 h 101"/>
                  <a:gd name="T66" fmla="*/ 126 w 134"/>
                  <a:gd name="T67" fmla="*/ 43 h 101"/>
                  <a:gd name="T68" fmla="*/ 126 w 134"/>
                  <a:gd name="T69" fmla="*/ 59 h 101"/>
                  <a:gd name="T70" fmla="*/ 126 w 134"/>
                  <a:gd name="T71" fmla="*/ 26 h 101"/>
                  <a:gd name="T72" fmla="*/ 110 w 134"/>
                  <a:gd name="T73" fmla="*/ 26 h 101"/>
                  <a:gd name="T74" fmla="*/ 110 w 134"/>
                  <a:gd name="T75" fmla="*/ 8 h 101"/>
                  <a:gd name="T76" fmla="*/ 126 w 134"/>
                  <a:gd name="T77" fmla="*/ 8 h 101"/>
                  <a:gd name="T78" fmla="*/ 126 w 134"/>
                  <a:gd name="T79" fmla="*/ 26 h 101"/>
                  <a:gd name="T80" fmla="*/ 51 w 134"/>
                  <a:gd name="T81" fmla="*/ 26 h 101"/>
                  <a:gd name="T82" fmla="*/ 51 w 134"/>
                  <a:gd name="T83" fmla="*/ 77 h 101"/>
                  <a:gd name="T84" fmla="*/ 84 w 134"/>
                  <a:gd name="T85" fmla="*/ 51 h 101"/>
                  <a:gd name="T86" fmla="*/ 51 w 134"/>
                  <a:gd name="T87" fmla="*/ 2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4" h="101">
                    <a:moveTo>
                      <a:pt x="0" y="0"/>
                    </a:moveTo>
                    <a:lnTo>
                      <a:pt x="0" y="101"/>
                    </a:lnTo>
                    <a:lnTo>
                      <a:pt x="134" y="101"/>
                    </a:lnTo>
                    <a:lnTo>
                      <a:pt x="134" y="0"/>
                    </a:lnTo>
                    <a:lnTo>
                      <a:pt x="0" y="0"/>
                    </a:lnTo>
                    <a:close/>
                    <a:moveTo>
                      <a:pt x="25" y="93"/>
                    </a:moveTo>
                    <a:lnTo>
                      <a:pt x="8" y="93"/>
                    </a:lnTo>
                    <a:lnTo>
                      <a:pt x="8" y="77"/>
                    </a:lnTo>
                    <a:lnTo>
                      <a:pt x="25" y="77"/>
                    </a:lnTo>
                    <a:lnTo>
                      <a:pt x="25" y="93"/>
                    </a:lnTo>
                    <a:close/>
                    <a:moveTo>
                      <a:pt x="25" y="59"/>
                    </a:moveTo>
                    <a:lnTo>
                      <a:pt x="8" y="59"/>
                    </a:lnTo>
                    <a:lnTo>
                      <a:pt x="8" y="43"/>
                    </a:lnTo>
                    <a:lnTo>
                      <a:pt x="25" y="43"/>
                    </a:lnTo>
                    <a:lnTo>
                      <a:pt x="25" y="59"/>
                    </a:lnTo>
                    <a:close/>
                    <a:moveTo>
                      <a:pt x="25" y="26"/>
                    </a:moveTo>
                    <a:lnTo>
                      <a:pt x="8" y="26"/>
                    </a:lnTo>
                    <a:lnTo>
                      <a:pt x="8" y="8"/>
                    </a:lnTo>
                    <a:lnTo>
                      <a:pt x="25" y="8"/>
                    </a:lnTo>
                    <a:lnTo>
                      <a:pt x="25" y="26"/>
                    </a:lnTo>
                    <a:close/>
                    <a:moveTo>
                      <a:pt x="102" y="93"/>
                    </a:moveTo>
                    <a:lnTo>
                      <a:pt x="35" y="93"/>
                    </a:lnTo>
                    <a:lnTo>
                      <a:pt x="35" y="8"/>
                    </a:lnTo>
                    <a:lnTo>
                      <a:pt x="102" y="8"/>
                    </a:lnTo>
                    <a:lnTo>
                      <a:pt x="102" y="93"/>
                    </a:lnTo>
                    <a:close/>
                    <a:moveTo>
                      <a:pt x="126" y="93"/>
                    </a:moveTo>
                    <a:lnTo>
                      <a:pt x="110" y="93"/>
                    </a:lnTo>
                    <a:lnTo>
                      <a:pt x="110" y="77"/>
                    </a:lnTo>
                    <a:lnTo>
                      <a:pt x="126" y="77"/>
                    </a:lnTo>
                    <a:lnTo>
                      <a:pt x="126" y="93"/>
                    </a:lnTo>
                    <a:close/>
                    <a:moveTo>
                      <a:pt x="126" y="59"/>
                    </a:moveTo>
                    <a:lnTo>
                      <a:pt x="110" y="59"/>
                    </a:lnTo>
                    <a:lnTo>
                      <a:pt x="110" y="43"/>
                    </a:lnTo>
                    <a:lnTo>
                      <a:pt x="126" y="43"/>
                    </a:lnTo>
                    <a:lnTo>
                      <a:pt x="126" y="59"/>
                    </a:lnTo>
                    <a:close/>
                    <a:moveTo>
                      <a:pt x="126" y="26"/>
                    </a:moveTo>
                    <a:lnTo>
                      <a:pt x="110" y="26"/>
                    </a:lnTo>
                    <a:lnTo>
                      <a:pt x="110" y="8"/>
                    </a:lnTo>
                    <a:lnTo>
                      <a:pt x="126" y="8"/>
                    </a:lnTo>
                    <a:lnTo>
                      <a:pt x="126" y="26"/>
                    </a:lnTo>
                    <a:close/>
                    <a:moveTo>
                      <a:pt x="51" y="26"/>
                    </a:moveTo>
                    <a:lnTo>
                      <a:pt x="51" y="77"/>
                    </a:lnTo>
                    <a:lnTo>
                      <a:pt x="84" y="51"/>
                    </a:lnTo>
                    <a:lnTo>
                      <a:pt x="51"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79" name="Freeform 85"/>
              <p:cNvSpPr>
                <a:spLocks noEditPoints="1"/>
              </p:cNvSpPr>
              <p:nvPr/>
            </p:nvSpPr>
            <p:spPr bwMode="auto">
              <a:xfrm>
                <a:off x="11333281" y="3027613"/>
                <a:ext cx="156586" cy="146799"/>
              </a:xfrm>
              <a:custGeom>
                <a:avLst/>
                <a:gdLst>
                  <a:gd name="T0" fmla="*/ 80 w 80"/>
                  <a:gd name="T1" fmla="*/ 29 h 75"/>
                  <a:gd name="T2" fmla="*/ 52 w 80"/>
                  <a:gd name="T3" fmla="*/ 24 h 75"/>
                  <a:gd name="T4" fmla="*/ 41 w 80"/>
                  <a:gd name="T5" fmla="*/ 0 h 75"/>
                  <a:gd name="T6" fmla="*/ 28 w 80"/>
                  <a:gd name="T7" fmla="*/ 24 h 75"/>
                  <a:gd name="T8" fmla="*/ 0 w 80"/>
                  <a:gd name="T9" fmla="*/ 29 h 75"/>
                  <a:gd name="T10" fmla="*/ 19 w 80"/>
                  <a:gd name="T11" fmla="*/ 49 h 75"/>
                  <a:gd name="T12" fmla="*/ 15 w 80"/>
                  <a:gd name="T13" fmla="*/ 75 h 75"/>
                  <a:gd name="T14" fmla="*/ 41 w 80"/>
                  <a:gd name="T15" fmla="*/ 62 h 75"/>
                  <a:gd name="T16" fmla="*/ 65 w 80"/>
                  <a:gd name="T17" fmla="*/ 75 h 75"/>
                  <a:gd name="T18" fmla="*/ 60 w 80"/>
                  <a:gd name="T19" fmla="*/ 49 h 75"/>
                  <a:gd name="T20" fmla="*/ 80 w 80"/>
                  <a:gd name="T21" fmla="*/ 29 h 75"/>
                  <a:gd name="T22" fmla="*/ 41 w 80"/>
                  <a:gd name="T23" fmla="*/ 57 h 75"/>
                  <a:gd name="T24" fmla="*/ 23 w 80"/>
                  <a:gd name="T25" fmla="*/ 65 h 75"/>
                  <a:gd name="T26" fmla="*/ 26 w 80"/>
                  <a:gd name="T27" fmla="*/ 45 h 75"/>
                  <a:gd name="T28" fmla="*/ 11 w 80"/>
                  <a:gd name="T29" fmla="*/ 32 h 75"/>
                  <a:gd name="T30" fmla="*/ 31 w 80"/>
                  <a:gd name="T31" fmla="*/ 29 h 75"/>
                  <a:gd name="T32" fmla="*/ 41 w 80"/>
                  <a:gd name="T33" fmla="*/ 11 h 75"/>
                  <a:gd name="T34" fmla="*/ 49 w 80"/>
                  <a:gd name="T35" fmla="*/ 29 h 75"/>
                  <a:gd name="T36" fmla="*/ 68 w 80"/>
                  <a:gd name="T37" fmla="*/ 32 h 75"/>
                  <a:gd name="T38" fmla="*/ 54 w 80"/>
                  <a:gd name="T39" fmla="*/ 45 h 75"/>
                  <a:gd name="T40" fmla="*/ 57 w 80"/>
                  <a:gd name="T41" fmla="*/ 65 h 75"/>
                  <a:gd name="T42" fmla="*/ 41 w 80"/>
                  <a:gd name="T43" fmla="*/ 5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 h="75">
                    <a:moveTo>
                      <a:pt x="80" y="29"/>
                    </a:moveTo>
                    <a:lnTo>
                      <a:pt x="52" y="24"/>
                    </a:lnTo>
                    <a:lnTo>
                      <a:pt x="41" y="0"/>
                    </a:lnTo>
                    <a:lnTo>
                      <a:pt x="28" y="24"/>
                    </a:lnTo>
                    <a:lnTo>
                      <a:pt x="0" y="29"/>
                    </a:lnTo>
                    <a:lnTo>
                      <a:pt x="19" y="49"/>
                    </a:lnTo>
                    <a:lnTo>
                      <a:pt x="15" y="75"/>
                    </a:lnTo>
                    <a:lnTo>
                      <a:pt x="41" y="62"/>
                    </a:lnTo>
                    <a:lnTo>
                      <a:pt x="65" y="75"/>
                    </a:lnTo>
                    <a:lnTo>
                      <a:pt x="60" y="49"/>
                    </a:lnTo>
                    <a:lnTo>
                      <a:pt x="80" y="29"/>
                    </a:lnTo>
                    <a:close/>
                    <a:moveTo>
                      <a:pt x="41" y="57"/>
                    </a:moveTo>
                    <a:lnTo>
                      <a:pt x="23" y="65"/>
                    </a:lnTo>
                    <a:lnTo>
                      <a:pt x="26" y="45"/>
                    </a:lnTo>
                    <a:lnTo>
                      <a:pt x="11" y="32"/>
                    </a:lnTo>
                    <a:lnTo>
                      <a:pt x="31" y="29"/>
                    </a:lnTo>
                    <a:lnTo>
                      <a:pt x="41" y="11"/>
                    </a:lnTo>
                    <a:lnTo>
                      <a:pt x="49" y="29"/>
                    </a:lnTo>
                    <a:lnTo>
                      <a:pt x="68" y="32"/>
                    </a:lnTo>
                    <a:lnTo>
                      <a:pt x="54" y="45"/>
                    </a:lnTo>
                    <a:lnTo>
                      <a:pt x="57" y="65"/>
                    </a:lnTo>
                    <a:lnTo>
                      <a:pt x="41"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80" name="Freeform 86"/>
              <p:cNvSpPr>
                <a:spLocks noEditPoints="1"/>
              </p:cNvSpPr>
              <p:nvPr/>
            </p:nvSpPr>
            <p:spPr bwMode="auto">
              <a:xfrm>
                <a:off x="10818503" y="1526343"/>
                <a:ext cx="191818" cy="207477"/>
              </a:xfrm>
              <a:custGeom>
                <a:avLst/>
                <a:gdLst>
                  <a:gd name="T0" fmla="*/ 48 w 60"/>
                  <a:gd name="T1" fmla="*/ 11 h 65"/>
                  <a:gd name="T2" fmla="*/ 60 w 60"/>
                  <a:gd name="T3" fmla="*/ 6 h 65"/>
                  <a:gd name="T4" fmla="*/ 60 w 60"/>
                  <a:gd name="T5" fmla="*/ 44 h 65"/>
                  <a:gd name="T6" fmla="*/ 48 w 60"/>
                  <a:gd name="T7" fmla="*/ 48 h 65"/>
                  <a:gd name="T8" fmla="*/ 36 w 60"/>
                  <a:gd name="T9" fmla="*/ 45 h 65"/>
                  <a:gd name="T10" fmla="*/ 24 w 60"/>
                  <a:gd name="T11" fmla="*/ 41 h 65"/>
                  <a:gd name="T12" fmla="*/ 12 w 60"/>
                  <a:gd name="T13" fmla="*/ 46 h 65"/>
                  <a:gd name="T14" fmla="*/ 12 w 60"/>
                  <a:gd name="T15" fmla="*/ 8 h 65"/>
                  <a:gd name="T16" fmla="*/ 24 w 60"/>
                  <a:gd name="T17" fmla="*/ 4 h 65"/>
                  <a:gd name="T18" fmla="*/ 36 w 60"/>
                  <a:gd name="T19" fmla="*/ 7 h 65"/>
                  <a:gd name="T20" fmla="*/ 48 w 60"/>
                  <a:gd name="T21" fmla="*/ 11 h 65"/>
                  <a:gd name="T22" fmla="*/ 4 w 60"/>
                  <a:gd name="T23" fmla="*/ 0 h 65"/>
                  <a:gd name="T24" fmla="*/ 8 w 60"/>
                  <a:gd name="T25" fmla="*/ 4 h 65"/>
                  <a:gd name="T26" fmla="*/ 8 w 60"/>
                  <a:gd name="T27" fmla="*/ 65 h 65"/>
                  <a:gd name="T28" fmla="*/ 0 w 60"/>
                  <a:gd name="T29" fmla="*/ 65 h 65"/>
                  <a:gd name="T30" fmla="*/ 0 w 60"/>
                  <a:gd name="T31" fmla="*/ 4 h 65"/>
                  <a:gd name="T32" fmla="*/ 4 w 60"/>
                  <a:gd name="T33"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0" h="65">
                    <a:moveTo>
                      <a:pt x="48" y="11"/>
                    </a:moveTo>
                    <a:cubicBezTo>
                      <a:pt x="53" y="11"/>
                      <a:pt x="58" y="8"/>
                      <a:pt x="60" y="6"/>
                    </a:cubicBezTo>
                    <a:cubicBezTo>
                      <a:pt x="60" y="44"/>
                      <a:pt x="60" y="44"/>
                      <a:pt x="60" y="44"/>
                    </a:cubicBezTo>
                    <a:cubicBezTo>
                      <a:pt x="58" y="46"/>
                      <a:pt x="53" y="48"/>
                      <a:pt x="48" y="48"/>
                    </a:cubicBezTo>
                    <a:cubicBezTo>
                      <a:pt x="43" y="48"/>
                      <a:pt x="39" y="47"/>
                      <a:pt x="36" y="45"/>
                    </a:cubicBezTo>
                    <a:cubicBezTo>
                      <a:pt x="33" y="43"/>
                      <a:pt x="29" y="41"/>
                      <a:pt x="24" y="41"/>
                    </a:cubicBezTo>
                    <a:cubicBezTo>
                      <a:pt x="19" y="41"/>
                      <a:pt x="15" y="44"/>
                      <a:pt x="12" y="46"/>
                    </a:cubicBezTo>
                    <a:cubicBezTo>
                      <a:pt x="12" y="8"/>
                      <a:pt x="12" y="8"/>
                      <a:pt x="12" y="8"/>
                    </a:cubicBezTo>
                    <a:cubicBezTo>
                      <a:pt x="15" y="6"/>
                      <a:pt x="19" y="4"/>
                      <a:pt x="24" y="4"/>
                    </a:cubicBezTo>
                    <a:cubicBezTo>
                      <a:pt x="29" y="4"/>
                      <a:pt x="33" y="5"/>
                      <a:pt x="36" y="7"/>
                    </a:cubicBezTo>
                    <a:cubicBezTo>
                      <a:pt x="39" y="9"/>
                      <a:pt x="43" y="11"/>
                      <a:pt x="48" y="11"/>
                    </a:cubicBezTo>
                    <a:close/>
                    <a:moveTo>
                      <a:pt x="4" y="0"/>
                    </a:moveTo>
                    <a:cubicBezTo>
                      <a:pt x="6" y="0"/>
                      <a:pt x="8" y="1"/>
                      <a:pt x="8" y="4"/>
                    </a:cubicBezTo>
                    <a:cubicBezTo>
                      <a:pt x="8" y="65"/>
                      <a:pt x="8" y="65"/>
                      <a:pt x="8" y="65"/>
                    </a:cubicBezTo>
                    <a:cubicBezTo>
                      <a:pt x="0" y="65"/>
                      <a:pt x="0" y="65"/>
                      <a:pt x="0" y="65"/>
                    </a:cubicBezTo>
                    <a:cubicBezTo>
                      <a:pt x="0" y="4"/>
                      <a:pt x="0" y="4"/>
                      <a:pt x="0" y="4"/>
                    </a:cubicBezTo>
                    <a:cubicBezTo>
                      <a:pt x="0" y="1"/>
                      <a:pt x="1" y="0"/>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81" name="Freeform 87"/>
              <p:cNvSpPr>
                <a:spLocks noEditPoints="1"/>
              </p:cNvSpPr>
              <p:nvPr/>
            </p:nvSpPr>
            <p:spPr bwMode="auto">
              <a:xfrm>
                <a:off x="10575795" y="1424562"/>
                <a:ext cx="203562" cy="207477"/>
              </a:xfrm>
              <a:custGeom>
                <a:avLst/>
                <a:gdLst>
                  <a:gd name="T0" fmla="*/ 54 w 64"/>
                  <a:gd name="T1" fmla="*/ 0 h 65"/>
                  <a:gd name="T2" fmla="*/ 44 w 64"/>
                  <a:gd name="T3" fmla="*/ 11 h 65"/>
                  <a:gd name="T4" fmla="*/ 44 w 64"/>
                  <a:gd name="T5" fmla="*/ 41 h 65"/>
                  <a:gd name="T6" fmla="*/ 52 w 64"/>
                  <a:gd name="T7" fmla="*/ 41 h 65"/>
                  <a:gd name="T8" fmla="*/ 52 w 64"/>
                  <a:gd name="T9" fmla="*/ 65 h 65"/>
                  <a:gd name="T10" fmla="*/ 64 w 64"/>
                  <a:gd name="T11" fmla="*/ 65 h 65"/>
                  <a:gd name="T12" fmla="*/ 64 w 64"/>
                  <a:gd name="T13" fmla="*/ 11 h 65"/>
                  <a:gd name="T14" fmla="*/ 54 w 64"/>
                  <a:gd name="T15" fmla="*/ 0 h 65"/>
                  <a:gd name="T16" fmla="*/ 26 w 64"/>
                  <a:gd name="T17" fmla="*/ 0 h 65"/>
                  <a:gd name="T18" fmla="*/ 24 w 64"/>
                  <a:gd name="T19" fmla="*/ 2 h 65"/>
                  <a:gd name="T20" fmla="*/ 24 w 64"/>
                  <a:gd name="T21" fmla="*/ 17 h 65"/>
                  <a:gd name="T22" fmla="*/ 22 w 64"/>
                  <a:gd name="T23" fmla="*/ 18 h 65"/>
                  <a:gd name="T24" fmla="*/ 20 w 64"/>
                  <a:gd name="T25" fmla="*/ 17 h 65"/>
                  <a:gd name="T26" fmla="*/ 20 w 64"/>
                  <a:gd name="T27" fmla="*/ 2 h 65"/>
                  <a:gd name="T28" fmla="*/ 18 w 64"/>
                  <a:gd name="T29" fmla="*/ 0 h 65"/>
                  <a:gd name="T30" fmla="*/ 16 w 64"/>
                  <a:gd name="T31" fmla="*/ 2 h 65"/>
                  <a:gd name="T32" fmla="*/ 16 w 64"/>
                  <a:gd name="T33" fmla="*/ 17 h 65"/>
                  <a:gd name="T34" fmla="*/ 14 w 64"/>
                  <a:gd name="T35" fmla="*/ 18 h 65"/>
                  <a:gd name="T36" fmla="*/ 12 w 64"/>
                  <a:gd name="T37" fmla="*/ 17 h 65"/>
                  <a:gd name="T38" fmla="*/ 12 w 64"/>
                  <a:gd name="T39" fmla="*/ 2 h 65"/>
                  <a:gd name="T40" fmla="*/ 10 w 64"/>
                  <a:gd name="T41" fmla="*/ 0 h 65"/>
                  <a:gd name="T42" fmla="*/ 8 w 64"/>
                  <a:gd name="T43" fmla="*/ 2 h 65"/>
                  <a:gd name="T44" fmla="*/ 8 w 64"/>
                  <a:gd name="T45" fmla="*/ 17 h 65"/>
                  <a:gd name="T46" fmla="*/ 6 w 64"/>
                  <a:gd name="T47" fmla="*/ 18 h 65"/>
                  <a:gd name="T48" fmla="*/ 4 w 64"/>
                  <a:gd name="T49" fmla="*/ 17 h 65"/>
                  <a:gd name="T50" fmla="*/ 4 w 64"/>
                  <a:gd name="T51" fmla="*/ 2 h 65"/>
                  <a:gd name="T52" fmla="*/ 2 w 64"/>
                  <a:gd name="T53" fmla="*/ 0 h 65"/>
                  <a:gd name="T54" fmla="*/ 0 w 64"/>
                  <a:gd name="T55" fmla="*/ 2 h 65"/>
                  <a:gd name="T56" fmla="*/ 0 w 64"/>
                  <a:gd name="T57" fmla="*/ 17 h 65"/>
                  <a:gd name="T58" fmla="*/ 0 w 64"/>
                  <a:gd name="T59" fmla="*/ 21 h 65"/>
                  <a:gd name="T60" fmla="*/ 3 w 64"/>
                  <a:gd name="T61" fmla="*/ 25 h 65"/>
                  <a:gd name="T62" fmla="*/ 8 w 64"/>
                  <a:gd name="T63" fmla="*/ 33 h 65"/>
                  <a:gd name="T64" fmla="*/ 8 w 64"/>
                  <a:gd name="T65" fmla="*/ 65 h 65"/>
                  <a:gd name="T66" fmla="*/ 20 w 64"/>
                  <a:gd name="T67" fmla="*/ 65 h 65"/>
                  <a:gd name="T68" fmla="*/ 20 w 64"/>
                  <a:gd name="T69" fmla="*/ 33 h 65"/>
                  <a:gd name="T70" fmla="*/ 25 w 64"/>
                  <a:gd name="T71" fmla="*/ 25 h 65"/>
                  <a:gd name="T72" fmla="*/ 28 w 64"/>
                  <a:gd name="T73" fmla="*/ 21 h 65"/>
                  <a:gd name="T74" fmla="*/ 28 w 64"/>
                  <a:gd name="T75" fmla="*/ 17 h 65"/>
                  <a:gd name="T76" fmla="*/ 28 w 64"/>
                  <a:gd name="T77" fmla="*/ 2 h 65"/>
                  <a:gd name="T78" fmla="*/ 26 w 64"/>
                  <a:gd name="T7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4" h="65">
                    <a:moveTo>
                      <a:pt x="54" y="0"/>
                    </a:moveTo>
                    <a:cubicBezTo>
                      <a:pt x="49" y="0"/>
                      <a:pt x="44" y="5"/>
                      <a:pt x="44" y="11"/>
                    </a:cubicBezTo>
                    <a:cubicBezTo>
                      <a:pt x="44" y="41"/>
                      <a:pt x="44" y="41"/>
                      <a:pt x="44" y="41"/>
                    </a:cubicBezTo>
                    <a:cubicBezTo>
                      <a:pt x="52" y="41"/>
                      <a:pt x="52" y="41"/>
                      <a:pt x="52" y="41"/>
                    </a:cubicBezTo>
                    <a:cubicBezTo>
                      <a:pt x="52" y="65"/>
                      <a:pt x="52" y="65"/>
                      <a:pt x="52" y="65"/>
                    </a:cubicBezTo>
                    <a:cubicBezTo>
                      <a:pt x="64" y="65"/>
                      <a:pt x="64" y="65"/>
                      <a:pt x="64" y="65"/>
                    </a:cubicBezTo>
                    <a:cubicBezTo>
                      <a:pt x="64" y="11"/>
                      <a:pt x="64" y="11"/>
                      <a:pt x="64" y="11"/>
                    </a:cubicBezTo>
                    <a:cubicBezTo>
                      <a:pt x="64" y="5"/>
                      <a:pt x="60" y="0"/>
                      <a:pt x="54" y="0"/>
                    </a:cubicBezTo>
                    <a:close/>
                    <a:moveTo>
                      <a:pt x="26" y="0"/>
                    </a:moveTo>
                    <a:cubicBezTo>
                      <a:pt x="25" y="0"/>
                      <a:pt x="24" y="1"/>
                      <a:pt x="24" y="2"/>
                    </a:cubicBezTo>
                    <a:cubicBezTo>
                      <a:pt x="24" y="17"/>
                      <a:pt x="24" y="17"/>
                      <a:pt x="24" y="17"/>
                    </a:cubicBezTo>
                    <a:cubicBezTo>
                      <a:pt x="24" y="17"/>
                      <a:pt x="23" y="18"/>
                      <a:pt x="22" y="18"/>
                    </a:cubicBezTo>
                    <a:cubicBezTo>
                      <a:pt x="21" y="18"/>
                      <a:pt x="20" y="17"/>
                      <a:pt x="20" y="17"/>
                    </a:cubicBezTo>
                    <a:cubicBezTo>
                      <a:pt x="20" y="2"/>
                      <a:pt x="20" y="2"/>
                      <a:pt x="20" y="2"/>
                    </a:cubicBezTo>
                    <a:cubicBezTo>
                      <a:pt x="20" y="1"/>
                      <a:pt x="19" y="0"/>
                      <a:pt x="18" y="0"/>
                    </a:cubicBezTo>
                    <a:cubicBezTo>
                      <a:pt x="17" y="0"/>
                      <a:pt x="16" y="1"/>
                      <a:pt x="16" y="2"/>
                    </a:cubicBezTo>
                    <a:cubicBezTo>
                      <a:pt x="16" y="17"/>
                      <a:pt x="16" y="17"/>
                      <a:pt x="16" y="17"/>
                    </a:cubicBezTo>
                    <a:cubicBezTo>
                      <a:pt x="16" y="17"/>
                      <a:pt x="15" y="18"/>
                      <a:pt x="14" y="18"/>
                    </a:cubicBezTo>
                    <a:cubicBezTo>
                      <a:pt x="13" y="18"/>
                      <a:pt x="12" y="17"/>
                      <a:pt x="12" y="17"/>
                    </a:cubicBezTo>
                    <a:cubicBezTo>
                      <a:pt x="12" y="2"/>
                      <a:pt x="12" y="2"/>
                      <a:pt x="12" y="2"/>
                    </a:cubicBezTo>
                    <a:cubicBezTo>
                      <a:pt x="12" y="1"/>
                      <a:pt x="11" y="0"/>
                      <a:pt x="10" y="0"/>
                    </a:cubicBezTo>
                    <a:cubicBezTo>
                      <a:pt x="9" y="0"/>
                      <a:pt x="8" y="1"/>
                      <a:pt x="8" y="2"/>
                    </a:cubicBezTo>
                    <a:cubicBezTo>
                      <a:pt x="8" y="17"/>
                      <a:pt x="8" y="17"/>
                      <a:pt x="8" y="17"/>
                    </a:cubicBezTo>
                    <a:cubicBezTo>
                      <a:pt x="8" y="17"/>
                      <a:pt x="7" y="18"/>
                      <a:pt x="6" y="18"/>
                    </a:cubicBezTo>
                    <a:cubicBezTo>
                      <a:pt x="5" y="18"/>
                      <a:pt x="4" y="17"/>
                      <a:pt x="4" y="17"/>
                    </a:cubicBezTo>
                    <a:cubicBezTo>
                      <a:pt x="4" y="2"/>
                      <a:pt x="4" y="2"/>
                      <a:pt x="4" y="2"/>
                    </a:cubicBezTo>
                    <a:cubicBezTo>
                      <a:pt x="4" y="1"/>
                      <a:pt x="3" y="0"/>
                      <a:pt x="2" y="0"/>
                    </a:cubicBezTo>
                    <a:cubicBezTo>
                      <a:pt x="0" y="0"/>
                      <a:pt x="0" y="1"/>
                      <a:pt x="0" y="2"/>
                    </a:cubicBezTo>
                    <a:cubicBezTo>
                      <a:pt x="0" y="17"/>
                      <a:pt x="0" y="17"/>
                      <a:pt x="0" y="17"/>
                    </a:cubicBezTo>
                    <a:cubicBezTo>
                      <a:pt x="0" y="21"/>
                      <a:pt x="0" y="21"/>
                      <a:pt x="0" y="21"/>
                    </a:cubicBezTo>
                    <a:cubicBezTo>
                      <a:pt x="0" y="22"/>
                      <a:pt x="1" y="23"/>
                      <a:pt x="3" y="25"/>
                    </a:cubicBezTo>
                    <a:cubicBezTo>
                      <a:pt x="5" y="26"/>
                      <a:pt x="8" y="28"/>
                      <a:pt x="8" y="33"/>
                    </a:cubicBezTo>
                    <a:cubicBezTo>
                      <a:pt x="8" y="65"/>
                      <a:pt x="8" y="65"/>
                      <a:pt x="8" y="65"/>
                    </a:cubicBezTo>
                    <a:cubicBezTo>
                      <a:pt x="20" y="65"/>
                      <a:pt x="20" y="65"/>
                      <a:pt x="20" y="65"/>
                    </a:cubicBezTo>
                    <a:cubicBezTo>
                      <a:pt x="20" y="33"/>
                      <a:pt x="20" y="33"/>
                      <a:pt x="20" y="33"/>
                    </a:cubicBezTo>
                    <a:cubicBezTo>
                      <a:pt x="20" y="28"/>
                      <a:pt x="22" y="26"/>
                      <a:pt x="25" y="25"/>
                    </a:cubicBezTo>
                    <a:cubicBezTo>
                      <a:pt x="26" y="23"/>
                      <a:pt x="28" y="22"/>
                      <a:pt x="28" y="21"/>
                    </a:cubicBezTo>
                    <a:cubicBezTo>
                      <a:pt x="28" y="17"/>
                      <a:pt x="28" y="17"/>
                      <a:pt x="28" y="17"/>
                    </a:cubicBezTo>
                    <a:cubicBezTo>
                      <a:pt x="28" y="2"/>
                      <a:pt x="28" y="2"/>
                      <a:pt x="28" y="2"/>
                    </a:cubicBezTo>
                    <a:cubicBezTo>
                      <a:pt x="28" y="1"/>
                      <a:pt x="27" y="0"/>
                      <a:pt x="2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82" name="Freeform 88"/>
              <p:cNvSpPr>
                <a:spLocks noEditPoints="1"/>
              </p:cNvSpPr>
              <p:nvPr/>
            </p:nvSpPr>
            <p:spPr bwMode="auto">
              <a:xfrm>
                <a:off x="10977048" y="3327085"/>
                <a:ext cx="236837" cy="266197"/>
              </a:xfrm>
              <a:custGeom>
                <a:avLst/>
                <a:gdLst>
                  <a:gd name="T0" fmla="*/ 58 w 74"/>
                  <a:gd name="T1" fmla="*/ 25 h 83"/>
                  <a:gd name="T2" fmla="*/ 63 w 74"/>
                  <a:gd name="T3" fmla="*/ 22 h 83"/>
                  <a:gd name="T4" fmla="*/ 68 w 74"/>
                  <a:gd name="T5" fmla="*/ 12 h 83"/>
                  <a:gd name="T6" fmla="*/ 65 w 74"/>
                  <a:gd name="T7" fmla="*/ 3 h 83"/>
                  <a:gd name="T8" fmla="*/ 58 w 74"/>
                  <a:gd name="T9" fmla="*/ 0 h 83"/>
                  <a:gd name="T10" fmla="*/ 46 w 74"/>
                  <a:gd name="T11" fmla="*/ 6 h 83"/>
                  <a:gd name="T12" fmla="*/ 36 w 74"/>
                  <a:gd name="T13" fmla="*/ 24 h 83"/>
                  <a:gd name="T14" fmla="*/ 27 w 74"/>
                  <a:gd name="T15" fmla="*/ 6 h 83"/>
                  <a:gd name="T16" fmla="*/ 18 w 74"/>
                  <a:gd name="T17" fmla="*/ 2 h 83"/>
                  <a:gd name="T18" fmla="*/ 11 w 74"/>
                  <a:gd name="T19" fmla="*/ 5 h 83"/>
                  <a:gd name="T20" fmla="*/ 12 w 74"/>
                  <a:gd name="T21" fmla="*/ 21 h 83"/>
                  <a:gd name="T22" fmla="*/ 18 w 74"/>
                  <a:gd name="T23" fmla="*/ 25 h 83"/>
                  <a:gd name="T24" fmla="*/ 0 w 74"/>
                  <a:gd name="T25" fmla="*/ 25 h 83"/>
                  <a:gd name="T26" fmla="*/ 0 w 74"/>
                  <a:gd name="T27" fmla="*/ 47 h 83"/>
                  <a:gd name="T28" fmla="*/ 6 w 74"/>
                  <a:gd name="T29" fmla="*/ 47 h 83"/>
                  <a:gd name="T30" fmla="*/ 6 w 74"/>
                  <a:gd name="T31" fmla="*/ 83 h 83"/>
                  <a:gd name="T32" fmla="*/ 69 w 74"/>
                  <a:gd name="T33" fmla="*/ 83 h 83"/>
                  <a:gd name="T34" fmla="*/ 69 w 74"/>
                  <a:gd name="T35" fmla="*/ 47 h 83"/>
                  <a:gd name="T36" fmla="*/ 74 w 74"/>
                  <a:gd name="T37" fmla="*/ 47 h 83"/>
                  <a:gd name="T38" fmla="*/ 74 w 74"/>
                  <a:gd name="T39" fmla="*/ 25 h 83"/>
                  <a:gd name="T40" fmla="*/ 58 w 74"/>
                  <a:gd name="T41" fmla="*/ 25 h 83"/>
                  <a:gd name="T42" fmla="*/ 50 w 74"/>
                  <a:gd name="T43" fmla="*/ 10 h 83"/>
                  <a:gd name="T44" fmla="*/ 58 w 74"/>
                  <a:gd name="T45" fmla="*/ 6 h 83"/>
                  <a:gd name="T46" fmla="*/ 61 w 74"/>
                  <a:gd name="T47" fmla="*/ 7 h 83"/>
                  <a:gd name="T48" fmla="*/ 59 w 74"/>
                  <a:gd name="T49" fmla="*/ 18 h 83"/>
                  <a:gd name="T50" fmla="*/ 46 w 74"/>
                  <a:gd name="T51" fmla="*/ 25 h 83"/>
                  <a:gd name="T52" fmla="*/ 42 w 74"/>
                  <a:gd name="T53" fmla="*/ 25 h 83"/>
                  <a:gd name="T54" fmla="*/ 50 w 74"/>
                  <a:gd name="T55" fmla="*/ 10 h 83"/>
                  <a:gd name="T56" fmla="*/ 14 w 74"/>
                  <a:gd name="T57" fmla="*/ 12 h 83"/>
                  <a:gd name="T58" fmla="*/ 15 w 74"/>
                  <a:gd name="T59" fmla="*/ 9 h 83"/>
                  <a:gd name="T60" fmla="*/ 18 w 74"/>
                  <a:gd name="T61" fmla="*/ 8 h 83"/>
                  <a:gd name="T62" fmla="*/ 18 w 74"/>
                  <a:gd name="T63" fmla="*/ 8 h 83"/>
                  <a:gd name="T64" fmla="*/ 23 w 74"/>
                  <a:gd name="T65" fmla="*/ 10 h 83"/>
                  <a:gd name="T66" fmla="*/ 30 w 74"/>
                  <a:gd name="T67" fmla="*/ 23 h 83"/>
                  <a:gd name="T68" fmla="*/ 30 w 74"/>
                  <a:gd name="T69" fmla="*/ 24 h 83"/>
                  <a:gd name="T70" fmla="*/ 29 w 74"/>
                  <a:gd name="T71" fmla="*/ 24 h 83"/>
                  <a:gd name="T72" fmla="*/ 17 w 74"/>
                  <a:gd name="T73" fmla="*/ 17 h 83"/>
                  <a:gd name="T74" fmla="*/ 14 w 74"/>
                  <a:gd name="T75" fmla="*/ 12 h 83"/>
                  <a:gd name="T76" fmla="*/ 32 w 74"/>
                  <a:gd name="T77" fmla="*/ 78 h 83"/>
                  <a:gd name="T78" fmla="*/ 11 w 74"/>
                  <a:gd name="T79" fmla="*/ 78 h 83"/>
                  <a:gd name="T80" fmla="*/ 11 w 74"/>
                  <a:gd name="T81" fmla="*/ 44 h 83"/>
                  <a:gd name="T82" fmla="*/ 32 w 74"/>
                  <a:gd name="T83" fmla="*/ 44 h 83"/>
                  <a:gd name="T84" fmla="*/ 32 w 74"/>
                  <a:gd name="T85" fmla="*/ 78 h 83"/>
                  <a:gd name="T86" fmla="*/ 32 w 74"/>
                  <a:gd name="T87" fmla="*/ 41 h 83"/>
                  <a:gd name="T88" fmla="*/ 6 w 74"/>
                  <a:gd name="T89" fmla="*/ 41 h 83"/>
                  <a:gd name="T90" fmla="*/ 6 w 74"/>
                  <a:gd name="T91" fmla="*/ 31 h 83"/>
                  <a:gd name="T92" fmla="*/ 32 w 74"/>
                  <a:gd name="T93" fmla="*/ 31 h 83"/>
                  <a:gd name="T94" fmla="*/ 32 w 74"/>
                  <a:gd name="T95" fmla="*/ 41 h 83"/>
                  <a:gd name="T96" fmla="*/ 63 w 74"/>
                  <a:gd name="T97" fmla="*/ 78 h 83"/>
                  <a:gd name="T98" fmla="*/ 42 w 74"/>
                  <a:gd name="T99" fmla="*/ 78 h 83"/>
                  <a:gd name="T100" fmla="*/ 42 w 74"/>
                  <a:gd name="T101" fmla="*/ 44 h 83"/>
                  <a:gd name="T102" fmla="*/ 63 w 74"/>
                  <a:gd name="T103" fmla="*/ 44 h 83"/>
                  <a:gd name="T104" fmla="*/ 63 w 74"/>
                  <a:gd name="T105" fmla="*/ 78 h 83"/>
                  <a:gd name="T106" fmla="*/ 69 w 74"/>
                  <a:gd name="T107" fmla="*/ 41 h 83"/>
                  <a:gd name="T108" fmla="*/ 42 w 74"/>
                  <a:gd name="T109" fmla="*/ 41 h 83"/>
                  <a:gd name="T110" fmla="*/ 42 w 74"/>
                  <a:gd name="T111" fmla="*/ 31 h 83"/>
                  <a:gd name="T112" fmla="*/ 69 w 74"/>
                  <a:gd name="T113" fmla="*/ 31 h 83"/>
                  <a:gd name="T114" fmla="*/ 69 w 74"/>
                  <a:gd name="T115"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4" h="83">
                    <a:moveTo>
                      <a:pt x="58" y="25"/>
                    </a:moveTo>
                    <a:cubicBezTo>
                      <a:pt x="60" y="24"/>
                      <a:pt x="61" y="23"/>
                      <a:pt x="63" y="22"/>
                    </a:cubicBezTo>
                    <a:cubicBezTo>
                      <a:pt x="65" y="19"/>
                      <a:pt x="67" y="16"/>
                      <a:pt x="68" y="12"/>
                    </a:cubicBezTo>
                    <a:cubicBezTo>
                      <a:pt x="69" y="9"/>
                      <a:pt x="68" y="5"/>
                      <a:pt x="65" y="3"/>
                    </a:cubicBezTo>
                    <a:cubicBezTo>
                      <a:pt x="63" y="1"/>
                      <a:pt x="61" y="0"/>
                      <a:pt x="58" y="0"/>
                    </a:cubicBezTo>
                    <a:cubicBezTo>
                      <a:pt x="54" y="0"/>
                      <a:pt x="50" y="2"/>
                      <a:pt x="46" y="6"/>
                    </a:cubicBezTo>
                    <a:cubicBezTo>
                      <a:pt x="41" y="11"/>
                      <a:pt x="38" y="19"/>
                      <a:pt x="36" y="24"/>
                    </a:cubicBezTo>
                    <a:cubicBezTo>
                      <a:pt x="35" y="19"/>
                      <a:pt x="32" y="11"/>
                      <a:pt x="27" y="6"/>
                    </a:cubicBezTo>
                    <a:cubicBezTo>
                      <a:pt x="25" y="4"/>
                      <a:pt x="21" y="2"/>
                      <a:pt x="18" y="2"/>
                    </a:cubicBezTo>
                    <a:cubicBezTo>
                      <a:pt x="15" y="2"/>
                      <a:pt x="13" y="3"/>
                      <a:pt x="11" y="5"/>
                    </a:cubicBezTo>
                    <a:cubicBezTo>
                      <a:pt x="7" y="9"/>
                      <a:pt x="8" y="16"/>
                      <a:pt x="12" y="21"/>
                    </a:cubicBezTo>
                    <a:cubicBezTo>
                      <a:pt x="14" y="23"/>
                      <a:pt x="16" y="24"/>
                      <a:pt x="18" y="25"/>
                    </a:cubicBezTo>
                    <a:cubicBezTo>
                      <a:pt x="0" y="25"/>
                      <a:pt x="0" y="25"/>
                      <a:pt x="0" y="25"/>
                    </a:cubicBezTo>
                    <a:cubicBezTo>
                      <a:pt x="0" y="47"/>
                      <a:pt x="0" y="47"/>
                      <a:pt x="0" y="47"/>
                    </a:cubicBezTo>
                    <a:cubicBezTo>
                      <a:pt x="6" y="47"/>
                      <a:pt x="6" y="47"/>
                      <a:pt x="6" y="47"/>
                    </a:cubicBezTo>
                    <a:cubicBezTo>
                      <a:pt x="6" y="83"/>
                      <a:pt x="6" y="83"/>
                      <a:pt x="6" y="83"/>
                    </a:cubicBezTo>
                    <a:cubicBezTo>
                      <a:pt x="69" y="83"/>
                      <a:pt x="69" y="83"/>
                      <a:pt x="69" y="83"/>
                    </a:cubicBezTo>
                    <a:cubicBezTo>
                      <a:pt x="69" y="47"/>
                      <a:pt x="69" y="47"/>
                      <a:pt x="69" y="47"/>
                    </a:cubicBezTo>
                    <a:cubicBezTo>
                      <a:pt x="74" y="47"/>
                      <a:pt x="74" y="47"/>
                      <a:pt x="74" y="47"/>
                    </a:cubicBezTo>
                    <a:cubicBezTo>
                      <a:pt x="74" y="25"/>
                      <a:pt x="74" y="25"/>
                      <a:pt x="74" y="25"/>
                    </a:cubicBezTo>
                    <a:lnTo>
                      <a:pt x="58" y="25"/>
                    </a:lnTo>
                    <a:close/>
                    <a:moveTo>
                      <a:pt x="50" y="10"/>
                    </a:moveTo>
                    <a:cubicBezTo>
                      <a:pt x="53" y="7"/>
                      <a:pt x="56" y="6"/>
                      <a:pt x="58" y="6"/>
                    </a:cubicBezTo>
                    <a:cubicBezTo>
                      <a:pt x="59" y="6"/>
                      <a:pt x="60" y="6"/>
                      <a:pt x="61" y="7"/>
                    </a:cubicBezTo>
                    <a:cubicBezTo>
                      <a:pt x="63" y="9"/>
                      <a:pt x="62" y="14"/>
                      <a:pt x="59" y="18"/>
                    </a:cubicBezTo>
                    <a:cubicBezTo>
                      <a:pt x="55" y="21"/>
                      <a:pt x="50" y="24"/>
                      <a:pt x="46" y="25"/>
                    </a:cubicBezTo>
                    <a:cubicBezTo>
                      <a:pt x="42" y="25"/>
                      <a:pt x="42" y="25"/>
                      <a:pt x="42" y="25"/>
                    </a:cubicBezTo>
                    <a:cubicBezTo>
                      <a:pt x="43" y="21"/>
                      <a:pt x="46" y="14"/>
                      <a:pt x="50" y="10"/>
                    </a:cubicBezTo>
                    <a:close/>
                    <a:moveTo>
                      <a:pt x="14" y="12"/>
                    </a:moveTo>
                    <a:cubicBezTo>
                      <a:pt x="14" y="12"/>
                      <a:pt x="14" y="10"/>
                      <a:pt x="15" y="9"/>
                    </a:cubicBezTo>
                    <a:cubicBezTo>
                      <a:pt x="16" y="8"/>
                      <a:pt x="17" y="8"/>
                      <a:pt x="18" y="8"/>
                    </a:cubicBezTo>
                    <a:cubicBezTo>
                      <a:pt x="18" y="8"/>
                      <a:pt x="18" y="8"/>
                      <a:pt x="18" y="8"/>
                    </a:cubicBezTo>
                    <a:cubicBezTo>
                      <a:pt x="20" y="8"/>
                      <a:pt x="22" y="9"/>
                      <a:pt x="23" y="10"/>
                    </a:cubicBezTo>
                    <a:cubicBezTo>
                      <a:pt x="26" y="13"/>
                      <a:pt x="28" y="18"/>
                      <a:pt x="30" y="23"/>
                    </a:cubicBezTo>
                    <a:cubicBezTo>
                      <a:pt x="30" y="23"/>
                      <a:pt x="30" y="24"/>
                      <a:pt x="30" y="24"/>
                    </a:cubicBezTo>
                    <a:cubicBezTo>
                      <a:pt x="30" y="24"/>
                      <a:pt x="29" y="24"/>
                      <a:pt x="29" y="24"/>
                    </a:cubicBezTo>
                    <a:cubicBezTo>
                      <a:pt x="24" y="22"/>
                      <a:pt x="19" y="20"/>
                      <a:pt x="17" y="17"/>
                    </a:cubicBezTo>
                    <a:cubicBezTo>
                      <a:pt x="15" y="16"/>
                      <a:pt x="14" y="14"/>
                      <a:pt x="14" y="12"/>
                    </a:cubicBezTo>
                    <a:close/>
                    <a:moveTo>
                      <a:pt x="32" y="78"/>
                    </a:moveTo>
                    <a:cubicBezTo>
                      <a:pt x="11" y="78"/>
                      <a:pt x="11" y="78"/>
                      <a:pt x="11" y="78"/>
                    </a:cubicBezTo>
                    <a:cubicBezTo>
                      <a:pt x="11" y="44"/>
                      <a:pt x="11" y="44"/>
                      <a:pt x="11" y="44"/>
                    </a:cubicBezTo>
                    <a:cubicBezTo>
                      <a:pt x="32" y="44"/>
                      <a:pt x="32" y="44"/>
                      <a:pt x="32" y="44"/>
                    </a:cubicBezTo>
                    <a:lnTo>
                      <a:pt x="32" y="78"/>
                    </a:lnTo>
                    <a:close/>
                    <a:moveTo>
                      <a:pt x="32" y="41"/>
                    </a:moveTo>
                    <a:cubicBezTo>
                      <a:pt x="6" y="41"/>
                      <a:pt x="6" y="41"/>
                      <a:pt x="6" y="41"/>
                    </a:cubicBezTo>
                    <a:cubicBezTo>
                      <a:pt x="6" y="31"/>
                      <a:pt x="6" y="31"/>
                      <a:pt x="6" y="31"/>
                    </a:cubicBezTo>
                    <a:cubicBezTo>
                      <a:pt x="32" y="31"/>
                      <a:pt x="32" y="31"/>
                      <a:pt x="32" y="31"/>
                    </a:cubicBezTo>
                    <a:lnTo>
                      <a:pt x="32" y="41"/>
                    </a:lnTo>
                    <a:close/>
                    <a:moveTo>
                      <a:pt x="63" y="78"/>
                    </a:moveTo>
                    <a:cubicBezTo>
                      <a:pt x="42" y="78"/>
                      <a:pt x="42" y="78"/>
                      <a:pt x="42" y="78"/>
                    </a:cubicBezTo>
                    <a:cubicBezTo>
                      <a:pt x="42" y="44"/>
                      <a:pt x="42" y="44"/>
                      <a:pt x="42" y="44"/>
                    </a:cubicBezTo>
                    <a:cubicBezTo>
                      <a:pt x="63" y="44"/>
                      <a:pt x="63" y="44"/>
                      <a:pt x="63" y="44"/>
                    </a:cubicBezTo>
                    <a:lnTo>
                      <a:pt x="63" y="78"/>
                    </a:lnTo>
                    <a:close/>
                    <a:moveTo>
                      <a:pt x="69" y="41"/>
                    </a:moveTo>
                    <a:cubicBezTo>
                      <a:pt x="42" y="41"/>
                      <a:pt x="42" y="41"/>
                      <a:pt x="42" y="41"/>
                    </a:cubicBezTo>
                    <a:cubicBezTo>
                      <a:pt x="42" y="31"/>
                      <a:pt x="42" y="31"/>
                      <a:pt x="42" y="31"/>
                    </a:cubicBezTo>
                    <a:cubicBezTo>
                      <a:pt x="69" y="31"/>
                      <a:pt x="69" y="31"/>
                      <a:pt x="69" y="31"/>
                    </a:cubicBezTo>
                    <a:lnTo>
                      <a:pt x="69"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83" name="Freeform 89"/>
              <p:cNvSpPr>
                <a:spLocks noEditPoints="1"/>
              </p:cNvSpPr>
              <p:nvPr/>
            </p:nvSpPr>
            <p:spPr bwMode="auto">
              <a:xfrm>
                <a:off x="10906584" y="4526927"/>
                <a:ext cx="246623" cy="201604"/>
              </a:xfrm>
              <a:custGeom>
                <a:avLst/>
                <a:gdLst>
                  <a:gd name="T0" fmla="*/ 1 w 77"/>
                  <a:gd name="T1" fmla="*/ 42 h 63"/>
                  <a:gd name="T2" fmla="*/ 8 w 77"/>
                  <a:gd name="T3" fmla="*/ 55 h 63"/>
                  <a:gd name="T4" fmla="*/ 21 w 77"/>
                  <a:gd name="T5" fmla="*/ 61 h 63"/>
                  <a:gd name="T6" fmla="*/ 38 w 77"/>
                  <a:gd name="T7" fmla="*/ 63 h 63"/>
                  <a:gd name="T8" fmla="*/ 56 w 77"/>
                  <a:gd name="T9" fmla="*/ 61 h 63"/>
                  <a:gd name="T10" fmla="*/ 69 w 77"/>
                  <a:gd name="T11" fmla="*/ 55 h 63"/>
                  <a:gd name="T12" fmla="*/ 76 w 77"/>
                  <a:gd name="T13" fmla="*/ 42 h 63"/>
                  <a:gd name="T14" fmla="*/ 71 w 77"/>
                  <a:gd name="T15" fmla="*/ 16 h 63"/>
                  <a:gd name="T16" fmla="*/ 72 w 77"/>
                  <a:gd name="T17" fmla="*/ 11 h 63"/>
                  <a:gd name="T18" fmla="*/ 70 w 77"/>
                  <a:gd name="T19" fmla="*/ 0 h 63"/>
                  <a:gd name="T20" fmla="*/ 67 w 77"/>
                  <a:gd name="T21" fmla="*/ 0 h 63"/>
                  <a:gd name="T22" fmla="*/ 60 w 77"/>
                  <a:gd name="T23" fmla="*/ 3 h 63"/>
                  <a:gd name="T24" fmla="*/ 38 w 77"/>
                  <a:gd name="T25" fmla="*/ 5 h 63"/>
                  <a:gd name="T26" fmla="*/ 17 w 77"/>
                  <a:gd name="T27" fmla="*/ 3 h 63"/>
                  <a:gd name="T28" fmla="*/ 9 w 77"/>
                  <a:gd name="T29" fmla="*/ 0 h 63"/>
                  <a:gd name="T30" fmla="*/ 7 w 77"/>
                  <a:gd name="T31" fmla="*/ 0 h 63"/>
                  <a:gd name="T32" fmla="*/ 5 w 77"/>
                  <a:gd name="T33" fmla="*/ 11 h 63"/>
                  <a:gd name="T34" fmla="*/ 6 w 77"/>
                  <a:gd name="T35" fmla="*/ 16 h 63"/>
                  <a:gd name="T36" fmla="*/ 9 w 77"/>
                  <a:gd name="T37" fmla="*/ 42 h 63"/>
                  <a:gd name="T38" fmla="*/ 18 w 77"/>
                  <a:gd name="T39" fmla="*/ 30 h 63"/>
                  <a:gd name="T40" fmla="*/ 27 w 77"/>
                  <a:gd name="T41" fmla="*/ 29 h 63"/>
                  <a:gd name="T42" fmla="*/ 38 w 77"/>
                  <a:gd name="T43" fmla="*/ 30 h 63"/>
                  <a:gd name="T44" fmla="*/ 49 w 77"/>
                  <a:gd name="T45" fmla="*/ 29 h 63"/>
                  <a:gd name="T46" fmla="*/ 59 w 77"/>
                  <a:gd name="T47" fmla="*/ 30 h 63"/>
                  <a:gd name="T48" fmla="*/ 67 w 77"/>
                  <a:gd name="T49" fmla="*/ 42 h 63"/>
                  <a:gd name="T50" fmla="*/ 64 w 77"/>
                  <a:gd name="T51" fmla="*/ 52 h 63"/>
                  <a:gd name="T52" fmla="*/ 56 w 77"/>
                  <a:gd name="T53" fmla="*/ 57 h 63"/>
                  <a:gd name="T54" fmla="*/ 45 w 77"/>
                  <a:gd name="T55" fmla="*/ 58 h 63"/>
                  <a:gd name="T56" fmla="*/ 31 w 77"/>
                  <a:gd name="T57" fmla="*/ 58 h 63"/>
                  <a:gd name="T58" fmla="*/ 20 w 77"/>
                  <a:gd name="T59" fmla="*/ 57 h 63"/>
                  <a:gd name="T60" fmla="*/ 12 w 77"/>
                  <a:gd name="T61" fmla="*/ 52 h 63"/>
                  <a:gd name="T62" fmla="*/ 9 w 77"/>
                  <a:gd name="T63" fmla="*/ 42 h 63"/>
                  <a:gd name="T64" fmla="*/ 53 w 77"/>
                  <a:gd name="T65" fmla="*/ 48 h 63"/>
                  <a:gd name="T66" fmla="*/ 53 w 77"/>
                  <a:gd name="T67" fmla="*/ 34 h 63"/>
                  <a:gd name="T68" fmla="*/ 19 w 77"/>
                  <a:gd name="T69" fmla="*/ 41 h 63"/>
                  <a:gd name="T70" fmla="*/ 29 w 77"/>
                  <a:gd name="T71" fmla="*/ 41 h 63"/>
                  <a:gd name="T72" fmla="*/ 19 w 77"/>
                  <a:gd name="T73" fmla="*/ 4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7" h="63">
                    <a:moveTo>
                      <a:pt x="0" y="33"/>
                    </a:moveTo>
                    <a:cubicBezTo>
                      <a:pt x="0" y="36"/>
                      <a:pt x="0" y="39"/>
                      <a:pt x="1" y="42"/>
                    </a:cubicBezTo>
                    <a:cubicBezTo>
                      <a:pt x="1" y="45"/>
                      <a:pt x="2" y="47"/>
                      <a:pt x="3" y="49"/>
                    </a:cubicBezTo>
                    <a:cubicBezTo>
                      <a:pt x="5" y="51"/>
                      <a:pt x="6" y="53"/>
                      <a:pt x="8" y="55"/>
                    </a:cubicBezTo>
                    <a:cubicBezTo>
                      <a:pt x="10" y="56"/>
                      <a:pt x="12" y="58"/>
                      <a:pt x="14" y="59"/>
                    </a:cubicBezTo>
                    <a:cubicBezTo>
                      <a:pt x="16" y="60"/>
                      <a:pt x="18" y="61"/>
                      <a:pt x="21" y="61"/>
                    </a:cubicBezTo>
                    <a:cubicBezTo>
                      <a:pt x="23" y="62"/>
                      <a:pt x="26" y="62"/>
                      <a:pt x="29" y="63"/>
                    </a:cubicBezTo>
                    <a:cubicBezTo>
                      <a:pt x="32" y="63"/>
                      <a:pt x="35" y="63"/>
                      <a:pt x="38" y="63"/>
                    </a:cubicBezTo>
                    <a:cubicBezTo>
                      <a:pt x="42" y="63"/>
                      <a:pt x="45" y="63"/>
                      <a:pt x="47" y="63"/>
                    </a:cubicBezTo>
                    <a:cubicBezTo>
                      <a:pt x="50" y="62"/>
                      <a:pt x="53" y="62"/>
                      <a:pt x="56" y="61"/>
                    </a:cubicBezTo>
                    <a:cubicBezTo>
                      <a:pt x="58" y="61"/>
                      <a:pt x="61" y="60"/>
                      <a:pt x="63" y="59"/>
                    </a:cubicBezTo>
                    <a:cubicBezTo>
                      <a:pt x="65" y="58"/>
                      <a:pt x="67" y="56"/>
                      <a:pt x="69" y="55"/>
                    </a:cubicBezTo>
                    <a:cubicBezTo>
                      <a:pt x="71" y="53"/>
                      <a:pt x="72" y="51"/>
                      <a:pt x="73" y="49"/>
                    </a:cubicBezTo>
                    <a:cubicBezTo>
                      <a:pt x="74" y="47"/>
                      <a:pt x="75" y="45"/>
                      <a:pt x="76" y="42"/>
                    </a:cubicBezTo>
                    <a:cubicBezTo>
                      <a:pt x="77" y="39"/>
                      <a:pt x="77" y="36"/>
                      <a:pt x="77" y="33"/>
                    </a:cubicBezTo>
                    <a:cubicBezTo>
                      <a:pt x="77" y="26"/>
                      <a:pt x="75" y="21"/>
                      <a:pt x="71" y="16"/>
                    </a:cubicBezTo>
                    <a:cubicBezTo>
                      <a:pt x="71" y="16"/>
                      <a:pt x="71" y="15"/>
                      <a:pt x="71" y="14"/>
                    </a:cubicBezTo>
                    <a:cubicBezTo>
                      <a:pt x="71" y="13"/>
                      <a:pt x="72" y="12"/>
                      <a:pt x="72" y="11"/>
                    </a:cubicBezTo>
                    <a:cubicBezTo>
                      <a:pt x="72" y="10"/>
                      <a:pt x="72" y="8"/>
                      <a:pt x="72" y="6"/>
                    </a:cubicBezTo>
                    <a:cubicBezTo>
                      <a:pt x="71" y="4"/>
                      <a:pt x="71" y="2"/>
                      <a:pt x="70" y="0"/>
                    </a:cubicBezTo>
                    <a:cubicBezTo>
                      <a:pt x="69" y="0"/>
                      <a:pt x="69" y="0"/>
                      <a:pt x="69" y="0"/>
                    </a:cubicBezTo>
                    <a:cubicBezTo>
                      <a:pt x="69" y="0"/>
                      <a:pt x="68" y="0"/>
                      <a:pt x="67" y="0"/>
                    </a:cubicBezTo>
                    <a:cubicBezTo>
                      <a:pt x="67" y="0"/>
                      <a:pt x="65" y="1"/>
                      <a:pt x="64" y="1"/>
                    </a:cubicBezTo>
                    <a:cubicBezTo>
                      <a:pt x="63" y="1"/>
                      <a:pt x="61" y="2"/>
                      <a:pt x="60" y="3"/>
                    </a:cubicBezTo>
                    <a:cubicBezTo>
                      <a:pt x="58" y="4"/>
                      <a:pt x="56" y="5"/>
                      <a:pt x="53" y="7"/>
                    </a:cubicBezTo>
                    <a:cubicBezTo>
                      <a:pt x="50" y="6"/>
                      <a:pt x="45" y="5"/>
                      <a:pt x="38" y="5"/>
                    </a:cubicBezTo>
                    <a:cubicBezTo>
                      <a:pt x="32" y="5"/>
                      <a:pt x="27" y="6"/>
                      <a:pt x="23" y="7"/>
                    </a:cubicBezTo>
                    <a:cubicBezTo>
                      <a:pt x="21" y="5"/>
                      <a:pt x="19" y="4"/>
                      <a:pt x="17" y="3"/>
                    </a:cubicBezTo>
                    <a:cubicBezTo>
                      <a:pt x="15" y="2"/>
                      <a:pt x="14" y="1"/>
                      <a:pt x="12" y="1"/>
                    </a:cubicBezTo>
                    <a:cubicBezTo>
                      <a:pt x="11" y="1"/>
                      <a:pt x="10" y="0"/>
                      <a:pt x="9" y="0"/>
                    </a:cubicBezTo>
                    <a:cubicBezTo>
                      <a:pt x="8" y="0"/>
                      <a:pt x="8" y="0"/>
                      <a:pt x="7" y="0"/>
                    </a:cubicBezTo>
                    <a:cubicBezTo>
                      <a:pt x="7" y="0"/>
                      <a:pt x="7" y="0"/>
                      <a:pt x="7" y="0"/>
                    </a:cubicBezTo>
                    <a:cubicBezTo>
                      <a:pt x="6" y="2"/>
                      <a:pt x="5" y="4"/>
                      <a:pt x="5" y="6"/>
                    </a:cubicBezTo>
                    <a:cubicBezTo>
                      <a:pt x="5" y="8"/>
                      <a:pt x="5" y="10"/>
                      <a:pt x="5" y="11"/>
                    </a:cubicBezTo>
                    <a:cubicBezTo>
                      <a:pt x="5" y="12"/>
                      <a:pt x="5" y="13"/>
                      <a:pt x="5" y="14"/>
                    </a:cubicBezTo>
                    <a:cubicBezTo>
                      <a:pt x="6" y="15"/>
                      <a:pt x="6" y="16"/>
                      <a:pt x="6" y="16"/>
                    </a:cubicBezTo>
                    <a:cubicBezTo>
                      <a:pt x="2" y="21"/>
                      <a:pt x="0" y="26"/>
                      <a:pt x="0" y="33"/>
                    </a:cubicBezTo>
                    <a:close/>
                    <a:moveTo>
                      <a:pt x="9" y="42"/>
                    </a:moveTo>
                    <a:cubicBezTo>
                      <a:pt x="9" y="38"/>
                      <a:pt x="11" y="35"/>
                      <a:pt x="14" y="32"/>
                    </a:cubicBezTo>
                    <a:cubicBezTo>
                      <a:pt x="15" y="31"/>
                      <a:pt x="16" y="30"/>
                      <a:pt x="18" y="30"/>
                    </a:cubicBezTo>
                    <a:cubicBezTo>
                      <a:pt x="19" y="30"/>
                      <a:pt x="20" y="29"/>
                      <a:pt x="22" y="29"/>
                    </a:cubicBezTo>
                    <a:cubicBezTo>
                      <a:pt x="24" y="29"/>
                      <a:pt x="25" y="29"/>
                      <a:pt x="27" y="29"/>
                    </a:cubicBezTo>
                    <a:cubicBezTo>
                      <a:pt x="28" y="29"/>
                      <a:pt x="30" y="29"/>
                      <a:pt x="32" y="30"/>
                    </a:cubicBezTo>
                    <a:cubicBezTo>
                      <a:pt x="35" y="30"/>
                      <a:pt x="36" y="30"/>
                      <a:pt x="38" y="30"/>
                    </a:cubicBezTo>
                    <a:cubicBezTo>
                      <a:pt x="40" y="30"/>
                      <a:pt x="42" y="30"/>
                      <a:pt x="44" y="30"/>
                    </a:cubicBezTo>
                    <a:cubicBezTo>
                      <a:pt x="46" y="29"/>
                      <a:pt x="48" y="29"/>
                      <a:pt x="49" y="29"/>
                    </a:cubicBezTo>
                    <a:cubicBezTo>
                      <a:pt x="51" y="29"/>
                      <a:pt x="52" y="29"/>
                      <a:pt x="54" y="29"/>
                    </a:cubicBezTo>
                    <a:cubicBezTo>
                      <a:pt x="56" y="29"/>
                      <a:pt x="57" y="30"/>
                      <a:pt x="59" y="30"/>
                    </a:cubicBezTo>
                    <a:cubicBezTo>
                      <a:pt x="60" y="30"/>
                      <a:pt x="61" y="31"/>
                      <a:pt x="62" y="32"/>
                    </a:cubicBezTo>
                    <a:cubicBezTo>
                      <a:pt x="65" y="35"/>
                      <a:pt x="67" y="38"/>
                      <a:pt x="67" y="42"/>
                    </a:cubicBezTo>
                    <a:cubicBezTo>
                      <a:pt x="67" y="44"/>
                      <a:pt x="67" y="46"/>
                      <a:pt x="66" y="48"/>
                    </a:cubicBezTo>
                    <a:cubicBezTo>
                      <a:pt x="66" y="49"/>
                      <a:pt x="65" y="51"/>
                      <a:pt x="64" y="52"/>
                    </a:cubicBezTo>
                    <a:cubicBezTo>
                      <a:pt x="63" y="53"/>
                      <a:pt x="62" y="54"/>
                      <a:pt x="61" y="55"/>
                    </a:cubicBezTo>
                    <a:cubicBezTo>
                      <a:pt x="59" y="56"/>
                      <a:pt x="58" y="56"/>
                      <a:pt x="56" y="57"/>
                    </a:cubicBezTo>
                    <a:cubicBezTo>
                      <a:pt x="55" y="57"/>
                      <a:pt x="53" y="57"/>
                      <a:pt x="51" y="58"/>
                    </a:cubicBezTo>
                    <a:cubicBezTo>
                      <a:pt x="48" y="58"/>
                      <a:pt x="46" y="58"/>
                      <a:pt x="45" y="58"/>
                    </a:cubicBezTo>
                    <a:cubicBezTo>
                      <a:pt x="43" y="58"/>
                      <a:pt x="41" y="58"/>
                      <a:pt x="38" y="58"/>
                    </a:cubicBezTo>
                    <a:cubicBezTo>
                      <a:pt x="35" y="58"/>
                      <a:pt x="33" y="58"/>
                      <a:pt x="31" y="58"/>
                    </a:cubicBezTo>
                    <a:cubicBezTo>
                      <a:pt x="30" y="58"/>
                      <a:pt x="28" y="58"/>
                      <a:pt x="25" y="58"/>
                    </a:cubicBezTo>
                    <a:cubicBezTo>
                      <a:pt x="23" y="57"/>
                      <a:pt x="21" y="57"/>
                      <a:pt x="20" y="57"/>
                    </a:cubicBezTo>
                    <a:cubicBezTo>
                      <a:pt x="19" y="56"/>
                      <a:pt x="17" y="56"/>
                      <a:pt x="16" y="55"/>
                    </a:cubicBezTo>
                    <a:cubicBezTo>
                      <a:pt x="14" y="54"/>
                      <a:pt x="13" y="53"/>
                      <a:pt x="12" y="52"/>
                    </a:cubicBezTo>
                    <a:cubicBezTo>
                      <a:pt x="11" y="51"/>
                      <a:pt x="11" y="49"/>
                      <a:pt x="10" y="48"/>
                    </a:cubicBezTo>
                    <a:cubicBezTo>
                      <a:pt x="9" y="46"/>
                      <a:pt x="9" y="44"/>
                      <a:pt x="9" y="42"/>
                    </a:cubicBezTo>
                    <a:close/>
                    <a:moveTo>
                      <a:pt x="48" y="41"/>
                    </a:moveTo>
                    <a:cubicBezTo>
                      <a:pt x="48" y="45"/>
                      <a:pt x="50" y="48"/>
                      <a:pt x="53" y="48"/>
                    </a:cubicBezTo>
                    <a:cubicBezTo>
                      <a:pt x="55" y="48"/>
                      <a:pt x="58" y="45"/>
                      <a:pt x="58" y="41"/>
                    </a:cubicBezTo>
                    <a:cubicBezTo>
                      <a:pt x="58" y="37"/>
                      <a:pt x="55" y="34"/>
                      <a:pt x="53" y="34"/>
                    </a:cubicBezTo>
                    <a:cubicBezTo>
                      <a:pt x="50" y="34"/>
                      <a:pt x="48" y="37"/>
                      <a:pt x="48" y="41"/>
                    </a:cubicBezTo>
                    <a:close/>
                    <a:moveTo>
                      <a:pt x="19" y="41"/>
                    </a:moveTo>
                    <a:cubicBezTo>
                      <a:pt x="19" y="45"/>
                      <a:pt x="21" y="48"/>
                      <a:pt x="24" y="48"/>
                    </a:cubicBezTo>
                    <a:cubicBezTo>
                      <a:pt x="27" y="48"/>
                      <a:pt x="29" y="45"/>
                      <a:pt x="29" y="41"/>
                    </a:cubicBezTo>
                    <a:cubicBezTo>
                      <a:pt x="29" y="37"/>
                      <a:pt x="27" y="34"/>
                      <a:pt x="24" y="34"/>
                    </a:cubicBezTo>
                    <a:cubicBezTo>
                      <a:pt x="21" y="34"/>
                      <a:pt x="19" y="37"/>
                      <a:pt x="19"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84" name="Freeform 90"/>
              <p:cNvSpPr>
                <a:spLocks noEditPoints="1"/>
              </p:cNvSpPr>
              <p:nvPr/>
            </p:nvSpPr>
            <p:spPr bwMode="auto">
              <a:xfrm>
                <a:off x="10654088" y="1900192"/>
                <a:ext cx="401253" cy="401252"/>
              </a:xfrm>
              <a:custGeom>
                <a:avLst/>
                <a:gdLst>
                  <a:gd name="T0" fmla="*/ 0 w 125"/>
                  <a:gd name="T1" fmla="*/ 63 h 125"/>
                  <a:gd name="T2" fmla="*/ 125 w 125"/>
                  <a:gd name="T3" fmla="*/ 63 h 125"/>
                  <a:gd name="T4" fmla="*/ 98 w 125"/>
                  <a:gd name="T5" fmla="*/ 83 h 125"/>
                  <a:gd name="T6" fmla="*/ 117 w 125"/>
                  <a:gd name="T7" fmla="*/ 67 h 125"/>
                  <a:gd name="T8" fmla="*/ 98 w 125"/>
                  <a:gd name="T9" fmla="*/ 83 h 125"/>
                  <a:gd name="T10" fmla="*/ 25 w 125"/>
                  <a:gd name="T11" fmla="*/ 59 h 125"/>
                  <a:gd name="T12" fmla="*/ 13 w 125"/>
                  <a:gd name="T13" fmla="*/ 42 h 125"/>
                  <a:gd name="T14" fmla="*/ 90 w 125"/>
                  <a:gd name="T15" fmla="*/ 42 h 125"/>
                  <a:gd name="T16" fmla="*/ 67 w 125"/>
                  <a:gd name="T17" fmla="*/ 59 h 125"/>
                  <a:gd name="T18" fmla="*/ 90 w 125"/>
                  <a:gd name="T19" fmla="*/ 42 h 125"/>
                  <a:gd name="T20" fmla="*/ 67 w 125"/>
                  <a:gd name="T21" fmla="*/ 9 h 125"/>
                  <a:gd name="T22" fmla="*/ 82 w 125"/>
                  <a:gd name="T23" fmla="*/ 23 h 125"/>
                  <a:gd name="T24" fmla="*/ 67 w 125"/>
                  <a:gd name="T25" fmla="*/ 34 h 125"/>
                  <a:gd name="T26" fmla="*/ 53 w 125"/>
                  <a:gd name="T27" fmla="*/ 12 h 125"/>
                  <a:gd name="T28" fmla="*/ 59 w 125"/>
                  <a:gd name="T29" fmla="*/ 34 h 125"/>
                  <a:gd name="T30" fmla="*/ 43 w 125"/>
                  <a:gd name="T31" fmla="*/ 23 h 125"/>
                  <a:gd name="T32" fmla="*/ 59 w 125"/>
                  <a:gd name="T33" fmla="*/ 59 h 125"/>
                  <a:gd name="T34" fmla="*/ 36 w 125"/>
                  <a:gd name="T35" fmla="*/ 42 h 125"/>
                  <a:gd name="T36" fmla="*/ 13 w 125"/>
                  <a:gd name="T37" fmla="*/ 83 h 125"/>
                  <a:gd name="T38" fmla="*/ 25 w 125"/>
                  <a:gd name="T39" fmla="*/ 67 h 125"/>
                  <a:gd name="T40" fmla="*/ 13 w 125"/>
                  <a:gd name="T41" fmla="*/ 83 h 125"/>
                  <a:gd name="T42" fmla="*/ 59 w 125"/>
                  <a:gd name="T43" fmla="*/ 67 h 125"/>
                  <a:gd name="T44" fmla="*/ 36 w 125"/>
                  <a:gd name="T45" fmla="*/ 83 h 125"/>
                  <a:gd name="T46" fmla="*/ 59 w 125"/>
                  <a:gd name="T47" fmla="*/ 92 h 125"/>
                  <a:gd name="T48" fmla="*/ 53 w 125"/>
                  <a:gd name="T49" fmla="*/ 113 h 125"/>
                  <a:gd name="T50" fmla="*/ 38 w 125"/>
                  <a:gd name="T51" fmla="*/ 92 h 125"/>
                  <a:gd name="T52" fmla="*/ 82 w 125"/>
                  <a:gd name="T53" fmla="*/ 102 h 125"/>
                  <a:gd name="T54" fmla="*/ 67 w 125"/>
                  <a:gd name="T55" fmla="*/ 116 h 125"/>
                  <a:gd name="T56" fmla="*/ 87 w 125"/>
                  <a:gd name="T57" fmla="*/ 92 h 125"/>
                  <a:gd name="T58" fmla="*/ 67 w 125"/>
                  <a:gd name="T59" fmla="*/ 83 h 125"/>
                  <a:gd name="T60" fmla="*/ 92 w 125"/>
                  <a:gd name="T61" fmla="*/ 67 h 125"/>
                  <a:gd name="T62" fmla="*/ 67 w 125"/>
                  <a:gd name="T63" fmla="*/ 83 h 125"/>
                  <a:gd name="T64" fmla="*/ 98 w 125"/>
                  <a:gd name="T65" fmla="*/ 42 h 125"/>
                  <a:gd name="T66" fmla="*/ 117 w 125"/>
                  <a:gd name="T67" fmla="*/ 59 h 125"/>
                  <a:gd name="T68" fmla="*/ 108 w 125"/>
                  <a:gd name="T69" fmla="*/ 34 h 125"/>
                  <a:gd name="T70" fmla="*/ 86 w 125"/>
                  <a:gd name="T71" fmla="*/ 14 h 125"/>
                  <a:gd name="T72" fmla="*/ 108 w 125"/>
                  <a:gd name="T73" fmla="*/ 34 h 125"/>
                  <a:gd name="T74" fmla="*/ 39 w 125"/>
                  <a:gd name="T75" fmla="*/ 14 h 125"/>
                  <a:gd name="T76" fmla="*/ 17 w 125"/>
                  <a:gd name="T77" fmla="*/ 34 h 125"/>
                  <a:gd name="T78" fmla="*/ 17 w 125"/>
                  <a:gd name="T79" fmla="*/ 92 h 125"/>
                  <a:gd name="T80" fmla="*/ 39 w 125"/>
                  <a:gd name="T81" fmla="*/ 111 h 125"/>
                  <a:gd name="T82" fmla="*/ 17 w 125"/>
                  <a:gd name="T83" fmla="*/ 92 h 125"/>
                  <a:gd name="T84" fmla="*/ 86 w 125"/>
                  <a:gd name="T85" fmla="*/ 111 h 125"/>
                  <a:gd name="T86" fmla="*/ 108 w 125"/>
                  <a:gd name="T87" fmla="*/ 9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5" h="125">
                    <a:moveTo>
                      <a:pt x="63" y="0"/>
                    </a:moveTo>
                    <a:cubicBezTo>
                      <a:pt x="28" y="0"/>
                      <a:pt x="0" y="28"/>
                      <a:pt x="0" y="63"/>
                    </a:cubicBezTo>
                    <a:cubicBezTo>
                      <a:pt x="0" y="97"/>
                      <a:pt x="28" y="125"/>
                      <a:pt x="63" y="125"/>
                    </a:cubicBezTo>
                    <a:cubicBezTo>
                      <a:pt x="97" y="125"/>
                      <a:pt x="125" y="97"/>
                      <a:pt x="125" y="63"/>
                    </a:cubicBezTo>
                    <a:cubicBezTo>
                      <a:pt x="125" y="28"/>
                      <a:pt x="97" y="0"/>
                      <a:pt x="63" y="0"/>
                    </a:cubicBezTo>
                    <a:close/>
                    <a:moveTo>
                      <a:pt x="98" y="83"/>
                    </a:moveTo>
                    <a:cubicBezTo>
                      <a:pt x="99" y="78"/>
                      <a:pt x="100" y="73"/>
                      <a:pt x="100" y="67"/>
                    </a:cubicBezTo>
                    <a:cubicBezTo>
                      <a:pt x="117" y="67"/>
                      <a:pt x="117" y="67"/>
                      <a:pt x="117" y="67"/>
                    </a:cubicBezTo>
                    <a:cubicBezTo>
                      <a:pt x="116" y="73"/>
                      <a:pt x="115" y="78"/>
                      <a:pt x="113" y="83"/>
                    </a:cubicBezTo>
                    <a:lnTo>
                      <a:pt x="98" y="83"/>
                    </a:lnTo>
                    <a:close/>
                    <a:moveTo>
                      <a:pt x="27" y="42"/>
                    </a:moveTo>
                    <a:cubicBezTo>
                      <a:pt x="26" y="47"/>
                      <a:pt x="26" y="53"/>
                      <a:pt x="25" y="59"/>
                    </a:cubicBezTo>
                    <a:cubicBezTo>
                      <a:pt x="9" y="59"/>
                      <a:pt x="9" y="59"/>
                      <a:pt x="9" y="59"/>
                    </a:cubicBezTo>
                    <a:cubicBezTo>
                      <a:pt x="9" y="53"/>
                      <a:pt x="11" y="47"/>
                      <a:pt x="13" y="42"/>
                    </a:cubicBezTo>
                    <a:lnTo>
                      <a:pt x="27" y="42"/>
                    </a:lnTo>
                    <a:close/>
                    <a:moveTo>
                      <a:pt x="90" y="42"/>
                    </a:moveTo>
                    <a:cubicBezTo>
                      <a:pt x="91" y="47"/>
                      <a:pt x="92" y="53"/>
                      <a:pt x="92" y="59"/>
                    </a:cubicBezTo>
                    <a:cubicBezTo>
                      <a:pt x="67" y="59"/>
                      <a:pt x="67" y="59"/>
                      <a:pt x="67" y="59"/>
                    </a:cubicBezTo>
                    <a:cubicBezTo>
                      <a:pt x="67" y="42"/>
                      <a:pt x="67" y="42"/>
                      <a:pt x="67" y="42"/>
                    </a:cubicBezTo>
                    <a:lnTo>
                      <a:pt x="90" y="42"/>
                    </a:lnTo>
                    <a:close/>
                    <a:moveTo>
                      <a:pt x="67" y="34"/>
                    </a:moveTo>
                    <a:cubicBezTo>
                      <a:pt x="67" y="9"/>
                      <a:pt x="67" y="9"/>
                      <a:pt x="67" y="9"/>
                    </a:cubicBezTo>
                    <a:cubicBezTo>
                      <a:pt x="69" y="10"/>
                      <a:pt x="71" y="11"/>
                      <a:pt x="73" y="12"/>
                    </a:cubicBezTo>
                    <a:cubicBezTo>
                      <a:pt x="76" y="14"/>
                      <a:pt x="79" y="18"/>
                      <a:pt x="82" y="23"/>
                    </a:cubicBezTo>
                    <a:cubicBezTo>
                      <a:pt x="84" y="26"/>
                      <a:pt x="86" y="30"/>
                      <a:pt x="87" y="34"/>
                    </a:cubicBezTo>
                    <a:cubicBezTo>
                      <a:pt x="67" y="34"/>
                      <a:pt x="67" y="34"/>
                      <a:pt x="67" y="34"/>
                    </a:cubicBezTo>
                    <a:close/>
                    <a:moveTo>
                      <a:pt x="43" y="23"/>
                    </a:moveTo>
                    <a:cubicBezTo>
                      <a:pt x="46" y="18"/>
                      <a:pt x="50" y="14"/>
                      <a:pt x="53" y="12"/>
                    </a:cubicBezTo>
                    <a:cubicBezTo>
                      <a:pt x="55" y="11"/>
                      <a:pt x="57" y="10"/>
                      <a:pt x="59" y="9"/>
                    </a:cubicBezTo>
                    <a:cubicBezTo>
                      <a:pt x="59" y="34"/>
                      <a:pt x="59" y="34"/>
                      <a:pt x="59" y="34"/>
                    </a:cubicBezTo>
                    <a:cubicBezTo>
                      <a:pt x="38" y="34"/>
                      <a:pt x="38" y="34"/>
                      <a:pt x="38" y="34"/>
                    </a:cubicBezTo>
                    <a:cubicBezTo>
                      <a:pt x="40" y="30"/>
                      <a:pt x="41" y="26"/>
                      <a:pt x="43" y="23"/>
                    </a:cubicBezTo>
                    <a:close/>
                    <a:moveTo>
                      <a:pt x="59" y="42"/>
                    </a:moveTo>
                    <a:cubicBezTo>
                      <a:pt x="59" y="59"/>
                      <a:pt x="59" y="59"/>
                      <a:pt x="59" y="59"/>
                    </a:cubicBezTo>
                    <a:cubicBezTo>
                      <a:pt x="34" y="59"/>
                      <a:pt x="34" y="59"/>
                      <a:pt x="34" y="59"/>
                    </a:cubicBezTo>
                    <a:cubicBezTo>
                      <a:pt x="34" y="53"/>
                      <a:pt x="35" y="47"/>
                      <a:pt x="36" y="42"/>
                    </a:cubicBezTo>
                    <a:lnTo>
                      <a:pt x="59" y="42"/>
                    </a:lnTo>
                    <a:close/>
                    <a:moveTo>
                      <a:pt x="13" y="83"/>
                    </a:moveTo>
                    <a:cubicBezTo>
                      <a:pt x="11" y="78"/>
                      <a:pt x="9" y="73"/>
                      <a:pt x="9" y="67"/>
                    </a:cubicBezTo>
                    <a:cubicBezTo>
                      <a:pt x="25" y="67"/>
                      <a:pt x="25" y="67"/>
                      <a:pt x="25" y="67"/>
                    </a:cubicBezTo>
                    <a:cubicBezTo>
                      <a:pt x="26" y="73"/>
                      <a:pt x="26" y="78"/>
                      <a:pt x="27" y="83"/>
                    </a:cubicBezTo>
                    <a:lnTo>
                      <a:pt x="13" y="83"/>
                    </a:lnTo>
                    <a:close/>
                    <a:moveTo>
                      <a:pt x="34" y="67"/>
                    </a:moveTo>
                    <a:cubicBezTo>
                      <a:pt x="59" y="67"/>
                      <a:pt x="59" y="67"/>
                      <a:pt x="59" y="67"/>
                    </a:cubicBezTo>
                    <a:cubicBezTo>
                      <a:pt x="59" y="83"/>
                      <a:pt x="59" y="83"/>
                      <a:pt x="59" y="83"/>
                    </a:cubicBezTo>
                    <a:cubicBezTo>
                      <a:pt x="36" y="83"/>
                      <a:pt x="36" y="83"/>
                      <a:pt x="36" y="83"/>
                    </a:cubicBezTo>
                    <a:cubicBezTo>
                      <a:pt x="35" y="78"/>
                      <a:pt x="34" y="73"/>
                      <a:pt x="34" y="67"/>
                    </a:cubicBezTo>
                    <a:close/>
                    <a:moveTo>
                      <a:pt x="59" y="92"/>
                    </a:moveTo>
                    <a:cubicBezTo>
                      <a:pt x="59" y="116"/>
                      <a:pt x="59" y="116"/>
                      <a:pt x="59" y="116"/>
                    </a:cubicBezTo>
                    <a:cubicBezTo>
                      <a:pt x="57" y="116"/>
                      <a:pt x="55" y="115"/>
                      <a:pt x="53" y="113"/>
                    </a:cubicBezTo>
                    <a:cubicBezTo>
                      <a:pt x="50" y="111"/>
                      <a:pt x="46" y="107"/>
                      <a:pt x="43" y="102"/>
                    </a:cubicBezTo>
                    <a:cubicBezTo>
                      <a:pt x="41" y="99"/>
                      <a:pt x="40" y="96"/>
                      <a:pt x="38" y="92"/>
                    </a:cubicBezTo>
                    <a:cubicBezTo>
                      <a:pt x="59" y="92"/>
                      <a:pt x="59" y="92"/>
                      <a:pt x="59" y="92"/>
                    </a:cubicBezTo>
                    <a:close/>
                    <a:moveTo>
                      <a:pt x="82" y="102"/>
                    </a:moveTo>
                    <a:cubicBezTo>
                      <a:pt x="79" y="107"/>
                      <a:pt x="76" y="111"/>
                      <a:pt x="73" y="113"/>
                    </a:cubicBezTo>
                    <a:cubicBezTo>
                      <a:pt x="71" y="115"/>
                      <a:pt x="69" y="116"/>
                      <a:pt x="67" y="116"/>
                    </a:cubicBezTo>
                    <a:cubicBezTo>
                      <a:pt x="67" y="92"/>
                      <a:pt x="67" y="92"/>
                      <a:pt x="67" y="92"/>
                    </a:cubicBezTo>
                    <a:cubicBezTo>
                      <a:pt x="87" y="92"/>
                      <a:pt x="87" y="92"/>
                      <a:pt x="87" y="92"/>
                    </a:cubicBezTo>
                    <a:cubicBezTo>
                      <a:pt x="86" y="96"/>
                      <a:pt x="84" y="99"/>
                      <a:pt x="82" y="102"/>
                    </a:cubicBezTo>
                    <a:close/>
                    <a:moveTo>
                      <a:pt x="67" y="83"/>
                    </a:moveTo>
                    <a:cubicBezTo>
                      <a:pt x="67" y="67"/>
                      <a:pt x="67" y="67"/>
                      <a:pt x="67" y="67"/>
                    </a:cubicBezTo>
                    <a:cubicBezTo>
                      <a:pt x="92" y="67"/>
                      <a:pt x="92" y="67"/>
                      <a:pt x="92" y="67"/>
                    </a:cubicBezTo>
                    <a:cubicBezTo>
                      <a:pt x="92" y="73"/>
                      <a:pt x="91" y="78"/>
                      <a:pt x="90" y="83"/>
                    </a:cubicBezTo>
                    <a:lnTo>
                      <a:pt x="67" y="83"/>
                    </a:lnTo>
                    <a:close/>
                    <a:moveTo>
                      <a:pt x="100" y="59"/>
                    </a:moveTo>
                    <a:cubicBezTo>
                      <a:pt x="100" y="53"/>
                      <a:pt x="99" y="47"/>
                      <a:pt x="98" y="42"/>
                    </a:cubicBezTo>
                    <a:cubicBezTo>
                      <a:pt x="113" y="42"/>
                      <a:pt x="113" y="42"/>
                      <a:pt x="113" y="42"/>
                    </a:cubicBezTo>
                    <a:cubicBezTo>
                      <a:pt x="115" y="47"/>
                      <a:pt x="116" y="53"/>
                      <a:pt x="117" y="59"/>
                    </a:cubicBezTo>
                    <a:lnTo>
                      <a:pt x="100" y="59"/>
                    </a:lnTo>
                    <a:close/>
                    <a:moveTo>
                      <a:pt x="108" y="34"/>
                    </a:moveTo>
                    <a:cubicBezTo>
                      <a:pt x="96" y="34"/>
                      <a:pt x="96" y="34"/>
                      <a:pt x="96" y="34"/>
                    </a:cubicBezTo>
                    <a:cubicBezTo>
                      <a:pt x="93" y="26"/>
                      <a:pt x="90" y="19"/>
                      <a:pt x="86" y="14"/>
                    </a:cubicBezTo>
                    <a:cubicBezTo>
                      <a:pt x="92" y="17"/>
                      <a:pt x="97" y="20"/>
                      <a:pt x="101" y="24"/>
                    </a:cubicBezTo>
                    <a:cubicBezTo>
                      <a:pt x="104" y="27"/>
                      <a:pt x="106" y="30"/>
                      <a:pt x="108" y="34"/>
                    </a:cubicBezTo>
                    <a:close/>
                    <a:moveTo>
                      <a:pt x="25" y="24"/>
                    </a:moveTo>
                    <a:cubicBezTo>
                      <a:pt x="29" y="20"/>
                      <a:pt x="34" y="17"/>
                      <a:pt x="39" y="14"/>
                    </a:cubicBezTo>
                    <a:cubicBezTo>
                      <a:pt x="35" y="19"/>
                      <a:pt x="32" y="26"/>
                      <a:pt x="30" y="34"/>
                    </a:cubicBezTo>
                    <a:cubicBezTo>
                      <a:pt x="17" y="34"/>
                      <a:pt x="17" y="34"/>
                      <a:pt x="17" y="34"/>
                    </a:cubicBezTo>
                    <a:cubicBezTo>
                      <a:pt x="19" y="30"/>
                      <a:pt x="22" y="27"/>
                      <a:pt x="25" y="24"/>
                    </a:cubicBezTo>
                    <a:close/>
                    <a:moveTo>
                      <a:pt x="17" y="92"/>
                    </a:moveTo>
                    <a:cubicBezTo>
                      <a:pt x="30" y="92"/>
                      <a:pt x="30" y="92"/>
                      <a:pt x="30" y="92"/>
                    </a:cubicBezTo>
                    <a:cubicBezTo>
                      <a:pt x="32" y="99"/>
                      <a:pt x="35" y="106"/>
                      <a:pt x="39" y="111"/>
                    </a:cubicBezTo>
                    <a:cubicBezTo>
                      <a:pt x="34" y="109"/>
                      <a:pt x="29" y="105"/>
                      <a:pt x="25" y="101"/>
                    </a:cubicBezTo>
                    <a:cubicBezTo>
                      <a:pt x="22" y="98"/>
                      <a:pt x="19" y="95"/>
                      <a:pt x="17" y="92"/>
                    </a:cubicBezTo>
                    <a:close/>
                    <a:moveTo>
                      <a:pt x="101" y="101"/>
                    </a:moveTo>
                    <a:cubicBezTo>
                      <a:pt x="97" y="105"/>
                      <a:pt x="92" y="109"/>
                      <a:pt x="86" y="111"/>
                    </a:cubicBezTo>
                    <a:cubicBezTo>
                      <a:pt x="90" y="106"/>
                      <a:pt x="93" y="99"/>
                      <a:pt x="96" y="92"/>
                    </a:cubicBezTo>
                    <a:cubicBezTo>
                      <a:pt x="108" y="92"/>
                      <a:pt x="108" y="92"/>
                      <a:pt x="108" y="92"/>
                    </a:cubicBezTo>
                    <a:cubicBezTo>
                      <a:pt x="106" y="95"/>
                      <a:pt x="104" y="98"/>
                      <a:pt x="101"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85" name="Freeform 91"/>
              <p:cNvSpPr>
                <a:spLocks noEditPoints="1"/>
              </p:cNvSpPr>
              <p:nvPr/>
            </p:nvSpPr>
            <p:spPr bwMode="auto">
              <a:xfrm>
                <a:off x="10577753" y="1690759"/>
                <a:ext cx="189861" cy="187904"/>
              </a:xfrm>
              <a:custGeom>
                <a:avLst/>
                <a:gdLst>
                  <a:gd name="T0" fmla="*/ 49 w 59"/>
                  <a:gd name="T1" fmla="*/ 0 h 59"/>
                  <a:gd name="T2" fmla="*/ 9 w 59"/>
                  <a:gd name="T3" fmla="*/ 0 h 59"/>
                  <a:gd name="T4" fmla="*/ 0 w 59"/>
                  <a:gd name="T5" fmla="*/ 10 h 59"/>
                  <a:gd name="T6" fmla="*/ 0 w 59"/>
                  <a:gd name="T7" fmla="*/ 49 h 59"/>
                  <a:gd name="T8" fmla="*/ 9 w 59"/>
                  <a:gd name="T9" fmla="*/ 59 h 59"/>
                  <a:gd name="T10" fmla="*/ 49 w 59"/>
                  <a:gd name="T11" fmla="*/ 59 h 59"/>
                  <a:gd name="T12" fmla="*/ 59 w 59"/>
                  <a:gd name="T13" fmla="*/ 49 h 59"/>
                  <a:gd name="T14" fmla="*/ 59 w 59"/>
                  <a:gd name="T15" fmla="*/ 10 h 59"/>
                  <a:gd name="T16" fmla="*/ 49 w 59"/>
                  <a:gd name="T17" fmla="*/ 0 h 59"/>
                  <a:gd name="T18" fmla="*/ 40 w 59"/>
                  <a:gd name="T19" fmla="*/ 2 h 59"/>
                  <a:gd name="T20" fmla="*/ 40 w 59"/>
                  <a:gd name="T21" fmla="*/ 11 h 59"/>
                  <a:gd name="T22" fmla="*/ 31 w 59"/>
                  <a:gd name="T23" fmla="*/ 11 h 59"/>
                  <a:gd name="T24" fmla="*/ 31 w 59"/>
                  <a:gd name="T25" fmla="*/ 2 h 59"/>
                  <a:gd name="T26" fmla="*/ 40 w 59"/>
                  <a:gd name="T27" fmla="*/ 2 h 59"/>
                  <a:gd name="T28" fmla="*/ 27 w 59"/>
                  <a:gd name="T29" fmla="*/ 2 h 59"/>
                  <a:gd name="T30" fmla="*/ 27 w 59"/>
                  <a:gd name="T31" fmla="*/ 11 h 59"/>
                  <a:gd name="T32" fmla="*/ 18 w 59"/>
                  <a:gd name="T33" fmla="*/ 11 h 59"/>
                  <a:gd name="T34" fmla="*/ 18 w 59"/>
                  <a:gd name="T35" fmla="*/ 2 h 59"/>
                  <a:gd name="T36" fmla="*/ 27 w 59"/>
                  <a:gd name="T37" fmla="*/ 2 h 59"/>
                  <a:gd name="T38" fmla="*/ 1 w 59"/>
                  <a:gd name="T39" fmla="*/ 11 h 59"/>
                  <a:gd name="T40" fmla="*/ 1 w 59"/>
                  <a:gd name="T41" fmla="*/ 10 h 59"/>
                  <a:gd name="T42" fmla="*/ 9 w 59"/>
                  <a:gd name="T43" fmla="*/ 2 h 59"/>
                  <a:gd name="T44" fmla="*/ 14 w 59"/>
                  <a:gd name="T45" fmla="*/ 2 h 59"/>
                  <a:gd name="T46" fmla="*/ 14 w 59"/>
                  <a:gd name="T47" fmla="*/ 11 h 59"/>
                  <a:gd name="T48" fmla="*/ 1 w 59"/>
                  <a:gd name="T49" fmla="*/ 11 h 59"/>
                  <a:gd name="T50" fmla="*/ 44 w 59"/>
                  <a:gd name="T51" fmla="*/ 37 h 59"/>
                  <a:gd name="T52" fmla="*/ 33 w 59"/>
                  <a:gd name="T53" fmla="*/ 37 h 59"/>
                  <a:gd name="T54" fmla="*/ 33 w 59"/>
                  <a:gd name="T55" fmla="*/ 48 h 59"/>
                  <a:gd name="T56" fmla="*/ 25 w 59"/>
                  <a:gd name="T57" fmla="*/ 48 h 59"/>
                  <a:gd name="T58" fmla="*/ 25 w 59"/>
                  <a:gd name="T59" fmla="*/ 37 h 59"/>
                  <a:gd name="T60" fmla="*/ 14 w 59"/>
                  <a:gd name="T61" fmla="*/ 37 h 59"/>
                  <a:gd name="T62" fmla="*/ 14 w 59"/>
                  <a:gd name="T63" fmla="*/ 30 h 59"/>
                  <a:gd name="T64" fmla="*/ 25 w 59"/>
                  <a:gd name="T65" fmla="*/ 30 h 59"/>
                  <a:gd name="T66" fmla="*/ 25 w 59"/>
                  <a:gd name="T67" fmla="*/ 18 h 59"/>
                  <a:gd name="T68" fmla="*/ 33 w 59"/>
                  <a:gd name="T69" fmla="*/ 18 h 59"/>
                  <a:gd name="T70" fmla="*/ 33 w 59"/>
                  <a:gd name="T71" fmla="*/ 30 h 59"/>
                  <a:gd name="T72" fmla="*/ 44 w 59"/>
                  <a:gd name="T73" fmla="*/ 30 h 59"/>
                  <a:gd name="T74" fmla="*/ 44 w 59"/>
                  <a:gd name="T75" fmla="*/ 37 h 59"/>
                  <a:gd name="T76" fmla="*/ 57 w 59"/>
                  <a:gd name="T77" fmla="*/ 11 h 59"/>
                  <a:gd name="T78" fmla="*/ 44 w 59"/>
                  <a:gd name="T79" fmla="*/ 11 h 59"/>
                  <a:gd name="T80" fmla="*/ 44 w 59"/>
                  <a:gd name="T81" fmla="*/ 2 h 59"/>
                  <a:gd name="T82" fmla="*/ 49 w 59"/>
                  <a:gd name="T83" fmla="*/ 2 h 59"/>
                  <a:gd name="T84" fmla="*/ 57 w 59"/>
                  <a:gd name="T85" fmla="*/ 10 h 59"/>
                  <a:gd name="T86" fmla="*/ 57 w 59"/>
                  <a:gd name="T87" fmla="*/ 1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9" h="59">
                    <a:moveTo>
                      <a:pt x="49" y="0"/>
                    </a:moveTo>
                    <a:cubicBezTo>
                      <a:pt x="9" y="0"/>
                      <a:pt x="9" y="0"/>
                      <a:pt x="9" y="0"/>
                    </a:cubicBezTo>
                    <a:cubicBezTo>
                      <a:pt x="4" y="0"/>
                      <a:pt x="0" y="4"/>
                      <a:pt x="0" y="10"/>
                    </a:cubicBezTo>
                    <a:cubicBezTo>
                      <a:pt x="0" y="49"/>
                      <a:pt x="0" y="49"/>
                      <a:pt x="0" y="49"/>
                    </a:cubicBezTo>
                    <a:cubicBezTo>
                      <a:pt x="0" y="55"/>
                      <a:pt x="4" y="59"/>
                      <a:pt x="9" y="59"/>
                    </a:cubicBezTo>
                    <a:cubicBezTo>
                      <a:pt x="49" y="59"/>
                      <a:pt x="49" y="59"/>
                      <a:pt x="49" y="59"/>
                    </a:cubicBezTo>
                    <a:cubicBezTo>
                      <a:pt x="54" y="59"/>
                      <a:pt x="59" y="55"/>
                      <a:pt x="59" y="49"/>
                    </a:cubicBezTo>
                    <a:cubicBezTo>
                      <a:pt x="59" y="10"/>
                      <a:pt x="59" y="10"/>
                      <a:pt x="59" y="10"/>
                    </a:cubicBezTo>
                    <a:cubicBezTo>
                      <a:pt x="59" y="4"/>
                      <a:pt x="54" y="0"/>
                      <a:pt x="49" y="0"/>
                    </a:cubicBezTo>
                    <a:close/>
                    <a:moveTo>
                      <a:pt x="40" y="2"/>
                    </a:moveTo>
                    <a:cubicBezTo>
                      <a:pt x="40" y="11"/>
                      <a:pt x="40" y="11"/>
                      <a:pt x="40" y="11"/>
                    </a:cubicBezTo>
                    <a:cubicBezTo>
                      <a:pt x="31" y="11"/>
                      <a:pt x="31" y="11"/>
                      <a:pt x="31" y="11"/>
                    </a:cubicBezTo>
                    <a:cubicBezTo>
                      <a:pt x="31" y="2"/>
                      <a:pt x="31" y="2"/>
                      <a:pt x="31" y="2"/>
                    </a:cubicBezTo>
                    <a:lnTo>
                      <a:pt x="40" y="2"/>
                    </a:lnTo>
                    <a:close/>
                    <a:moveTo>
                      <a:pt x="27" y="2"/>
                    </a:moveTo>
                    <a:cubicBezTo>
                      <a:pt x="27" y="11"/>
                      <a:pt x="27" y="11"/>
                      <a:pt x="27" y="11"/>
                    </a:cubicBezTo>
                    <a:cubicBezTo>
                      <a:pt x="18" y="11"/>
                      <a:pt x="18" y="11"/>
                      <a:pt x="18" y="11"/>
                    </a:cubicBezTo>
                    <a:cubicBezTo>
                      <a:pt x="18" y="2"/>
                      <a:pt x="18" y="2"/>
                      <a:pt x="18" y="2"/>
                    </a:cubicBezTo>
                    <a:lnTo>
                      <a:pt x="27" y="2"/>
                    </a:lnTo>
                    <a:close/>
                    <a:moveTo>
                      <a:pt x="1" y="11"/>
                    </a:moveTo>
                    <a:cubicBezTo>
                      <a:pt x="1" y="10"/>
                      <a:pt x="1" y="10"/>
                      <a:pt x="1" y="10"/>
                    </a:cubicBezTo>
                    <a:cubicBezTo>
                      <a:pt x="1" y="5"/>
                      <a:pt x="5" y="2"/>
                      <a:pt x="9" y="2"/>
                    </a:cubicBezTo>
                    <a:cubicBezTo>
                      <a:pt x="14" y="2"/>
                      <a:pt x="14" y="2"/>
                      <a:pt x="14" y="2"/>
                    </a:cubicBezTo>
                    <a:cubicBezTo>
                      <a:pt x="14" y="11"/>
                      <a:pt x="14" y="11"/>
                      <a:pt x="14" y="11"/>
                    </a:cubicBezTo>
                    <a:lnTo>
                      <a:pt x="1" y="11"/>
                    </a:lnTo>
                    <a:close/>
                    <a:moveTo>
                      <a:pt x="44" y="37"/>
                    </a:moveTo>
                    <a:cubicBezTo>
                      <a:pt x="33" y="37"/>
                      <a:pt x="33" y="37"/>
                      <a:pt x="33" y="37"/>
                    </a:cubicBezTo>
                    <a:cubicBezTo>
                      <a:pt x="33" y="48"/>
                      <a:pt x="33" y="48"/>
                      <a:pt x="33" y="48"/>
                    </a:cubicBezTo>
                    <a:cubicBezTo>
                      <a:pt x="25" y="48"/>
                      <a:pt x="25" y="48"/>
                      <a:pt x="25" y="48"/>
                    </a:cubicBezTo>
                    <a:cubicBezTo>
                      <a:pt x="25" y="37"/>
                      <a:pt x="25" y="37"/>
                      <a:pt x="25" y="37"/>
                    </a:cubicBezTo>
                    <a:cubicBezTo>
                      <a:pt x="14" y="37"/>
                      <a:pt x="14" y="37"/>
                      <a:pt x="14" y="37"/>
                    </a:cubicBezTo>
                    <a:cubicBezTo>
                      <a:pt x="14" y="30"/>
                      <a:pt x="14" y="30"/>
                      <a:pt x="14" y="30"/>
                    </a:cubicBezTo>
                    <a:cubicBezTo>
                      <a:pt x="25" y="30"/>
                      <a:pt x="25" y="30"/>
                      <a:pt x="25" y="30"/>
                    </a:cubicBezTo>
                    <a:cubicBezTo>
                      <a:pt x="25" y="18"/>
                      <a:pt x="25" y="18"/>
                      <a:pt x="25" y="18"/>
                    </a:cubicBezTo>
                    <a:cubicBezTo>
                      <a:pt x="33" y="18"/>
                      <a:pt x="33" y="18"/>
                      <a:pt x="33" y="18"/>
                    </a:cubicBezTo>
                    <a:cubicBezTo>
                      <a:pt x="33" y="30"/>
                      <a:pt x="33" y="30"/>
                      <a:pt x="33" y="30"/>
                    </a:cubicBezTo>
                    <a:cubicBezTo>
                      <a:pt x="44" y="30"/>
                      <a:pt x="44" y="30"/>
                      <a:pt x="44" y="30"/>
                    </a:cubicBezTo>
                    <a:lnTo>
                      <a:pt x="44" y="37"/>
                    </a:lnTo>
                    <a:close/>
                    <a:moveTo>
                      <a:pt x="57" y="11"/>
                    </a:moveTo>
                    <a:cubicBezTo>
                      <a:pt x="44" y="11"/>
                      <a:pt x="44" y="11"/>
                      <a:pt x="44" y="11"/>
                    </a:cubicBezTo>
                    <a:cubicBezTo>
                      <a:pt x="44" y="2"/>
                      <a:pt x="44" y="2"/>
                      <a:pt x="44" y="2"/>
                    </a:cubicBezTo>
                    <a:cubicBezTo>
                      <a:pt x="49" y="2"/>
                      <a:pt x="49" y="2"/>
                      <a:pt x="49" y="2"/>
                    </a:cubicBezTo>
                    <a:cubicBezTo>
                      <a:pt x="53" y="2"/>
                      <a:pt x="57" y="5"/>
                      <a:pt x="57" y="10"/>
                    </a:cubicBezTo>
                    <a:lnTo>
                      <a:pt x="57"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86" name="Freeform 92"/>
              <p:cNvSpPr>
                <a:spLocks noEditPoints="1"/>
              </p:cNvSpPr>
              <p:nvPr/>
            </p:nvSpPr>
            <p:spPr bwMode="auto">
              <a:xfrm>
                <a:off x="10793059" y="1731862"/>
                <a:ext cx="176160" cy="137013"/>
              </a:xfrm>
              <a:custGeom>
                <a:avLst/>
                <a:gdLst>
                  <a:gd name="T0" fmla="*/ 34 w 90"/>
                  <a:gd name="T1" fmla="*/ 70 h 70"/>
                  <a:gd name="T2" fmla="*/ 0 w 90"/>
                  <a:gd name="T3" fmla="*/ 36 h 70"/>
                  <a:gd name="T4" fmla="*/ 18 w 90"/>
                  <a:gd name="T5" fmla="*/ 19 h 70"/>
                  <a:gd name="T6" fmla="*/ 34 w 90"/>
                  <a:gd name="T7" fmla="*/ 36 h 70"/>
                  <a:gd name="T8" fmla="*/ 72 w 90"/>
                  <a:gd name="T9" fmla="*/ 0 h 70"/>
                  <a:gd name="T10" fmla="*/ 90 w 90"/>
                  <a:gd name="T11" fmla="*/ 16 h 70"/>
                  <a:gd name="T12" fmla="*/ 34 w 90"/>
                  <a:gd name="T13" fmla="*/ 70 h 70"/>
                  <a:gd name="T14" fmla="*/ 9 w 90"/>
                  <a:gd name="T15" fmla="*/ 36 h 70"/>
                  <a:gd name="T16" fmla="*/ 34 w 90"/>
                  <a:gd name="T17" fmla="*/ 60 h 70"/>
                  <a:gd name="T18" fmla="*/ 80 w 90"/>
                  <a:gd name="T19" fmla="*/ 16 h 70"/>
                  <a:gd name="T20" fmla="*/ 72 w 90"/>
                  <a:gd name="T21" fmla="*/ 8 h 70"/>
                  <a:gd name="T22" fmla="*/ 34 w 90"/>
                  <a:gd name="T23" fmla="*/ 46 h 70"/>
                  <a:gd name="T24" fmla="*/ 18 w 90"/>
                  <a:gd name="T25" fmla="*/ 28 h 70"/>
                  <a:gd name="T26" fmla="*/ 9 w 90"/>
                  <a:gd name="T27" fmla="*/ 3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70">
                    <a:moveTo>
                      <a:pt x="34" y="70"/>
                    </a:moveTo>
                    <a:lnTo>
                      <a:pt x="0" y="36"/>
                    </a:lnTo>
                    <a:lnTo>
                      <a:pt x="18" y="19"/>
                    </a:lnTo>
                    <a:lnTo>
                      <a:pt x="34" y="36"/>
                    </a:lnTo>
                    <a:lnTo>
                      <a:pt x="72" y="0"/>
                    </a:lnTo>
                    <a:lnTo>
                      <a:pt x="90" y="16"/>
                    </a:lnTo>
                    <a:lnTo>
                      <a:pt x="34" y="70"/>
                    </a:lnTo>
                    <a:close/>
                    <a:moveTo>
                      <a:pt x="9" y="36"/>
                    </a:moveTo>
                    <a:lnTo>
                      <a:pt x="34" y="60"/>
                    </a:lnTo>
                    <a:lnTo>
                      <a:pt x="80" y="16"/>
                    </a:lnTo>
                    <a:lnTo>
                      <a:pt x="72" y="8"/>
                    </a:lnTo>
                    <a:lnTo>
                      <a:pt x="34" y="46"/>
                    </a:lnTo>
                    <a:lnTo>
                      <a:pt x="18" y="28"/>
                    </a:lnTo>
                    <a:lnTo>
                      <a:pt x="9"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87" name="Freeform 93"/>
              <p:cNvSpPr>
                <a:spLocks noEditPoints="1"/>
              </p:cNvSpPr>
              <p:nvPr/>
            </p:nvSpPr>
            <p:spPr bwMode="auto">
              <a:xfrm>
                <a:off x="10789144" y="4738319"/>
                <a:ext cx="252496" cy="258367"/>
              </a:xfrm>
              <a:custGeom>
                <a:avLst/>
                <a:gdLst>
                  <a:gd name="T0" fmla="*/ 69 w 79"/>
                  <a:gd name="T1" fmla="*/ 22 h 81"/>
                  <a:gd name="T2" fmla="*/ 22 w 79"/>
                  <a:gd name="T3" fmla="*/ 14 h 81"/>
                  <a:gd name="T4" fmla="*/ 19 w 79"/>
                  <a:gd name="T5" fmla="*/ 3 h 81"/>
                  <a:gd name="T6" fmla="*/ 0 w 79"/>
                  <a:gd name="T7" fmla="*/ 5 h 81"/>
                  <a:gd name="T8" fmla="*/ 12 w 79"/>
                  <a:gd name="T9" fmla="*/ 12 h 81"/>
                  <a:gd name="T10" fmla="*/ 14 w 79"/>
                  <a:gd name="T11" fmla="*/ 54 h 81"/>
                  <a:gd name="T12" fmla="*/ 61 w 79"/>
                  <a:gd name="T13" fmla="*/ 59 h 81"/>
                  <a:gd name="T14" fmla="*/ 76 w 79"/>
                  <a:gd name="T15" fmla="*/ 20 h 81"/>
                  <a:gd name="T16" fmla="*/ 36 w 79"/>
                  <a:gd name="T17" fmla="*/ 32 h 81"/>
                  <a:gd name="T18" fmla="*/ 45 w 79"/>
                  <a:gd name="T19" fmla="*/ 39 h 81"/>
                  <a:gd name="T20" fmla="*/ 44 w 79"/>
                  <a:gd name="T21" fmla="*/ 44 h 81"/>
                  <a:gd name="T22" fmla="*/ 33 w 79"/>
                  <a:gd name="T23" fmla="*/ 47 h 81"/>
                  <a:gd name="T24" fmla="*/ 44 w 79"/>
                  <a:gd name="T25" fmla="*/ 44 h 81"/>
                  <a:gd name="T26" fmla="*/ 38 w 79"/>
                  <a:gd name="T27" fmla="*/ 23 h 81"/>
                  <a:gd name="T28" fmla="*/ 47 w 79"/>
                  <a:gd name="T29" fmla="*/ 29 h 81"/>
                  <a:gd name="T30" fmla="*/ 22 w 79"/>
                  <a:gd name="T31" fmla="*/ 19 h 81"/>
                  <a:gd name="T32" fmla="*/ 32 w 79"/>
                  <a:gd name="T33" fmla="*/ 27 h 81"/>
                  <a:gd name="T34" fmla="*/ 22 w 79"/>
                  <a:gd name="T35" fmla="*/ 19 h 81"/>
                  <a:gd name="T36" fmla="*/ 31 w 79"/>
                  <a:gd name="T37" fmla="*/ 32 h 81"/>
                  <a:gd name="T38" fmla="*/ 21 w 79"/>
                  <a:gd name="T39" fmla="*/ 35 h 81"/>
                  <a:gd name="T40" fmla="*/ 20 w 79"/>
                  <a:gd name="T41" fmla="*/ 40 h 81"/>
                  <a:gd name="T42" fmla="*/ 28 w 79"/>
                  <a:gd name="T43" fmla="*/ 46 h 81"/>
                  <a:gd name="T44" fmla="*/ 20 w 79"/>
                  <a:gd name="T45" fmla="*/ 40 h 81"/>
                  <a:gd name="T46" fmla="*/ 48 w 79"/>
                  <a:gd name="T47" fmla="*/ 50 h 81"/>
                  <a:gd name="T48" fmla="*/ 57 w 79"/>
                  <a:gd name="T49" fmla="*/ 47 h 81"/>
                  <a:gd name="T50" fmla="*/ 59 w 79"/>
                  <a:gd name="T51" fmla="*/ 42 h 81"/>
                  <a:gd name="T52" fmla="*/ 51 w 79"/>
                  <a:gd name="T53" fmla="*/ 35 h 81"/>
                  <a:gd name="T54" fmla="*/ 59 w 79"/>
                  <a:gd name="T55" fmla="*/ 42 h 81"/>
                  <a:gd name="T56" fmla="*/ 52 w 79"/>
                  <a:gd name="T57" fmla="*/ 30 h 81"/>
                  <a:gd name="T58" fmla="*/ 66 w 79"/>
                  <a:gd name="T59" fmla="*/ 28 h 81"/>
                  <a:gd name="T60" fmla="*/ 9 w 79"/>
                  <a:gd name="T61" fmla="*/ 66 h 81"/>
                  <a:gd name="T62" fmla="*/ 24 w 79"/>
                  <a:gd name="T63" fmla="*/ 69 h 81"/>
                  <a:gd name="T64" fmla="*/ 18 w 79"/>
                  <a:gd name="T65" fmla="*/ 60 h 81"/>
                  <a:gd name="T66" fmla="*/ 39 w 79"/>
                  <a:gd name="T67" fmla="*/ 72 h 81"/>
                  <a:gd name="T68" fmla="*/ 54 w 79"/>
                  <a:gd name="T69" fmla="*/ 75 h 81"/>
                  <a:gd name="T70" fmla="*/ 48 w 79"/>
                  <a:gd name="T71" fmla="*/ 6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9" h="81">
                    <a:moveTo>
                      <a:pt x="76" y="20"/>
                    </a:moveTo>
                    <a:cubicBezTo>
                      <a:pt x="73" y="19"/>
                      <a:pt x="70" y="20"/>
                      <a:pt x="69" y="22"/>
                    </a:cubicBezTo>
                    <a:cubicBezTo>
                      <a:pt x="68" y="23"/>
                      <a:pt x="68" y="23"/>
                      <a:pt x="68" y="23"/>
                    </a:cubicBezTo>
                    <a:cubicBezTo>
                      <a:pt x="22" y="14"/>
                      <a:pt x="22" y="14"/>
                      <a:pt x="22" y="14"/>
                    </a:cubicBezTo>
                    <a:cubicBezTo>
                      <a:pt x="23" y="9"/>
                      <a:pt x="23" y="9"/>
                      <a:pt x="23" y="9"/>
                    </a:cubicBezTo>
                    <a:cubicBezTo>
                      <a:pt x="23" y="6"/>
                      <a:pt x="21" y="4"/>
                      <a:pt x="19" y="3"/>
                    </a:cubicBezTo>
                    <a:cubicBezTo>
                      <a:pt x="6" y="1"/>
                      <a:pt x="6" y="1"/>
                      <a:pt x="6" y="1"/>
                    </a:cubicBezTo>
                    <a:cubicBezTo>
                      <a:pt x="3" y="0"/>
                      <a:pt x="1" y="2"/>
                      <a:pt x="0" y="5"/>
                    </a:cubicBezTo>
                    <a:cubicBezTo>
                      <a:pt x="0" y="8"/>
                      <a:pt x="1" y="10"/>
                      <a:pt x="4" y="11"/>
                    </a:cubicBezTo>
                    <a:cubicBezTo>
                      <a:pt x="12" y="12"/>
                      <a:pt x="12" y="12"/>
                      <a:pt x="12" y="12"/>
                    </a:cubicBezTo>
                    <a:cubicBezTo>
                      <a:pt x="10" y="49"/>
                      <a:pt x="10" y="49"/>
                      <a:pt x="10" y="49"/>
                    </a:cubicBezTo>
                    <a:cubicBezTo>
                      <a:pt x="10" y="51"/>
                      <a:pt x="11" y="53"/>
                      <a:pt x="14" y="54"/>
                    </a:cubicBezTo>
                    <a:cubicBezTo>
                      <a:pt x="56" y="62"/>
                      <a:pt x="56" y="62"/>
                      <a:pt x="56" y="62"/>
                    </a:cubicBezTo>
                    <a:cubicBezTo>
                      <a:pt x="58" y="63"/>
                      <a:pt x="60" y="62"/>
                      <a:pt x="61" y="59"/>
                    </a:cubicBezTo>
                    <a:cubicBezTo>
                      <a:pt x="78" y="27"/>
                      <a:pt x="78" y="27"/>
                      <a:pt x="78" y="27"/>
                    </a:cubicBezTo>
                    <a:cubicBezTo>
                      <a:pt x="79" y="24"/>
                      <a:pt x="78" y="21"/>
                      <a:pt x="76" y="20"/>
                    </a:cubicBezTo>
                    <a:close/>
                    <a:moveTo>
                      <a:pt x="35" y="37"/>
                    </a:moveTo>
                    <a:cubicBezTo>
                      <a:pt x="36" y="32"/>
                      <a:pt x="36" y="32"/>
                      <a:pt x="36" y="32"/>
                    </a:cubicBezTo>
                    <a:cubicBezTo>
                      <a:pt x="46" y="34"/>
                      <a:pt x="46" y="34"/>
                      <a:pt x="46" y="34"/>
                    </a:cubicBezTo>
                    <a:cubicBezTo>
                      <a:pt x="45" y="39"/>
                      <a:pt x="45" y="39"/>
                      <a:pt x="45" y="39"/>
                    </a:cubicBezTo>
                    <a:lnTo>
                      <a:pt x="35" y="37"/>
                    </a:lnTo>
                    <a:close/>
                    <a:moveTo>
                      <a:pt x="44" y="44"/>
                    </a:moveTo>
                    <a:cubicBezTo>
                      <a:pt x="43" y="49"/>
                      <a:pt x="43" y="49"/>
                      <a:pt x="43" y="49"/>
                    </a:cubicBezTo>
                    <a:cubicBezTo>
                      <a:pt x="33" y="47"/>
                      <a:pt x="33" y="47"/>
                      <a:pt x="33" y="47"/>
                    </a:cubicBezTo>
                    <a:cubicBezTo>
                      <a:pt x="34" y="42"/>
                      <a:pt x="34" y="42"/>
                      <a:pt x="34" y="42"/>
                    </a:cubicBezTo>
                    <a:lnTo>
                      <a:pt x="44" y="44"/>
                    </a:lnTo>
                    <a:close/>
                    <a:moveTo>
                      <a:pt x="37" y="28"/>
                    </a:moveTo>
                    <a:cubicBezTo>
                      <a:pt x="38" y="23"/>
                      <a:pt x="38" y="23"/>
                      <a:pt x="38" y="23"/>
                    </a:cubicBezTo>
                    <a:cubicBezTo>
                      <a:pt x="48" y="25"/>
                      <a:pt x="48" y="25"/>
                      <a:pt x="48" y="25"/>
                    </a:cubicBezTo>
                    <a:cubicBezTo>
                      <a:pt x="47" y="29"/>
                      <a:pt x="47" y="29"/>
                      <a:pt x="47" y="29"/>
                    </a:cubicBezTo>
                    <a:lnTo>
                      <a:pt x="37" y="28"/>
                    </a:lnTo>
                    <a:close/>
                    <a:moveTo>
                      <a:pt x="22" y="19"/>
                    </a:moveTo>
                    <a:cubicBezTo>
                      <a:pt x="33" y="22"/>
                      <a:pt x="33" y="22"/>
                      <a:pt x="33" y="22"/>
                    </a:cubicBezTo>
                    <a:cubicBezTo>
                      <a:pt x="32" y="27"/>
                      <a:pt x="32" y="27"/>
                      <a:pt x="32" y="27"/>
                    </a:cubicBezTo>
                    <a:cubicBezTo>
                      <a:pt x="21" y="25"/>
                      <a:pt x="21" y="25"/>
                      <a:pt x="21" y="25"/>
                    </a:cubicBezTo>
                    <a:lnTo>
                      <a:pt x="22" y="19"/>
                    </a:lnTo>
                    <a:close/>
                    <a:moveTo>
                      <a:pt x="21" y="30"/>
                    </a:moveTo>
                    <a:cubicBezTo>
                      <a:pt x="31" y="32"/>
                      <a:pt x="31" y="32"/>
                      <a:pt x="31" y="32"/>
                    </a:cubicBezTo>
                    <a:cubicBezTo>
                      <a:pt x="30" y="36"/>
                      <a:pt x="30" y="36"/>
                      <a:pt x="30" y="36"/>
                    </a:cubicBezTo>
                    <a:cubicBezTo>
                      <a:pt x="21" y="35"/>
                      <a:pt x="21" y="35"/>
                      <a:pt x="21" y="35"/>
                    </a:cubicBezTo>
                    <a:lnTo>
                      <a:pt x="21" y="30"/>
                    </a:lnTo>
                    <a:close/>
                    <a:moveTo>
                      <a:pt x="20" y="40"/>
                    </a:moveTo>
                    <a:cubicBezTo>
                      <a:pt x="29" y="41"/>
                      <a:pt x="29" y="41"/>
                      <a:pt x="29" y="41"/>
                    </a:cubicBezTo>
                    <a:cubicBezTo>
                      <a:pt x="28" y="46"/>
                      <a:pt x="28" y="46"/>
                      <a:pt x="28" y="46"/>
                    </a:cubicBezTo>
                    <a:cubicBezTo>
                      <a:pt x="20" y="45"/>
                      <a:pt x="20" y="45"/>
                      <a:pt x="20" y="45"/>
                    </a:cubicBezTo>
                    <a:lnTo>
                      <a:pt x="20" y="40"/>
                    </a:lnTo>
                    <a:close/>
                    <a:moveTo>
                      <a:pt x="54" y="52"/>
                    </a:moveTo>
                    <a:cubicBezTo>
                      <a:pt x="48" y="50"/>
                      <a:pt x="48" y="50"/>
                      <a:pt x="48" y="50"/>
                    </a:cubicBezTo>
                    <a:cubicBezTo>
                      <a:pt x="49" y="45"/>
                      <a:pt x="49" y="45"/>
                      <a:pt x="49" y="45"/>
                    </a:cubicBezTo>
                    <a:cubicBezTo>
                      <a:pt x="57" y="47"/>
                      <a:pt x="57" y="47"/>
                      <a:pt x="57" y="47"/>
                    </a:cubicBezTo>
                    <a:lnTo>
                      <a:pt x="54" y="52"/>
                    </a:lnTo>
                    <a:close/>
                    <a:moveTo>
                      <a:pt x="59" y="42"/>
                    </a:moveTo>
                    <a:cubicBezTo>
                      <a:pt x="50" y="40"/>
                      <a:pt x="50" y="40"/>
                      <a:pt x="50" y="40"/>
                    </a:cubicBezTo>
                    <a:cubicBezTo>
                      <a:pt x="51" y="35"/>
                      <a:pt x="51" y="35"/>
                      <a:pt x="51" y="35"/>
                    </a:cubicBezTo>
                    <a:cubicBezTo>
                      <a:pt x="61" y="37"/>
                      <a:pt x="61" y="37"/>
                      <a:pt x="61" y="37"/>
                    </a:cubicBezTo>
                    <a:lnTo>
                      <a:pt x="59" y="42"/>
                    </a:lnTo>
                    <a:close/>
                    <a:moveTo>
                      <a:pt x="64" y="33"/>
                    </a:moveTo>
                    <a:cubicBezTo>
                      <a:pt x="52" y="30"/>
                      <a:pt x="52" y="30"/>
                      <a:pt x="52" y="30"/>
                    </a:cubicBezTo>
                    <a:cubicBezTo>
                      <a:pt x="53" y="25"/>
                      <a:pt x="53" y="25"/>
                      <a:pt x="53" y="25"/>
                    </a:cubicBezTo>
                    <a:cubicBezTo>
                      <a:pt x="66" y="28"/>
                      <a:pt x="66" y="28"/>
                      <a:pt x="66" y="28"/>
                    </a:cubicBezTo>
                    <a:lnTo>
                      <a:pt x="64" y="33"/>
                    </a:lnTo>
                    <a:close/>
                    <a:moveTo>
                      <a:pt x="9" y="66"/>
                    </a:moveTo>
                    <a:cubicBezTo>
                      <a:pt x="8" y="70"/>
                      <a:pt x="11" y="74"/>
                      <a:pt x="15" y="75"/>
                    </a:cubicBezTo>
                    <a:cubicBezTo>
                      <a:pt x="19" y="76"/>
                      <a:pt x="23" y="73"/>
                      <a:pt x="24" y="69"/>
                    </a:cubicBezTo>
                    <a:cubicBezTo>
                      <a:pt x="24" y="69"/>
                      <a:pt x="24" y="69"/>
                      <a:pt x="24" y="69"/>
                    </a:cubicBezTo>
                    <a:cubicBezTo>
                      <a:pt x="25" y="65"/>
                      <a:pt x="22" y="61"/>
                      <a:pt x="18" y="60"/>
                    </a:cubicBezTo>
                    <a:cubicBezTo>
                      <a:pt x="14" y="59"/>
                      <a:pt x="10" y="62"/>
                      <a:pt x="9" y="66"/>
                    </a:cubicBezTo>
                    <a:close/>
                    <a:moveTo>
                      <a:pt x="39" y="72"/>
                    </a:moveTo>
                    <a:cubicBezTo>
                      <a:pt x="38" y="76"/>
                      <a:pt x="41" y="80"/>
                      <a:pt x="45" y="81"/>
                    </a:cubicBezTo>
                    <a:cubicBezTo>
                      <a:pt x="49" y="81"/>
                      <a:pt x="53" y="79"/>
                      <a:pt x="54" y="75"/>
                    </a:cubicBezTo>
                    <a:cubicBezTo>
                      <a:pt x="54" y="75"/>
                      <a:pt x="54" y="75"/>
                      <a:pt x="54" y="75"/>
                    </a:cubicBezTo>
                    <a:cubicBezTo>
                      <a:pt x="54" y="70"/>
                      <a:pt x="52" y="66"/>
                      <a:pt x="48" y="66"/>
                    </a:cubicBezTo>
                    <a:cubicBezTo>
                      <a:pt x="43" y="65"/>
                      <a:pt x="39" y="68"/>
                      <a:pt x="39" y="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88" name="Freeform 94"/>
              <p:cNvSpPr>
                <a:spLocks noEditPoints="1"/>
              </p:cNvSpPr>
              <p:nvPr/>
            </p:nvSpPr>
            <p:spPr bwMode="auto">
              <a:xfrm>
                <a:off x="10975090" y="4354682"/>
                <a:ext cx="150715" cy="152672"/>
              </a:xfrm>
              <a:custGeom>
                <a:avLst/>
                <a:gdLst>
                  <a:gd name="T0" fmla="*/ 24 w 47"/>
                  <a:gd name="T1" fmla="*/ 0 h 48"/>
                  <a:gd name="T2" fmla="*/ 0 w 47"/>
                  <a:gd name="T3" fmla="*/ 24 h 48"/>
                  <a:gd name="T4" fmla="*/ 24 w 47"/>
                  <a:gd name="T5" fmla="*/ 48 h 48"/>
                  <a:gd name="T6" fmla="*/ 47 w 47"/>
                  <a:gd name="T7" fmla="*/ 24 h 48"/>
                  <a:gd name="T8" fmla="*/ 24 w 47"/>
                  <a:gd name="T9" fmla="*/ 0 h 48"/>
                  <a:gd name="T10" fmla="*/ 6 w 47"/>
                  <a:gd name="T11" fmla="*/ 24 h 48"/>
                  <a:gd name="T12" fmla="*/ 24 w 47"/>
                  <a:gd name="T13" fmla="*/ 6 h 48"/>
                  <a:gd name="T14" fmla="*/ 24 w 47"/>
                  <a:gd name="T15" fmla="*/ 42 h 48"/>
                  <a:gd name="T16" fmla="*/ 6 w 47"/>
                  <a:gd name="T17"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48">
                    <a:moveTo>
                      <a:pt x="24" y="0"/>
                    </a:moveTo>
                    <a:cubicBezTo>
                      <a:pt x="11" y="0"/>
                      <a:pt x="0" y="11"/>
                      <a:pt x="0" y="24"/>
                    </a:cubicBezTo>
                    <a:cubicBezTo>
                      <a:pt x="0" y="37"/>
                      <a:pt x="11" y="48"/>
                      <a:pt x="24" y="48"/>
                    </a:cubicBezTo>
                    <a:cubicBezTo>
                      <a:pt x="37" y="48"/>
                      <a:pt x="47" y="37"/>
                      <a:pt x="47" y="24"/>
                    </a:cubicBezTo>
                    <a:cubicBezTo>
                      <a:pt x="47" y="11"/>
                      <a:pt x="37" y="0"/>
                      <a:pt x="24" y="0"/>
                    </a:cubicBezTo>
                    <a:close/>
                    <a:moveTo>
                      <a:pt x="6" y="24"/>
                    </a:moveTo>
                    <a:cubicBezTo>
                      <a:pt x="6" y="14"/>
                      <a:pt x="14" y="6"/>
                      <a:pt x="24" y="6"/>
                    </a:cubicBezTo>
                    <a:cubicBezTo>
                      <a:pt x="24" y="42"/>
                      <a:pt x="24" y="42"/>
                      <a:pt x="24" y="42"/>
                    </a:cubicBezTo>
                    <a:cubicBezTo>
                      <a:pt x="14" y="42"/>
                      <a:pt x="6" y="34"/>
                      <a:pt x="6"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89" name="Freeform 95"/>
              <p:cNvSpPr>
                <a:spLocks noEditPoints="1"/>
              </p:cNvSpPr>
              <p:nvPr/>
            </p:nvSpPr>
            <p:spPr bwMode="auto">
              <a:xfrm>
                <a:off x="10642344" y="3839905"/>
                <a:ext cx="379722" cy="369934"/>
              </a:xfrm>
              <a:custGeom>
                <a:avLst/>
                <a:gdLst>
                  <a:gd name="T0" fmla="*/ 22 w 119"/>
                  <a:gd name="T1" fmla="*/ 19 h 116"/>
                  <a:gd name="T2" fmla="*/ 58 w 119"/>
                  <a:gd name="T3" fmla="*/ 33 h 116"/>
                  <a:gd name="T4" fmla="*/ 62 w 119"/>
                  <a:gd name="T5" fmla="*/ 12 h 116"/>
                  <a:gd name="T6" fmla="*/ 82 w 119"/>
                  <a:gd name="T7" fmla="*/ 3 h 116"/>
                  <a:gd name="T8" fmla="*/ 91 w 119"/>
                  <a:gd name="T9" fmla="*/ 23 h 116"/>
                  <a:gd name="T10" fmla="*/ 95 w 119"/>
                  <a:gd name="T11" fmla="*/ 49 h 116"/>
                  <a:gd name="T12" fmla="*/ 95 w 119"/>
                  <a:gd name="T13" fmla="*/ 50 h 116"/>
                  <a:gd name="T14" fmla="*/ 99 w 119"/>
                  <a:gd name="T15" fmla="*/ 41 h 116"/>
                  <a:gd name="T16" fmla="*/ 119 w 119"/>
                  <a:gd name="T17" fmla="*/ 49 h 116"/>
                  <a:gd name="T18" fmla="*/ 93 w 119"/>
                  <a:gd name="T19" fmla="*/ 116 h 116"/>
                  <a:gd name="T20" fmla="*/ 73 w 119"/>
                  <a:gd name="T21" fmla="*/ 109 h 116"/>
                  <a:gd name="T22" fmla="*/ 75 w 119"/>
                  <a:gd name="T23" fmla="*/ 103 h 116"/>
                  <a:gd name="T24" fmla="*/ 63 w 119"/>
                  <a:gd name="T25" fmla="*/ 103 h 116"/>
                  <a:gd name="T26" fmla="*/ 53 w 119"/>
                  <a:gd name="T27" fmla="*/ 106 h 116"/>
                  <a:gd name="T28" fmla="*/ 35 w 119"/>
                  <a:gd name="T29" fmla="*/ 102 h 116"/>
                  <a:gd name="T30" fmla="*/ 30 w 119"/>
                  <a:gd name="T31" fmla="*/ 100 h 116"/>
                  <a:gd name="T32" fmla="*/ 28 w 119"/>
                  <a:gd name="T33" fmla="*/ 99 h 116"/>
                  <a:gd name="T34" fmla="*/ 21 w 119"/>
                  <a:gd name="T35" fmla="*/ 83 h 116"/>
                  <a:gd name="T36" fmla="*/ 22 w 119"/>
                  <a:gd name="T37" fmla="*/ 80 h 116"/>
                  <a:gd name="T38" fmla="*/ 22 w 119"/>
                  <a:gd name="T39" fmla="*/ 70 h 116"/>
                  <a:gd name="T40" fmla="*/ 24 w 119"/>
                  <a:gd name="T41" fmla="*/ 67 h 116"/>
                  <a:gd name="T42" fmla="*/ 24 w 119"/>
                  <a:gd name="T43" fmla="*/ 57 h 116"/>
                  <a:gd name="T44" fmla="*/ 27 w 119"/>
                  <a:gd name="T45" fmla="*/ 52 h 116"/>
                  <a:gd name="T46" fmla="*/ 11 w 119"/>
                  <a:gd name="T47" fmla="*/ 46 h 116"/>
                  <a:gd name="T48" fmla="*/ 3 w 119"/>
                  <a:gd name="T49" fmla="*/ 28 h 116"/>
                  <a:gd name="T50" fmla="*/ 22 w 119"/>
                  <a:gd name="T51" fmla="*/ 19 h 116"/>
                  <a:gd name="T52" fmla="*/ 86 w 119"/>
                  <a:gd name="T53" fmla="*/ 106 h 116"/>
                  <a:gd name="T54" fmla="*/ 90 w 119"/>
                  <a:gd name="T55" fmla="*/ 104 h 116"/>
                  <a:gd name="T56" fmla="*/ 88 w 119"/>
                  <a:gd name="T57" fmla="*/ 99 h 116"/>
                  <a:gd name="T58" fmla="*/ 84 w 119"/>
                  <a:gd name="T59" fmla="*/ 101 h 116"/>
                  <a:gd name="T60" fmla="*/ 86 w 119"/>
                  <a:gd name="T61" fmla="*/ 106 h 116"/>
                  <a:gd name="T62" fmla="*/ 15 w 119"/>
                  <a:gd name="T63" fmla="*/ 40 h 116"/>
                  <a:gd name="T64" fmla="*/ 41 w 119"/>
                  <a:gd name="T65" fmla="*/ 50 h 116"/>
                  <a:gd name="T66" fmla="*/ 42 w 119"/>
                  <a:gd name="T67" fmla="*/ 50 h 116"/>
                  <a:gd name="T68" fmla="*/ 39 w 119"/>
                  <a:gd name="T69" fmla="*/ 57 h 116"/>
                  <a:gd name="T70" fmla="*/ 38 w 119"/>
                  <a:gd name="T71" fmla="*/ 57 h 116"/>
                  <a:gd name="T72" fmla="*/ 31 w 119"/>
                  <a:gd name="T73" fmla="*/ 60 h 116"/>
                  <a:gd name="T74" fmla="*/ 32 w 119"/>
                  <a:gd name="T75" fmla="*/ 66 h 116"/>
                  <a:gd name="T76" fmla="*/ 34 w 119"/>
                  <a:gd name="T77" fmla="*/ 68 h 116"/>
                  <a:gd name="T78" fmla="*/ 31 w 119"/>
                  <a:gd name="T79" fmla="*/ 70 h 116"/>
                  <a:gd name="T80" fmla="*/ 30 w 119"/>
                  <a:gd name="T81" fmla="*/ 73 h 116"/>
                  <a:gd name="T82" fmla="*/ 30 w 119"/>
                  <a:gd name="T83" fmla="*/ 78 h 116"/>
                  <a:gd name="T84" fmla="*/ 32 w 119"/>
                  <a:gd name="T85" fmla="*/ 81 h 116"/>
                  <a:gd name="T86" fmla="*/ 30 w 119"/>
                  <a:gd name="T87" fmla="*/ 83 h 116"/>
                  <a:gd name="T88" fmla="*/ 28 w 119"/>
                  <a:gd name="T89" fmla="*/ 85 h 116"/>
                  <a:gd name="T90" fmla="*/ 31 w 119"/>
                  <a:gd name="T91" fmla="*/ 93 h 116"/>
                  <a:gd name="T92" fmla="*/ 33 w 119"/>
                  <a:gd name="T93" fmla="*/ 93 h 116"/>
                  <a:gd name="T94" fmla="*/ 38 w 119"/>
                  <a:gd name="T95" fmla="*/ 95 h 116"/>
                  <a:gd name="T96" fmla="*/ 60 w 119"/>
                  <a:gd name="T97" fmla="*/ 96 h 116"/>
                  <a:gd name="T98" fmla="*/ 78 w 119"/>
                  <a:gd name="T99" fmla="*/ 95 h 116"/>
                  <a:gd name="T100" fmla="*/ 92 w 119"/>
                  <a:gd name="T101" fmla="*/ 59 h 116"/>
                  <a:gd name="T102" fmla="*/ 88 w 119"/>
                  <a:gd name="T103" fmla="*/ 55 h 116"/>
                  <a:gd name="T104" fmla="*/ 83 w 119"/>
                  <a:gd name="T105" fmla="*/ 20 h 116"/>
                  <a:gd name="T106" fmla="*/ 79 w 119"/>
                  <a:gd name="T107" fmla="*/ 12 h 116"/>
                  <a:gd name="T108" fmla="*/ 70 w 119"/>
                  <a:gd name="T109" fmla="*/ 15 h 116"/>
                  <a:gd name="T110" fmla="*/ 67 w 119"/>
                  <a:gd name="T111" fmla="*/ 37 h 116"/>
                  <a:gd name="T112" fmla="*/ 66 w 119"/>
                  <a:gd name="T113" fmla="*/ 44 h 116"/>
                  <a:gd name="T114" fmla="*/ 20 w 119"/>
                  <a:gd name="T115" fmla="*/ 26 h 116"/>
                  <a:gd name="T116" fmla="*/ 10 w 119"/>
                  <a:gd name="T117" fmla="*/ 31 h 116"/>
                  <a:gd name="T118" fmla="*/ 15 w 119"/>
                  <a:gd name="T119" fmla="*/ 4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9" h="116">
                    <a:moveTo>
                      <a:pt x="22" y="19"/>
                    </a:moveTo>
                    <a:cubicBezTo>
                      <a:pt x="58" y="33"/>
                      <a:pt x="58" y="33"/>
                      <a:pt x="58" y="33"/>
                    </a:cubicBezTo>
                    <a:cubicBezTo>
                      <a:pt x="59" y="24"/>
                      <a:pt x="59" y="21"/>
                      <a:pt x="62" y="12"/>
                    </a:cubicBezTo>
                    <a:cubicBezTo>
                      <a:pt x="65" y="4"/>
                      <a:pt x="74" y="0"/>
                      <a:pt x="82" y="3"/>
                    </a:cubicBezTo>
                    <a:cubicBezTo>
                      <a:pt x="90" y="6"/>
                      <a:pt x="94" y="15"/>
                      <a:pt x="91" y="23"/>
                    </a:cubicBezTo>
                    <a:cubicBezTo>
                      <a:pt x="87" y="34"/>
                      <a:pt x="89" y="41"/>
                      <a:pt x="95" y="49"/>
                    </a:cubicBezTo>
                    <a:cubicBezTo>
                      <a:pt x="95" y="50"/>
                      <a:pt x="95" y="50"/>
                      <a:pt x="95" y="50"/>
                    </a:cubicBezTo>
                    <a:cubicBezTo>
                      <a:pt x="99" y="41"/>
                      <a:pt x="99" y="41"/>
                      <a:pt x="99" y="41"/>
                    </a:cubicBezTo>
                    <a:cubicBezTo>
                      <a:pt x="119" y="49"/>
                      <a:pt x="119" y="49"/>
                      <a:pt x="119" y="49"/>
                    </a:cubicBezTo>
                    <a:cubicBezTo>
                      <a:pt x="93" y="116"/>
                      <a:pt x="93" y="116"/>
                      <a:pt x="93" y="116"/>
                    </a:cubicBezTo>
                    <a:cubicBezTo>
                      <a:pt x="73" y="109"/>
                      <a:pt x="73" y="109"/>
                      <a:pt x="73" y="109"/>
                    </a:cubicBezTo>
                    <a:cubicBezTo>
                      <a:pt x="75" y="103"/>
                      <a:pt x="75" y="103"/>
                      <a:pt x="75" y="103"/>
                    </a:cubicBezTo>
                    <a:cubicBezTo>
                      <a:pt x="68" y="101"/>
                      <a:pt x="66" y="102"/>
                      <a:pt x="63" y="103"/>
                    </a:cubicBezTo>
                    <a:cubicBezTo>
                      <a:pt x="60" y="104"/>
                      <a:pt x="57" y="106"/>
                      <a:pt x="53" y="106"/>
                    </a:cubicBezTo>
                    <a:cubicBezTo>
                      <a:pt x="48" y="106"/>
                      <a:pt x="42" y="105"/>
                      <a:pt x="35" y="102"/>
                    </a:cubicBezTo>
                    <a:cubicBezTo>
                      <a:pt x="30" y="100"/>
                      <a:pt x="30" y="100"/>
                      <a:pt x="30" y="100"/>
                    </a:cubicBezTo>
                    <a:cubicBezTo>
                      <a:pt x="28" y="99"/>
                      <a:pt x="28" y="99"/>
                      <a:pt x="28" y="99"/>
                    </a:cubicBezTo>
                    <a:cubicBezTo>
                      <a:pt x="21" y="97"/>
                      <a:pt x="18" y="89"/>
                      <a:pt x="21" y="83"/>
                    </a:cubicBezTo>
                    <a:cubicBezTo>
                      <a:pt x="21" y="82"/>
                      <a:pt x="22" y="81"/>
                      <a:pt x="22" y="80"/>
                    </a:cubicBezTo>
                    <a:cubicBezTo>
                      <a:pt x="21" y="77"/>
                      <a:pt x="21" y="73"/>
                      <a:pt x="22" y="70"/>
                    </a:cubicBezTo>
                    <a:cubicBezTo>
                      <a:pt x="23" y="69"/>
                      <a:pt x="23" y="68"/>
                      <a:pt x="24" y="67"/>
                    </a:cubicBezTo>
                    <a:cubicBezTo>
                      <a:pt x="23" y="64"/>
                      <a:pt x="23" y="60"/>
                      <a:pt x="24" y="57"/>
                    </a:cubicBezTo>
                    <a:cubicBezTo>
                      <a:pt x="25" y="55"/>
                      <a:pt x="26" y="54"/>
                      <a:pt x="27" y="52"/>
                    </a:cubicBezTo>
                    <a:cubicBezTo>
                      <a:pt x="11" y="46"/>
                      <a:pt x="11" y="46"/>
                      <a:pt x="11" y="46"/>
                    </a:cubicBezTo>
                    <a:cubicBezTo>
                      <a:pt x="4" y="44"/>
                      <a:pt x="0" y="35"/>
                      <a:pt x="3" y="28"/>
                    </a:cubicBezTo>
                    <a:cubicBezTo>
                      <a:pt x="6" y="20"/>
                      <a:pt x="14" y="16"/>
                      <a:pt x="22" y="19"/>
                    </a:cubicBezTo>
                    <a:close/>
                    <a:moveTo>
                      <a:pt x="86" y="106"/>
                    </a:moveTo>
                    <a:cubicBezTo>
                      <a:pt x="88" y="106"/>
                      <a:pt x="90" y="106"/>
                      <a:pt x="90" y="104"/>
                    </a:cubicBezTo>
                    <a:cubicBezTo>
                      <a:pt x="91" y="102"/>
                      <a:pt x="90" y="100"/>
                      <a:pt x="88" y="99"/>
                    </a:cubicBezTo>
                    <a:cubicBezTo>
                      <a:pt x="86" y="98"/>
                      <a:pt x="84" y="99"/>
                      <a:pt x="84" y="101"/>
                    </a:cubicBezTo>
                    <a:cubicBezTo>
                      <a:pt x="83" y="103"/>
                      <a:pt x="84" y="105"/>
                      <a:pt x="86" y="106"/>
                    </a:cubicBezTo>
                    <a:close/>
                    <a:moveTo>
                      <a:pt x="15" y="40"/>
                    </a:moveTo>
                    <a:cubicBezTo>
                      <a:pt x="41" y="50"/>
                      <a:pt x="41" y="50"/>
                      <a:pt x="41" y="50"/>
                    </a:cubicBezTo>
                    <a:cubicBezTo>
                      <a:pt x="42" y="50"/>
                      <a:pt x="42" y="50"/>
                      <a:pt x="42" y="50"/>
                    </a:cubicBezTo>
                    <a:cubicBezTo>
                      <a:pt x="39" y="57"/>
                      <a:pt x="39" y="57"/>
                      <a:pt x="39" y="57"/>
                    </a:cubicBezTo>
                    <a:cubicBezTo>
                      <a:pt x="38" y="57"/>
                      <a:pt x="38" y="57"/>
                      <a:pt x="38" y="57"/>
                    </a:cubicBezTo>
                    <a:cubicBezTo>
                      <a:pt x="36" y="56"/>
                      <a:pt x="32" y="57"/>
                      <a:pt x="31" y="60"/>
                    </a:cubicBezTo>
                    <a:cubicBezTo>
                      <a:pt x="31" y="62"/>
                      <a:pt x="31" y="64"/>
                      <a:pt x="32" y="66"/>
                    </a:cubicBezTo>
                    <a:cubicBezTo>
                      <a:pt x="34" y="68"/>
                      <a:pt x="34" y="68"/>
                      <a:pt x="34" y="68"/>
                    </a:cubicBezTo>
                    <a:cubicBezTo>
                      <a:pt x="31" y="70"/>
                      <a:pt x="31" y="70"/>
                      <a:pt x="31" y="70"/>
                    </a:cubicBezTo>
                    <a:cubicBezTo>
                      <a:pt x="31" y="71"/>
                      <a:pt x="30" y="72"/>
                      <a:pt x="30" y="73"/>
                    </a:cubicBezTo>
                    <a:cubicBezTo>
                      <a:pt x="29" y="75"/>
                      <a:pt x="29" y="77"/>
                      <a:pt x="30" y="78"/>
                    </a:cubicBezTo>
                    <a:cubicBezTo>
                      <a:pt x="32" y="81"/>
                      <a:pt x="32" y="81"/>
                      <a:pt x="32" y="81"/>
                    </a:cubicBezTo>
                    <a:cubicBezTo>
                      <a:pt x="30" y="83"/>
                      <a:pt x="30" y="83"/>
                      <a:pt x="30" y="83"/>
                    </a:cubicBezTo>
                    <a:cubicBezTo>
                      <a:pt x="29" y="84"/>
                      <a:pt x="28" y="85"/>
                      <a:pt x="28" y="85"/>
                    </a:cubicBezTo>
                    <a:cubicBezTo>
                      <a:pt x="27" y="88"/>
                      <a:pt x="28" y="92"/>
                      <a:pt x="31" y="93"/>
                    </a:cubicBezTo>
                    <a:cubicBezTo>
                      <a:pt x="33" y="93"/>
                      <a:pt x="33" y="93"/>
                      <a:pt x="33" y="93"/>
                    </a:cubicBezTo>
                    <a:cubicBezTo>
                      <a:pt x="38" y="95"/>
                      <a:pt x="38" y="95"/>
                      <a:pt x="38" y="95"/>
                    </a:cubicBezTo>
                    <a:cubicBezTo>
                      <a:pt x="51" y="100"/>
                      <a:pt x="56" y="97"/>
                      <a:pt x="60" y="96"/>
                    </a:cubicBezTo>
                    <a:cubicBezTo>
                      <a:pt x="64" y="94"/>
                      <a:pt x="68" y="92"/>
                      <a:pt x="78" y="95"/>
                    </a:cubicBezTo>
                    <a:cubicBezTo>
                      <a:pt x="92" y="59"/>
                      <a:pt x="92" y="59"/>
                      <a:pt x="92" y="59"/>
                    </a:cubicBezTo>
                    <a:cubicBezTo>
                      <a:pt x="90" y="58"/>
                      <a:pt x="89" y="56"/>
                      <a:pt x="88" y="55"/>
                    </a:cubicBezTo>
                    <a:cubicBezTo>
                      <a:pt x="81" y="43"/>
                      <a:pt x="78" y="34"/>
                      <a:pt x="83" y="20"/>
                    </a:cubicBezTo>
                    <a:cubicBezTo>
                      <a:pt x="85" y="17"/>
                      <a:pt x="83" y="13"/>
                      <a:pt x="79" y="12"/>
                    </a:cubicBezTo>
                    <a:cubicBezTo>
                      <a:pt x="76" y="10"/>
                      <a:pt x="72" y="12"/>
                      <a:pt x="70" y="15"/>
                    </a:cubicBezTo>
                    <a:cubicBezTo>
                      <a:pt x="67" y="24"/>
                      <a:pt x="67" y="27"/>
                      <a:pt x="67" y="37"/>
                    </a:cubicBezTo>
                    <a:cubicBezTo>
                      <a:pt x="67" y="39"/>
                      <a:pt x="66" y="42"/>
                      <a:pt x="66" y="44"/>
                    </a:cubicBezTo>
                    <a:cubicBezTo>
                      <a:pt x="20" y="26"/>
                      <a:pt x="20" y="26"/>
                      <a:pt x="20" y="26"/>
                    </a:cubicBezTo>
                    <a:cubicBezTo>
                      <a:pt x="16" y="25"/>
                      <a:pt x="12" y="27"/>
                      <a:pt x="10" y="31"/>
                    </a:cubicBezTo>
                    <a:cubicBezTo>
                      <a:pt x="9" y="34"/>
                      <a:pt x="11" y="38"/>
                      <a:pt x="1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90" name="Freeform 96"/>
              <p:cNvSpPr>
                <a:spLocks noEditPoints="1"/>
              </p:cNvSpPr>
              <p:nvPr/>
            </p:nvSpPr>
            <p:spPr bwMode="auto">
              <a:xfrm>
                <a:off x="10495545" y="4229413"/>
                <a:ext cx="459973" cy="403210"/>
              </a:xfrm>
              <a:custGeom>
                <a:avLst/>
                <a:gdLst>
                  <a:gd name="T0" fmla="*/ 144 w 144"/>
                  <a:gd name="T1" fmla="*/ 41 h 126"/>
                  <a:gd name="T2" fmla="*/ 102 w 144"/>
                  <a:gd name="T3" fmla="*/ 0 h 126"/>
                  <a:gd name="T4" fmla="*/ 72 w 144"/>
                  <a:gd name="T5" fmla="*/ 14 h 126"/>
                  <a:gd name="T6" fmla="*/ 41 w 144"/>
                  <a:gd name="T7" fmla="*/ 0 h 126"/>
                  <a:gd name="T8" fmla="*/ 0 w 144"/>
                  <a:gd name="T9" fmla="*/ 41 h 126"/>
                  <a:gd name="T10" fmla="*/ 13 w 144"/>
                  <a:gd name="T11" fmla="*/ 72 h 126"/>
                  <a:gd name="T12" fmla="*/ 13 w 144"/>
                  <a:gd name="T13" fmla="*/ 72 h 126"/>
                  <a:gd name="T14" fmla="*/ 58 w 144"/>
                  <a:gd name="T15" fmla="*/ 117 h 126"/>
                  <a:gd name="T16" fmla="*/ 72 w 144"/>
                  <a:gd name="T17" fmla="*/ 126 h 126"/>
                  <a:gd name="T18" fmla="*/ 85 w 144"/>
                  <a:gd name="T19" fmla="*/ 117 h 126"/>
                  <a:gd name="T20" fmla="*/ 130 w 144"/>
                  <a:gd name="T21" fmla="*/ 72 h 126"/>
                  <a:gd name="T22" fmla="*/ 130 w 144"/>
                  <a:gd name="T23" fmla="*/ 72 h 126"/>
                  <a:gd name="T24" fmla="*/ 144 w 144"/>
                  <a:gd name="T25" fmla="*/ 41 h 126"/>
                  <a:gd name="T26" fmla="*/ 118 w 144"/>
                  <a:gd name="T27" fmla="*/ 59 h 126"/>
                  <a:gd name="T28" fmla="*/ 73 w 144"/>
                  <a:gd name="T29" fmla="*/ 104 h 126"/>
                  <a:gd name="T30" fmla="*/ 72 w 144"/>
                  <a:gd name="T31" fmla="*/ 105 h 126"/>
                  <a:gd name="T32" fmla="*/ 71 w 144"/>
                  <a:gd name="T33" fmla="*/ 104 h 126"/>
                  <a:gd name="T34" fmla="*/ 25 w 144"/>
                  <a:gd name="T35" fmla="*/ 59 h 126"/>
                  <a:gd name="T36" fmla="*/ 18 w 144"/>
                  <a:gd name="T37" fmla="*/ 41 h 126"/>
                  <a:gd name="T38" fmla="*/ 41 w 144"/>
                  <a:gd name="T39" fmla="*/ 18 h 126"/>
                  <a:gd name="T40" fmla="*/ 58 w 144"/>
                  <a:gd name="T41" fmla="*/ 26 h 126"/>
                  <a:gd name="T42" fmla="*/ 72 w 144"/>
                  <a:gd name="T43" fmla="*/ 40 h 126"/>
                  <a:gd name="T44" fmla="*/ 85 w 144"/>
                  <a:gd name="T45" fmla="*/ 26 h 126"/>
                  <a:gd name="T46" fmla="*/ 102 w 144"/>
                  <a:gd name="T47" fmla="*/ 18 h 126"/>
                  <a:gd name="T48" fmla="*/ 126 w 144"/>
                  <a:gd name="T49" fmla="*/ 41 h 126"/>
                  <a:gd name="T50" fmla="*/ 118 w 144"/>
                  <a:gd name="T51" fmla="*/ 59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4" h="126">
                    <a:moveTo>
                      <a:pt x="144" y="41"/>
                    </a:moveTo>
                    <a:cubicBezTo>
                      <a:pt x="144" y="19"/>
                      <a:pt x="125" y="0"/>
                      <a:pt x="102" y="0"/>
                    </a:cubicBezTo>
                    <a:cubicBezTo>
                      <a:pt x="90" y="0"/>
                      <a:pt x="79" y="5"/>
                      <a:pt x="72" y="14"/>
                    </a:cubicBezTo>
                    <a:cubicBezTo>
                      <a:pt x="64" y="5"/>
                      <a:pt x="53" y="0"/>
                      <a:pt x="41" y="0"/>
                    </a:cubicBezTo>
                    <a:cubicBezTo>
                      <a:pt x="18" y="0"/>
                      <a:pt x="0" y="19"/>
                      <a:pt x="0" y="41"/>
                    </a:cubicBezTo>
                    <a:cubicBezTo>
                      <a:pt x="0" y="54"/>
                      <a:pt x="5" y="65"/>
                      <a:pt x="13" y="72"/>
                    </a:cubicBezTo>
                    <a:cubicBezTo>
                      <a:pt x="13" y="72"/>
                      <a:pt x="13" y="72"/>
                      <a:pt x="13" y="72"/>
                    </a:cubicBezTo>
                    <a:cubicBezTo>
                      <a:pt x="58" y="117"/>
                      <a:pt x="58" y="117"/>
                      <a:pt x="58" y="117"/>
                    </a:cubicBezTo>
                    <a:cubicBezTo>
                      <a:pt x="63" y="122"/>
                      <a:pt x="67" y="126"/>
                      <a:pt x="72" y="126"/>
                    </a:cubicBezTo>
                    <a:cubicBezTo>
                      <a:pt x="76" y="126"/>
                      <a:pt x="81" y="122"/>
                      <a:pt x="85" y="117"/>
                    </a:cubicBezTo>
                    <a:cubicBezTo>
                      <a:pt x="130" y="72"/>
                      <a:pt x="130" y="72"/>
                      <a:pt x="130" y="72"/>
                    </a:cubicBezTo>
                    <a:cubicBezTo>
                      <a:pt x="130" y="72"/>
                      <a:pt x="130" y="72"/>
                      <a:pt x="130" y="72"/>
                    </a:cubicBezTo>
                    <a:cubicBezTo>
                      <a:pt x="139" y="65"/>
                      <a:pt x="144" y="54"/>
                      <a:pt x="144" y="41"/>
                    </a:cubicBezTo>
                    <a:close/>
                    <a:moveTo>
                      <a:pt x="118" y="59"/>
                    </a:moveTo>
                    <a:cubicBezTo>
                      <a:pt x="73" y="104"/>
                      <a:pt x="73" y="104"/>
                      <a:pt x="73" y="104"/>
                    </a:cubicBezTo>
                    <a:cubicBezTo>
                      <a:pt x="72" y="105"/>
                      <a:pt x="72" y="105"/>
                      <a:pt x="72" y="105"/>
                    </a:cubicBezTo>
                    <a:cubicBezTo>
                      <a:pt x="72" y="105"/>
                      <a:pt x="71" y="105"/>
                      <a:pt x="71" y="104"/>
                    </a:cubicBezTo>
                    <a:cubicBezTo>
                      <a:pt x="25" y="59"/>
                      <a:pt x="25" y="59"/>
                      <a:pt x="25" y="59"/>
                    </a:cubicBezTo>
                    <a:cubicBezTo>
                      <a:pt x="20" y="54"/>
                      <a:pt x="18" y="48"/>
                      <a:pt x="18" y="41"/>
                    </a:cubicBezTo>
                    <a:cubicBezTo>
                      <a:pt x="18" y="29"/>
                      <a:pt x="28" y="18"/>
                      <a:pt x="41" y="18"/>
                    </a:cubicBezTo>
                    <a:cubicBezTo>
                      <a:pt x="48" y="18"/>
                      <a:pt x="54" y="21"/>
                      <a:pt x="58" y="26"/>
                    </a:cubicBezTo>
                    <a:cubicBezTo>
                      <a:pt x="72" y="40"/>
                      <a:pt x="72" y="40"/>
                      <a:pt x="72" y="40"/>
                    </a:cubicBezTo>
                    <a:cubicBezTo>
                      <a:pt x="85" y="26"/>
                      <a:pt x="85" y="26"/>
                      <a:pt x="85" y="26"/>
                    </a:cubicBezTo>
                    <a:cubicBezTo>
                      <a:pt x="90" y="21"/>
                      <a:pt x="96" y="18"/>
                      <a:pt x="102" y="18"/>
                    </a:cubicBezTo>
                    <a:cubicBezTo>
                      <a:pt x="115" y="18"/>
                      <a:pt x="126" y="29"/>
                      <a:pt x="126" y="41"/>
                    </a:cubicBezTo>
                    <a:cubicBezTo>
                      <a:pt x="126" y="48"/>
                      <a:pt x="123" y="54"/>
                      <a:pt x="118"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91" name="Freeform 97"/>
              <p:cNvSpPr>
                <a:spLocks noEditPoints="1"/>
              </p:cNvSpPr>
              <p:nvPr/>
            </p:nvSpPr>
            <p:spPr bwMode="auto">
              <a:xfrm>
                <a:off x="10558179" y="4663940"/>
                <a:ext cx="195733" cy="195733"/>
              </a:xfrm>
              <a:custGeom>
                <a:avLst/>
                <a:gdLst>
                  <a:gd name="T0" fmla="*/ 31 w 61"/>
                  <a:gd name="T1" fmla="*/ 0 h 61"/>
                  <a:gd name="T2" fmla="*/ 0 w 61"/>
                  <a:gd name="T3" fmla="*/ 30 h 61"/>
                  <a:gd name="T4" fmla="*/ 31 w 61"/>
                  <a:gd name="T5" fmla="*/ 61 h 61"/>
                  <a:gd name="T6" fmla="*/ 61 w 61"/>
                  <a:gd name="T7" fmla="*/ 30 h 61"/>
                  <a:gd name="T8" fmla="*/ 31 w 61"/>
                  <a:gd name="T9" fmla="*/ 0 h 61"/>
                  <a:gd name="T10" fmla="*/ 31 w 61"/>
                  <a:gd name="T11" fmla="*/ 55 h 61"/>
                  <a:gd name="T12" fmla="*/ 6 w 61"/>
                  <a:gd name="T13" fmla="*/ 30 h 61"/>
                  <a:gd name="T14" fmla="*/ 31 w 61"/>
                  <a:gd name="T15" fmla="*/ 6 h 61"/>
                  <a:gd name="T16" fmla="*/ 55 w 61"/>
                  <a:gd name="T17" fmla="*/ 30 h 61"/>
                  <a:gd name="T18" fmla="*/ 31 w 61"/>
                  <a:gd name="T19" fmla="*/ 55 h 61"/>
                  <a:gd name="T20" fmla="*/ 27 w 61"/>
                  <a:gd name="T21" fmla="*/ 15 h 61"/>
                  <a:gd name="T22" fmla="*/ 34 w 61"/>
                  <a:gd name="T23" fmla="*/ 15 h 61"/>
                  <a:gd name="T24" fmla="*/ 34 w 61"/>
                  <a:gd name="T25" fmla="*/ 23 h 61"/>
                  <a:gd name="T26" fmla="*/ 27 w 61"/>
                  <a:gd name="T27" fmla="*/ 23 h 61"/>
                  <a:gd name="T28" fmla="*/ 27 w 61"/>
                  <a:gd name="T29" fmla="*/ 15 h 61"/>
                  <a:gd name="T30" fmla="*/ 38 w 61"/>
                  <a:gd name="T31" fmla="*/ 46 h 61"/>
                  <a:gd name="T32" fmla="*/ 23 w 61"/>
                  <a:gd name="T33" fmla="*/ 46 h 61"/>
                  <a:gd name="T34" fmla="*/ 23 w 61"/>
                  <a:gd name="T35" fmla="*/ 42 h 61"/>
                  <a:gd name="T36" fmla="*/ 27 w 61"/>
                  <a:gd name="T37" fmla="*/ 42 h 61"/>
                  <a:gd name="T38" fmla="*/ 27 w 61"/>
                  <a:gd name="T39" fmla="*/ 30 h 61"/>
                  <a:gd name="T40" fmla="*/ 23 w 61"/>
                  <a:gd name="T41" fmla="*/ 30 h 61"/>
                  <a:gd name="T42" fmla="*/ 23 w 61"/>
                  <a:gd name="T43" fmla="*/ 27 h 61"/>
                  <a:gd name="T44" fmla="*/ 34 w 61"/>
                  <a:gd name="T45" fmla="*/ 27 h 61"/>
                  <a:gd name="T46" fmla="*/ 34 w 61"/>
                  <a:gd name="T47" fmla="*/ 42 h 61"/>
                  <a:gd name="T48" fmla="*/ 38 w 61"/>
                  <a:gd name="T49" fmla="*/ 42 h 61"/>
                  <a:gd name="T50" fmla="*/ 38 w 61"/>
                  <a:gd name="T51" fmla="*/ 4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1" h="61">
                    <a:moveTo>
                      <a:pt x="31" y="0"/>
                    </a:moveTo>
                    <a:cubicBezTo>
                      <a:pt x="14" y="0"/>
                      <a:pt x="0" y="14"/>
                      <a:pt x="0" y="30"/>
                    </a:cubicBezTo>
                    <a:cubicBezTo>
                      <a:pt x="0" y="47"/>
                      <a:pt x="14" y="61"/>
                      <a:pt x="31" y="61"/>
                    </a:cubicBezTo>
                    <a:cubicBezTo>
                      <a:pt x="47" y="61"/>
                      <a:pt x="61" y="47"/>
                      <a:pt x="61" y="30"/>
                    </a:cubicBezTo>
                    <a:cubicBezTo>
                      <a:pt x="61" y="14"/>
                      <a:pt x="47" y="0"/>
                      <a:pt x="31" y="0"/>
                    </a:cubicBezTo>
                    <a:close/>
                    <a:moveTo>
                      <a:pt x="31" y="55"/>
                    </a:moveTo>
                    <a:cubicBezTo>
                      <a:pt x="17" y="55"/>
                      <a:pt x="6" y="44"/>
                      <a:pt x="6" y="30"/>
                    </a:cubicBezTo>
                    <a:cubicBezTo>
                      <a:pt x="6" y="17"/>
                      <a:pt x="17" y="6"/>
                      <a:pt x="31" y="6"/>
                    </a:cubicBezTo>
                    <a:cubicBezTo>
                      <a:pt x="44" y="6"/>
                      <a:pt x="55" y="17"/>
                      <a:pt x="55" y="30"/>
                    </a:cubicBezTo>
                    <a:cubicBezTo>
                      <a:pt x="55" y="44"/>
                      <a:pt x="44" y="55"/>
                      <a:pt x="31" y="55"/>
                    </a:cubicBezTo>
                    <a:close/>
                    <a:moveTo>
                      <a:pt x="27" y="15"/>
                    </a:moveTo>
                    <a:cubicBezTo>
                      <a:pt x="34" y="15"/>
                      <a:pt x="34" y="15"/>
                      <a:pt x="34" y="15"/>
                    </a:cubicBezTo>
                    <a:cubicBezTo>
                      <a:pt x="34" y="23"/>
                      <a:pt x="34" y="23"/>
                      <a:pt x="34" y="23"/>
                    </a:cubicBezTo>
                    <a:cubicBezTo>
                      <a:pt x="27" y="23"/>
                      <a:pt x="27" y="23"/>
                      <a:pt x="27" y="23"/>
                    </a:cubicBezTo>
                    <a:lnTo>
                      <a:pt x="27" y="15"/>
                    </a:lnTo>
                    <a:close/>
                    <a:moveTo>
                      <a:pt x="38" y="46"/>
                    </a:moveTo>
                    <a:cubicBezTo>
                      <a:pt x="23" y="46"/>
                      <a:pt x="23" y="46"/>
                      <a:pt x="23" y="46"/>
                    </a:cubicBezTo>
                    <a:cubicBezTo>
                      <a:pt x="23" y="42"/>
                      <a:pt x="23" y="42"/>
                      <a:pt x="23" y="42"/>
                    </a:cubicBezTo>
                    <a:cubicBezTo>
                      <a:pt x="27" y="42"/>
                      <a:pt x="27" y="42"/>
                      <a:pt x="27" y="42"/>
                    </a:cubicBezTo>
                    <a:cubicBezTo>
                      <a:pt x="27" y="30"/>
                      <a:pt x="27" y="30"/>
                      <a:pt x="27" y="30"/>
                    </a:cubicBezTo>
                    <a:cubicBezTo>
                      <a:pt x="23" y="30"/>
                      <a:pt x="23" y="30"/>
                      <a:pt x="23" y="30"/>
                    </a:cubicBezTo>
                    <a:cubicBezTo>
                      <a:pt x="23" y="27"/>
                      <a:pt x="23" y="27"/>
                      <a:pt x="23" y="27"/>
                    </a:cubicBezTo>
                    <a:cubicBezTo>
                      <a:pt x="34" y="27"/>
                      <a:pt x="34" y="27"/>
                      <a:pt x="34" y="27"/>
                    </a:cubicBezTo>
                    <a:cubicBezTo>
                      <a:pt x="34" y="42"/>
                      <a:pt x="34" y="42"/>
                      <a:pt x="34" y="42"/>
                    </a:cubicBezTo>
                    <a:cubicBezTo>
                      <a:pt x="38" y="42"/>
                      <a:pt x="38" y="42"/>
                      <a:pt x="38" y="42"/>
                    </a:cubicBezTo>
                    <a:lnTo>
                      <a:pt x="38"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92" name="Freeform 98"/>
              <p:cNvSpPr>
                <a:spLocks noEditPoints="1"/>
              </p:cNvSpPr>
              <p:nvPr/>
            </p:nvSpPr>
            <p:spPr bwMode="auto">
              <a:xfrm>
                <a:off x="10607112" y="4990815"/>
                <a:ext cx="299472" cy="301429"/>
              </a:xfrm>
              <a:custGeom>
                <a:avLst/>
                <a:gdLst>
                  <a:gd name="T0" fmla="*/ 85 w 94"/>
                  <a:gd name="T1" fmla="*/ 20 h 94"/>
                  <a:gd name="T2" fmla="*/ 37 w 94"/>
                  <a:gd name="T3" fmla="*/ 2 h 94"/>
                  <a:gd name="T4" fmla="*/ 20 w 94"/>
                  <a:gd name="T5" fmla="*/ 10 h 94"/>
                  <a:gd name="T6" fmla="*/ 2 w 94"/>
                  <a:gd name="T7" fmla="*/ 57 h 94"/>
                  <a:gd name="T8" fmla="*/ 10 w 94"/>
                  <a:gd name="T9" fmla="*/ 74 h 94"/>
                  <a:gd name="T10" fmla="*/ 57 w 94"/>
                  <a:gd name="T11" fmla="*/ 92 h 94"/>
                  <a:gd name="T12" fmla="*/ 74 w 94"/>
                  <a:gd name="T13" fmla="*/ 84 h 94"/>
                  <a:gd name="T14" fmla="*/ 92 w 94"/>
                  <a:gd name="T15" fmla="*/ 37 h 94"/>
                  <a:gd name="T16" fmla="*/ 85 w 94"/>
                  <a:gd name="T17" fmla="*/ 20 h 94"/>
                  <a:gd name="T18" fmla="*/ 36 w 94"/>
                  <a:gd name="T19" fmla="*/ 38 h 94"/>
                  <a:gd name="T20" fmla="*/ 62 w 94"/>
                  <a:gd name="T21" fmla="*/ 47 h 94"/>
                  <a:gd name="T22" fmla="*/ 61 w 94"/>
                  <a:gd name="T23" fmla="*/ 52 h 94"/>
                  <a:gd name="T24" fmla="*/ 42 w 94"/>
                  <a:gd name="T25" fmla="*/ 61 h 94"/>
                  <a:gd name="T26" fmla="*/ 33 w 94"/>
                  <a:gd name="T27" fmla="*/ 42 h 94"/>
                  <a:gd name="T28" fmla="*/ 36 w 94"/>
                  <a:gd name="T29" fmla="*/ 38 h 94"/>
                  <a:gd name="T30" fmla="*/ 76 w 94"/>
                  <a:gd name="T31" fmla="*/ 53 h 94"/>
                  <a:gd name="T32" fmla="*/ 69 w 94"/>
                  <a:gd name="T33" fmla="*/ 71 h 94"/>
                  <a:gd name="T34" fmla="*/ 66 w 94"/>
                  <a:gd name="T35" fmla="*/ 80 h 94"/>
                  <a:gd name="T36" fmla="*/ 59 w 94"/>
                  <a:gd name="T37" fmla="*/ 82 h 94"/>
                  <a:gd name="T38" fmla="*/ 15 w 94"/>
                  <a:gd name="T39" fmla="*/ 65 h 94"/>
                  <a:gd name="T40" fmla="*/ 12 w 94"/>
                  <a:gd name="T41" fmla="*/ 59 h 94"/>
                  <a:gd name="T42" fmla="*/ 15 w 94"/>
                  <a:gd name="T43" fmla="*/ 50 h 94"/>
                  <a:gd name="T44" fmla="*/ 22 w 94"/>
                  <a:gd name="T45" fmla="*/ 32 h 94"/>
                  <a:gd name="T46" fmla="*/ 22 w 94"/>
                  <a:gd name="T47" fmla="*/ 32 h 94"/>
                  <a:gd name="T48" fmla="*/ 29 w 94"/>
                  <a:gd name="T49" fmla="*/ 35 h 94"/>
                  <a:gd name="T50" fmla="*/ 27 w 94"/>
                  <a:gd name="T51" fmla="*/ 39 h 94"/>
                  <a:gd name="T52" fmla="*/ 39 w 94"/>
                  <a:gd name="T53" fmla="*/ 67 h 94"/>
                  <a:gd name="T54" fmla="*/ 67 w 94"/>
                  <a:gd name="T55" fmla="*/ 55 h 94"/>
                  <a:gd name="T56" fmla="*/ 69 w 94"/>
                  <a:gd name="T57" fmla="*/ 50 h 94"/>
                  <a:gd name="T58" fmla="*/ 76 w 94"/>
                  <a:gd name="T59" fmla="*/ 53 h 94"/>
                  <a:gd name="T60" fmla="*/ 82 w 94"/>
                  <a:gd name="T61" fmla="*/ 37 h 94"/>
                  <a:gd name="T62" fmla="*/ 79 w 94"/>
                  <a:gd name="T63" fmla="*/ 38 h 94"/>
                  <a:gd name="T64" fmla="*/ 74 w 94"/>
                  <a:gd name="T65" fmla="*/ 37 h 94"/>
                  <a:gd name="T66" fmla="*/ 73 w 94"/>
                  <a:gd name="T67" fmla="*/ 34 h 94"/>
                  <a:gd name="T68" fmla="*/ 74 w 94"/>
                  <a:gd name="T69" fmla="*/ 29 h 94"/>
                  <a:gd name="T70" fmla="*/ 77 w 94"/>
                  <a:gd name="T71" fmla="*/ 28 h 94"/>
                  <a:gd name="T72" fmla="*/ 82 w 94"/>
                  <a:gd name="T73" fmla="*/ 29 h 94"/>
                  <a:gd name="T74" fmla="*/ 83 w 94"/>
                  <a:gd name="T75" fmla="*/ 33 h 94"/>
                  <a:gd name="T76" fmla="*/ 82 w 94"/>
                  <a:gd name="T77" fmla="*/ 3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4" h="94">
                    <a:moveTo>
                      <a:pt x="85" y="20"/>
                    </a:moveTo>
                    <a:cubicBezTo>
                      <a:pt x="37" y="2"/>
                      <a:pt x="37" y="2"/>
                      <a:pt x="37" y="2"/>
                    </a:cubicBezTo>
                    <a:cubicBezTo>
                      <a:pt x="30" y="0"/>
                      <a:pt x="23" y="3"/>
                      <a:pt x="20" y="10"/>
                    </a:cubicBezTo>
                    <a:cubicBezTo>
                      <a:pt x="2" y="57"/>
                      <a:pt x="2" y="57"/>
                      <a:pt x="2" y="57"/>
                    </a:cubicBezTo>
                    <a:cubicBezTo>
                      <a:pt x="0" y="64"/>
                      <a:pt x="3" y="71"/>
                      <a:pt x="10" y="74"/>
                    </a:cubicBezTo>
                    <a:cubicBezTo>
                      <a:pt x="57" y="92"/>
                      <a:pt x="57" y="92"/>
                      <a:pt x="57" y="92"/>
                    </a:cubicBezTo>
                    <a:cubicBezTo>
                      <a:pt x="64" y="94"/>
                      <a:pt x="71" y="91"/>
                      <a:pt x="74" y="84"/>
                    </a:cubicBezTo>
                    <a:cubicBezTo>
                      <a:pt x="92" y="37"/>
                      <a:pt x="92" y="37"/>
                      <a:pt x="92" y="37"/>
                    </a:cubicBezTo>
                    <a:cubicBezTo>
                      <a:pt x="94" y="30"/>
                      <a:pt x="91" y="23"/>
                      <a:pt x="85" y="20"/>
                    </a:cubicBezTo>
                    <a:close/>
                    <a:moveTo>
                      <a:pt x="36" y="38"/>
                    </a:moveTo>
                    <a:cubicBezTo>
                      <a:pt x="62" y="47"/>
                      <a:pt x="62" y="47"/>
                      <a:pt x="62" y="47"/>
                    </a:cubicBezTo>
                    <a:cubicBezTo>
                      <a:pt x="62" y="49"/>
                      <a:pt x="61" y="51"/>
                      <a:pt x="61" y="52"/>
                    </a:cubicBezTo>
                    <a:cubicBezTo>
                      <a:pt x="58" y="60"/>
                      <a:pt x="49" y="64"/>
                      <a:pt x="42" y="61"/>
                    </a:cubicBezTo>
                    <a:cubicBezTo>
                      <a:pt x="34" y="58"/>
                      <a:pt x="31" y="49"/>
                      <a:pt x="33" y="42"/>
                    </a:cubicBezTo>
                    <a:cubicBezTo>
                      <a:pt x="34" y="40"/>
                      <a:pt x="35" y="39"/>
                      <a:pt x="36" y="38"/>
                    </a:cubicBezTo>
                    <a:close/>
                    <a:moveTo>
                      <a:pt x="76" y="53"/>
                    </a:moveTo>
                    <a:cubicBezTo>
                      <a:pt x="69" y="71"/>
                      <a:pt x="69" y="71"/>
                      <a:pt x="69" y="71"/>
                    </a:cubicBezTo>
                    <a:cubicBezTo>
                      <a:pt x="66" y="80"/>
                      <a:pt x="66" y="80"/>
                      <a:pt x="66" y="80"/>
                    </a:cubicBezTo>
                    <a:cubicBezTo>
                      <a:pt x="65" y="82"/>
                      <a:pt x="62" y="83"/>
                      <a:pt x="59" y="82"/>
                    </a:cubicBezTo>
                    <a:cubicBezTo>
                      <a:pt x="15" y="65"/>
                      <a:pt x="15" y="65"/>
                      <a:pt x="15" y="65"/>
                    </a:cubicBezTo>
                    <a:cubicBezTo>
                      <a:pt x="12" y="64"/>
                      <a:pt x="11" y="62"/>
                      <a:pt x="12" y="59"/>
                    </a:cubicBezTo>
                    <a:cubicBezTo>
                      <a:pt x="15" y="50"/>
                      <a:pt x="15" y="50"/>
                      <a:pt x="15" y="50"/>
                    </a:cubicBezTo>
                    <a:cubicBezTo>
                      <a:pt x="22" y="32"/>
                      <a:pt x="22" y="32"/>
                      <a:pt x="22" y="32"/>
                    </a:cubicBezTo>
                    <a:cubicBezTo>
                      <a:pt x="22" y="32"/>
                      <a:pt x="22" y="32"/>
                      <a:pt x="22" y="32"/>
                    </a:cubicBezTo>
                    <a:cubicBezTo>
                      <a:pt x="29" y="35"/>
                      <a:pt x="29" y="35"/>
                      <a:pt x="29" y="35"/>
                    </a:cubicBezTo>
                    <a:cubicBezTo>
                      <a:pt x="28" y="36"/>
                      <a:pt x="27" y="38"/>
                      <a:pt x="27" y="39"/>
                    </a:cubicBezTo>
                    <a:cubicBezTo>
                      <a:pt x="23" y="51"/>
                      <a:pt x="28" y="63"/>
                      <a:pt x="39" y="67"/>
                    </a:cubicBezTo>
                    <a:cubicBezTo>
                      <a:pt x="51" y="72"/>
                      <a:pt x="63" y="66"/>
                      <a:pt x="67" y="55"/>
                    </a:cubicBezTo>
                    <a:cubicBezTo>
                      <a:pt x="68" y="53"/>
                      <a:pt x="68" y="52"/>
                      <a:pt x="69" y="50"/>
                    </a:cubicBezTo>
                    <a:cubicBezTo>
                      <a:pt x="76" y="53"/>
                      <a:pt x="76" y="53"/>
                      <a:pt x="76" y="53"/>
                    </a:cubicBezTo>
                    <a:close/>
                    <a:moveTo>
                      <a:pt x="82" y="37"/>
                    </a:moveTo>
                    <a:cubicBezTo>
                      <a:pt x="81" y="38"/>
                      <a:pt x="80" y="39"/>
                      <a:pt x="79" y="38"/>
                    </a:cubicBezTo>
                    <a:cubicBezTo>
                      <a:pt x="74" y="37"/>
                      <a:pt x="74" y="37"/>
                      <a:pt x="74" y="37"/>
                    </a:cubicBezTo>
                    <a:cubicBezTo>
                      <a:pt x="73" y="36"/>
                      <a:pt x="72" y="35"/>
                      <a:pt x="73" y="34"/>
                    </a:cubicBezTo>
                    <a:cubicBezTo>
                      <a:pt x="74" y="29"/>
                      <a:pt x="74" y="29"/>
                      <a:pt x="74" y="29"/>
                    </a:cubicBezTo>
                    <a:cubicBezTo>
                      <a:pt x="75" y="28"/>
                      <a:pt x="76" y="27"/>
                      <a:pt x="77" y="28"/>
                    </a:cubicBezTo>
                    <a:cubicBezTo>
                      <a:pt x="82" y="29"/>
                      <a:pt x="82" y="29"/>
                      <a:pt x="82" y="29"/>
                    </a:cubicBezTo>
                    <a:cubicBezTo>
                      <a:pt x="83" y="30"/>
                      <a:pt x="84" y="31"/>
                      <a:pt x="83" y="33"/>
                    </a:cubicBezTo>
                    <a:lnTo>
                      <a:pt x="82"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93" name="Freeform 99"/>
              <p:cNvSpPr>
                <a:spLocks noEditPoints="1"/>
              </p:cNvSpPr>
              <p:nvPr/>
            </p:nvSpPr>
            <p:spPr bwMode="auto">
              <a:xfrm>
                <a:off x="10793059" y="3628514"/>
                <a:ext cx="168330" cy="168330"/>
              </a:xfrm>
              <a:custGeom>
                <a:avLst/>
                <a:gdLst>
                  <a:gd name="T0" fmla="*/ 44 w 53"/>
                  <a:gd name="T1" fmla="*/ 0 h 53"/>
                  <a:gd name="T2" fmla="*/ 9 w 53"/>
                  <a:gd name="T3" fmla="*/ 0 h 53"/>
                  <a:gd name="T4" fmla="*/ 0 w 53"/>
                  <a:gd name="T5" fmla="*/ 9 h 53"/>
                  <a:gd name="T6" fmla="*/ 0 w 53"/>
                  <a:gd name="T7" fmla="*/ 44 h 53"/>
                  <a:gd name="T8" fmla="*/ 9 w 53"/>
                  <a:gd name="T9" fmla="*/ 53 h 53"/>
                  <a:gd name="T10" fmla="*/ 44 w 53"/>
                  <a:gd name="T11" fmla="*/ 53 h 53"/>
                  <a:gd name="T12" fmla="*/ 53 w 53"/>
                  <a:gd name="T13" fmla="*/ 44 h 53"/>
                  <a:gd name="T14" fmla="*/ 53 w 53"/>
                  <a:gd name="T15" fmla="*/ 9 h 53"/>
                  <a:gd name="T16" fmla="*/ 44 w 53"/>
                  <a:gd name="T17" fmla="*/ 0 h 53"/>
                  <a:gd name="T18" fmla="*/ 20 w 53"/>
                  <a:gd name="T19" fmla="*/ 43 h 53"/>
                  <a:gd name="T20" fmla="*/ 13 w 53"/>
                  <a:gd name="T21" fmla="*/ 43 h 53"/>
                  <a:gd name="T22" fmla="*/ 13 w 53"/>
                  <a:gd name="T23" fmla="*/ 20 h 53"/>
                  <a:gd name="T24" fmla="*/ 20 w 53"/>
                  <a:gd name="T25" fmla="*/ 20 h 53"/>
                  <a:gd name="T26" fmla="*/ 20 w 53"/>
                  <a:gd name="T27" fmla="*/ 43 h 53"/>
                  <a:gd name="T28" fmla="*/ 17 w 53"/>
                  <a:gd name="T29" fmla="*/ 16 h 53"/>
                  <a:gd name="T30" fmla="*/ 13 w 53"/>
                  <a:gd name="T31" fmla="*/ 13 h 53"/>
                  <a:gd name="T32" fmla="*/ 17 w 53"/>
                  <a:gd name="T33" fmla="*/ 10 h 53"/>
                  <a:gd name="T34" fmla="*/ 20 w 53"/>
                  <a:gd name="T35" fmla="*/ 13 h 53"/>
                  <a:gd name="T36" fmla="*/ 17 w 53"/>
                  <a:gd name="T37" fmla="*/ 16 h 53"/>
                  <a:gd name="T38" fmla="*/ 43 w 53"/>
                  <a:gd name="T39" fmla="*/ 43 h 53"/>
                  <a:gd name="T40" fmla="*/ 37 w 53"/>
                  <a:gd name="T41" fmla="*/ 43 h 53"/>
                  <a:gd name="T42" fmla="*/ 37 w 53"/>
                  <a:gd name="T43" fmla="*/ 30 h 53"/>
                  <a:gd name="T44" fmla="*/ 33 w 53"/>
                  <a:gd name="T45" fmla="*/ 26 h 53"/>
                  <a:gd name="T46" fmla="*/ 30 w 53"/>
                  <a:gd name="T47" fmla="*/ 30 h 53"/>
                  <a:gd name="T48" fmla="*/ 30 w 53"/>
                  <a:gd name="T49" fmla="*/ 43 h 53"/>
                  <a:gd name="T50" fmla="*/ 23 w 53"/>
                  <a:gd name="T51" fmla="*/ 43 h 53"/>
                  <a:gd name="T52" fmla="*/ 23 w 53"/>
                  <a:gd name="T53" fmla="*/ 20 h 53"/>
                  <a:gd name="T54" fmla="*/ 30 w 53"/>
                  <a:gd name="T55" fmla="*/ 20 h 53"/>
                  <a:gd name="T56" fmla="*/ 30 w 53"/>
                  <a:gd name="T57" fmla="*/ 24 h 53"/>
                  <a:gd name="T58" fmla="*/ 36 w 53"/>
                  <a:gd name="T59" fmla="*/ 20 h 53"/>
                  <a:gd name="T60" fmla="*/ 43 w 53"/>
                  <a:gd name="T61" fmla="*/ 28 h 53"/>
                  <a:gd name="T62" fmla="*/ 43 w 53"/>
                  <a:gd name="T63" fmla="*/ 4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3" h="53">
                    <a:moveTo>
                      <a:pt x="44" y="0"/>
                    </a:moveTo>
                    <a:cubicBezTo>
                      <a:pt x="9" y="0"/>
                      <a:pt x="9" y="0"/>
                      <a:pt x="9" y="0"/>
                    </a:cubicBezTo>
                    <a:cubicBezTo>
                      <a:pt x="4" y="0"/>
                      <a:pt x="0" y="4"/>
                      <a:pt x="0" y="9"/>
                    </a:cubicBezTo>
                    <a:cubicBezTo>
                      <a:pt x="0" y="44"/>
                      <a:pt x="0" y="44"/>
                      <a:pt x="0" y="44"/>
                    </a:cubicBezTo>
                    <a:cubicBezTo>
                      <a:pt x="0" y="49"/>
                      <a:pt x="4" y="53"/>
                      <a:pt x="9" y="53"/>
                    </a:cubicBezTo>
                    <a:cubicBezTo>
                      <a:pt x="44" y="53"/>
                      <a:pt x="44" y="53"/>
                      <a:pt x="44" y="53"/>
                    </a:cubicBezTo>
                    <a:cubicBezTo>
                      <a:pt x="49" y="53"/>
                      <a:pt x="53" y="49"/>
                      <a:pt x="53" y="44"/>
                    </a:cubicBezTo>
                    <a:cubicBezTo>
                      <a:pt x="53" y="9"/>
                      <a:pt x="53" y="9"/>
                      <a:pt x="53" y="9"/>
                    </a:cubicBezTo>
                    <a:cubicBezTo>
                      <a:pt x="53" y="4"/>
                      <a:pt x="49" y="0"/>
                      <a:pt x="44" y="0"/>
                    </a:cubicBezTo>
                    <a:close/>
                    <a:moveTo>
                      <a:pt x="20" y="43"/>
                    </a:moveTo>
                    <a:cubicBezTo>
                      <a:pt x="13" y="43"/>
                      <a:pt x="13" y="43"/>
                      <a:pt x="13" y="43"/>
                    </a:cubicBezTo>
                    <a:cubicBezTo>
                      <a:pt x="13" y="20"/>
                      <a:pt x="13" y="20"/>
                      <a:pt x="13" y="20"/>
                    </a:cubicBezTo>
                    <a:cubicBezTo>
                      <a:pt x="20" y="20"/>
                      <a:pt x="20" y="20"/>
                      <a:pt x="20" y="20"/>
                    </a:cubicBezTo>
                    <a:lnTo>
                      <a:pt x="20" y="43"/>
                    </a:lnTo>
                    <a:close/>
                    <a:moveTo>
                      <a:pt x="17" y="16"/>
                    </a:moveTo>
                    <a:cubicBezTo>
                      <a:pt x="15" y="16"/>
                      <a:pt x="13" y="15"/>
                      <a:pt x="13" y="13"/>
                    </a:cubicBezTo>
                    <a:cubicBezTo>
                      <a:pt x="13" y="11"/>
                      <a:pt x="15" y="10"/>
                      <a:pt x="17" y="10"/>
                    </a:cubicBezTo>
                    <a:cubicBezTo>
                      <a:pt x="18" y="10"/>
                      <a:pt x="20" y="11"/>
                      <a:pt x="20" y="13"/>
                    </a:cubicBezTo>
                    <a:cubicBezTo>
                      <a:pt x="20" y="15"/>
                      <a:pt x="18" y="16"/>
                      <a:pt x="17" y="16"/>
                    </a:cubicBezTo>
                    <a:close/>
                    <a:moveTo>
                      <a:pt x="43" y="43"/>
                    </a:moveTo>
                    <a:cubicBezTo>
                      <a:pt x="37" y="43"/>
                      <a:pt x="37" y="43"/>
                      <a:pt x="37" y="43"/>
                    </a:cubicBezTo>
                    <a:cubicBezTo>
                      <a:pt x="37" y="30"/>
                      <a:pt x="37" y="30"/>
                      <a:pt x="37" y="30"/>
                    </a:cubicBezTo>
                    <a:cubicBezTo>
                      <a:pt x="37" y="28"/>
                      <a:pt x="35" y="26"/>
                      <a:pt x="33" y="26"/>
                    </a:cubicBezTo>
                    <a:cubicBezTo>
                      <a:pt x="31" y="26"/>
                      <a:pt x="30" y="28"/>
                      <a:pt x="30" y="30"/>
                    </a:cubicBezTo>
                    <a:cubicBezTo>
                      <a:pt x="30" y="43"/>
                      <a:pt x="30" y="43"/>
                      <a:pt x="30" y="43"/>
                    </a:cubicBezTo>
                    <a:cubicBezTo>
                      <a:pt x="23" y="43"/>
                      <a:pt x="23" y="43"/>
                      <a:pt x="23" y="43"/>
                    </a:cubicBezTo>
                    <a:cubicBezTo>
                      <a:pt x="23" y="20"/>
                      <a:pt x="23" y="20"/>
                      <a:pt x="23" y="20"/>
                    </a:cubicBezTo>
                    <a:cubicBezTo>
                      <a:pt x="30" y="20"/>
                      <a:pt x="30" y="20"/>
                      <a:pt x="30" y="20"/>
                    </a:cubicBezTo>
                    <a:cubicBezTo>
                      <a:pt x="30" y="24"/>
                      <a:pt x="30" y="24"/>
                      <a:pt x="30" y="24"/>
                    </a:cubicBezTo>
                    <a:cubicBezTo>
                      <a:pt x="31" y="22"/>
                      <a:pt x="33" y="20"/>
                      <a:pt x="36" y="20"/>
                    </a:cubicBezTo>
                    <a:cubicBezTo>
                      <a:pt x="40" y="20"/>
                      <a:pt x="43" y="23"/>
                      <a:pt x="43" y="28"/>
                    </a:cubicBezTo>
                    <a:lnTo>
                      <a:pt x="43"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94" name="Freeform 100"/>
              <p:cNvSpPr>
                <a:spLocks noEditPoints="1"/>
              </p:cNvSpPr>
              <p:nvPr/>
            </p:nvSpPr>
            <p:spPr bwMode="auto">
              <a:xfrm>
                <a:off x="10646259" y="3395591"/>
                <a:ext cx="309258" cy="193775"/>
              </a:xfrm>
              <a:custGeom>
                <a:avLst/>
                <a:gdLst>
                  <a:gd name="T0" fmla="*/ 49 w 158"/>
                  <a:gd name="T1" fmla="*/ 70 h 99"/>
                  <a:gd name="T2" fmla="*/ 49 w 158"/>
                  <a:gd name="T3" fmla="*/ 39 h 99"/>
                  <a:gd name="T4" fmla="*/ 78 w 158"/>
                  <a:gd name="T5" fmla="*/ 39 h 99"/>
                  <a:gd name="T6" fmla="*/ 39 w 158"/>
                  <a:gd name="T7" fmla="*/ 0 h 99"/>
                  <a:gd name="T8" fmla="*/ 0 w 158"/>
                  <a:gd name="T9" fmla="*/ 39 h 99"/>
                  <a:gd name="T10" fmla="*/ 29 w 158"/>
                  <a:gd name="T11" fmla="*/ 39 h 99"/>
                  <a:gd name="T12" fmla="*/ 29 w 158"/>
                  <a:gd name="T13" fmla="*/ 89 h 99"/>
                  <a:gd name="T14" fmla="*/ 88 w 158"/>
                  <a:gd name="T15" fmla="*/ 89 h 99"/>
                  <a:gd name="T16" fmla="*/ 68 w 158"/>
                  <a:gd name="T17" fmla="*/ 70 h 99"/>
                  <a:gd name="T18" fmla="*/ 49 w 158"/>
                  <a:gd name="T19" fmla="*/ 70 h 99"/>
                  <a:gd name="T20" fmla="*/ 129 w 158"/>
                  <a:gd name="T21" fmla="*/ 58 h 99"/>
                  <a:gd name="T22" fmla="*/ 129 w 158"/>
                  <a:gd name="T23" fmla="*/ 9 h 99"/>
                  <a:gd name="T24" fmla="*/ 68 w 158"/>
                  <a:gd name="T25" fmla="*/ 9 h 99"/>
                  <a:gd name="T26" fmla="*/ 88 w 158"/>
                  <a:gd name="T27" fmla="*/ 29 h 99"/>
                  <a:gd name="T28" fmla="*/ 107 w 158"/>
                  <a:gd name="T29" fmla="*/ 29 h 99"/>
                  <a:gd name="T30" fmla="*/ 107 w 158"/>
                  <a:gd name="T31" fmla="*/ 58 h 99"/>
                  <a:gd name="T32" fmla="*/ 78 w 158"/>
                  <a:gd name="T33" fmla="*/ 58 h 99"/>
                  <a:gd name="T34" fmla="*/ 119 w 158"/>
                  <a:gd name="T35" fmla="*/ 99 h 99"/>
                  <a:gd name="T36" fmla="*/ 158 w 158"/>
                  <a:gd name="T37" fmla="*/ 58 h 99"/>
                  <a:gd name="T38" fmla="*/ 129 w 158"/>
                  <a:gd name="T39" fmla="*/ 5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8" h="99">
                    <a:moveTo>
                      <a:pt x="49" y="70"/>
                    </a:moveTo>
                    <a:lnTo>
                      <a:pt x="49" y="39"/>
                    </a:lnTo>
                    <a:lnTo>
                      <a:pt x="78" y="39"/>
                    </a:lnTo>
                    <a:lnTo>
                      <a:pt x="39" y="0"/>
                    </a:lnTo>
                    <a:lnTo>
                      <a:pt x="0" y="39"/>
                    </a:lnTo>
                    <a:lnTo>
                      <a:pt x="29" y="39"/>
                    </a:lnTo>
                    <a:lnTo>
                      <a:pt x="29" y="89"/>
                    </a:lnTo>
                    <a:lnTo>
                      <a:pt x="88" y="89"/>
                    </a:lnTo>
                    <a:lnTo>
                      <a:pt x="68" y="70"/>
                    </a:lnTo>
                    <a:lnTo>
                      <a:pt x="49" y="70"/>
                    </a:lnTo>
                    <a:close/>
                    <a:moveTo>
                      <a:pt x="129" y="58"/>
                    </a:moveTo>
                    <a:lnTo>
                      <a:pt x="129" y="9"/>
                    </a:lnTo>
                    <a:lnTo>
                      <a:pt x="68" y="9"/>
                    </a:lnTo>
                    <a:lnTo>
                      <a:pt x="88" y="29"/>
                    </a:lnTo>
                    <a:lnTo>
                      <a:pt x="107" y="29"/>
                    </a:lnTo>
                    <a:lnTo>
                      <a:pt x="107" y="58"/>
                    </a:lnTo>
                    <a:lnTo>
                      <a:pt x="78" y="58"/>
                    </a:lnTo>
                    <a:lnTo>
                      <a:pt x="119" y="99"/>
                    </a:lnTo>
                    <a:lnTo>
                      <a:pt x="158" y="58"/>
                    </a:lnTo>
                    <a:lnTo>
                      <a:pt x="129" y="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95" name="Freeform 101"/>
              <p:cNvSpPr>
                <a:spLocks noEditPoints="1"/>
              </p:cNvSpPr>
              <p:nvPr/>
            </p:nvSpPr>
            <p:spPr bwMode="auto">
              <a:xfrm>
                <a:off x="10910498" y="2367994"/>
                <a:ext cx="321002" cy="322959"/>
              </a:xfrm>
              <a:custGeom>
                <a:avLst/>
                <a:gdLst>
                  <a:gd name="T0" fmla="*/ 96 w 100"/>
                  <a:gd name="T1" fmla="*/ 85 h 101"/>
                  <a:gd name="T2" fmla="*/ 73 w 100"/>
                  <a:gd name="T3" fmla="*/ 65 h 101"/>
                  <a:gd name="T4" fmla="*/ 66 w 100"/>
                  <a:gd name="T5" fmla="*/ 62 h 101"/>
                  <a:gd name="T6" fmla="*/ 74 w 100"/>
                  <a:gd name="T7" fmla="*/ 37 h 101"/>
                  <a:gd name="T8" fmla="*/ 37 w 100"/>
                  <a:gd name="T9" fmla="*/ 0 h 101"/>
                  <a:gd name="T10" fmla="*/ 0 w 100"/>
                  <a:gd name="T11" fmla="*/ 37 h 101"/>
                  <a:gd name="T12" fmla="*/ 37 w 100"/>
                  <a:gd name="T13" fmla="*/ 75 h 101"/>
                  <a:gd name="T14" fmla="*/ 61 w 100"/>
                  <a:gd name="T15" fmla="*/ 66 h 101"/>
                  <a:gd name="T16" fmla="*/ 64 w 100"/>
                  <a:gd name="T17" fmla="*/ 73 h 101"/>
                  <a:gd name="T18" fmla="*/ 84 w 100"/>
                  <a:gd name="T19" fmla="*/ 96 h 101"/>
                  <a:gd name="T20" fmla="*/ 97 w 100"/>
                  <a:gd name="T21" fmla="*/ 97 h 101"/>
                  <a:gd name="T22" fmla="*/ 96 w 100"/>
                  <a:gd name="T23" fmla="*/ 85 h 101"/>
                  <a:gd name="T24" fmla="*/ 37 w 100"/>
                  <a:gd name="T25" fmla="*/ 62 h 101"/>
                  <a:gd name="T26" fmla="*/ 12 w 100"/>
                  <a:gd name="T27" fmla="*/ 37 h 101"/>
                  <a:gd name="T28" fmla="*/ 37 w 100"/>
                  <a:gd name="T29" fmla="*/ 12 h 101"/>
                  <a:gd name="T30" fmla="*/ 62 w 100"/>
                  <a:gd name="T31" fmla="*/ 37 h 101"/>
                  <a:gd name="T32" fmla="*/ 37 w 100"/>
                  <a:gd name="T33" fmla="*/ 6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0" h="101">
                    <a:moveTo>
                      <a:pt x="96" y="85"/>
                    </a:moveTo>
                    <a:cubicBezTo>
                      <a:pt x="73" y="65"/>
                      <a:pt x="73" y="65"/>
                      <a:pt x="73" y="65"/>
                    </a:cubicBezTo>
                    <a:cubicBezTo>
                      <a:pt x="70" y="62"/>
                      <a:pt x="68" y="61"/>
                      <a:pt x="66" y="62"/>
                    </a:cubicBezTo>
                    <a:cubicBezTo>
                      <a:pt x="71" y="55"/>
                      <a:pt x="74" y="47"/>
                      <a:pt x="74" y="37"/>
                    </a:cubicBezTo>
                    <a:cubicBezTo>
                      <a:pt x="74" y="17"/>
                      <a:pt x="58" y="0"/>
                      <a:pt x="37" y="0"/>
                    </a:cubicBezTo>
                    <a:cubicBezTo>
                      <a:pt x="17" y="0"/>
                      <a:pt x="0" y="17"/>
                      <a:pt x="0" y="37"/>
                    </a:cubicBezTo>
                    <a:cubicBezTo>
                      <a:pt x="0" y="58"/>
                      <a:pt x="17" y="75"/>
                      <a:pt x="37" y="75"/>
                    </a:cubicBezTo>
                    <a:cubicBezTo>
                      <a:pt x="46" y="75"/>
                      <a:pt x="55" y="71"/>
                      <a:pt x="61" y="66"/>
                    </a:cubicBezTo>
                    <a:cubicBezTo>
                      <a:pt x="61" y="68"/>
                      <a:pt x="62" y="70"/>
                      <a:pt x="64" y="73"/>
                    </a:cubicBezTo>
                    <a:cubicBezTo>
                      <a:pt x="84" y="96"/>
                      <a:pt x="84" y="96"/>
                      <a:pt x="84" y="96"/>
                    </a:cubicBezTo>
                    <a:cubicBezTo>
                      <a:pt x="88" y="100"/>
                      <a:pt x="94" y="101"/>
                      <a:pt x="97" y="97"/>
                    </a:cubicBezTo>
                    <a:cubicBezTo>
                      <a:pt x="100" y="94"/>
                      <a:pt x="100" y="88"/>
                      <a:pt x="96" y="85"/>
                    </a:cubicBezTo>
                    <a:close/>
                    <a:moveTo>
                      <a:pt x="37" y="62"/>
                    </a:moveTo>
                    <a:cubicBezTo>
                      <a:pt x="23" y="62"/>
                      <a:pt x="12" y="51"/>
                      <a:pt x="12" y="37"/>
                    </a:cubicBezTo>
                    <a:cubicBezTo>
                      <a:pt x="12" y="24"/>
                      <a:pt x="23" y="12"/>
                      <a:pt x="37" y="12"/>
                    </a:cubicBezTo>
                    <a:cubicBezTo>
                      <a:pt x="51" y="12"/>
                      <a:pt x="62" y="24"/>
                      <a:pt x="62" y="37"/>
                    </a:cubicBezTo>
                    <a:cubicBezTo>
                      <a:pt x="62" y="51"/>
                      <a:pt x="51" y="62"/>
                      <a:pt x="37"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96" name="Freeform 102"/>
              <p:cNvSpPr>
                <a:spLocks/>
              </p:cNvSpPr>
              <p:nvPr/>
            </p:nvSpPr>
            <p:spPr bwMode="auto">
              <a:xfrm>
                <a:off x="10581667" y="2328848"/>
                <a:ext cx="395380" cy="383636"/>
              </a:xfrm>
              <a:custGeom>
                <a:avLst/>
                <a:gdLst>
                  <a:gd name="T0" fmla="*/ 78 w 124"/>
                  <a:gd name="T1" fmla="*/ 84 h 120"/>
                  <a:gd name="T2" fmla="*/ 75 w 124"/>
                  <a:gd name="T3" fmla="*/ 75 h 120"/>
                  <a:gd name="T4" fmla="*/ 86 w 124"/>
                  <a:gd name="T5" fmla="*/ 54 h 120"/>
                  <a:gd name="T6" fmla="*/ 89 w 124"/>
                  <a:gd name="T7" fmla="*/ 37 h 120"/>
                  <a:gd name="T8" fmla="*/ 62 w 124"/>
                  <a:gd name="T9" fmla="*/ 0 h 120"/>
                  <a:gd name="T10" fmla="*/ 36 w 124"/>
                  <a:gd name="T11" fmla="*/ 37 h 120"/>
                  <a:gd name="T12" fmla="*/ 39 w 124"/>
                  <a:gd name="T13" fmla="*/ 54 h 120"/>
                  <a:gd name="T14" fmla="*/ 50 w 124"/>
                  <a:gd name="T15" fmla="*/ 75 h 120"/>
                  <a:gd name="T16" fmla="*/ 47 w 124"/>
                  <a:gd name="T17" fmla="*/ 84 h 120"/>
                  <a:gd name="T18" fmla="*/ 0 w 124"/>
                  <a:gd name="T19" fmla="*/ 120 h 120"/>
                  <a:gd name="T20" fmla="*/ 62 w 124"/>
                  <a:gd name="T21" fmla="*/ 120 h 120"/>
                  <a:gd name="T22" fmla="*/ 124 w 124"/>
                  <a:gd name="T23" fmla="*/ 120 h 120"/>
                  <a:gd name="T24" fmla="*/ 78 w 124"/>
                  <a:gd name="T25" fmla="*/ 8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120">
                    <a:moveTo>
                      <a:pt x="78" y="84"/>
                    </a:moveTo>
                    <a:cubicBezTo>
                      <a:pt x="75" y="84"/>
                      <a:pt x="75" y="75"/>
                      <a:pt x="75" y="75"/>
                    </a:cubicBezTo>
                    <a:cubicBezTo>
                      <a:pt x="75" y="75"/>
                      <a:pt x="84" y="66"/>
                      <a:pt x="86" y="54"/>
                    </a:cubicBezTo>
                    <a:cubicBezTo>
                      <a:pt x="91" y="54"/>
                      <a:pt x="94" y="42"/>
                      <a:pt x="89" y="37"/>
                    </a:cubicBezTo>
                    <a:cubicBezTo>
                      <a:pt x="89" y="32"/>
                      <a:pt x="96" y="0"/>
                      <a:pt x="62" y="0"/>
                    </a:cubicBezTo>
                    <a:cubicBezTo>
                      <a:pt x="29" y="0"/>
                      <a:pt x="36" y="32"/>
                      <a:pt x="36" y="37"/>
                    </a:cubicBezTo>
                    <a:cubicBezTo>
                      <a:pt x="31" y="42"/>
                      <a:pt x="34" y="54"/>
                      <a:pt x="39" y="54"/>
                    </a:cubicBezTo>
                    <a:cubicBezTo>
                      <a:pt x="41" y="66"/>
                      <a:pt x="50" y="75"/>
                      <a:pt x="50" y="75"/>
                    </a:cubicBezTo>
                    <a:cubicBezTo>
                      <a:pt x="50" y="75"/>
                      <a:pt x="50" y="84"/>
                      <a:pt x="47" y="84"/>
                    </a:cubicBezTo>
                    <a:cubicBezTo>
                      <a:pt x="37" y="86"/>
                      <a:pt x="0" y="102"/>
                      <a:pt x="0" y="120"/>
                    </a:cubicBezTo>
                    <a:cubicBezTo>
                      <a:pt x="62" y="120"/>
                      <a:pt x="62" y="120"/>
                      <a:pt x="62" y="120"/>
                    </a:cubicBezTo>
                    <a:cubicBezTo>
                      <a:pt x="124" y="120"/>
                      <a:pt x="124" y="120"/>
                      <a:pt x="124" y="120"/>
                    </a:cubicBezTo>
                    <a:cubicBezTo>
                      <a:pt x="124" y="102"/>
                      <a:pt x="88" y="86"/>
                      <a:pt x="78"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97" name="Freeform 103"/>
              <p:cNvSpPr>
                <a:spLocks noEditPoints="1"/>
              </p:cNvSpPr>
              <p:nvPr/>
            </p:nvSpPr>
            <p:spPr bwMode="auto">
              <a:xfrm>
                <a:off x="10658002" y="5303987"/>
                <a:ext cx="131142" cy="207477"/>
              </a:xfrm>
              <a:custGeom>
                <a:avLst/>
                <a:gdLst>
                  <a:gd name="T0" fmla="*/ 21 w 41"/>
                  <a:gd name="T1" fmla="*/ 0 h 65"/>
                  <a:gd name="T2" fmla="*/ 0 w 41"/>
                  <a:gd name="T3" fmla="*/ 20 h 65"/>
                  <a:gd name="T4" fmla="*/ 21 w 41"/>
                  <a:gd name="T5" fmla="*/ 65 h 65"/>
                  <a:gd name="T6" fmla="*/ 41 w 41"/>
                  <a:gd name="T7" fmla="*/ 20 h 65"/>
                  <a:gd name="T8" fmla="*/ 21 w 41"/>
                  <a:gd name="T9" fmla="*/ 0 h 65"/>
                  <a:gd name="T10" fmla="*/ 21 w 41"/>
                  <a:gd name="T11" fmla="*/ 33 h 65"/>
                  <a:gd name="T12" fmla="*/ 8 w 41"/>
                  <a:gd name="T13" fmla="*/ 20 h 65"/>
                  <a:gd name="T14" fmla="*/ 21 w 41"/>
                  <a:gd name="T15" fmla="*/ 8 h 65"/>
                  <a:gd name="T16" fmla="*/ 33 w 41"/>
                  <a:gd name="T17" fmla="*/ 20 h 65"/>
                  <a:gd name="T18" fmla="*/ 21 w 41"/>
                  <a:gd name="T19" fmla="*/ 33 h 65"/>
                  <a:gd name="T20" fmla="*/ 13 w 41"/>
                  <a:gd name="T21" fmla="*/ 20 h 65"/>
                  <a:gd name="T22" fmla="*/ 21 w 41"/>
                  <a:gd name="T23" fmla="*/ 28 h 65"/>
                  <a:gd name="T24" fmla="*/ 29 w 41"/>
                  <a:gd name="T25" fmla="*/ 20 h 65"/>
                  <a:gd name="T26" fmla="*/ 21 w 41"/>
                  <a:gd name="T27" fmla="*/ 12 h 65"/>
                  <a:gd name="T28" fmla="*/ 13 w 41"/>
                  <a:gd name="T29" fmla="*/ 2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65">
                    <a:moveTo>
                      <a:pt x="21" y="0"/>
                    </a:moveTo>
                    <a:cubicBezTo>
                      <a:pt x="9" y="0"/>
                      <a:pt x="0" y="9"/>
                      <a:pt x="0" y="20"/>
                    </a:cubicBezTo>
                    <a:cubicBezTo>
                      <a:pt x="0" y="41"/>
                      <a:pt x="21" y="65"/>
                      <a:pt x="21" y="65"/>
                    </a:cubicBezTo>
                    <a:cubicBezTo>
                      <a:pt x="21" y="65"/>
                      <a:pt x="41" y="41"/>
                      <a:pt x="41" y="20"/>
                    </a:cubicBezTo>
                    <a:cubicBezTo>
                      <a:pt x="41" y="9"/>
                      <a:pt x="32" y="0"/>
                      <a:pt x="21" y="0"/>
                    </a:cubicBezTo>
                    <a:close/>
                    <a:moveTo>
                      <a:pt x="21" y="33"/>
                    </a:moveTo>
                    <a:cubicBezTo>
                      <a:pt x="14" y="33"/>
                      <a:pt x="8" y="27"/>
                      <a:pt x="8" y="20"/>
                    </a:cubicBezTo>
                    <a:cubicBezTo>
                      <a:pt x="8" y="13"/>
                      <a:pt x="14" y="8"/>
                      <a:pt x="21" y="8"/>
                    </a:cubicBezTo>
                    <a:cubicBezTo>
                      <a:pt x="28" y="8"/>
                      <a:pt x="33" y="13"/>
                      <a:pt x="33" y="20"/>
                    </a:cubicBezTo>
                    <a:cubicBezTo>
                      <a:pt x="33" y="27"/>
                      <a:pt x="28" y="33"/>
                      <a:pt x="21" y="33"/>
                    </a:cubicBezTo>
                    <a:close/>
                    <a:moveTo>
                      <a:pt x="13" y="20"/>
                    </a:moveTo>
                    <a:cubicBezTo>
                      <a:pt x="13" y="25"/>
                      <a:pt x="16" y="28"/>
                      <a:pt x="21" y="28"/>
                    </a:cubicBezTo>
                    <a:cubicBezTo>
                      <a:pt x="25" y="28"/>
                      <a:pt x="29" y="25"/>
                      <a:pt x="29" y="20"/>
                    </a:cubicBezTo>
                    <a:cubicBezTo>
                      <a:pt x="29" y="16"/>
                      <a:pt x="25" y="12"/>
                      <a:pt x="21" y="12"/>
                    </a:cubicBezTo>
                    <a:cubicBezTo>
                      <a:pt x="16" y="12"/>
                      <a:pt x="13" y="16"/>
                      <a:pt x="13"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98" name="Freeform 104"/>
              <p:cNvSpPr>
                <a:spLocks noEditPoints="1"/>
              </p:cNvSpPr>
              <p:nvPr/>
            </p:nvSpPr>
            <p:spPr bwMode="auto">
              <a:xfrm>
                <a:off x="10515118" y="5527123"/>
                <a:ext cx="203562" cy="275983"/>
              </a:xfrm>
              <a:custGeom>
                <a:avLst/>
                <a:gdLst>
                  <a:gd name="T0" fmla="*/ 58 w 64"/>
                  <a:gd name="T1" fmla="*/ 9 h 86"/>
                  <a:gd name="T2" fmla="*/ 24 w 64"/>
                  <a:gd name="T3" fmla="*/ 1 h 86"/>
                  <a:gd name="T4" fmla="*/ 16 w 64"/>
                  <a:gd name="T5" fmla="*/ 7 h 86"/>
                  <a:gd name="T6" fmla="*/ 1 w 64"/>
                  <a:gd name="T7" fmla="*/ 68 h 86"/>
                  <a:gd name="T8" fmla="*/ 6 w 64"/>
                  <a:gd name="T9" fmla="*/ 77 h 86"/>
                  <a:gd name="T10" fmla="*/ 39 w 64"/>
                  <a:gd name="T11" fmla="*/ 85 h 86"/>
                  <a:gd name="T12" fmla="*/ 48 w 64"/>
                  <a:gd name="T13" fmla="*/ 80 h 86"/>
                  <a:gd name="T14" fmla="*/ 63 w 64"/>
                  <a:gd name="T15" fmla="*/ 18 h 86"/>
                  <a:gd name="T16" fmla="*/ 58 w 64"/>
                  <a:gd name="T17" fmla="*/ 9 h 86"/>
                  <a:gd name="T18" fmla="*/ 31 w 64"/>
                  <a:gd name="T19" fmla="*/ 7 h 86"/>
                  <a:gd name="T20" fmla="*/ 50 w 64"/>
                  <a:gd name="T21" fmla="*/ 11 h 86"/>
                  <a:gd name="T22" fmla="*/ 49 w 64"/>
                  <a:gd name="T23" fmla="*/ 14 h 86"/>
                  <a:gd name="T24" fmla="*/ 30 w 64"/>
                  <a:gd name="T25" fmla="*/ 9 h 86"/>
                  <a:gd name="T26" fmla="*/ 31 w 64"/>
                  <a:gd name="T27" fmla="*/ 7 h 86"/>
                  <a:gd name="T28" fmla="*/ 24 w 64"/>
                  <a:gd name="T29" fmla="*/ 76 h 86"/>
                  <a:gd name="T30" fmla="*/ 20 w 64"/>
                  <a:gd name="T31" fmla="*/ 71 h 86"/>
                  <a:gd name="T32" fmla="*/ 26 w 64"/>
                  <a:gd name="T33" fmla="*/ 67 h 86"/>
                  <a:gd name="T34" fmla="*/ 30 w 64"/>
                  <a:gd name="T35" fmla="*/ 73 h 86"/>
                  <a:gd name="T36" fmla="*/ 24 w 64"/>
                  <a:gd name="T37" fmla="*/ 76 h 86"/>
                  <a:gd name="T38" fmla="*/ 46 w 64"/>
                  <a:gd name="T39" fmla="*/ 67 h 86"/>
                  <a:gd name="T40" fmla="*/ 8 w 64"/>
                  <a:gd name="T41" fmla="*/ 58 h 86"/>
                  <a:gd name="T42" fmla="*/ 20 w 64"/>
                  <a:gd name="T43" fmla="*/ 10 h 86"/>
                  <a:gd name="T44" fmla="*/ 58 w 64"/>
                  <a:gd name="T45" fmla="*/ 19 h 86"/>
                  <a:gd name="T46" fmla="*/ 46 w 64"/>
                  <a:gd name="T47" fmla="*/ 6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4" h="86">
                    <a:moveTo>
                      <a:pt x="58" y="9"/>
                    </a:moveTo>
                    <a:cubicBezTo>
                      <a:pt x="24" y="1"/>
                      <a:pt x="24" y="1"/>
                      <a:pt x="24" y="1"/>
                    </a:cubicBezTo>
                    <a:cubicBezTo>
                      <a:pt x="21" y="0"/>
                      <a:pt x="17" y="3"/>
                      <a:pt x="16" y="7"/>
                    </a:cubicBezTo>
                    <a:cubicBezTo>
                      <a:pt x="1" y="68"/>
                      <a:pt x="1" y="68"/>
                      <a:pt x="1" y="68"/>
                    </a:cubicBezTo>
                    <a:cubicBezTo>
                      <a:pt x="0" y="72"/>
                      <a:pt x="2" y="76"/>
                      <a:pt x="6" y="77"/>
                    </a:cubicBezTo>
                    <a:cubicBezTo>
                      <a:pt x="39" y="85"/>
                      <a:pt x="39" y="85"/>
                      <a:pt x="39" y="85"/>
                    </a:cubicBezTo>
                    <a:cubicBezTo>
                      <a:pt x="43" y="86"/>
                      <a:pt x="47" y="84"/>
                      <a:pt x="48" y="80"/>
                    </a:cubicBezTo>
                    <a:cubicBezTo>
                      <a:pt x="63" y="18"/>
                      <a:pt x="63" y="18"/>
                      <a:pt x="63" y="18"/>
                    </a:cubicBezTo>
                    <a:cubicBezTo>
                      <a:pt x="64" y="14"/>
                      <a:pt x="61" y="10"/>
                      <a:pt x="58" y="9"/>
                    </a:cubicBezTo>
                    <a:close/>
                    <a:moveTo>
                      <a:pt x="31" y="7"/>
                    </a:moveTo>
                    <a:cubicBezTo>
                      <a:pt x="50" y="11"/>
                      <a:pt x="50" y="11"/>
                      <a:pt x="50" y="11"/>
                    </a:cubicBezTo>
                    <a:cubicBezTo>
                      <a:pt x="49" y="14"/>
                      <a:pt x="49" y="14"/>
                      <a:pt x="49" y="14"/>
                    </a:cubicBezTo>
                    <a:cubicBezTo>
                      <a:pt x="30" y="9"/>
                      <a:pt x="30" y="9"/>
                      <a:pt x="30" y="9"/>
                    </a:cubicBezTo>
                    <a:lnTo>
                      <a:pt x="31" y="7"/>
                    </a:lnTo>
                    <a:close/>
                    <a:moveTo>
                      <a:pt x="24" y="76"/>
                    </a:moveTo>
                    <a:cubicBezTo>
                      <a:pt x="21" y="76"/>
                      <a:pt x="19" y="73"/>
                      <a:pt x="20" y="71"/>
                    </a:cubicBezTo>
                    <a:cubicBezTo>
                      <a:pt x="21" y="68"/>
                      <a:pt x="23" y="66"/>
                      <a:pt x="26" y="67"/>
                    </a:cubicBezTo>
                    <a:cubicBezTo>
                      <a:pt x="29" y="68"/>
                      <a:pt x="30" y="70"/>
                      <a:pt x="30" y="73"/>
                    </a:cubicBezTo>
                    <a:cubicBezTo>
                      <a:pt x="29" y="75"/>
                      <a:pt x="26" y="77"/>
                      <a:pt x="24" y="76"/>
                    </a:cubicBezTo>
                    <a:close/>
                    <a:moveTo>
                      <a:pt x="46" y="67"/>
                    </a:moveTo>
                    <a:cubicBezTo>
                      <a:pt x="8" y="58"/>
                      <a:pt x="8" y="58"/>
                      <a:pt x="8" y="58"/>
                    </a:cubicBezTo>
                    <a:cubicBezTo>
                      <a:pt x="20" y="10"/>
                      <a:pt x="20" y="10"/>
                      <a:pt x="20" y="10"/>
                    </a:cubicBezTo>
                    <a:cubicBezTo>
                      <a:pt x="58" y="19"/>
                      <a:pt x="58" y="19"/>
                      <a:pt x="58" y="19"/>
                    </a:cubicBezTo>
                    <a:lnTo>
                      <a:pt x="46"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99" name="Freeform 105"/>
              <p:cNvSpPr>
                <a:spLocks noEditPoints="1"/>
              </p:cNvSpPr>
              <p:nvPr/>
            </p:nvSpPr>
            <p:spPr bwMode="auto">
              <a:xfrm>
                <a:off x="10470099" y="3638300"/>
                <a:ext cx="274026" cy="207477"/>
              </a:xfrm>
              <a:custGeom>
                <a:avLst/>
                <a:gdLst>
                  <a:gd name="T0" fmla="*/ 75 w 86"/>
                  <a:gd name="T1" fmla="*/ 11 h 65"/>
                  <a:gd name="T2" fmla="*/ 75 w 86"/>
                  <a:gd name="T3" fmla="*/ 0 h 65"/>
                  <a:gd name="T4" fmla="*/ 0 w 86"/>
                  <a:gd name="T5" fmla="*/ 0 h 65"/>
                  <a:gd name="T6" fmla="*/ 0 w 86"/>
                  <a:gd name="T7" fmla="*/ 60 h 65"/>
                  <a:gd name="T8" fmla="*/ 5 w 86"/>
                  <a:gd name="T9" fmla="*/ 65 h 65"/>
                  <a:gd name="T10" fmla="*/ 78 w 86"/>
                  <a:gd name="T11" fmla="*/ 65 h 65"/>
                  <a:gd name="T12" fmla="*/ 86 w 86"/>
                  <a:gd name="T13" fmla="*/ 57 h 65"/>
                  <a:gd name="T14" fmla="*/ 86 w 86"/>
                  <a:gd name="T15" fmla="*/ 11 h 65"/>
                  <a:gd name="T16" fmla="*/ 75 w 86"/>
                  <a:gd name="T17" fmla="*/ 11 h 65"/>
                  <a:gd name="T18" fmla="*/ 70 w 86"/>
                  <a:gd name="T19" fmla="*/ 60 h 65"/>
                  <a:gd name="T20" fmla="*/ 5 w 86"/>
                  <a:gd name="T21" fmla="*/ 60 h 65"/>
                  <a:gd name="T22" fmla="*/ 5 w 86"/>
                  <a:gd name="T23" fmla="*/ 5 h 65"/>
                  <a:gd name="T24" fmla="*/ 70 w 86"/>
                  <a:gd name="T25" fmla="*/ 5 h 65"/>
                  <a:gd name="T26" fmla="*/ 70 w 86"/>
                  <a:gd name="T27" fmla="*/ 60 h 65"/>
                  <a:gd name="T28" fmla="*/ 10 w 86"/>
                  <a:gd name="T29" fmla="*/ 16 h 65"/>
                  <a:gd name="T30" fmla="*/ 64 w 86"/>
                  <a:gd name="T31" fmla="*/ 16 h 65"/>
                  <a:gd name="T32" fmla="*/ 64 w 86"/>
                  <a:gd name="T33" fmla="*/ 22 h 65"/>
                  <a:gd name="T34" fmla="*/ 10 w 86"/>
                  <a:gd name="T35" fmla="*/ 22 h 65"/>
                  <a:gd name="T36" fmla="*/ 10 w 86"/>
                  <a:gd name="T37" fmla="*/ 16 h 65"/>
                  <a:gd name="T38" fmla="*/ 43 w 86"/>
                  <a:gd name="T39" fmla="*/ 27 h 65"/>
                  <a:gd name="T40" fmla="*/ 64 w 86"/>
                  <a:gd name="T41" fmla="*/ 27 h 65"/>
                  <a:gd name="T42" fmla="*/ 64 w 86"/>
                  <a:gd name="T43" fmla="*/ 32 h 65"/>
                  <a:gd name="T44" fmla="*/ 43 w 86"/>
                  <a:gd name="T45" fmla="*/ 32 h 65"/>
                  <a:gd name="T46" fmla="*/ 43 w 86"/>
                  <a:gd name="T47" fmla="*/ 27 h 65"/>
                  <a:gd name="T48" fmla="*/ 43 w 86"/>
                  <a:gd name="T49" fmla="*/ 38 h 65"/>
                  <a:gd name="T50" fmla="*/ 64 w 86"/>
                  <a:gd name="T51" fmla="*/ 38 h 65"/>
                  <a:gd name="T52" fmla="*/ 64 w 86"/>
                  <a:gd name="T53" fmla="*/ 43 h 65"/>
                  <a:gd name="T54" fmla="*/ 43 w 86"/>
                  <a:gd name="T55" fmla="*/ 43 h 65"/>
                  <a:gd name="T56" fmla="*/ 43 w 86"/>
                  <a:gd name="T57" fmla="*/ 38 h 65"/>
                  <a:gd name="T58" fmla="*/ 43 w 86"/>
                  <a:gd name="T59" fmla="*/ 49 h 65"/>
                  <a:gd name="T60" fmla="*/ 59 w 86"/>
                  <a:gd name="T61" fmla="*/ 49 h 65"/>
                  <a:gd name="T62" fmla="*/ 59 w 86"/>
                  <a:gd name="T63" fmla="*/ 54 h 65"/>
                  <a:gd name="T64" fmla="*/ 43 w 86"/>
                  <a:gd name="T65" fmla="*/ 54 h 65"/>
                  <a:gd name="T66" fmla="*/ 43 w 86"/>
                  <a:gd name="T67" fmla="*/ 49 h 65"/>
                  <a:gd name="T68" fmla="*/ 10 w 86"/>
                  <a:gd name="T69" fmla="*/ 27 h 65"/>
                  <a:gd name="T70" fmla="*/ 37 w 86"/>
                  <a:gd name="T71" fmla="*/ 27 h 65"/>
                  <a:gd name="T72" fmla="*/ 37 w 86"/>
                  <a:gd name="T73" fmla="*/ 54 h 65"/>
                  <a:gd name="T74" fmla="*/ 10 w 86"/>
                  <a:gd name="T75" fmla="*/ 54 h 65"/>
                  <a:gd name="T76" fmla="*/ 10 w 86"/>
                  <a:gd name="T77" fmla="*/ 2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6" h="65">
                    <a:moveTo>
                      <a:pt x="75" y="11"/>
                    </a:moveTo>
                    <a:cubicBezTo>
                      <a:pt x="75" y="0"/>
                      <a:pt x="75" y="0"/>
                      <a:pt x="75" y="0"/>
                    </a:cubicBezTo>
                    <a:cubicBezTo>
                      <a:pt x="0" y="0"/>
                      <a:pt x="0" y="0"/>
                      <a:pt x="0" y="0"/>
                    </a:cubicBezTo>
                    <a:cubicBezTo>
                      <a:pt x="0" y="60"/>
                      <a:pt x="0" y="60"/>
                      <a:pt x="0" y="60"/>
                    </a:cubicBezTo>
                    <a:cubicBezTo>
                      <a:pt x="0" y="62"/>
                      <a:pt x="2" y="65"/>
                      <a:pt x="5" y="65"/>
                    </a:cubicBezTo>
                    <a:cubicBezTo>
                      <a:pt x="78" y="65"/>
                      <a:pt x="78" y="65"/>
                      <a:pt x="78" y="65"/>
                    </a:cubicBezTo>
                    <a:cubicBezTo>
                      <a:pt x="82" y="65"/>
                      <a:pt x="86" y="61"/>
                      <a:pt x="86" y="57"/>
                    </a:cubicBezTo>
                    <a:cubicBezTo>
                      <a:pt x="86" y="11"/>
                      <a:pt x="86" y="11"/>
                      <a:pt x="86" y="11"/>
                    </a:cubicBezTo>
                    <a:lnTo>
                      <a:pt x="75" y="11"/>
                    </a:lnTo>
                    <a:close/>
                    <a:moveTo>
                      <a:pt x="70" y="60"/>
                    </a:moveTo>
                    <a:cubicBezTo>
                      <a:pt x="5" y="60"/>
                      <a:pt x="5" y="60"/>
                      <a:pt x="5" y="60"/>
                    </a:cubicBezTo>
                    <a:cubicBezTo>
                      <a:pt x="5" y="5"/>
                      <a:pt x="5" y="5"/>
                      <a:pt x="5" y="5"/>
                    </a:cubicBezTo>
                    <a:cubicBezTo>
                      <a:pt x="70" y="5"/>
                      <a:pt x="70" y="5"/>
                      <a:pt x="70" y="5"/>
                    </a:cubicBezTo>
                    <a:lnTo>
                      <a:pt x="70" y="60"/>
                    </a:lnTo>
                    <a:close/>
                    <a:moveTo>
                      <a:pt x="10" y="16"/>
                    </a:moveTo>
                    <a:cubicBezTo>
                      <a:pt x="64" y="16"/>
                      <a:pt x="64" y="16"/>
                      <a:pt x="64" y="16"/>
                    </a:cubicBezTo>
                    <a:cubicBezTo>
                      <a:pt x="64" y="22"/>
                      <a:pt x="64" y="22"/>
                      <a:pt x="64" y="22"/>
                    </a:cubicBezTo>
                    <a:cubicBezTo>
                      <a:pt x="10" y="22"/>
                      <a:pt x="10" y="22"/>
                      <a:pt x="10" y="22"/>
                    </a:cubicBezTo>
                    <a:lnTo>
                      <a:pt x="10" y="16"/>
                    </a:lnTo>
                    <a:close/>
                    <a:moveTo>
                      <a:pt x="43" y="27"/>
                    </a:moveTo>
                    <a:cubicBezTo>
                      <a:pt x="64" y="27"/>
                      <a:pt x="64" y="27"/>
                      <a:pt x="64" y="27"/>
                    </a:cubicBezTo>
                    <a:cubicBezTo>
                      <a:pt x="64" y="32"/>
                      <a:pt x="64" y="32"/>
                      <a:pt x="64" y="32"/>
                    </a:cubicBezTo>
                    <a:cubicBezTo>
                      <a:pt x="43" y="32"/>
                      <a:pt x="43" y="32"/>
                      <a:pt x="43" y="32"/>
                    </a:cubicBezTo>
                    <a:lnTo>
                      <a:pt x="43" y="27"/>
                    </a:lnTo>
                    <a:close/>
                    <a:moveTo>
                      <a:pt x="43" y="38"/>
                    </a:moveTo>
                    <a:cubicBezTo>
                      <a:pt x="64" y="38"/>
                      <a:pt x="64" y="38"/>
                      <a:pt x="64" y="38"/>
                    </a:cubicBezTo>
                    <a:cubicBezTo>
                      <a:pt x="64" y="43"/>
                      <a:pt x="64" y="43"/>
                      <a:pt x="64" y="43"/>
                    </a:cubicBezTo>
                    <a:cubicBezTo>
                      <a:pt x="43" y="43"/>
                      <a:pt x="43" y="43"/>
                      <a:pt x="43" y="43"/>
                    </a:cubicBezTo>
                    <a:lnTo>
                      <a:pt x="43" y="38"/>
                    </a:lnTo>
                    <a:close/>
                    <a:moveTo>
                      <a:pt x="43" y="49"/>
                    </a:moveTo>
                    <a:cubicBezTo>
                      <a:pt x="59" y="49"/>
                      <a:pt x="59" y="49"/>
                      <a:pt x="59" y="49"/>
                    </a:cubicBezTo>
                    <a:cubicBezTo>
                      <a:pt x="59" y="54"/>
                      <a:pt x="59" y="54"/>
                      <a:pt x="59" y="54"/>
                    </a:cubicBezTo>
                    <a:cubicBezTo>
                      <a:pt x="43" y="54"/>
                      <a:pt x="43" y="54"/>
                      <a:pt x="43" y="54"/>
                    </a:cubicBezTo>
                    <a:lnTo>
                      <a:pt x="43" y="49"/>
                    </a:lnTo>
                    <a:close/>
                    <a:moveTo>
                      <a:pt x="10" y="27"/>
                    </a:moveTo>
                    <a:cubicBezTo>
                      <a:pt x="37" y="27"/>
                      <a:pt x="37" y="27"/>
                      <a:pt x="37" y="27"/>
                    </a:cubicBezTo>
                    <a:cubicBezTo>
                      <a:pt x="37" y="54"/>
                      <a:pt x="37" y="54"/>
                      <a:pt x="37" y="54"/>
                    </a:cubicBezTo>
                    <a:cubicBezTo>
                      <a:pt x="10" y="54"/>
                      <a:pt x="10" y="54"/>
                      <a:pt x="10" y="54"/>
                    </a:cubicBezTo>
                    <a:lnTo>
                      <a:pt x="10"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00" name="Freeform 106"/>
              <p:cNvSpPr>
                <a:spLocks noEditPoints="1"/>
              </p:cNvSpPr>
              <p:nvPr/>
            </p:nvSpPr>
            <p:spPr bwMode="auto">
              <a:xfrm>
                <a:off x="10763698" y="2767289"/>
                <a:ext cx="256411" cy="256409"/>
              </a:xfrm>
              <a:custGeom>
                <a:avLst/>
                <a:gdLst>
                  <a:gd name="T0" fmla="*/ 0 w 131"/>
                  <a:gd name="T1" fmla="*/ 131 h 131"/>
                  <a:gd name="T2" fmla="*/ 65 w 131"/>
                  <a:gd name="T3" fmla="*/ 131 h 131"/>
                  <a:gd name="T4" fmla="*/ 65 w 131"/>
                  <a:gd name="T5" fmla="*/ 0 h 131"/>
                  <a:gd name="T6" fmla="*/ 0 w 131"/>
                  <a:gd name="T7" fmla="*/ 0 h 131"/>
                  <a:gd name="T8" fmla="*/ 0 w 131"/>
                  <a:gd name="T9" fmla="*/ 131 h 131"/>
                  <a:gd name="T10" fmla="*/ 41 w 131"/>
                  <a:gd name="T11" fmla="*/ 17 h 131"/>
                  <a:gd name="T12" fmla="*/ 57 w 131"/>
                  <a:gd name="T13" fmla="*/ 17 h 131"/>
                  <a:gd name="T14" fmla="*/ 57 w 131"/>
                  <a:gd name="T15" fmla="*/ 33 h 131"/>
                  <a:gd name="T16" fmla="*/ 41 w 131"/>
                  <a:gd name="T17" fmla="*/ 33 h 131"/>
                  <a:gd name="T18" fmla="*/ 41 w 131"/>
                  <a:gd name="T19" fmla="*/ 17 h 131"/>
                  <a:gd name="T20" fmla="*/ 41 w 131"/>
                  <a:gd name="T21" fmla="*/ 49 h 131"/>
                  <a:gd name="T22" fmla="*/ 57 w 131"/>
                  <a:gd name="T23" fmla="*/ 49 h 131"/>
                  <a:gd name="T24" fmla="*/ 57 w 131"/>
                  <a:gd name="T25" fmla="*/ 66 h 131"/>
                  <a:gd name="T26" fmla="*/ 41 w 131"/>
                  <a:gd name="T27" fmla="*/ 66 h 131"/>
                  <a:gd name="T28" fmla="*/ 41 w 131"/>
                  <a:gd name="T29" fmla="*/ 49 h 131"/>
                  <a:gd name="T30" fmla="*/ 41 w 131"/>
                  <a:gd name="T31" fmla="*/ 82 h 131"/>
                  <a:gd name="T32" fmla="*/ 57 w 131"/>
                  <a:gd name="T33" fmla="*/ 82 h 131"/>
                  <a:gd name="T34" fmla="*/ 57 w 131"/>
                  <a:gd name="T35" fmla="*/ 98 h 131"/>
                  <a:gd name="T36" fmla="*/ 41 w 131"/>
                  <a:gd name="T37" fmla="*/ 98 h 131"/>
                  <a:gd name="T38" fmla="*/ 41 w 131"/>
                  <a:gd name="T39" fmla="*/ 82 h 131"/>
                  <a:gd name="T40" fmla="*/ 8 w 131"/>
                  <a:gd name="T41" fmla="*/ 17 h 131"/>
                  <a:gd name="T42" fmla="*/ 24 w 131"/>
                  <a:gd name="T43" fmla="*/ 17 h 131"/>
                  <a:gd name="T44" fmla="*/ 24 w 131"/>
                  <a:gd name="T45" fmla="*/ 33 h 131"/>
                  <a:gd name="T46" fmla="*/ 8 w 131"/>
                  <a:gd name="T47" fmla="*/ 33 h 131"/>
                  <a:gd name="T48" fmla="*/ 8 w 131"/>
                  <a:gd name="T49" fmla="*/ 17 h 131"/>
                  <a:gd name="T50" fmla="*/ 8 w 131"/>
                  <a:gd name="T51" fmla="*/ 49 h 131"/>
                  <a:gd name="T52" fmla="*/ 24 w 131"/>
                  <a:gd name="T53" fmla="*/ 49 h 131"/>
                  <a:gd name="T54" fmla="*/ 24 w 131"/>
                  <a:gd name="T55" fmla="*/ 66 h 131"/>
                  <a:gd name="T56" fmla="*/ 8 w 131"/>
                  <a:gd name="T57" fmla="*/ 66 h 131"/>
                  <a:gd name="T58" fmla="*/ 8 w 131"/>
                  <a:gd name="T59" fmla="*/ 49 h 131"/>
                  <a:gd name="T60" fmla="*/ 8 w 131"/>
                  <a:gd name="T61" fmla="*/ 82 h 131"/>
                  <a:gd name="T62" fmla="*/ 24 w 131"/>
                  <a:gd name="T63" fmla="*/ 82 h 131"/>
                  <a:gd name="T64" fmla="*/ 24 w 131"/>
                  <a:gd name="T65" fmla="*/ 98 h 131"/>
                  <a:gd name="T66" fmla="*/ 8 w 131"/>
                  <a:gd name="T67" fmla="*/ 98 h 131"/>
                  <a:gd name="T68" fmla="*/ 8 w 131"/>
                  <a:gd name="T69" fmla="*/ 82 h 131"/>
                  <a:gd name="T70" fmla="*/ 73 w 131"/>
                  <a:gd name="T71" fmla="*/ 41 h 131"/>
                  <a:gd name="T72" fmla="*/ 131 w 131"/>
                  <a:gd name="T73" fmla="*/ 41 h 131"/>
                  <a:gd name="T74" fmla="*/ 131 w 131"/>
                  <a:gd name="T75" fmla="*/ 49 h 131"/>
                  <a:gd name="T76" fmla="*/ 73 w 131"/>
                  <a:gd name="T77" fmla="*/ 49 h 131"/>
                  <a:gd name="T78" fmla="*/ 73 w 131"/>
                  <a:gd name="T79" fmla="*/ 41 h 131"/>
                  <a:gd name="T80" fmla="*/ 73 w 131"/>
                  <a:gd name="T81" fmla="*/ 131 h 131"/>
                  <a:gd name="T82" fmla="*/ 90 w 131"/>
                  <a:gd name="T83" fmla="*/ 131 h 131"/>
                  <a:gd name="T84" fmla="*/ 90 w 131"/>
                  <a:gd name="T85" fmla="*/ 98 h 131"/>
                  <a:gd name="T86" fmla="*/ 114 w 131"/>
                  <a:gd name="T87" fmla="*/ 98 h 131"/>
                  <a:gd name="T88" fmla="*/ 114 w 131"/>
                  <a:gd name="T89" fmla="*/ 131 h 131"/>
                  <a:gd name="T90" fmla="*/ 131 w 131"/>
                  <a:gd name="T91" fmla="*/ 131 h 131"/>
                  <a:gd name="T92" fmla="*/ 131 w 131"/>
                  <a:gd name="T93" fmla="*/ 57 h 131"/>
                  <a:gd name="T94" fmla="*/ 73 w 131"/>
                  <a:gd name="T95" fmla="*/ 57 h 131"/>
                  <a:gd name="T96" fmla="*/ 73 w 131"/>
                  <a:gd name="T97" fmla="*/ 13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1" h="131">
                    <a:moveTo>
                      <a:pt x="0" y="131"/>
                    </a:moveTo>
                    <a:lnTo>
                      <a:pt x="65" y="131"/>
                    </a:lnTo>
                    <a:lnTo>
                      <a:pt x="65" y="0"/>
                    </a:lnTo>
                    <a:lnTo>
                      <a:pt x="0" y="0"/>
                    </a:lnTo>
                    <a:lnTo>
                      <a:pt x="0" y="131"/>
                    </a:lnTo>
                    <a:close/>
                    <a:moveTo>
                      <a:pt x="41" y="17"/>
                    </a:moveTo>
                    <a:lnTo>
                      <a:pt x="57" y="17"/>
                    </a:lnTo>
                    <a:lnTo>
                      <a:pt x="57" y="33"/>
                    </a:lnTo>
                    <a:lnTo>
                      <a:pt x="41" y="33"/>
                    </a:lnTo>
                    <a:lnTo>
                      <a:pt x="41" y="17"/>
                    </a:lnTo>
                    <a:close/>
                    <a:moveTo>
                      <a:pt x="41" y="49"/>
                    </a:moveTo>
                    <a:lnTo>
                      <a:pt x="57" y="49"/>
                    </a:lnTo>
                    <a:lnTo>
                      <a:pt x="57" y="66"/>
                    </a:lnTo>
                    <a:lnTo>
                      <a:pt x="41" y="66"/>
                    </a:lnTo>
                    <a:lnTo>
                      <a:pt x="41" y="49"/>
                    </a:lnTo>
                    <a:close/>
                    <a:moveTo>
                      <a:pt x="41" y="82"/>
                    </a:moveTo>
                    <a:lnTo>
                      <a:pt x="57" y="82"/>
                    </a:lnTo>
                    <a:lnTo>
                      <a:pt x="57" y="98"/>
                    </a:lnTo>
                    <a:lnTo>
                      <a:pt x="41" y="98"/>
                    </a:lnTo>
                    <a:lnTo>
                      <a:pt x="41" y="82"/>
                    </a:lnTo>
                    <a:close/>
                    <a:moveTo>
                      <a:pt x="8" y="17"/>
                    </a:moveTo>
                    <a:lnTo>
                      <a:pt x="24" y="17"/>
                    </a:lnTo>
                    <a:lnTo>
                      <a:pt x="24" y="33"/>
                    </a:lnTo>
                    <a:lnTo>
                      <a:pt x="8" y="33"/>
                    </a:lnTo>
                    <a:lnTo>
                      <a:pt x="8" y="17"/>
                    </a:lnTo>
                    <a:close/>
                    <a:moveTo>
                      <a:pt x="8" y="49"/>
                    </a:moveTo>
                    <a:lnTo>
                      <a:pt x="24" y="49"/>
                    </a:lnTo>
                    <a:lnTo>
                      <a:pt x="24" y="66"/>
                    </a:lnTo>
                    <a:lnTo>
                      <a:pt x="8" y="66"/>
                    </a:lnTo>
                    <a:lnTo>
                      <a:pt x="8" y="49"/>
                    </a:lnTo>
                    <a:close/>
                    <a:moveTo>
                      <a:pt x="8" y="82"/>
                    </a:moveTo>
                    <a:lnTo>
                      <a:pt x="24" y="82"/>
                    </a:lnTo>
                    <a:lnTo>
                      <a:pt x="24" y="98"/>
                    </a:lnTo>
                    <a:lnTo>
                      <a:pt x="8" y="98"/>
                    </a:lnTo>
                    <a:lnTo>
                      <a:pt x="8" y="82"/>
                    </a:lnTo>
                    <a:close/>
                    <a:moveTo>
                      <a:pt x="73" y="41"/>
                    </a:moveTo>
                    <a:lnTo>
                      <a:pt x="131" y="41"/>
                    </a:lnTo>
                    <a:lnTo>
                      <a:pt x="131" y="49"/>
                    </a:lnTo>
                    <a:lnTo>
                      <a:pt x="73" y="49"/>
                    </a:lnTo>
                    <a:lnTo>
                      <a:pt x="73" y="41"/>
                    </a:lnTo>
                    <a:close/>
                    <a:moveTo>
                      <a:pt x="73" y="131"/>
                    </a:moveTo>
                    <a:lnTo>
                      <a:pt x="90" y="131"/>
                    </a:lnTo>
                    <a:lnTo>
                      <a:pt x="90" y="98"/>
                    </a:lnTo>
                    <a:lnTo>
                      <a:pt x="114" y="98"/>
                    </a:lnTo>
                    <a:lnTo>
                      <a:pt x="114" y="131"/>
                    </a:lnTo>
                    <a:lnTo>
                      <a:pt x="131" y="131"/>
                    </a:lnTo>
                    <a:lnTo>
                      <a:pt x="131" y="57"/>
                    </a:lnTo>
                    <a:lnTo>
                      <a:pt x="73" y="57"/>
                    </a:lnTo>
                    <a:lnTo>
                      <a:pt x="73" y="1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01" name="Freeform 107"/>
              <p:cNvSpPr>
                <a:spLocks noEditPoints="1"/>
              </p:cNvSpPr>
              <p:nvPr/>
            </p:nvSpPr>
            <p:spPr bwMode="auto">
              <a:xfrm>
                <a:off x="10712808" y="3080462"/>
                <a:ext cx="272069" cy="272068"/>
              </a:xfrm>
              <a:custGeom>
                <a:avLst/>
                <a:gdLst>
                  <a:gd name="T0" fmla="*/ 79 w 85"/>
                  <a:gd name="T1" fmla="*/ 24 h 85"/>
                  <a:gd name="T2" fmla="*/ 61 w 85"/>
                  <a:gd name="T3" fmla="*/ 6 h 85"/>
                  <a:gd name="T4" fmla="*/ 66 w 85"/>
                  <a:gd name="T5" fmla="*/ 0 h 85"/>
                  <a:gd name="T6" fmla="*/ 85 w 85"/>
                  <a:gd name="T7" fmla="*/ 19 h 85"/>
                  <a:gd name="T8" fmla="*/ 79 w 85"/>
                  <a:gd name="T9" fmla="*/ 24 h 85"/>
                  <a:gd name="T10" fmla="*/ 74 w 85"/>
                  <a:gd name="T11" fmla="*/ 30 h 85"/>
                  <a:gd name="T12" fmla="*/ 71 w 85"/>
                  <a:gd name="T13" fmla="*/ 59 h 85"/>
                  <a:gd name="T14" fmla="*/ 13 w 85"/>
                  <a:gd name="T15" fmla="*/ 85 h 85"/>
                  <a:gd name="T16" fmla="*/ 8 w 85"/>
                  <a:gd name="T17" fmla="*/ 81 h 85"/>
                  <a:gd name="T18" fmla="*/ 31 w 85"/>
                  <a:gd name="T19" fmla="*/ 58 h 85"/>
                  <a:gd name="T20" fmla="*/ 34 w 85"/>
                  <a:gd name="T21" fmla="*/ 59 h 85"/>
                  <a:gd name="T22" fmla="*/ 42 w 85"/>
                  <a:gd name="T23" fmla="*/ 51 h 85"/>
                  <a:gd name="T24" fmla="*/ 34 w 85"/>
                  <a:gd name="T25" fmla="*/ 43 h 85"/>
                  <a:gd name="T26" fmla="*/ 26 w 85"/>
                  <a:gd name="T27" fmla="*/ 51 h 85"/>
                  <a:gd name="T28" fmla="*/ 27 w 85"/>
                  <a:gd name="T29" fmla="*/ 54 h 85"/>
                  <a:gd name="T30" fmla="*/ 4 w 85"/>
                  <a:gd name="T31" fmla="*/ 76 h 85"/>
                  <a:gd name="T32" fmla="*/ 0 w 85"/>
                  <a:gd name="T33" fmla="*/ 72 h 85"/>
                  <a:gd name="T34" fmla="*/ 26 w 85"/>
                  <a:gd name="T35" fmla="*/ 14 h 85"/>
                  <a:gd name="T36" fmla="*/ 55 w 85"/>
                  <a:gd name="T37" fmla="*/ 11 h 85"/>
                  <a:gd name="T38" fmla="*/ 74 w 85"/>
                  <a:gd name="T39" fmla="*/ 3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 h="85">
                    <a:moveTo>
                      <a:pt x="79" y="24"/>
                    </a:moveTo>
                    <a:cubicBezTo>
                      <a:pt x="61" y="6"/>
                      <a:pt x="61" y="6"/>
                      <a:pt x="61" y="6"/>
                    </a:cubicBezTo>
                    <a:cubicBezTo>
                      <a:pt x="66" y="0"/>
                      <a:pt x="66" y="0"/>
                      <a:pt x="66" y="0"/>
                    </a:cubicBezTo>
                    <a:cubicBezTo>
                      <a:pt x="85" y="19"/>
                      <a:pt x="85" y="19"/>
                      <a:pt x="85" y="19"/>
                    </a:cubicBezTo>
                    <a:lnTo>
                      <a:pt x="79" y="24"/>
                    </a:lnTo>
                    <a:close/>
                    <a:moveTo>
                      <a:pt x="74" y="30"/>
                    </a:moveTo>
                    <a:cubicBezTo>
                      <a:pt x="71" y="59"/>
                      <a:pt x="71" y="59"/>
                      <a:pt x="71" y="59"/>
                    </a:cubicBezTo>
                    <a:cubicBezTo>
                      <a:pt x="47" y="59"/>
                      <a:pt x="13" y="85"/>
                      <a:pt x="13" y="85"/>
                    </a:cubicBezTo>
                    <a:cubicBezTo>
                      <a:pt x="8" y="81"/>
                      <a:pt x="8" y="81"/>
                      <a:pt x="8" y="81"/>
                    </a:cubicBezTo>
                    <a:cubicBezTo>
                      <a:pt x="31" y="58"/>
                      <a:pt x="31" y="58"/>
                      <a:pt x="31" y="58"/>
                    </a:cubicBezTo>
                    <a:cubicBezTo>
                      <a:pt x="32" y="59"/>
                      <a:pt x="33" y="59"/>
                      <a:pt x="34" y="59"/>
                    </a:cubicBezTo>
                    <a:cubicBezTo>
                      <a:pt x="38" y="59"/>
                      <a:pt x="42" y="55"/>
                      <a:pt x="42" y="51"/>
                    </a:cubicBezTo>
                    <a:cubicBezTo>
                      <a:pt x="42" y="46"/>
                      <a:pt x="38" y="43"/>
                      <a:pt x="34" y="43"/>
                    </a:cubicBezTo>
                    <a:cubicBezTo>
                      <a:pt x="30" y="43"/>
                      <a:pt x="26" y="46"/>
                      <a:pt x="26" y="51"/>
                    </a:cubicBezTo>
                    <a:cubicBezTo>
                      <a:pt x="26" y="52"/>
                      <a:pt x="26" y="53"/>
                      <a:pt x="27" y="54"/>
                    </a:cubicBezTo>
                    <a:cubicBezTo>
                      <a:pt x="4" y="76"/>
                      <a:pt x="4" y="76"/>
                      <a:pt x="4" y="76"/>
                    </a:cubicBezTo>
                    <a:cubicBezTo>
                      <a:pt x="0" y="72"/>
                      <a:pt x="0" y="72"/>
                      <a:pt x="0" y="72"/>
                    </a:cubicBezTo>
                    <a:cubicBezTo>
                      <a:pt x="0" y="72"/>
                      <a:pt x="26" y="37"/>
                      <a:pt x="26" y="14"/>
                    </a:cubicBezTo>
                    <a:cubicBezTo>
                      <a:pt x="55" y="11"/>
                      <a:pt x="55" y="11"/>
                      <a:pt x="55" y="11"/>
                    </a:cubicBezTo>
                    <a:lnTo>
                      <a:pt x="74"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02" name="Freeform 108"/>
              <p:cNvSpPr>
                <a:spLocks noEditPoints="1"/>
              </p:cNvSpPr>
              <p:nvPr/>
            </p:nvSpPr>
            <p:spPr bwMode="auto">
              <a:xfrm>
                <a:off x="10466184" y="2757502"/>
                <a:ext cx="246623" cy="246623"/>
              </a:xfrm>
              <a:custGeom>
                <a:avLst/>
                <a:gdLst>
                  <a:gd name="T0" fmla="*/ 53 w 77"/>
                  <a:gd name="T1" fmla="*/ 30 h 77"/>
                  <a:gd name="T2" fmla="*/ 26 w 77"/>
                  <a:gd name="T3" fmla="*/ 2 h 77"/>
                  <a:gd name="T4" fmla="*/ 39 w 77"/>
                  <a:gd name="T5" fmla="*/ 0 h 77"/>
                  <a:gd name="T6" fmla="*/ 53 w 77"/>
                  <a:gd name="T7" fmla="*/ 3 h 77"/>
                  <a:gd name="T8" fmla="*/ 53 w 77"/>
                  <a:gd name="T9" fmla="*/ 30 h 77"/>
                  <a:gd name="T10" fmla="*/ 58 w 77"/>
                  <a:gd name="T11" fmla="*/ 53 h 77"/>
                  <a:gd name="T12" fmla="*/ 58 w 77"/>
                  <a:gd name="T13" fmla="*/ 5 h 77"/>
                  <a:gd name="T14" fmla="*/ 77 w 77"/>
                  <a:gd name="T15" fmla="*/ 38 h 77"/>
                  <a:gd name="T16" fmla="*/ 74 w 77"/>
                  <a:gd name="T17" fmla="*/ 53 h 77"/>
                  <a:gd name="T18" fmla="*/ 58 w 77"/>
                  <a:gd name="T19" fmla="*/ 53 h 77"/>
                  <a:gd name="T20" fmla="*/ 24 w 77"/>
                  <a:gd name="T21" fmla="*/ 58 h 77"/>
                  <a:gd name="T22" fmla="*/ 72 w 77"/>
                  <a:gd name="T23" fmla="*/ 58 h 77"/>
                  <a:gd name="T24" fmla="*/ 39 w 77"/>
                  <a:gd name="T25" fmla="*/ 77 h 77"/>
                  <a:gd name="T26" fmla="*/ 24 w 77"/>
                  <a:gd name="T27" fmla="*/ 74 h 77"/>
                  <a:gd name="T28" fmla="*/ 24 w 77"/>
                  <a:gd name="T29" fmla="*/ 58 h 77"/>
                  <a:gd name="T30" fmla="*/ 32 w 77"/>
                  <a:gd name="T31" fmla="*/ 17 h 77"/>
                  <a:gd name="T32" fmla="*/ 1 w 77"/>
                  <a:gd name="T33" fmla="*/ 48 h 77"/>
                  <a:gd name="T34" fmla="*/ 0 w 77"/>
                  <a:gd name="T35" fmla="*/ 38 h 77"/>
                  <a:gd name="T36" fmla="*/ 20 w 77"/>
                  <a:gd name="T37" fmla="*/ 5 h 77"/>
                  <a:gd name="T38" fmla="*/ 32 w 77"/>
                  <a:gd name="T39" fmla="*/ 17 h 77"/>
                  <a:gd name="T40" fmla="*/ 20 w 77"/>
                  <a:gd name="T41" fmla="*/ 38 h 77"/>
                  <a:gd name="T42" fmla="*/ 20 w 77"/>
                  <a:gd name="T43" fmla="*/ 72 h 77"/>
                  <a:gd name="T44" fmla="*/ 4 w 77"/>
                  <a:gd name="T45" fmla="*/ 54 h 77"/>
                  <a:gd name="T46" fmla="*/ 20 w 77"/>
                  <a:gd name="T47" fmla="*/ 38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 h="77">
                    <a:moveTo>
                      <a:pt x="53" y="30"/>
                    </a:moveTo>
                    <a:cubicBezTo>
                      <a:pt x="26" y="2"/>
                      <a:pt x="26" y="2"/>
                      <a:pt x="26" y="2"/>
                    </a:cubicBezTo>
                    <a:cubicBezTo>
                      <a:pt x="30" y="1"/>
                      <a:pt x="34" y="0"/>
                      <a:pt x="39" y="0"/>
                    </a:cubicBezTo>
                    <a:cubicBezTo>
                      <a:pt x="44" y="0"/>
                      <a:pt x="49" y="1"/>
                      <a:pt x="53" y="3"/>
                    </a:cubicBezTo>
                    <a:lnTo>
                      <a:pt x="53" y="30"/>
                    </a:lnTo>
                    <a:close/>
                    <a:moveTo>
                      <a:pt x="58" y="53"/>
                    </a:moveTo>
                    <a:cubicBezTo>
                      <a:pt x="58" y="5"/>
                      <a:pt x="58" y="5"/>
                      <a:pt x="58" y="5"/>
                    </a:cubicBezTo>
                    <a:cubicBezTo>
                      <a:pt x="69" y="12"/>
                      <a:pt x="77" y="24"/>
                      <a:pt x="77" y="38"/>
                    </a:cubicBezTo>
                    <a:cubicBezTo>
                      <a:pt x="77" y="43"/>
                      <a:pt x="76" y="48"/>
                      <a:pt x="74" y="53"/>
                    </a:cubicBezTo>
                    <a:lnTo>
                      <a:pt x="58" y="53"/>
                    </a:lnTo>
                    <a:close/>
                    <a:moveTo>
                      <a:pt x="24" y="58"/>
                    </a:moveTo>
                    <a:cubicBezTo>
                      <a:pt x="72" y="58"/>
                      <a:pt x="72" y="58"/>
                      <a:pt x="72" y="58"/>
                    </a:cubicBezTo>
                    <a:cubicBezTo>
                      <a:pt x="65" y="69"/>
                      <a:pt x="53" y="77"/>
                      <a:pt x="39" y="77"/>
                    </a:cubicBezTo>
                    <a:cubicBezTo>
                      <a:pt x="34" y="77"/>
                      <a:pt x="29" y="76"/>
                      <a:pt x="24" y="74"/>
                    </a:cubicBezTo>
                    <a:lnTo>
                      <a:pt x="24" y="58"/>
                    </a:lnTo>
                    <a:close/>
                    <a:moveTo>
                      <a:pt x="32" y="17"/>
                    </a:moveTo>
                    <a:cubicBezTo>
                      <a:pt x="1" y="48"/>
                      <a:pt x="1" y="48"/>
                      <a:pt x="1" y="48"/>
                    </a:cubicBezTo>
                    <a:cubicBezTo>
                      <a:pt x="1" y="45"/>
                      <a:pt x="0" y="42"/>
                      <a:pt x="0" y="38"/>
                    </a:cubicBezTo>
                    <a:cubicBezTo>
                      <a:pt x="0" y="24"/>
                      <a:pt x="8" y="11"/>
                      <a:pt x="20" y="5"/>
                    </a:cubicBezTo>
                    <a:lnTo>
                      <a:pt x="32" y="17"/>
                    </a:lnTo>
                    <a:close/>
                    <a:moveTo>
                      <a:pt x="20" y="38"/>
                    </a:moveTo>
                    <a:cubicBezTo>
                      <a:pt x="20" y="72"/>
                      <a:pt x="20" y="72"/>
                      <a:pt x="20" y="72"/>
                    </a:cubicBezTo>
                    <a:cubicBezTo>
                      <a:pt x="12" y="68"/>
                      <a:pt x="7" y="61"/>
                      <a:pt x="4" y="54"/>
                    </a:cubicBezTo>
                    <a:lnTo>
                      <a:pt x="20"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03" name="Freeform 109"/>
              <p:cNvSpPr>
                <a:spLocks noEditPoints="1"/>
              </p:cNvSpPr>
              <p:nvPr/>
            </p:nvSpPr>
            <p:spPr bwMode="auto">
              <a:xfrm>
                <a:off x="10462270" y="3049145"/>
                <a:ext cx="230965" cy="185946"/>
              </a:xfrm>
              <a:custGeom>
                <a:avLst/>
                <a:gdLst>
                  <a:gd name="T0" fmla="*/ 0 w 72"/>
                  <a:gd name="T1" fmla="*/ 0 h 58"/>
                  <a:gd name="T2" fmla="*/ 0 w 72"/>
                  <a:gd name="T3" fmla="*/ 58 h 58"/>
                  <a:gd name="T4" fmla="*/ 72 w 72"/>
                  <a:gd name="T5" fmla="*/ 58 h 58"/>
                  <a:gd name="T6" fmla="*/ 72 w 72"/>
                  <a:gd name="T7" fmla="*/ 0 h 58"/>
                  <a:gd name="T8" fmla="*/ 0 w 72"/>
                  <a:gd name="T9" fmla="*/ 0 h 58"/>
                  <a:gd name="T10" fmla="*/ 67 w 72"/>
                  <a:gd name="T11" fmla="*/ 53 h 58"/>
                  <a:gd name="T12" fmla="*/ 4 w 72"/>
                  <a:gd name="T13" fmla="*/ 53 h 58"/>
                  <a:gd name="T14" fmla="*/ 4 w 72"/>
                  <a:gd name="T15" fmla="*/ 4 h 58"/>
                  <a:gd name="T16" fmla="*/ 67 w 72"/>
                  <a:gd name="T17" fmla="*/ 4 h 58"/>
                  <a:gd name="T18" fmla="*/ 67 w 72"/>
                  <a:gd name="T19" fmla="*/ 53 h 58"/>
                  <a:gd name="T20" fmla="*/ 49 w 72"/>
                  <a:gd name="T21" fmla="*/ 15 h 58"/>
                  <a:gd name="T22" fmla="*/ 56 w 72"/>
                  <a:gd name="T23" fmla="*/ 22 h 58"/>
                  <a:gd name="T24" fmla="*/ 63 w 72"/>
                  <a:gd name="T25" fmla="*/ 15 h 58"/>
                  <a:gd name="T26" fmla="*/ 56 w 72"/>
                  <a:gd name="T27" fmla="*/ 9 h 58"/>
                  <a:gd name="T28" fmla="*/ 49 w 72"/>
                  <a:gd name="T29" fmla="*/ 15 h 58"/>
                  <a:gd name="T30" fmla="*/ 63 w 72"/>
                  <a:gd name="T31" fmla="*/ 49 h 58"/>
                  <a:gd name="T32" fmla="*/ 9 w 72"/>
                  <a:gd name="T33" fmla="*/ 49 h 58"/>
                  <a:gd name="T34" fmla="*/ 22 w 72"/>
                  <a:gd name="T35" fmla="*/ 13 h 58"/>
                  <a:gd name="T36" fmla="*/ 40 w 72"/>
                  <a:gd name="T37" fmla="*/ 35 h 58"/>
                  <a:gd name="T38" fmla="*/ 49 w 72"/>
                  <a:gd name="T39" fmla="*/ 29 h 58"/>
                  <a:gd name="T40" fmla="*/ 63 w 72"/>
                  <a:gd name="T41" fmla="*/ 4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 h="58">
                    <a:moveTo>
                      <a:pt x="0" y="0"/>
                    </a:moveTo>
                    <a:cubicBezTo>
                      <a:pt x="0" y="58"/>
                      <a:pt x="0" y="58"/>
                      <a:pt x="0" y="58"/>
                    </a:cubicBezTo>
                    <a:cubicBezTo>
                      <a:pt x="72" y="58"/>
                      <a:pt x="72" y="58"/>
                      <a:pt x="72" y="58"/>
                    </a:cubicBezTo>
                    <a:cubicBezTo>
                      <a:pt x="72" y="0"/>
                      <a:pt x="72" y="0"/>
                      <a:pt x="72" y="0"/>
                    </a:cubicBezTo>
                    <a:lnTo>
                      <a:pt x="0" y="0"/>
                    </a:lnTo>
                    <a:close/>
                    <a:moveTo>
                      <a:pt x="67" y="53"/>
                    </a:moveTo>
                    <a:cubicBezTo>
                      <a:pt x="4" y="53"/>
                      <a:pt x="4" y="53"/>
                      <a:pt x="4" y="53"/>
                    </a:cubicBezTo>
                    <a:cubicBezTo>
                      <a:pt x="4" y="4"/>
                      <a:pt x="4" y="4"/>
                      <a:pt x="4" y="4"/>
                    </a:cubicBezTo>
                    <a:cubicBezTo>
                      <a:pt x="67" y="4"/>
                      <a:pt x="67" y="4"/>
                      <a:pt x="67" y="4"/>
                    </a:cubicBezTo>
                    <a:lnTo>
                      <a:pt x="67" y="53"/>
                    </a:lnTo>
                    <a:close/>
                    <a:moveTo>
                      <a:pt x="49" y="15"/>
                    </a:moveTo>
                    <a:cubicBezTo>
                      <a:pt x="49" y="19"/>
                      <a:pt x="52" y="22"/>
                      <a:pt x="56" y="22"/>
                    </a:cubicBezTo>
                    <a:cubicBezTo>
                      <a:pt x="60" y="22"/>
                      <a:pt x="63" y="19"/>
                      <a:pt x="63" y="15"/>
                    </a:cubicBezTo>
                    <a:cubicBezTo>
                      <a:pt x="63" y="12"/>
                      <a:pt x="60" y="9"/>
                      <a:pt x="56" y="9"/>
                    </a:cubicBezTo>
                    <a:cubicBezTo>
                      <a:pt x="52" y="9"/>
                      <a:pt x="49" y="12"/>
                      <a:pt x="49" y="15"/>
                    </a:cubicBezTo>
                    <a:close/>
                    <a:moveTo>
                      <a:pt x="63" y="49"/>
                    </a:moveTo>
                    <a:cubicBezTo>
                      <a:pt x="9" y="49"/>
                      <a:pt x="9" y="49"/>
                      <a:pt x="9" y="49"/>
                    </a:cubicBezTo>
                    <a:cubicBezTo>
                      <a:pt x="22" y="13"/>
                      <a:pt x="22" y="13"/>
                      <a:pt x="22" y="13"/>
                    </a:cubicBezTo>
                    <a:cubicBezTo>
                      <a:pt x="40" y="35"/>
                      <a:pt x="40" y="35"/>
                      <a:pt x="40" y="35"/>
                    </a:cubicBezTo>
                    <a:cubicBezTo>
                      <a:pt x="49" y="29"/>
                      <a:pt x="49" y="29"/>
                      <a:pt x="49" y="29"/>
                    </a:cubicBezTo>
                    <a:lnTo>
                      <a:pt x="63"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04" name="Freeform 110"/>
              <p:cNvSpPr>
                <a:spLocks noEditPoints="1"/>
              </p:cNvSpPr>
              <p:nvPr/>
            </p:nvSpPr>
            <p:spPr bwMode="auto">
              <a:xfrm>
                <a:off x="10370276" y="3305554"/>
                <a:ext cx="242709" cy="281855"/>
              </a:xfrm>
              <a:custGeom>
                <a:avLst/>
                <a:gdLst>
                  <a:gd name="T0" fmla="*/ 54 w 76"/>
                  <a:gd name="T1" fmla="*/ 0 h 88"/>
                  <a:gd name="T2" fmla="*/ 14 w 76"/>
                  <a:gd name="T3" fmla="*/ 28 h 88"/>
                  <a:gd name="T4" fmla="*/ 16 w 76"/>
                  <a:gd name="T5" fmla="*/ 65 h 88"/>
                  <a:gd name="T6" fmla="*/ 49 w 76"/>
                  <a:gd name="T7" fmla="*/ 27 h 88"/>
                  <a:gd name="T8" fmla="*/ 32 w 76"/>
                  <a:gd name="T9" fmla="*/ 75 h 88"/>
                  <a:gd name="T10" fmla="*/ 70 w 76"/>
                  <a:gd name="T11" fmla="*/ 57 h 88"/>
                  <a:gd name="T12" fmla="*/ 54 w 76"/>
                  <a:gd name="T13" fmla="*/ 0 h 88"/>
                  <a:gd name="T14" fmla="*/ 4 w 76"/>
                  <a:gd name="T15" fmla="*/ 78 h 88"/>
                  <a:gd name="T16" fmla="*/ 10 w 76"/>
                  <a:gd name="T17" fmla="*/ 83 h 88"/>
                  <a:gd name="T18" fmla="*/ 47 w 76"/>
                  <a:gd name="T19" fmla="*/ 41 h 88"/>
                  <a:gd name="T20" fmla="*/ 4 w 76"/>
                  <a:gd name="T21" fmla="*/ 7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88">
                    <a:moveTo>
                      <a:pt x="54" y="0"/>
                    </a:moveTo>
                    <a:cubicBezTo>
                      <a:pt x="40" y="23"/>
                      <a:pt x="30" y="12"/>
                      <a:pt x="14" y="28"/>
                    </a:cubicBezTo>
                    <a:cubicBezTo>
                      <a:pt x="0" y="42"/>
                      <a:pt x="5" y="60"/>
                      <a:pt x="16" y="65"/>
                    </a:cubicBezTo>
                    <a:cubicBezTo>
                      <a:pt x="28" y="60"/>
                      <a:pt x="40" y="46"/>
                      <a:pt x="49" y="27"/>
                    </a:cubicBezTo>
                    <a:cubicBezTo>
                      <a:pt x="49" y="27"/>
                      <a:pt x="57" y="51"/>
                      <a:pt x="32" y="75"/>
                    </a:cubicBezTo>
                    <a:cubicBezTo>
                      <a:pt x="44" y="88"/>
                      <a:pt x="64" y="79"/>
                      <a:pt x="70" y="57"/>
                    </a:cubicBezTo>
                    <a:cubicBezTo>
                      <a:pt x="76" y="33"/>
                      <a:pt x="60" y="9"/>
                      <a:pt x="54" y="0"/>
                    </a:cubicBezTo>
                    <a:close/>
                    <a:moveTo>
                      <a:pt x="4" y="78"/>
                    </a:moveTo>
                    <a:cubicBezTo>
                      <a:pt x="4" y="79"/>
                      <a:pt x="4" y="83"/>
                      <a:pt x="10" y="83"/>
                    </a:cubicBezTo>
                    <a:cubicBezTo>
                      <a:pt x="14" y="83"/>
                      <a:pt x="36" y="71"/>
                      <a:pt x="47" y="41"/>
                    </a:cubicBezTo>
                    <a:cubicBezTo>
                      <a:pt x="30" y="71"/>
                      <a:pt x="6" y="78"/>
                      <a:pt x="4" y="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05" name="Freeform 111"/>
              <p:cNvSpPr>
                <a:spLocks noEditPoints="1"/>
              </p:cNvSpPr>
              <p:nvPr/>
            </p:nvSpPr>
            <p:spPr bwMode="auto">
              <a:xfrm>
                <a:off x="10303727" y="2346463"/>
                <a:ext cx="328831" cy="244665"/>
              </a:xfrm>
              <a:custGeom>
                <a:avLst/>
                <a:gdLst>
                  <a:gd name="T0" fmla="*/ 99 w 103"/>
                  <a:gd name="T1" fmla="*/ 3 h 77"/>
                  <a:gd name="T2" fmla="*/ 52 w 103"/>
                  <a:gd name="T3" fmla="*/ 0 h 77"/>
                  <a:gd name="T4" fmla="*/ 4 w 103"/>
                  <a:gd name="T5" fmla="*/ 3 h 77"/>
                  <a:gd name="T6" fmla="*/ 0 w 103"/>
                  <a:gd name="T7" fmla="*/ 38 h 77"/>
                  <a:gd name="T8" fmla="*/ 4 w 103"/>
                  <a:gd name="T9" fmla="*/ 73 h 77"/>
                  <a:gd name="T10" fmla="*/ 52 w 103"/>
                  <a:gd name="T11" fmla="*/ 77 h 77"/>
                  <a:gd name="T12" fmla="*/ 99 w 103"/>
                  <a:gd name="T13" fmla="*/ 73 h 77"/>
                  <a:gd name="T14" fmla="*/ 103 w 103"/>
                  <a:gd name="T15" fmla="*/ 38 h 77"/>
                  <a:gd name="T16" fmla="*/ 99 w 103"/>
                  <a:gd name="T17" fmla="*/ 3 h 77"/>
                  <a:gd name="T18" fmla="*/ 39 w 103"/>
                  <a:gd name="T19" fmla="*/ 57 h 77"/>
                  <a:gd name="T20" fmla="*/ 39 w 103"/>
                  <a:gd name="T21" fmla="*/ 19 h 77"/>
                  <a:gd name="T22" fmla="*/ 71 w 103"/>
                  <a:gd name="T23" fmla="*/ 38 h 77"/>
                  <a:gd name="T24" fmla="*/ 39 w 103"/>
                  <a:gd name="T25" fmla="*/ 5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 h="77">
                    <a:moveTo>
                      <a:pt x="99" y="3"/>
                    </a:moveTo>
                    <a:cubicBezTo>
                      <a:pt x="84" y="1"/>
                      <a:pt x="68" y="0"/>
                      <a:pt x="52" y="0"/>
                    </a:cubicBezTo>
                    <a:cubicBezTo>
                      <a:pt x="35" y="0"/>
                      <a:pt x="19" y="1"/>
                      <a:pt x="4" y="3"/>
                    </a:cubicBezTo>
                    <a:cubicBezTo>
                      <a:pt x="2" y="14"/>
                      <a:pt x="0" y="26"/>
                      <a:pt x="0" y="38"/>
                    </a:cubicBezTo>
                    <a:cubicBezTo>
                      <a:pt x="0" y="51"/>
                      <a:pt x="2" y="63"/>
                      <a:pt x="4" y="73"/>
                    </a:cubicBezTo>
                    <a:cubicBezTo>
                      <a:pt x="19" y="75"/>
                      <a:pt x="35" y="77"/>
                      <a:pt x="52" y="77"/>
                    </a:cubicBezTo>
                    <a:cubicBezTo>
                      <a:pt x="68" y="77"/>
                      <a:pt x="84" y="75"/>
                      <a:pt x="99" y="73"/>
                    </a:cubicBezTo>
                    <a:cubicBezTo>
                      <a:pt x="101" y="63"/>
                      <a:pt x="103" y="51"/>
                      <a:pt x="103" y="38"/>
                    </a:cubicBezTo>
                    <a:cubicBezTo>
                      <a:pt x="103" y="26"/>
                      <a:pt x="101" y="14"/>
                      <a:pt x="99" y="3"/>
                    </a:cubicBezTo>
                    <a:close/>
                    <a:moveTo>
                      <a:pt x="39" y="57"/>
                    </a:moveTo>
                    <a:cubicBezTo>
                      <a:pt x="39" y="19"/>
                      <a:pt x="39" y="19"/>
                      <a:pt x="39" y="19"/>
                    </a:cubicBezTo>
                    <a:cubicBezTo>
                      <a:pt x="71" y="38"/>
                      <a:pt x="71" y="38"/>
                      <a:pt x="71" y="38"/>
                    </a:cubicBezTo>
                    <a:lnTo>
                      <a:pt x="39"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06" name="Freeform 112"/>
              <p:cNvSpPr>
                <a:spLocks noEditPoints="1"/>
              </p:cNvSpPr>
              <p:nvPr/>
            </p:nvSpPr>
            <p:spPr bwMode="auto">
              <a:xfrm>
                <a:off x="10278281" y="3927985"/>
                <a:ext cx="367978" cy="367978"/>
              </a:xfrm>
              <a:custGeom>
                <a:avLst/>
                <a:gdLst>
                  <a:gd name="T0" fmla="*/ 115 w 115"/>
                  <a:gd name="T1" fmla="*/ 32 h 115"/>
                  <a:gd name="T2" fmla="*/ 104 w 115"/>
                  <a:gd name="T3" fmla="*/ 22 h 115"/>
                  <a:gd name="T4" fmla="*/ 84 w 115"/>
                  <a:gd name="T5" fmla="*/ 42 h 115"/>
                  <a:gd name="T6" fmla="*/ 73 w 115"/>
                  <a:gd name="T7" fmla="*/ 30 h 115"/>
                  <a:gd name="T8" fmla="*/ 93 w 115"/>
                  <a:gd name="T9" fmla="*/ 10 h 115"/>
                  <a:gd name="T10" fmla="*/ 83 w 115"/>
                  <a:gd name="T11" fmla="*/ 0 h 115"/>
                  <a:gd name="T12" fmla="*/ 63 w 115"/>
                  <a:gd name="T13" fmla="*/ 20 h 115"/>
                  <a:gd name="T14" fmla="*/ 50 w 115"/>
                  <a:gd name="T15" fmla="*/ 7 h 115"/>
                  <a:gd name="T16" fmla="*/ 40 w 115"/>
                  <a:gd name="T17" fmla="*/ 17 h 115"/>
                  <a:gd name="T18" fmla="*/ 98 w 115"/>
                  <a:gd name="T19" fmla="*/ 74 h 115"/>
                  <a:gd name="T20" fmla="*/ 107 w 115"/>
                  <a:gd name="T21" fmla="*/ 65 h 115"/>
                  <a:gd name="T22" fmla="*/ 95 w 115"/>
                  <a:gd name="T23" fmla="*/ 52 h 115"/>
                  <a:gd name="T24" fmla="*/ 115 w 115"/>
                  <a:gd name="T25" fmla="*/ 32 h 115"/>
                  <a:gd name="T26" fmla="*/ 31 w 115"/>
                  <a:gd name="T27" fmla="*/ 84 h 115"/>
                  <a:gd name="T28" fmla="*/ 89 w 115"/>
                  <a:gd name="T29" fmla="*/ 76 h 115"/>
                  <a:gd name="T30" fmla="*/ 39 w 115"/>
                  <a:gd name="T31" fmla="*/ 26 h 115"/>
                  <a:gd name="T32" fmla="*/ 31 w 115"/>
                  <a:gd name="T33" fmla="*/ 84 h 115"/>
                  <a:gd name="T34" fmla="*/ 21 w 115"/>
                  <a:gd name="T35" fmla="*/ 79 h 115"/>
                  <a:gd name="T36" fmla="*/ 36 w 115"/>
                  <a:gd name="T37" fmla="*/ 93 h 115"/>
                  <a:gd name="T38" fmla="*/ 14 w 115"/>
                  <a:gd name="T39" fmla="*/ 115 h 115"/>
                  <a:gd name="T40" fmla="*/ 0 w 115"/>
                  <a:gd name="T41" fmla="*/ 100 h 115"/>
                  <a:gd name="T42" fmla="*/ 21 w 115"/>
                  <a:gd name="T43" fmla="*/ 7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5" h="115">
                    <a:moveTo>
                      <a:pt x="115" y="32"/>
                    </a:moveTo>
                    <a:cubicBezTo>
                      <a:pt x="104" y="22"/>
                      <a:pt x="104" y="22"/>
                      <a:pt x="104" y="22"/>
                    </a:cubicBezTo>
                    <a:cubicBezTo>
                      <a:pt x="84" y="42"/>
                      <a:pt x="84" y="42"/>
                      <a:pt x="84" y="42"/>
                    </a:cubicBezTo>
                    <a:cubicBezTo>
                      <a:pt x="73" y="30"/>
                      <a:pt x="73" y="30"/>
                      <a:pt x="73" y="30"/>
                    </a:cubicBezTo>
                    <a:cubicBezTo>
                      <a:pt x="93" y="10"/>
                      <a:pt x="93" y="10"/>
                      <a:pt x="93" y="10"/>
                    </a:cubicBezTo>
                    <a:cubicBezTo>
                      <a:pt x="83" y="0"/>
                      <a:pt x="83" y="0"/>
                      <a:pt x="83" y="0"/>
                    </a:cubicBezTo>
                    <a:cubicBezTo>
                      <a:pt x="63" y="20"/>
                      <a:pt x="63" y="20"/>
                      <a:pt x="63" y="20"/>
                    </a:cubicBezTo>
                    <a:cubicBezTo>
                      <a:pt x="50" y="7"/>
                      <a:pt x="50" y="7"/>
                      <a:pt x="50" y="7"/>
                    </a:cubicBezTo>
                    <a:cubicBezTo>
                      <a:pt x="40" y="17"/>
                      <a:pt x="40" y="17"/>
                      <a:pt x="40" y="17"/>
                    </a:cubicBezTo>
                    <a:cubicBezTo>
                      <a:pt x="98" y="74"/>
                      <a:pt x="98" y="74"/>
                      <a:pt x="98" y="74"/>
                    </a:cubicBezTo>
                    <a:cubicBezTo>
                      <a:pt x="107" y="65"/>
                      <a:pt x="107" y="65"/>
                      <a:pt x="107" y="65"/>
                    </a:cubicBezTo>
                    <a:cubicBezTo>
                      <a:pt x="95" y="52"/>
                      <a:pt x="95" y="52"/>
                      <a:pt x="95" y="52"/>
                    </a:cubicBezTo>
                    <a:lnTo>
                      <a:pt x="115" y="32"/>
                    </a:lnTo>
                    <a:close/>
                    <a:moveTo>
                      <a:pt x="31" y="84"/>
                    </a:moveTo>
                    <a:cubicBezTo>
                      <a:pt x="49" y="103"/>
                      <a:pt x="74" y="88"/>
                      <a:pt x="89" y="76"/>
                    </a:cubicBezTo>
                    <a:cubicBezTo>
                      <a:pt x="39" y="26"/>
                      <a:pt x="39" y="26"/>
                      <a:pt x="39" y="26"/>
                    </a:cubicBezTo>
                    <a:cubicBezTo>
                      <a:pt x="27" y="41"/>
                      <a:pt x="12" y="66"/>
                      <a:pt x="31" y="84"/>
                    </a:cubicBezTo>
                    <a:close/>
                    <a:moveTo>
                      <a:pt x="21" y="79"/>
                    </a:moveTo>
                    <a:cubicBezTo>
                      <a:pt x="36" y="93"/>
                      <a:pt x="36" y="93"/>
                      <a:pt x="36" y="93"/>
                    </a:cubicBezTo>
                    <a:cubicBezTo>
                      <a:pt x="14" y="115"/>
                      <a:pt x="14" y="115"/>
                      <a:pt x="14" y="115"/>
                    </a:cubicBezTo>
                    <a:cubicBezTo>
                      <a:pt x="0" y="100"/>
                      <a:pt x="0" y="100"/>
                      <a:pt x="0" y="100"/>
                    </a:cubicBezTo>
                    <a:lnTo>
                      <a:pt x="21" y="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07" name="Freeform 113"/>
              <p:cNvSpPr>
                <a:spLocks noEditPoints="1"/>
              </p:cNvSpPr>
              <p:nvPr/>
            </p:nvSpPr>
            <p:spPr bwMode="auto">
              <a:xfrm>
                <a:off x="10217604" y="4376214"/>
                <a:ext cx="270111" cy="313173"/>
              </a:xfrm>
              <a:custGeom>
                <a:avLst/>
                <a:gdLst>
                  <a:gd name="T0" fmla="*/ 55 w 85"/>
                  <a:gd name="T1" fmla="*/ 14 h 98"/>
                  <a:gd name="T2" fmla="*/ 55 w 85"/>
                  <a:gd name="T3" fmla="*/ 27 h 98"/>
                  <a:gd name="T4" fmla="*/ 64 w 85"/>
                  <a:gd name="T5" fmla="*/ 33 h 98"/>
                  <a:gd name="T6" fmla="*/ 73 w 85"/>
                  <a:gd name="T7" fmla="*/ 55 h 98"/>
                  <a:gd name="T8" fmla="*/ 64 w 85"/>
                  <a:gd name="T9" fmla="*/ 77 h 98"/>
                  <a:gd name="T10" fmla="*/ 43 w 85"/>
                  <a:gd name="T11" fmla="*/ 86 h 98"/>
                  <a:gd name="T12" fmla="*/ 21 w 85"/>
                  <a:gd name="T13" fmla="*/ 77 h 98"/>
                  <a:gd name="T14" fmla="*/ 12 w 85"/>
                  <a:gd name="T15" fmla="*/ 55 h 98"/>
                  <a:gd name="T16" fmla="*/ 21 w 85"/>
                  <a:gd name="T17" fmla="*/ 33 h 98"/>
                  <a:gd name="T18" fmla="*/ 30 w 85"/>
                  <a:gd name="T19" fmla="*/ 27 h 98"/>
                  <a:gd name="T20" fmla="*/ 30 w 85"/>
                  <a:gd name="T21" fmla="*/ 14 h 98"/>
                  <a:gd name="T22" fmla="*/ 0 w 85"/>
                  <a:gd name="T23" fmla="*/ 55 h 98"/>
                  <a:gd name="T24" fmla="*/ 43 w 85"/>
                  <a:gd name="T25" fmla="*/ 98 h 98"/>
                  <a:gd name="T26" fmla="*/ 85 w 85"/>
                  <a:gd name="T27" fmla="*/ 55 h 98"/>
                  <a:gd name="T28" fmla="*/ 55 w 85"/>
                  <a:gd name="T29" fmla="*/ 14 h 98"/>
                  <a:gd name="T30" fmla="*/ 37 w 85"/>
                  <a:gd name="T31" fmla="*/ 0 h 98"/>
                  <a:gd name="T32" fmla="*/ 49 w 85"/>
                  <a:gd name="T33" fmla="*/ 0 h 98"/>
                  <a:gd name="T34" fmla="*/ 49 w 85"/>
                  <a:gd name="T35" fmla="*/ 49 h 98"/>
                  <a:gd name="T36" fmla="*/ 37 w 85"/>
                  <a:gd name="T37" fmla="*/ 49 h 98"/>
                  <a:gd name="T38" fmla="*/ 37 w 85"/>
                  <a:gd name="T39"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 h="98">
                    <a:moveTo>
                      <a:pt x="55" y="14"/>
                    </a:moveTo>
                    <a:cubicBezTo>
                      <a:pt x="55" y="27"/>
                      <a:pt x="55" y="27"/>
                      <a:pt x="55" y="27"/>
                    </a:cubicBezTo>
                    <a:cubicBezTo>
                      <a:pt x="58" y="29"/>
                      <a:pt x="62" y="31"/>
                      <a:pt x="64" y="33"/>
                    </a:cubicBezTo>
                    <a:cubicBezTo>
                      <a:pt x="70" y="39"/>
                      <a:pt x="73" y="47"/>
                      <a:pt x="73" y="55"/>
                    </a:cubicBezTo>
                    <a:cubicBezTo>
                      <a:pt x="73" y="63"/>
                      <a:pt x="70" y="71"/>
                      <a:pt x="64" y="77"/>
                    </a:cubicBezTo>
                    <a:cubicBezTo>
                      <a:pt x="58" y="82"/>
                      <a:pt x="51" y="86"/>
                      <a:pt x="43" y="86"/>
                    </a:cubicBezTo>
                    <a:cubicBezTo>
                      <a:pt x="34" y="86"/>
                      <a:pt x="27" y="82"/>
                      <a:pt x="21" y="77"/>
                    </a:cubicBezTo>
                    <a:cubicBezTo>
                      <a:pt x="15" y="71"/>
                      <a:pt x="12" y="63"/>
                      <a:pt x="12" y="55"/>
                    </a:cubicBezTo>
                    <a:cubicBezTo>
                      <a:pt x="12" y="47"/>
                      <a:pt x="15" y="39"/>
                      <a:pt x="21" y="33"/>
                    </a:cubicBezTo>
                    <a:cubicBezTo>
                      <a:pt x="24" y="31"/>
                      <a:pt x="27" y="29"/>
                      <a:pt x="30" y="27"/>
                    </a:cubicBezTo>
                    <a:cubicBezTo>
                      <a:pt x="30" y="14"/>
                      <a:pt x="30" y="14"/>
                      <a:pt x="30" y="14"/>
                    </a:cubicBezTo>
                    <a:cubicBezTo>
                      <a:pt x="13" y="19"/>
                      <a:pt x="0" y="36"/>
                      <a:pt x="0" y="55"/>
                    </a:cubicBezTo>
                    <a:cubicBezTo>
                      <a:pt x="0" y="79"/>
                      <a:pt x="19" y="98"/>
                      <a:pt x="43" y="98"/>
                    </a:cubicBezTo>
                    <a:cubicBezTo>
                      <a:pt x="66" y="98"/>
                      <a:pt x="85" y="79"/>
                      <a:pt x="85" y="55"/>
                    </a:cubicBezTo>
                    <a:cubicBezTo>
                      <a:pt x="85" y="36"/>
                      <a:pt x="73" y="19"/>
                      <a:pt x="55" y="14"/>
                    </a:cubicBezTo>
                    <a:close/>
                    <a:moveTo>
                      <a:pt x="37" y="0"/>
                    </a:moveTo>
                    <a:cubicBezTo>
                      <a:pt x="49" y="0"/>
                      <a:pt x="49" y="0"/>
                      <a:pt x="49" y="0"/>
                    </a:cubicBezTo>
                    <a:cubicBezTo>
                      <a:pt x="49" y="49"/>
                      <a:pt x="49" y="49"/>
                      <a:pt x="49" y="49"/>
                    </a:cubicBezTo>
                    <a:cubicBezTo>
                      <a:pt x="37" y="49"/>
                      <a:pt x="37" y="49"/>
                      <a:pt x="37" y="49"/>
                    </a:cubicBezTo>
                    <a:lnTo>
                      <a:pt x="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08" name="Freeform 114"/>
              <p:cNvSpPr>
                <a:spLocks/>
              </p:cNvSpPr>
              <p:nvPr/>
            </p:nvSpPr>
            <p:spPr bwMode="auto">
              <a:xfrm>
                <a:off x="10248921" y="3640258"/>
                <a:ext cx="146800" cy="256409"/>
              </a:xfrm>
              <a:custGeom>
                <a:avLst/>
                <a:gdLst>
                  <a:gd name="T0" fmla="*/ 0 w 75"/>
                  <a:gd name="T1" fmla="*/ 131 h 131"/>
                  <a:gd name="T2" fmla="*/ 0 w 75"/>
                  <a:gd name="T3" fmla="*/ 0 h 131"/>
                  <a:gd name="T4" fmla="*/ 21 w 75"/>
                  <a:gd name="T5" fmla="*/ 0 h 131"/>
                  <a:gd name="T6" fmla="*/ 21 w 75"/>
                  <a:gd name="T7" fmla="*/ 59 h 131"/>
                  <a:gd name="T8" fmla="*/ 75 w 75"/>
                  <a:gd name="T9" fmla="*/ 5 h 131"/>
                  <a:gd name="T10" fmla="*/ 75 w 75"/>
                  <a:gd name="T11" fmla="*/ 125 h 131"/>
                  <a:gd name="T12" fmla="*/ 21 w 75"/>
                  <a:gd name="T13" fmla="*/ 71 h 131"/>
                  <a:gd name="T14" fmla="*/ 21 w 75"/>
                  <a:gd name="T15" fmla="*/ 131 h 131"/>
                  <a:gd name="T16" fmla="*/ 0 w 75"/>
                  <a:gd name="T17" fmla="*/ 13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31">
                    <a:moveTo>
                      <a:pt x="0" y="131"/>
                    </a:moveTo>
                    <a:lnTo>
                      <a:pt x="0" y="0"/>
                    </a:lnTo>
                    <a:lnTo>
                      <a:pt x="21" y="0"/>
                    </a:lnTo>
                    <a:lnTo>
                      <a:pt x="21" y="59"/>
                    </a:lnTo>
                    <a:lnTo>
                      <a:pt x="75" y="5"/>
                    </a:lnTo>
                    <a:lnTo>
                      <a:pt x="75" y="125"/>
                    </a:lnTo>
                    <a:lnTo>
                      <a:pt x="21" y="71"/>
                    </a:lnTo>
                    <a:lnTo>
                      <a:pt x="21" y="131"/>
                    </a:lnTo>
                    <a:lnTo>
                      <a:pt x="0" y="1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09" name="Freeform 115"/>
              <p:cNvSpPr>
                <a:spLocks noEditPoints="1"/>
              </p:cNvSpPr>
              <p:nvPr/>
            </p:nvSpPr>
            <p:spPr bwMode="auto">
              <a:xfrm>
                <a:off x="10156926" y="2651806"/>
                <a:ext cx="279899" cy="250538"/>
              </a:xfrm>
              <a:custGeom>
                <a:avLst/>
                <a:gdLst>
                  <a:gd name="T0" fmla="*/ 22 w 88"/>
                  <a:gd name="T1" fmla="*/ 0 h 78"/>
                  <a:gd name="T2" fmla="*/ 66 w 88"/>
                  <a:gd name="T3" fmla="*/ 0 h 78"/>
                  <a:gd name="T4" fmla="*/ 66 w 88"/>
                  <a:gd name="T5" fmla="*/ 11 h 78"/>
                  <a:gd name="T6" fmla="*/ 22 w 88"/>
                  <a:gd name="T7" fmla="*/ 11 h 78"/>
                  <a:gd name="T8" fmla="*/ 22 w 88"/>
                  <a:gd name="T9" fmla="*/ 0 h 78"/>
                  <a:gd name="T10" fmla="*/ 83 w 88"/>
                  <a:gd name="T11" fmla="*/ 17 h 78"/>
                  <a:gd name="T12" fmla="*/ 5 w 88"/>
                  <a:gd name="T13" fmla="*/ 17 h 78"/>
                  <a:gd name="T14" fmla="*/ 0 w 88"/>
                  <a:gd name="T15" fmla="*/ 22 h 78"/>
                  <a:gd name="T16" fmla="*/ 0 w 88"/>
                  <a:gd name="T17" fmla="*/ 50 h 78"/>
                  <a:gd name="T18" fmla="*/ 5 w 88"/>
                  <a:gd name="T19" fmla="*/ 56 h 78"/>
                  <a:gd name="T20" fmla="*/ 22 w 88"/>
                  <a:gd name="T21" fmla="*/ 56 h 78"/>
                  <a:gd name="T22" fmla="*/ 22 w 88"/>
                  <a:gd name="T23" fmla="*/ 78 h 78"/>
                  <a:gd name="T24" fmla="*/ 66 w 88"/>
                  <a:gd name="T25" fmla="*/ 78 h 78"/>
                  <a:gd name="T26" fmla="*/ 66 w 88"/>
                  <a:gd name="T27" fmla="*/ 56 h 78"/>
                  <a:gd name="T28" fmla="*/ 83 w 88"/>
                  <a:gd name="T29" fmla="*/ 56 h 78"/>
                  <a:gd name="T30" fmla="*/ 88 w 88"/>
                  <a:gd name="T31" fmla="*/ 50 h 78"/>
                  <a:gd name="T32" fmla="*/ 88 w 88"/>
                  <a:gd name="T33" fmla="*/ 22 h 78"/>
                  <a:gd name="T34" fmla="*/ 83 w 88"/>
                  <a:gd name="T35" fmla="*/ 17 h 78"/>
                  <a:gd name="T36" fmla="*/ 60 w 88"/>
                  <a:gd name="T37" fmla="*/ 72 h 78"/>
                  <a:gd name="T38" fmla="*/ 27 w 88"/>
                  <a:gd name="T39" fmla="*/ 72 h 78"/>
                  <a:gd name="T40" fmla="*/ 27 w 88"/>
                  <a:gd name="T41" fmla="*/ 45 h 78"/>
                  <a:gd name="T42" fmla="*/ 60 w 88"/>
                  <a:gd name="T43" fmla="*/ 45 h 78"/>
                  <a:gd name="T44" fmla="*/ 60 w 88"/>
                  <a:gd name="T45" fmla="*/ 72 h 78"/>
                  <a:gd name="T46" fmla="*/ 84 w 88"/>
                  <a:gd name="T47" fmla="*/ 25 h 78"/>
                  <a:gd name="T48" fmla="*/ 80 w 88"/>
                  <a:gd name="T49" fmla="*/ 29 h 78"/>
                  <a:gd name="T50" fmla="*/ 76 w 88"/>
                  <a:gd name="T51" fmla="*/ 25 h 78"/>
                  <a:gd name="T52" fmla="*/ 80 w 88"/>
                  <a:gd name="T53" fmla="*/ 21 h 78"/>
                  <a:gd name="T54" fmla="*/ 84 w 88"/>
                  <a:gd name="T55" fmla="*/ 2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8" h="78">
                    <a:moveTo>
                      <a:pt x="22" y="0"/>
                    </a:moveTo>
                    <a:cubicBezTo>
                      <a:pt x="66" y="0"/>
                      <a:pt x="66" y="0"/>
                      <a:pt x="66" y="0"/>
                    </a:cubicBezTo>
                    <a:cubicBezTo>
                      <a:pt x="66" y="11"/>
                      <a:pt x="66" y="11"/>
                      <a:pt x="66" y="11"/>
                    </a:cubicBezTo>
                    <a:cubicBezTo>
                      <a:pt x="22" y="11"/>
                      <a:pt x="22" y="11"/>
                      <a:pt x="22" y="11"/>
                    </a:cubicBezTo>
                    <a:lnTo>
                      <a:pt x="22" y="0"/>
                    </a:lnTo>
                    <a:close/>
                    <a:moveTo>
                      <a:pt x="83" y="17"/>
                    </a:moveTo>
                    <a:cubicBezTo>
                      <a:pt x="5" y="17"/>
                      <a:pt x="5" y="17"/>
                      <a:pt x="5" y="17"/>
                    </a:cubicBezTo>
                    <a:cubicBezTo>
                      <a:pt x="2" y="17"/>
                      <a:pt x="0" y="19"/>
                      <a:pt x="0" y="22"/>
                    </a:cubicBezTo>
                    <a:cubicBezTo>
                      <a:pt x="0" y="50"/>
                      <a:pt x="0" y="50"/>
                      <a:pt x="0" y="50"/>
                    </a:cubicBezTo>
                    <a:cubicBezTo>
                      <a:pt x="0" y="53"/>
                      <a:pt x="2" y="56"/>
                      <a:pt x="5" y="56"/>
                    </a:cubicBezTo>
                    <a:cubicBezTo>
                      <a:pt x="22" y="56"/>
                      <a:pt x="22" y="56"/>
                      <a:pt x="22" y="56"/>
                    </a:cubicBezTo>
                    <a:cubicBezTo>
                      <a:pt x="22" y="78"/>
                      <a:pt x="22" y="78"/>
                      <a:pt x="22" y="78"/>
                    </a:cubicBezTo>
                    <a:cubicBezTo>
                      <a:pt x="66" y="78"/>
                      <a:pt x="66" y="78"/>
                      <a:pt x="66" y="78"/>
                    </a:cubicBezTo>
                    <a:cubicBezTo>
                      <a:pt x="66" y="56"/>
                      <a:pt x="66" y="56"/>
                      <a:pt x="66" y="56"/>
                    </a:cubicBezTo>
                    <a:cubicBezTo>
                      <a:pt x="83" y="56"/>
                      <a:pt x="83" y="56"/>
                      <a:pt x="83" y="56"/>
                    </a:cubicBezTo>
                    <a:cubicBezTo>
                      <a:pt x="86" y="56"/>
                      <a:pt x="88" y="53"/>
                      <a:pt x="88" y="50"/>
                    </a:cubicBezTo>
                    <a:cubicBezTo>
                      <a:pt x="88" y="22"/>
                      <a:pt x="88" y="22"/>
                      <a:pt x="88" y="22"/>
                    </a:cubicBezTo>
                    <a:cubicBezTo>
                      <a:pt x="88" y="19"/>
                      <a:pt x="86" y="17"/>
                      <a:pt x="83" y="17"/>
                    </a:cubicBezTo>
                    <a:close/>
                    <a:moveTo>
                      <a:pt x="60" y="72"/>
                    </a:moveTo>
                    <a:cubicBezTo>
                      <a:pt x="27" y="72"/>
                      <a:pt x="27" y="72"/>
                      <a:pt x="27" y="72"/>
                    </a:cubicBezTo>
                    <a:cubicBezTo>
                      <a:pt x="27" y="45"/>
                      <a:pt x="27" y="45"/>
                      <a:pt x="27" y="45"/>
                    </a:cubicBezTo>
                    <a:cubicBezTo>
                      <a:pt x="60" y="45"/>
                      <a:pt x="60" y="45"/>
                      <a:pt x="60" y="45"/>
                    </a:cubicBezTo>
                    <a:lnTo>
                      <a:pt x="60" y="72"/>
                    </a:lnTo>
                    <a:close/>
                    <a:moveTo>
                      <a:pt x="84" y="25"/>
                    </a:moveTo>
                    <a:cubicBezTo>
                      <a:pt x="84" y="27"/>
                      <a:pt x="82" y="29"/>
                      <a:pt x="80" y="29"/>
                    </a:cubicBezTo>
                    <a:cubicBezTo>
                      <a:pt x="78" y="29"/>
                      <a:pt x="76" y="27"/>
                      <a:pt x="76" y="25"/>
                    </a:cubicBezTo>
                    <a:cubicBezTo>
                      <a:pt x="76" y="23"/>
                      <a:pt x="78" y="21"/>
                      <a:pt x="80" y="21"/>
                    </a:cubicBezTo>
                    <a:cubicBezTo>
                      <a:pt x="82" y="21"/>
                      <a:pt x="84" y="23"/>
                      <a:pt x="84"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10" name="Freeform 116"/>
              <p:cNvSpPr>
                <a:spLocks noEditPoints="1"/>
              </p:cNvSpPr>
              <p:nvPr/>
            </p:nvSpPr>
            <p:spPr bwMode="auto">
              <a:xfrm>
                <a:off x="10164756" y="2953235"/>
                <a:ext cx="244667" cy="258367"/>
              </a:xfrm>
              <a:custGeom>
                <a:avLst/>
                <a:gdLst>
                  <a:gd name="T0" fmla="*/ 69 w 76"/>
                  <a:gd name="T1" fmla="*/ 0 h 81"/>
                  <a:gd name="T2" fmla="*/ 8 w 76"/>
                  <a:gd name="T3" fmla="*/ 0 h 81"/>
                  <a:gd name="T4" fmla="*/ 0 w 76"/>
                  <a:gd name="T5" fmla="*/ 7 h 81"/>
                  <a:gd name="T6" fmla="*/ 0 w 76"/>
                  <a:gd name="T7" fmla="*/ 73 h 81"/>
                  <a:gd name="T8" fmla="*/ 8 w 76"/>
                  <a:gd name="T9" fmla="*/ 81 h 81"/>
                  <a:gd name="T10" fmla="*/ 69 w 76"/>
                  <a:gd name="T11" fmla="*/ 81 h 81"/>
                  <a:gd name="T12" fmla="*/ 76 w 76"/>
                  <a:gd name="T13" fmla="*/ 73 h 81"/>
                  <a:gd name="T14" fmla="*/ 76 w 76"/>
                  <a:gd name="T15" fmla="*/ 7 h 81"/>
                  <a:gd name="T16" fmla="*/ 69 w 76"/>
                  <a:gd name="T17" fmla="*/ 0 h 81"/>
                  <a:gd name="T18" fmla="*/ 66 w 76"/>
                  <a:gd name="T19" fmla="*/ 71 h 81"/>
                  <a:gd name="T20" fmla="*/ 11 w 76"/>
                  <a:gd name="T21" fmla="*/ 71 h 81"/>
                  <a:gd name="T22" fmla="*/ 11 w 76"/>
                  <a:gd name="T23" fmla="*/ 10 h 81"/>
                  <a:gd name="T24" fmla="*/ 66 w 76"/>
                  <a:gd name="T25" fmla="*/ 10 h 81"/>
                  <a:gd name="T26" fmla="*/ 66 w 76"/>
                  <a:gd name="T27" fmla="*/ 71 h 81"/>
                  <a:gd name="T28" fmla="*/ 21 w 76"/>
                  <a:gd name="T29" fmla="*/ 45 h 81"/>
                  <a:gd name="T30" fmla="*/ 56 w 76"/>
                  <a:gd name="T31" fmla="*/ 45 h 81"/>
                  <a:gd name="T32" fmla="*/ 56 w 76"/>
                  <a:gd name="T33" fmla="*/ 50 h 81"/>
                  <a:gd name="T34" fmla="*/ 21 w 76"/>
                  <a:gd name="T35" fmla="*/ 50 h 81"/>
                  <a:gd name="T36" fmla="*/ 21 w 76"/>
                  <a:gd name="T37" fmla="*/ 45 h 81"/>
                  <a:gd name="T38" fmla="*/ 21 w 76"/>
                  <a:gd name="T39" fmla="*/ 55 h 81"/>
                  <a:gd name="T40" fmla="*/ 56 w 76"/>
                  <a:gd name="T41" fmla="*/ 55 h 81"/>
                  <a:gd name="T42" fmla="*/ 56 w 76"/>
                  <a:gd name="T43" fmla="*/ 60 h 81"/>
                  <a:gd name="T44" fmla="*/ 21 w 76"/>
                  <a:gd name="T45" fmla="*/ 60 h 81"/>
                  <a:gd name="T46" fmla="*/ 21 w 76"/>
                  <a:gd name="T47" fmla="*/ 55 h 81"/>
                  <a:gd name="T48" fmla="*/ 26 w 76"/>
                  <a:gd name="T49" fmla="*/ 23 h 81"/>
                  <a:gd name="T50" fmla="*/ 33 w 76"/>
                  <a:gd name="T51" fmla="*/ 30 h 81"/>
                  <a:gd name="T52" fmla="*/ 41 w 76"/>
                  <a:gd name="T53" fmla="*/ 23 h 81"/>
                  <a:gd name="T54" fmla="*/ 33 w 76"/>
                  <a:gd name="T55" fmla="*/ 15 h 81"/>
                  <a:gd name="T56" fmla="*/ 26 w 76"/>
                  <a:gd name="T57" fmla="*/ 23 h 81"/>
                  <a:gd name="T58" fmla="*/ 38 w 76"/>
                  <a:gd name="T59" fmla="*/ 30 h 81"/>
                  <a:gd name="T60" fmla="*/ 28 w 76"/>
                  <a:gd name="T61" fmla="*/ 30 h 81"/>
                  <a:gd name="T62" fmla="*/ 21 w 76"/>
                  <a:gd name="T63" fmla="*/ 35 h 81"/>
                  <a:gd name="T64" fmla="*/ 21 w 76"/>
                  <a:gd name="T65" fmla="*/ 40 h 81"/>
                  <a:gd name="T66" fmla="*/ 46 w 76"/>
                  <a:gd name="T67" fmla="*/ 40 h 81"/>
                  <a:gd name="T68" fmla="*/ 46 w 76"/>
                  <a:gd name="T69" fmla="*/ 35 h 81"/>
                  <a:gd name="T70" fmla="*/ 38 w 76"/>
                  <a:gd name="T71" fmla="*/ 3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6" h="81">
                    <a:moveTo>
                      <a:pt x="69" y="0"/>
                    </a:moveTo>
                    <a:cubicBezTo>
                      <a:pt x="8" y="0"/>
                      <a:pt x="8" y="0"/>
                      <a:pt x="8" y="0"/>
                    </a:cubicBezTo>
                    <a:cubicBezTo>
                      <a:pt x="4" y="0"/>
                      <a:pt x="0" y="3"/>
                      <a:pt x="0" y="7"/>
                    </a:cubicBezTo>
                    <a:cubicBezTo>
                      <a:pt x="0" y="73"/>
                      <a:pt x="0" y="73"/>
                      <a:pt x="0" y="73"/>
                    </a:cubicBezTo>
                    <a:cubicBezTo>
                      <a:pt x="0" y="77"/>
                      <a:pt x="4" y="81"/>
                      <a:pt x="8" y="81"/>
                    </a:cubicBezTo>
                    <a:cubicBezTo>
                      <a:pt x="69" y="81"/>
                      <a:pt x="69" y="81"/>
                      <a:pt x="69" y="81"/>
                    </a:cubicBezTo>
                    <a:cubicBezTo>
                      <a:pt x="73" y="81"/>
                      <a:pt x="76" y="77"/>
                      <a:pt x="76" y="73"/>
                    </a:cubicBezTo>
                    <a:cubicBezTo>
                      <a:pt x="76" y="7"/>
                      <a:pt x="76" y="7"/>
                      <a:pt x="76" y="7"/>
                    </a:cubicBezTo>
                    <a:cubicBezTo>
                      <a:pt x="76" y="3"/>
                      <a:pt x="73" y="0"/>
                      <a:pt x="69" y="0"/>
                    </a:cubicBezTo>
                    <a:close/>
                    <a:moveTo>
                      <a:pt x="66" y="71"/>
                    </a:moveTo>
                    <a:cubicBezTo>
                      <a:pt x="11" y="71"/>
                      <a:pt x="11" y="71"/>
                      <a:pt x="11" y="71"/>
                    </a:cubicBezTo>
                    <a:cubicBezTo>
                      <a:pt x="11" y="10"/>
                      <a:pt x="11" y="10"/>
                      <a:pt x="11" y="10"/>
                    </a:cubicBezTo>
                    <a:cubicBezTo>
                      <a:pt x="66" y="10"/>
                      <a:pt x="66" y="10"/>
                      <a:pt x="66" y="10"/>
                    </a:cubicBezTo>
                    <a:lnTo>
                      <a:pt x="66" y="71"/>
                    </a:lnTo>
                    <a:close/>
                    <a:moveTo>
                      <a:pt x="21" y="45"/>
                    </a:moveTo>
                    <a:cubicBezTo>
                      <a:pt x="56" y="45"/>
                      <a:pt x="56" y="45"/>
                      <a:pt x="56" y="45"/>
                    </a:cubicBezTo>
                    <a:cubicBezTo>
                      <a:pt x="56" y="50"/>
                      <a:pt x="56" y="50"/>
                      <a:pt x="56" y="50"/>
                    </a:cubicBezTo>
                    <a:cubicBezTo>
                      <a:pt x="21" y="50"/>
                      <a:pt x="21" y="50"/>
                      <a:pt x="21" y="50"/>
                    </a:cubicBezTo>
                    <a:lnTo>
                      <a:pt x="21" y="45"/>
                    </a:lnTo>
                    <a:close/>
                    <a:moveTo>
                      <a:pt x="21" y="55"/>
                    </a:moveTo>
                    <a:cubicBezTo>
                      <a:pt x="56" y="55"/>
                      <a:pt x="56" y="55"/>
                      <a:pt x="56" y="55"/>
                    </a:cubicBezTo>
                    <a:cubicBezTo>
                      <a:pt x="56" y="60"/>
                      <a:pt x="56" y="60"/>
                      <a:pt x="56" y="60"/>
                    </a:cubicBezTo>
                    <a:cubicBezTo>
                      <a:pt x="21" y="60"/>
                      <a:pt x="21" y="60"/>
                      <a:pt x="21" y="60"/>
                    </a:cubicBezTo>
                    <a:lnTo>
                      <a:pt x="21" y="55"/>
                    </a:lnTo>
                    <a:close/>
                    <a:moveTo>
                      <a:pt x="26" y="23"/>
                    </a:moveTo>
                    <a:cubicBezTo>
                      <a:pt x="26" y="27"/>
                      <a:pt x="29" y="30"/>
                      <a:pt x="33" y="30"/>
                    </a:cubicBezTo>
                    <a:cubicBezTo>
                      <a:pt x="37" y="30"/>
                      <a:pt x="41" y="27"/>
                      <a:pt x="41" y="23"/>
                    </a:cubicBezTo>
                    <a:cubicBezTo>
                      <a:pt x="41" y="18"/>
                      <a:pt x="37" y="15"/>
                      <a:pt x="33" y="15"/>
                    </a:cubicBezTo>
                    <a:cubicBezTo>
                      <a:pt x="29" y="15"/>
                      <a:pt x="26" y="18"/>
                      <a:pt x="26" y="23"/>
                    </a:cubicBezTo>
                    <a:close/>
                    <a:moveTo>
                      <a:pt x="38" y="30"/>
                    </a:moveTo>
                    <a:cubicBezTo>
                      <a:pt x="28" y="30"/>
                      <a:pt x="28" y="30"/>
                      <a:pt x="28" y="30"/>
                    </a:cubicBezTo>
                    <a:cubicBezTo>
                      <a:pt x="24" y="30"/>
                      <a:pt x="21" y="32"/>
                      <a:pt x="21" y="35"/>
                    </a:cubicBezTo>
                    <a:cubicBezTo>
                      <a:pt x="21" y="40"/>
                      <a:pt x="21" y="40"/>
                      <a:pt x="21" y="40"/>
                    </a:cubicBezTo>
                    <a:cubicBezTo>
                      <a:pt x="46" y="40"/>
                      <a:pt x="46" y="40"/>
                      <a:pt x="46" y="40"/>
                    </a:cubicBezTo>
                    <a:cubicBezTo>
                      <a:pt x="46" y="35"/>
                      <a:pt x="46" y="35"/>
                      <a:pt x="46" y="35"/>
                    </a:cubicBezTo>
                    <a:cubicBezTo>
                      <a:pt x="46" y="32"/>
                      <a:pt x="42" y="30"/>
                      <a:pt x="38"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11" name="Freeform 117"/>
              <p:cNvSpPr>
                <a:spLocks noEditPoints="1"/>
              </p:cNvSpPr>
              <p:nvPr/>
            </p:nvSpPr>
            <p:spPr bwMode="auto">
              <a:xfrm>
                <a:off x="10383977" y="2054822"/>
                <a:ext cx="248581" cy="248580"/>
              </a:xfrm>
              <a:custGeom>
                <a:avLst/>
                <a:gdLst>
                  <a:gd name="T0" fmla="*/ 67 w 127"/>
                  <a:gd name="T1" fmla="*/ 0 h 127"/>
                  <a:gd name="T2" fmla="*/ 55 w 127"/>
                  <a:gd name="T3" fmla="*/ 11 h 127"/>
                  <a:gd name="T4" fmla="*/ 67 w 127"/>
                  <a:gd name="T5" fmla="*/ 24 h 127"/>
                  <a:gd name="T6" fmla="*/ 39 w 127"/>
                  <a:gd name="T7" fmla="*/ 55 h 127"/>
                  <a:gd name="T8" fmla="*/ 11 w 127"/>
                  <a:gd name="T9" fmla="*/ 55 h 127"/>
                  <a:gd name="T10" fmla="*/ 34 w 127"/>
                  <a:gd name="T11" fmla="*/ 77 h 127"/>
                  <a:gd name="T12" fmla="*/ 0 w 127"/>
                  <a:gd name="T13" fmla="*/ 122 h 127"/>
                  <a:gd name="T14" fmla="*/ 0 w 127"/>
                  <a:gd name="T15" fmla="*/ 127 h 127"/>
                  <a:gd name="T16" fmla="*/ 4 w 127"/>
                  <a:gd name="T17" fmla="*/ 127 h 127"/>
                  <a:gd name="T18" fmla="*/ 49 w 127"/>
                  <a:gd name="T19" fmla="*/ 93 h 127"/>
                  <a:gd name="T20" fmla="*/ 71 w 127"/>
                  <a:gd name="T21" fmla="*/ 114 h 127"/>
                  <a:gd name="T22" fmla="*/ 71 w 127"/>
                  <a:gd name="T23" fmla="*/ 86 h 127"/>
                  <a:gd name="T24" fmla="*/ 102 w 127"/>
                  <a:gd name="T25" fmla="*/ 59 h 127"/>
                  <a:gd name="T26" fmla="*/ 114 w 127"/>
                  <a:gd name="T27" fmla="*/ 72 h 127"/>
                  <a:gd name="T28" fmla="*/ 127 w 127"/>
                  <a:gd name="T29" fmla="*/ 59 h 127"/>
                  <a:gd name="T30" fmla="*/ 67 w 127"/>
                  <a:gd name="T31" fmla="*/ 0 h 127"/>
                  <a:gd name="T32" fmla="*/ 55 w 127"/>
                  <a:gd name="T33" fmla="*/ 67 h 127"/>
                  <a:gd name="T34" fmla="*/ 47 w 127"/>
                  <a:gd name="T35" fmla="*/ 59 h 127"/>
                  <a:gd name="T36" fmla="*/ 75 w 127"/>
                  <a:gd name="T37" fmla="*/ 31 h 127"/>
                  <a:gd name="T38" fmla="*/ 83 w 127"/>
                  <a:gd name="T39" fmla="*/ 39 h 127"/>
                  <a:gd name="T40" fmla="*/ 55 w 127"/>
                  <a:gd name="T41" fmla="*/ 6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7" h="127">
                    <a:moveTo>
                      <a:pt x="67" y="0"/>
                    </a:moveTo>
                    <a:lnTo>
                      <a:pt x="55" y="11"/>
                    </a:lnTo>
                    <a:lnTo>
                      <a:pt x="67" y="24"/>
                    </a:lnTo>
                    <a:lnTo>
                      <a:pt x="39" y="55"/>
                    </a:lnTo>
                    <a:lnTo>
                      <a:pt x="11" y="55"/>
                    </a:lnTo>
                    <a:lnTo>
                      <a:pt x="34" y="77"/>
                    </a:lnTo>
                    <a:lnTo>
                      <a:pt x="0" y="122"/>
                    </a:lnTo>
                    <a:lnTo>
                      <a:pt x="0" y="127"/>
                    </a:lnTo>
                    <a:lnTo>
                      <a:pt x="4" y="127"/>
                    </a:lnTo>
                    <a:lnTo>
                      <a:pt x="49" y="93"/>
                    </a:lnTo>
                    <a:lnTo>
                      <a:pt x="71" y="114"/>
                    </a:lnTo>
                    <a:lnTo>
                      <a:pt x="71" y="86"/>
                    </a:lnTo>
                    <a:lnTo>
                      <a:pt x="102" y="59"/>
                    </a:lnTo>
                    <a:lnTo>
                      <a:pt x="114" y="72"/>
                    </a:lnTo>
                    <a:lnTo>
                      <a:pt x="127" y="59"/>
                    </a:lnTo>
                    <a:lnTo>
                      <a:pt x="67" y="0"/>
                    </a:lnTo>
                    <a:close/>
                    <a:moveTo>
                      <a:pt x="55" y="67"/>
                    </a:moveTo>
                    <a:lnTo>
                      <a:pt x="47" y="59"/>
                    </a:lnTo>
                    <a:lnTo>
                      <a:pt x="75" y="31"/>
                    </a:lnTo>
                    <a:lnTo>
                      <a:pt x="83" y="39"/>
                    </a:lnTo>
                    <a:lnTo>
                      <a:pt x="55"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12" name="Freeform 118"/>
              <p:cNvSpPr>
                <a:spLocks noEditPoints="1"/>
              </p:cNvSpPr>
              <p:nvPr/>
            </p:nvSpPr>
            <p:spPr bwMode="auto">
              <a:xfrm>
                <a:off x="10274366" y="1367799"/>
                <a:ext cx="246623" cy="166372"/>
              </a:xfrm>
              <a:custGeom>
                <a:avLst/>
                <a:gdLst>
                  <a:gd name="T0" fmla="*/ 17 w 77"/>
                  <a:gd name="T1" fmla="*/ 19 h 52"/>
                  <a:gd name="T2" fmla="*/ 34 w 77"/>
                  <a:gd name="T3" fmla="*/ 36 h 52"/>
                  <a:gd name="T4" fmla="*/ 17 w 77"/>
                  <a:gd name="T5" fmla="*/ 52 h 52"/>
                  <a:gd name="T6" fmla="*/ 0 w 77"/>
                  <a:gd name="T7" fmla="*/ 36 h 52"/>
                  <a:gd name="T8" fmla="*/ 0 w 77"/>
                  <a:gd name="T9" fmla="*/ 33 h 52"/>
                  <a:gd name="T10" fmla="*/ 34 w 77"/>
                  <a:gd name="T11" fmla="*/ 0 h 52"/>
                  <a:gd name="T12" fmla="*/ 34 w 77"/>
                  <a:gd name="T13" fmla="*/ 9 h 52"/>
                  <a:gd name="T14" fmla="*/ 17 w 77"/>
                  <a:gd name="T15" fmla="*/ 16 h 52"/>
                  <a:gd name="T16" fmla="*/ 14 w 77"/>
                  <a:gd name="T17" fmla="*/ 19 h 52"/>
                  <a:gd name="T18" fmla="*/ 17 w 77"/>
                  <a:gd name="T19" fmla="*/ 19 h 52"/>
                  <a:gd name="T20" fmla="*/ 60 w 77"/>
                  <a:gd name="T21" fmla="*/ 19 h 52"/>
                  <a:gd name="T22" fmla="*/ 77 w 77"/>
                  <a:gd name="T23" fmla="*/ 36 h 52"/>
                  <a:gd name="T24" fmla="*/ 60 w 77"/>
                  <a:gd name="T25" fmla="*/ 52 h 52"/>
                  <a:gd name="T26" fmla="*/ 43 w 77"/>
                  <a:gd name="T27" fmla="*/ 36 h 52"/>
                  <a:gd name="T28" fmla="*/ 43 w 77"/>
                  <a:gd name="T29" fmla="*/ 33 h 52"/>
                  <a:gd name="T30" fmla="*/ 77 w 77"/>
                  <a:gd name="T31" fmla="*/ 0 h 52"/>
                  <a:gd name="T32" fmla="*/ 77 w 77"/>
                  <a:gd name="T33" fmla="*/ 9 h 52"/>
                  <a:gd name="T34" fmla="*/ 60 w 77"/>
                  <a:gd name="T35" fmla="*/ 16 h 52"/>
                  <a:gd name="T36" fmla="*/ 58 w 77"/>
                  <a:gd name="T37" fmla="*/ 19 h 52"/>
                  <a:gd name="T38" fmla="*/ 60 w 77"/>
                  <a:gd name="T39" fmla="*/ 19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7" h="52">
                    <a:moveTo>
                      <a:pt x="17" y="19"/>
                    </a:moveTo>
                    <a:cubicBezTo>
                      <a:pt x="26" y="19"/>
                      <a:pt x="34" y="26"/>
                      <a:pt x="34" y="36"/>
                    </a:cubicBezTo>
                    <a:cubicBezTo>
                      <a:pt x="34" y="45"/>
                      <a:pt x="26" y="52"/>
                      <a:pt x="17" y="52"/>
                    </a:cubicBezTo>
                    <a:cubicBezTo>
                      <a:pt x="8" y="52"/>
                      <a:pt x="0" y="45"/>
                      <a:pt x="0" y="36"/>
                    </a:cubicBezTo>
                    <a:cubicBezTo>
                      <a:pt x="0" y="33"/>
                      <a:pt x="0" y="33"/>
                      <a:pt x="0" y="33"/>
                    </a:cubicBezTo>
                    <a:cubicBezTo>
                      <a:pt x="0" y="15"/>
                      <a:pt x="15" y="0"/>
                      <a:pt x="34" y="0"/>
                    </a:cubicBezTo>
                    <a:cubicBezTo>
                      <a:pt x="34" y="9"/>
                      <a:pt x="34" y="9"/>
                      <a:pt x="34" y="9"/>
                    </a:cubicBezTo>
                    <a:cubicBezTo>
                      <a:pt x="27" y="9"/>
                      <a:pt x="21" y="12"/>
                      <a:pt x="17" y="16"/>
                    </a:cubicBezTo>
                    <a:cubicBezTo>
                      <a:pt x="16" y="17"/>
                      <a:pt x="15" y="18"/>
                      <a:pt x="14" y="19"/>
                    </a:cubicBezTo>
                    <a:cubicBezTo>
                      <a:pt x="15" y="19"/>
                      <a:pt x="16" y="19"/>
                      <a:pt x="17" y="19"/>
                    </a:cubicBezTo>
                    <a:close/>
                    <a:moveTo>
                      <a:pt x="60" y="19"/>
                    </a:moveTo>
                    <a:cubicBezTo>
                      <a:pt x="70" y="19"/>
                      <a:pt x="77" y="26"/>
                      <a:pt x="77" y="36"/>
                    </a:cubicBezTo>
                    <a:cubicBezTo>
                      <a:pt x="77" y="45"/>
                      <a:pt x="70" y="52"/>
                      <a:pt x="60" y="52"/>
                    </a:cubicBezTo>
                    <a:cubicBezTo>
                      <a:pt x="51" y="52"/>
                      <a:pt x="43" y="45"/>
                      <a:pt x="43" y="36"/>
                    </a:cubicBezTo>
                    <a:cubicBezTo>
                      <a:pt x="43" y="33"/>
                      <a:pt x="43" y="33"/>
                      <a:pt x="43" y="33"/>
                    </a:cubicBezTo>
                    <a:cubicBezTo>
                      <a:pt x="43" y="15"/>
                      <a:pt x="58" y="0"/>
                      <a:pt x="77" y="0"/>
                    </a:cubicBezTo>
                    <a:cubicBezTo>
                      <a:pt x="77" y="9"/>
                      <a:pt x="77" y="9"/>
                      <a:pt x="77" y="9"/>
                    </a:cubicBezTo>
                    <a:cubicBezTo>
                      <a:pt x="71" y="9"/>
                      <a:pt x="65" y="12"/>
                      <a:pt x="60" y="16"/>
                    </a:cubicBezTo>
                    <a:cubicBezTo>
                      <a:pt x="59" y="17"/>
                      <a:pt x="58" y="18"/>
                      <a:pt x="58" y="19"/>
                    </a:cubicBezTo>
                    <a:cubicBezTo>
                      <a:pt x="58" y="19"/>
                      <a:pt x="59" y="19"/>
                      <a:pt x="60"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13" name="Freeform 119"/>
              <p:cNvSpPr>
                <a:spLocks/>
              </p:cNvSpPr>
              <p:nvPr/>
            </p:nvSpPr>
            <p:spPr bwMode="auto">
              <a:xfrm>
                <a:off x="10213690" y="1782753"/>
                <a:ext cx="383636" cy="364063"/>
              </a:xfrm>
              <a:custGeom>
                <a:avLst/>
                <a:gdLst>
                  <a:gd name="T0" fmla="*/ 78 w 120"/>
                  <a:gd name="T1" fmla="*/ 29 h 114"/>
                  <a:gd name="T2" fmla="*/ 83 w 120"/>
                  <a:gd name="T3" fmla="*/ 0 h 114"/>
                  <a:gd name="T4" fmla="*/ 120 w 120"/>
                  <a:gd name="T5" fmla="*/ 52 h 114"/>
                  <a:gd name="T6" fmla="*/ 68 w 120"/>
                  <a:gd name="T7" fmla="*/ 90 h 114"/>
                  <a:gd name="T8" fmla="*/ 73 w 120"/>
                  <a:gd name="T9" fmla="*/ 60 h 114"/>
                  <a:gd name="T10" fmla="*/ 27 w 120"/>
                  <a:gd name="T11" fmla="*/ 114 h 114"/>
                  <a:gd name="T12" fmla="*/ 78 w 120"/>
                  <a:gd name="T13" fmla="*/ 29 h 114"/>
                </a:gdLst>
                <a:ahLst/>
                <a:cxnLst>
                  <a:cxn ang="0">
                    <a:pos x="T0" y="T1"/>
                  </a:cxn>
                  <a:cxn ang="0">
                    <a:pos x="T2" y="T3"/>
                  </a:cxn>
                  <a:cxn ang="0">
                    <a:pos x="T4" y="T5"/>
                  </a:cxn>
                  <a:cxn ang="0">
                    <a:pos x="T6" y="T7"/>
                  </a:cxn>
                  <a:cxn ang="0">
                    <a:pos x="T8" y="T9"/>
                  </a:cxn>
                  <a:cxn ang="0">
                    <a:pos x="T10" y="T11"/>
                  </a:cxn>
                  <a:cxn ang="0">
                    <a:pos x="T12" y="T13"/>
                  </a:cxn>
                </a:cxnLst>
                <a:rect l="0" t="0" r="r" b="b"/>
                <a:pathLst>
                  <a:path w="120" h="114">
                    <a:moveTo>
                      <a:pt x="78" y="29"/>
                    </a:moveTo>
                    <a:cubicBezTo>
                      <a:pt x="83" y="0"/>
                      <a:pt x="83" y="0"/>
                      <a:pt x="83" y="0"/>
                    </a:cubicBezTo>
                    <a:cubicBezTo>
                      <a:pt x="120" y="52"/>
                      <a:pt x="120" y="52"/>
                      <a:pt x="120" y="52"/>
                    </a:cubicBezTo>
                    <a:cubicBezTo>
                      <a:pt x="68" y="90"/>
                      <a:pt x="68" y="90"/>
                      <a:pt x="68" y="90"/>
                    </a:cubicBezTo>
                    <a:cubicBezTo>
                      <a:pt x="73" y="60"/>
                      <a:pt x="73" y="60"/>
                      <a:pt x="73" y="60"/>
                    </a:cubicBezTo>
                    <a:cubicBezTo>
                      <a:pt x="21" y="51"/>
                      <a:pt x="18" y="88"/>
                      <a:pt x="27" y="114"/>
                    </a:cubicBezTo>
                    <a:cubicBezTo>
                      <a:pt x="0" y="73"/>
                      <a:pt x="16" y="18"/>
                      <a:pt x="78"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14" name="Freeform 120"/>
              <p:cNvSpPr>
                <a:spLocks/>
              </p:cNvSpPr>
              <p:nvPr/>
            </p:nvSpPr>
            <p:spPr bwMode="auto">
              <a:xfrm>
                <a:off x="10295897" y="1555702"/>
                <a:ext cx="240752" cy="252495"/>
              </a:xfrm>
              <a:custGeom>
                <a:avLst/>
                <a:gdLst>
                  <a:gd name="T0" fmla="*/ 59 w 123"/>
                  <a:gd name="T1" fmla="*/ 129 h 129"/>
                  <a:gd name="T2" fmla="*/ 59 w 123"/>
                  <a:gd name="T3" fmla="*/ 72 h 129"/>
                  <a:gd name="T4" fmla="*/ 0 w 123"/>
                  <a:gd name="T5" fmla="*/ 129 h 129"/>
                  <a:gd name="T6" fmla="*/ 0 w 123"/>
                  <a:gd name="T7" fmla="*/ 0 h 129"/>
                  <a:gd name="T8" fmla="*/ 59 w 123"/>
                  <a:gd name="T9" fmla="*/ 59 h 129"/>
                  <a:gd name="T10" fmla="*/ 59 w 123"/>
                  <a:gd name="T11" fmla="*/ 0 h 129"/>
                  <a:gd name="T12" fmla="*/ 123 w 123"/>
                  <a:gd name="T13" fmla="*/ 65 h 129"/>
                  <a:gd name="T14" fmla="*/ 59 w 123"/>
                  <a:gd name="T15" fmla="*/ 129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3" h="129">
                    <a:moveTo>
                      <a:pt x="59" y="129"/>
                    </a:moveTo>
                    <a:lnTo>
                      <a:pt x="59" y="72"/>
                    </a:lnTo>
                    <a:lnTo>
                      <a:pt x="0" y="129"/>
                    </a:lnTo>
                    <a:lnTo>
                      <a:pt x="0" y="0"/>
                    </a:lnTo>
                    <a:lnTo>
                      <a:pt x="59" y="59"/>
                    </a:lnTo>
                    <a:lnTo>
                      <a:pt x="59" y="0"/>
                    </a:lnTo>
                    <a:lnTo>
                      <a:pt x="123" y="65"/>
                    </a:lnTo>
                    <a:lnTo>
                      <a:pt x="59" y="1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15" name="Freeform 121"/>
              <p:cNvSpPr>
                <a:spLocks/>
              </p:cNvSpPr>
              <p:nvPr/>
            </p:nvSpPr>
            <p:spPr bwMode="auto">
              <a:xfrm>
                <a:off x="10051231" y="3280109"/>
                <a:ext cx="303387" cy="303385"/>
              </a:xfrm>
              <a:custGeom>
                <a:avLst/>
                <a:gdLst>
                  <a:gd name="T0" fmla="*/ 95 w 95"/>
                  <a:gd name="T1" fmla="*/ 35 h 95"/>
                  <a:gd name="T2" fmla="*/ 60 w 95"/>
                  <a:gd name="T3" fmla="*/ 35 h 95"/>
                  <a:gd name="T4" fmla="*/ 73 w 95"/>
                  <a:gd name="T5" fmla="*/ 22 h 95"/>
                  <a:gd name="T6" fmla="*/ 48 w 95"/>
                  <a:gd name="T7" fmla="*/ 12 h 95"/>
                  <a:gd name="T8" fmla="*/ 23 w 95"/>
                  <a:gd name="T9" fmla="*/ 22 h 95"/>
                  <a:gd name="T10" fmla="*/ 12 w 95"/>
                  <a:gd name="T11" fmla="*/ 47 h 95"/>
                  <a:gd name="T12" fmla="*/ 23 w 95"/>
                  <a:gd name="T13" fmla="*/ 72 h 95"/>
                  <a:gd name="T14" fmla="*/ 48 w 95"/>
                  <a:gd name="T15" fmla="*/ 83 h 95"/>
                  <a:gd name="T16" fmla="*/ 73 w 95"/>
                  <a:gd name="T17" fmla="*/ 72 h 95"/>
                  <a:gd name="T18" fmla="*/ 74 w 95"/>
                  <a:gd name="T19" fmla="*/ 71 h 95"/>
                  <a:gd name="T20" fmla="*/ 83 w 95"/>
                  <a:gd name="T21" fmla="*/ 78 h 95"/>
                  <a:gd name="T22" fmla="*/ 48 w 95"/>
                  <a:gd name="T23" fmla="*/ 95 h 95"/>
                  <a:gd name="T24" fmla="*/ 0 w 95"/>
                  <a:gd name="T25" fmla="*/ 47 h 95"/>
                  <a:gd name="T26" fmla="*/ 48 w 95"/>
                  <a:gd name="T27" fmla="*/ 0 h 95"/>
                  <a:gd name="T28" fmla="*/ 81 w 95"/>
                  <a:gd name="T29" fmla="*/ 14 h 95"/>
                  <a:gd name="T30" fmla="*/ 95 w 95"/>
                  <a:gd name="T31" fmla="*/ 0 h 95"/>
                  <a:gd name="T32" fmla="*/ 95 w 95"/>
                  <a:gd name="T33" fmla="*/ 3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5" y="35"/>
                    </a:moveTo>
                    <a:cubicBezTo>
                      <a:pt x="60" y="35"/>
                      <a:pt x="60" y="35"/>
                      <a:pt x="60" y="35"/>
                    </a:cubicBezTo>
                    <a:cubicBezTo>
                      <a:pt x="73" y="22"/>
                      <a:pt x="73" y="22"/>
                      <a:pt x="73" y="22"/>
                    </a:cubicBezTo>
                    <a:cubicBezTo>
                      <a:pt x="66" y="15"/>
                      <a:pt x="57" y="12"/>
                      <a:pt x="48" y="12"/>
                    </a:cubicBezTo>
                    <a:cubicBezTo>
                      <a:pt x="38" y="12"/>
                      <a:pt x="29" y="15"/>
                      <a:pt x="23" y="22"/>
                    </a:cubicBezTo>
                    <a:cubicBezTo>
                      <a:pt x="16" y="29"/>
                      <a:pt x="12" y="38"/>
                      <a:pt x="12" y="47"/>
                    </a:cubicBezTo>
                    <a:cubicBezTo>
                      <a:pt x="12" y="57"/>
                      <a:pt x="16" y="66"/>
                      <a:pt x="23" y="72"/>
                    </a:cubicBezTo>
                    <a:cubicBezTo>
                      <a:pt x="29" y="79"/>
                      <a:pt x="38" y="83"/>
                      <a:pt x="48" y="83"/>
                    </a:cubicBezTo>
                    <a:cubicBezTo>
                      <a:pt x="57" y="83"/>
                      <a:pt x="66" y="79"/>
                      <a:pt x="73" y="72"/>
                    </a:cubicBezTo>
                    <a:cubicBezTo>
                      <a:pt x="73" y="72"/>
                      <a:pt x="74" y="71"/>
                      <a:pt x="74" y="71"/>
                    </a:cubicBezTo>
                    <a:cubicBezTo>
                      <a:pt x="83" y="78"/>
                      <a:pt x="83" y="78"/>
                      <a:pt x="83" y="78"/>
                    </a:cubicBezTo>
                    <a:cubicBezTo>
                      <a:pt x="75" y="88"/>
                      <a:pt x="62" y="95"/>
                      <a:pt x="48" y="95"/>
                    </a:cubicBezTo>
                    <a:cubicBezTo>
                      <a:pt x="22" y="95"/>
                      <a:pt x="0" y="73"/>
                      <a:pt x="0" y="47"/>
                    </a:cubicBezTo>
                    <a:cubicBezTo>
                      <a:pt x="0" y="21"/>
                      <a:pt x="22" y="0"/>
                      <a:pt x="48" y="0"/>
                    </a:cubicBezTo>
                    <a:cubicBezTo>
                      <a:pt x="61" y="0"/>
                      <a:pt x="73" y="5"/>
                      <a:pt x="81" y="14"/>
                    </a:cubicBezTo>
                    <a:cubicBezTo>
                      <a:pt x="95" y="0"/>
                      <a:pt x="95" y="0"/>
                      <a:pt x="95" y="0"/>
                    </a:cubicBezTo>
                    <a:lnTo>
                      <a:pt x="95"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16" name="Freeform 122"/>
              <p:cNvSpPr>
                <a:spLocks noEditPoints="1"/>
              </p:cNvSpPr>
              <p:nvPr/>
            </p:nvSpPr>
            <p:spPr bwMode="auto">
              <a:xfrm>
                <a:off x="9912261" y="2277957"/>
                <a:ext cx="332746" cy="336661"/>
              </a:xfrm>
              <a:custGeom>
                <a:avLst/>
                <a:gdLst>
                  <a:gd name="T0" fmla="*/ 86 w 104"/>
                  <a:gd name="T1" fmla="*/ 0 h 105"/>
                  <a:gd name="T2" fmla="*/ 17 w 104"/>
                  <a:gd name="T3" fmla="*/ 0 h 105"/>
                  <a:gd name="T4" fmla="*/ 0 w 104"/>
                  <a:gd name="T5" fmla="*/ 18 h 105"/>
                  <a:gd name="T6" fmla="*/ 0 w 104"/>
                  <a:gd name="T7" fmla="*/ 87 h 105"/>
                  <a:gd name="T8" fmla="*/ 17 w 104"/>
                  <a:gd name="T9" fmla="*/ 105 h 105"/>
                  <a:gd name="T10" fmla="*/ 86 w 104"/>
                  <a:gd name="T11" fmla="*/ 105 h 105"/>
                  <a:gd name="T12" fmla="*/ 104 w 104"/>
                  <a:gd name="T13" fmla="*/ 87 h 105"/>
                  <a:gd name="T14" fmla="*/ 104 w 104"/>
                  <a:gd name="T15" fmla="*/ 18 h 105"/>
                  <a:gd name="T16" fmla="*/ 86 w 104"/>
                  <a:gd name="T17" fmla="*/ 0 h 105"/>
                  <a:gd name="T18" fmla="*/ 28 w 104"/>
                  <a:gd name="T19" fmla="*/ 85 h 105"/>
                  <a:gd name="T20" fmla="*/ 19 w 104"/>
                  <a:gd name="T21" fmla="*/ 76 h 105"/>
                  <a:gd name="T22" fmla="*/ 28 w 104"/>
                  <a:gd name="T23" fmla="*/ 67 h 105"/>
                  <a:gd name="T24" fmla="*/ 37 w 104"/>
                  <a:gd name="T25" fmla="*/ 76 h 105"/>
                  <a:gd name="T26" fmla="*/ 28 w 104"/>
                  <a:gd name="T27" fmla="*/ 85 h 105"/>
                  <a:gd name="T28" fmla="*/ 50 w 104"/>
                  <a:gd name="T29" fmla="*/ 85 h 105"/>
                  <a:gd name="T30" fmla="*/ 41 w 104"/>
                  <a:gd name="T31" fmla="*/ 63 h 105"/>
                  <a:gd name="T32" fmla="*/ 19 w 104"/>
                  <a:gd name="T33" fmla="*/ 54 h 105"/>
                  <a:gd name="T34" fmla="*/ 19 w 104"/>
                  <a:gd name="T35" fmla="*/ 41 h 105"/>
                  <a:gd name="T36" fmla="*/ 63 w 104"/>
                  <a:gd name="T37" fmla="*/ 85 h 105"/>
                  <a:gd name="T38" fmla="*/ 50 w 104"/>
                  <a:gd name="T39" fmla="*/ 85 h 105"/>
                  <a:gd name="T40" fmla="*/ 73 w 104"/>
                  <a:gd name="T41" fmla="*/ 85 h 105"/>
                  <a:gd name="T42" fmla="*/ 19 w 104"/>
                  <a:gd name="T43" fmla="*/ 31 h 105"/>
                  <a:gd name="T44" fmla="*/ 19 w 104"/>
                  <a:gd name="T45" fmla="*/ 18 h 105"/>
                  <a:gd name="T46" fmla="*/ 86 w 104"/>
                  <a:gd name="T47" fmla="*/ 85 h 105"/>
                  <a:gd name="T48" fmla="*/ 73 w 104"/>
                  <a:gd name="T49" fmla="*/ 8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4" h="105">
                    <a:moveTo>
                      <a:pt x="86" y="0"/>
                    </a:moveTo>
                    <a:cubicBezTo>
                      <a:pt x="17" y="0"/>
                      <a:pt x="17" y="0"/>
                      <a:pt x="17" y="0"/>
                    </a:cubicBezTo>
                    <a:cubicBezTo>
                      <a:pt x="7" y="0"/>
                      <a:pt x="0" y="8"/>
                      <a:pt x="0" y="18"/>
                    </a:cubicBezTo>
                    <a:cubicBezTo>
                      <a:pt x="0" y="87"/>
                      <a:pt x="0" y="87"/>
                      <a:pt x="0" y="87"/>
                    </a:cubicBezTo>
                    <a:cubicBezTo>
                      <a:pt x="0" y="97"/>
                      <a:pt x="7" y="105"/>
                      <a:pt x="17" y="105"/>
                    </a:cubicBezTo>
                    <a:cubicBezTo>
                      <a:pt x="86" y="105"/>
                      <a:pt x="86" y="105"/>
                      <a:pt x="86" y="105"/>
                    </a:cubicBezTo>
                    <a:cubicBezTo>
                      <a:pt x="96" y="105"/>
                      <a:pt x="104" y="97"/>
                      <a:pt x="104" y="87"/>
                    </a:cubicBezTo>
                    <a:cubicBezTo>
                      <a:pt x="104" y="18"/>
                      <a:pt x="104" y="18"/>
                      <a:pt x="104" y="18"/>
                    </a:cubicBezTo>
                    <a:cubicBezTo>
                      <a:pt x="104" y="8"/>
                      <a:pt x="96" y="0"/>
                      <a:pt x="86" y="0"/>
                    </a:cubicBezTo>
                    <a:close/>
                    <a:moveTo>
                      <a:pt x="28" y="85"/>
                    </a:moveTo>
                    <a:cubicBezTo>
                      <a:pt x="23" y="85"/>
                      <a:pt x="19" y="81"/>
                      <a:pt x="19" y="76"/>
                    </a:cubicBezTo>
                    <a:cubicBezTo>
                      <a:pt x="19" y="71"/>
                      <a:pt x="23" y="67"/>
                      <a:pt x="28" y="67"/>
                    </a:cubicBezTo>
                    <a:cubicBezTo>
                      <a:pt x="33" y="67"/>
                      <a:pt x="37" y="71"/>
                      <a:pt x="37" y="76"/>
                    </a:cubicBezTo>
                    <a:cubicBezTo>
                      <a:pt x="37" y="81"/>
                      <a:pt x="33" y="85"/>
                      <a:pt x="28" y="85"/>
                    </a:cubicBezTo>
                    <a:close/>
                    <a:moveTo>
                      <a:pt x="50" y="85"/>
                    </a:moveTo>
                    <a:cubicBezTo>
                      <a:pt x="50" y="77"/>
                      <a:pt x="47" y="69"/>
                      <a:pt x="41" y="63"/>
                    </a:cubicBezTo>
                    <a:cubicBezTo>
                      <a:pt x="35" y="57"/>
                      <a:pt x="27" y="54"/>
                      <a:pt x="19" y="54"/>
                    </a:cubicBezTo>
                    <a:cubicBezTo>
                      <a:pt x="19" y="41"/>
                      <a:pt x="19" y="41"/>
                      <a:pt x="19" y="41"/>
                    </a:cubicBezTo>
                    <a:cubicBezTo>
                      <a:pt x="43" y="41"/>
                      <a:pt x="63" y="61"/>
                      <a:pt x="63" y="85"/>
                    </a:cubicBezTo>
                    <a:cubicBezTo>
                      <a:pt x="50" y="85"/>
                      <a:pt x="50" y="85"/>
                      <a:pt x="50" y="85"/>
                    </a:cubicBezTo>
                    <a:close/>
                    <a:moveTo>
                      <a:pt x="73" y="85"/>
                    </a:moveTo>
                    <a:cubicBezTo>
                      <a:pt x="73" y="55"/>
                      <a:pt x="49" y="31"/>
                      <a:pt x="19" y="31"/>
                    </a:cubicBezTo>
                    <a:cubicBezTo>
                      <a:pt x="19" y="18"/>
                      <a:pt x="19" y="18"/>
                      <a:pt x="19" y="18"/>
                    </a:cubicBezTo>
                    <a:cubicBezTo>
                      <a:pt x="56" y="18"/>
                      <a:pt x="86" y="48"/>
                      <a:pt x="86" y="85"/>
                    </a:cubicBezTo>
                    <a:cubicBezTo>
                      <a:pt x="73" y="85"/>
                      <a:pt x="73" y="85"/>
                      <a:pt x="73"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17" name="Freeform 123"/>
              <p:cNvSpPr>
                <a:spLocks noEditPoints="1"/>
              </p:cNvSpPr>
              <p:nvPr/>
            </p:nvSpPr>
            <p:spPr bwMode="auto">
              <a:xfrm>
                <a:off x="9884858" y="3579580"/>
                <a:ext cx="307301" cy="322959"/>
              </a:xfrm>
              <a:custGeom>
                <a:avLst/>
                <a:gdLst>
                  <a:gd name="T0" fmla="*/ 41 w 96"/>
                  <a:gd name="T1" fmla="*/ 6 h 101"/>
                  <a:gd name="T2" fmla="*/ 42 w 96"/>
                  <a:gd name="T3" fmla="*/ 2 h 101"/>
                  <a:gd name="T4" fmla="*/ 36 w 96"/>
                  <a:gd name="T5" fmla="*/ 0 h 101"/>
                  <a:gd name="T6" fmla="*/ 35 w 96"/>
                  <a:gd name="T7" fmla="*/ 7 h 101"/>
                  <a:gd name="T8" fmla="*/ 0 w 96"/>
                  <a:gd name="T9" fmla="*/ 54 h 101"/>
                  <a:gd name="T10" fmla="*/ 96 w 96"/>
                  <a:gd name="T11" fmla="*/ 54 h 101"/>
                  <a:gd name="T12" fmla="*/ 33 w 96"/>
                  <a:gd name="T13" fmla="*/ 4 h 101"/>
                  <a:gd name="T14" fmla="*/ 38 w 96"/>
                  <a:gd name="T15" fmla="*/ 1 h 101"/>
                  <a:gd name="T16" fmla="*/ 40 w 96"/>
                  <a:gd name="T17" fmla="*/ 5 h 101"/>
                  <a:gd name="T18" fmla="*/ 35 w 96"/>
                  <a:gd name="T19" fmla="*/ 6 h 101"/>
                  <a:gd name="T20" fmla="*/ 73 w 96"/>
                  <a:gd name="T21" fmla="*/ 79 h 101"/>
                  <a:gd name="T22" fmla="*/ 54 w 96"/>
                  <a:gd name="T23" fmla="*/ 81 h 101"/>
                  <a:gd name="T24" fmla="*/ 48 w 96"/>
                  <a:gd name="T25" fmla="*/ 90 h 101"/>
                  <a:gd name="T26" fmla="*/ 13 w 96"/>
                  <a:gd name="T27" fmla="*/ 64 h 101"/>
                  <a:gd name="T28" fmla="*/ 12 w 96"/>
                  <a:gd name="T29" fmla="*/ 58 h 101"/>
                  <a:gd name="T30" fmla="*/ 22 w 96"/>
                  <a:gd name="T31" fmla="*/ 28 h 101"/>
                  <a:gd name="T32" fmla="*/ 42 w 96"/>
                  <a:gd name="T33" fmla="*/ 26 h 101"/>
                  <a:gd name="T34" fmla="*/ 48 w 96"/>
                  <a:gd name="T35" fmla="*/ 17 h 101"/>
                  <a:gd name="T36" fmla="*/ 83 w 96"/>
                  <a:gd name="T37" fmla="*/ 43 h 101"/>
                  <a:gd name="T38" fmla="*/ 84 w 96"/>
                  <a:gd name="T39" fmla="*/ 49 h 101"/>
                  <a:gd name="T40" fmla="*/ 73 w 96"/>
                  <a:gd name="T41" fmla="*/ 79 h 101"/>
                  <a:gd name="T42" fmla="*/ 53 w 96"/>
                  <a:gd name="T43" fmla="*/ 44 h 101"/>
                  <a:gd name="T44" fmla="*/ 43 w 96"/>
                  <a:gd name="T45" fmla="*/ 32 h 101"/>
                  <a:gd name="T46" fmla="*/ 40 w 96"/>
                  <a:gd name="T47" fmla="*/ 46 h 101"/>
                  <a:gd name="T48" fmla="*/ 38 w 96"/>
                  <a:gd name="T49" fmla="*/ 49 h 101"/>
                  <a:gd name="T50" fmla="*/ 26 w 96"/>
                  <a:gd name="T51" fmla="*/ 58 h 101"/>
                  <a:gd name="T52" fmla="*/ 38 w 96"/>
                  <a:gd name="T53" fmla="*/ 59 h 101"/>
                  <a:gd name="T54" fmla="*/ 43 w 96"/>
                  <a:gd name="T55" fmla="*/ 63 h 101"/>
                  <a:gd name="T56" fmla="*/ 53 w 96"/>
                  <a:gd name="T57" fmla="*/ 75 h 101"/>
                  <a:gd name="T58" fmla="*/ 56 w 96"/>
                  <a:gd name="T59" fmla="*/ 61 h 101"/>
                  <a:gd name="T60" fmla="*/ 58 w 96"/>
                  <a:gd name="T61" fmla="*/ 58 h 101"/>
                  <a:gd name="T62" fmla="*/ 70 w 96"/>
                  <a:gd name="T63" fmla="*/ 49 h 101"/>
                  <a:gd name="T64" fmla="*/ 58 w 96"/>
                  <a:gd name="T65" fmla="*/ 48 h 101"/>
                  <a:gd name="T66" fmla="*/ 48 w 96"/>
                  <a:gd name="T67" fmla="*/ 44 h 101"/>
                  <a:gd name="T68" fmla="*/ 48 w 96"/>
                  <a:gd name="T69" fmla="*/ 44 h 101"/>
                  <a:gd name="T70" fmla="*/ 48 w 96"/>
                  <a:gd name="T71" fmla="*/ 44 h 101"/>
                  <a:gd name="T72" fmla="*/ 49 w 96"/>
                  <a:gd name="T73" fmla="*/ 44 h 101"/>
                  <a:gd name="T74" fmla="*/ 52 w 96"/>
                  <a:gd name="T75" fmla="*/ 45 h 101"/>
                  <a:gd name="T76" fmla="*/ 39 w 96"/>
                  <a:gd name="T77" fmla="*/ 57 h 101"/>
                  <a:gd name="T78" fmla="*/ 46 w 96"/>
                  <a:gd name="T79" fmla="*/ 44 h 101"/>
                  <a:gd name="T80" fmla="*/ 53 w 96"/>
                  <a:gd name="T81" fmla="*/ 62 h 101"/>
                  <a:gd name="T82" fmla="*/ 50 w 96"/>
                  <a:gd name="T83" fmla="*/ 63 h 101"/>
                  <a:gd name="T84" fmla="*/ 47 w 96"/>
                  <a:gd name="T85" fmla="*/ 63 h 101"/>
                  <a:gd name="T86" fmla="*/ 47 w 96"/>
                  <a:gd name="T87" fmla="*/ 63 h 101"/>
                  <a:gd name="T88" fmla="*/ 51 w 96"/>
                  <a:gd name="T89" fmla="*/ 57 h 101"/>
                  <a:gd name="T90" fmla="*/ 57 w 96"/>
                  <a:gd name="T91" fmla="*/ 5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1">
                    <a:moveTo>
                      <a:pt x="48" y="6"/>
                    </a:moveTo>
                    <a:cubicBezTo>
                      <a:pt x="46" y="6"/>
                      <a:pt x="43" y="6"/>
                      <a:pt x="41" y="6"/>
                    </a:cubicBezTo>
                    <a:cubicBezTo>
                      <a:pt x="41" y="6"/>
                      <a:pt x="41" y="6"/>
                      <a:pt x="41" y="6"/>
                    </a:cubicBezTo>
                    <a:cubicBezTo>
                      <a:pt x="42" y="5"/>
                      <a:pt x="43" y="4"/>
                      <a:pt x="42" y="2"/>
                    </a:cubicBezTo>
                    <a:cubicBezTo>
                      <a:pt x="42" y="1"/>
                      <a:pt x="40" y="0"/>
                      <a:pt x="38" y="0"/>
                    </a:cubicBezTo>
                    <a:cubicBezTo>
                      <a:pt x="37" y="0"/>
                      <a:pt x="37" y="0"/>
                      <a:pt x="36" y="0"/>
                    </a:cubicBezTo>
                    <a:cubicBezTo>
                      <a:pt x="33" y="0"/>
                      <a:pt x="31" y="3"/>
                      <a:pt x="32" y="5"/>
                    </a:cubicBezTo>
                    <a:cubicBezTo>
                      <a:pt x="32" y="6"/>
                      <a:pt x="33" y="7"/>
                      <a:pt x="35" y="7"/>
                    </a:cubicBezTo>
                    <a:cubicBezTo>
                      <a:pt x="35" y="8"/>
                      <a:pt x="35" y="8"/>
                      <a:pt x="35" y="8"/>
                    </a:cubicBezTo>
                    <a:cubicBezTo>
                      <a:pt x="15" y="13"/>
                      <a:pt x="0" y="32"/>
                      <a:pt x="0" y="54"/>
                    </a:cubicBezTo>
                    <a:cubicBezTo>
                      <a:pt x="0" y="80"/>
                      <a:pt x="22" y="101"/>
                      <a:pt x="48" y="101"/>
                    </a:cubicBezTo>
                    <a:cubicBezTo>
                      <a:pt x="74" y="101"/>
                      <a:pt x="96" y="80"/>
                      <a:pt x="96" y="54"/>
                    </a:cubicBezTo>
                    <a:cubicBezTo>
                      <a:pt x="96" y="27"/>
                      <a:pt x="74" y="6"/>
                      <a:pt x="48" y="6"/>
                    </a:cubicBezTo>
                    <a:close/>
                    <a:moveTo>
                      <a:pt x="33" y="4"/>
                    </a:moveTo>
                    <a:cubicBezTo>
                      <a:pt x="33" y="3"/>
                      <a:pt x="35" y="2"/>
                      <a:pt x="37" y="1"/>
                    </a:cubicBezTo>
                    <a:cubicBezTo>
                      <a:pt x="37" y="1"/>
                      <a:pt x="37" y="1"/>
                      <a:pt x="38" y="1"/>
                    </a:cubicBezTo>
                    <a:cubicBezTo>
                      <a:pt x="39" y="1"/>
                      <a:pt x="41" y="2"/>
                      <a:pt x="41" y="3"/>
                    </a:cubicBezTo>
                    <a:cubicBezTo>
                      <a:pt x="41" y="4"/>
                      <a:pt x="41" y="4"/>
                      <a:pt x="40" y="5"/>
                    </a:cubicBezTo>
                    <a:cubicBezTo>
                      <a:pt x="39" y="4"/>
                      <a:pt x="38" y="4"/>
                      <a:pt x="37" y="4"/>
                    </a:cubicBezTo>
                    <a:cubicBezTo>
                      <a:pt x="36" y="5"/>
                      <a:pt x="36" y="5"/>
                      <a:pt x="35" y="6"/>
                    </a:cubicBezTo>
                    <a:cubicBezTo>
                      <a:pt x="34" y="6"/>
                      <a:pt x="33" y="5"/>
                      <a:pt x="33" y="4"/>
                    </a:cubicBezTo>
                    <a:close/>
                    <a:moveTo>
                      <a:pt x="73" y="79"/>
                    </a:moveTo>
                    <a:cubicBezTo>
                      <a:pt x="69" y="84"/>
                      <a:pt x="64" y="87"/>
                      <a:pt x="58" y="88"/>
                    </a:cubicBezTo>
                    <a:cubicBezTo>
                      <a:pt x="54" y="81"/>
                      <a:pt x="54" y="81"/>
                      <a:pt x="54" y="81"/>
                    </a:cubicBezTo>
                    <a:cubicBezTo>
                      <a:pt x="53" y="89"/>
                      <a:pt x="53" y="89"/>
                      <a:pt x="53" y="89"/>
                    </a:cubicBezTo>
                    <a:cubicBezTo>
                      <a:pt x="51" y="90"/>
                      <a:pt x="50" y="90"/>
                      <a:pt x="48" y="90"/>
                    </a:cubicBezTo>
                    <a:cubicBezTo>
                      <a:pt x="38" y="90"/>
                      <a:pt x="29" y="86"/>
                      <a:pt x="22" y="79"/>
                    </a:cubicBezTo>
                    <a:cubicBezTo>
                      <a:pt x="18" y="75"/>
                      <a:pt x="15" y="70"/>
                      <a:pt x="13" y="64"/>
                    </a:cubicBezTo>
                    <a:cubicBezTo>
                      <a:pt x="20" y="60"/>
                      <a:pt x="20" y="60"/>
                      <a:pt x="20" y="60"/>
                    </a:cubicBezTo>
                    <a:cubicBezTo>
                      <a:pt x="12" y="58"/>
                      <a:pt x="12" y="58"/>
                      <a:pt x="12" y="58"/>
                    </a:cubicBezTo>
                    <a:cubicBezTo>
                      <a:pt x="12" y="57"/>
                      <a:pt x="12" y="55"/>
                      <a:pt x="12" y="54"/>
                    </a:cubicBezTo>
                    <a:cubicBezTo>
                      <a:pt x="12" y="44"/>
                      <a:pt x="15" y="35"/>
                      <a:pt x="22" y="28"/>
                    </a:cubicBezTo>
                    <a:cubicBezTo>
                      <a:pt x="27" y="24"/>
                      <a:pt x="32" y="21"/>
                      <a:pt x="38" y="19"/>
                    </a:cubicBezTo>
                    <a:cubicBezTo>
                      <a:pt x="42" y="26"/>
                      <a:pt x="42" y="26"/>
                      <a:pt x="42" y="26"/>
                    </a:cubicBezTo>
                    <a:cubicBezTo>
                      <a:pt x="43" y="18"/>
                      <a:pt x="43" y="18"/>
                      <a:pt x="43" y="18"/>
                    </a:cubicBezTo>
                    <a:cubicBezTo>
                      <a:pt x="45" y="18"/>
                      <a:pt x="46" y="17"/>
                      <a:pt x="48" y="17"/>
                    </a:cubicBezTo>
                    <a:cubicBezTo>
                      <a:pt x="58" y="17"/>
                      <a:pt x="67" y="21"/>
                      <a:pt x="73" y="28"/>
                    </a:cubicBezTo>
                    <a:cubicBezTo>
                      <a:pt x="78" y="32"/>
                      <a:pt x="81" y="38"/>
                      <a:pt x="83" y="43"/>
                    </a:cubicBezTo>
                    <a:cubicBezTo>
                      <a:pt x="76" y="48"/>
                      <a:pt x="76" y="48"/>
                      <a:pt x="76" y="48"/>
                    </a:cubicBezTo>
                    <a:cubicBezTo>
                      <a:pt x="84" y="49"/>
                      <a:pt x="84" y="49"/>
                      <a:pt x="84" y="49"/>
                    </a:cubicBezTo>
                    <a:cubicBezTo>
                      <a:pt x="84" y="50"/>
                      <a:pt x="84" y="52"/>
                      <a:pt x="84" y="54"/>
                    </a:cubicBezTo>
                    <a:cubicBezTo>
                      <a:pt x="84" y="63"/>
                      <a:pt x="80" y="72"/>
                      <a:pt x="73" y="79"/>
                    </a:cubicBezTo>
                    <a:close/>
                    <a:moveTo>
                      <a:pt x="73" y="29"/>
                    </a:moveTo>
                    <a:cubicBezTo>
                      <a:pt x="53" y="44"/>
                      <a:pt x="53" y="44"/>
                      <a:pt x="53" y="44"/>
                    </a:cubicBezTo>
                    <a:cubicBezTo>
                      <a:pt x="52" y="43"/>
                      <a:pt x="50" y="43"/>
                      <a:pt x="48" y="42"/>
                    </a:cubicBezTo>
                    <a:cubicBezTo>
                      <a:pt x="43" y="32"/>
                      <a:pt x="43" y="32"/>
                      <a:pt x="43" y="32"/>
                    </a:cubicBezTo>
                    <a:cubicBezTo>
                      <a:pt x="43" y="44"/>
                      <a:pt x="43" y="44"/>
                      <a:pt x="43" y="44"/>
                    </a:cubicBezTo>
                    <a:cubicBezTo>
                      <a:pt x="42" y="44"/>
                      <a:pt x="40" y="45"/>
                      <a:pt x="40" y="46"/>
                    </a:cubicBezTo>
                    <a:cubicBezTo>
                      <a:pt x="33" y="44"/>
                      <a:pt x="33" y="44"/>
                      <a:pt x="33" y="44"/>
                    </a:cubicBezTo>
                    <a:cubicBezTo>
                      <a:pt x="38" y="49"/>
                      <a:pt x="38" y="49"/>
                      <a:pt x="38" y="49"/>
                    </a:cubicBezTo>
                    <a:cubicBezTo>
                      <a:pt x="37" y="50"/>
                      <a:pt x="37" y="52"/>
                      <a:pt x="37" y="53"/>
                    </a:cubicBezTo>
                    <a:cubicBezTo>
                      <a:pt x="26" y="58"/>
                      <a:pt x="26" y="58"/>
                      <a:pt x="26" y="58"/>
                    </a:cubicBezTo>
                    <a:cubicBezTo>
                      <a:pt x="38" y="59"/>
                      <a:pt x="38" y="59"/>
                      <a:pt x="38" y="59"/>
                    </a:cubicBezTo>
                    <a:cubicBezTo>
                      <a:pt x="38" y="59"/>
                      <a:pt x="38" y="59"/>
                      <a:pt x="38" y="59"/>
                    </a:cubicBezTo>
                    <a:cubicBezTo>
                      <a:pt x="23" y="78"/>
                      <a:pt x="23" y="78"/>
                      <a:pt x="23" y="78"/>
                    </a:cubicBezTo>
                    <a:cubicBezTo>
                      <a:pt x="43" y="63"/>
                      <a:pt x="43" y="63"/>
                      <a:pt x="43" y="63"/>
                    </a:cubicBezTo>
                    <a:cubicBezTo>
                      <a:pt x="44" y="64"/>
                      <a:pt x="46" y="65"/>
                      <a:pt x="47" y="65"/>
                    </a:cubicBezTo>
                    <a:cubicBezTo>
                      <a:pt x="53" y="75"/>
                      <a:pt x="53" y="75"/>
                      <a:pt x="53" y="75"/>
                    </a:cubicBezTo>
                    <a:cubicBezTo>
                      <a:pt x="53" y="64"/>
                      <a:pt x="53" y="64"/>
                      <a:pt x="53" y="64"/>
                    </a:cubicBezTo>
                    <a:cubicBezTo>
                      <a:pt x="54" y="63"/>
                      <a:pt x="55" y="62"/>
                      <a:pt x="56" y="61"/>
                    </a:cubicBezTo>
                    <a:cubicBezTo>
                      <a:pt x="63" y="63"/>
                      <a:pt x="63" y="63"/>
                      <a:pt x="63" y="63"/>
                    </a:cubicBezTo>
                    <a:cubicBezTo>
                      <a:pt x="58" y="58"/>
                      <a:pt x="58" y="58"/>
                      <a:pt x="58" y="58"/>
                    </a:cubicBezTo>
                    <a:cubicBezTo>
                      <a:pt x="59" y="57"/>
                      <a:pt x="59" y="56"/>
                      <a:pt x="59" y="54"/>
                    </a:cubicBezTo>
                    <a:cubicBezTo>
                      <a:pt x="70" y="49"/>
                      <a:pt x="70" y="49"/>
                      <a:pt x="70" y="49"/>
                    </a:cubicBezTo>
                    <a:cubicBezTo>
                      <a:pt x="58" y="49"/>
                      <a:pt x="58" y="49"/>
                      <a:pt x="58" y="49"/>
                    </a:cubicBezTo>
                    <a:cubicBezTo>
                      <a:pt x="58" y="49"/>
                      <a:pt x="58" y="49"/>
                      <a:pt x="58" y="48"/>
                    </a:cubicBezTo>
                    <a:lnTo>
                      <a:pt x="73" y="29"/>
                    </a:lnTo>
                    <a:close/>
                    <a:moveTo>
                      <a:pt x="48" y="44"/>
                    </a:moveTo>
                    <a:cubicBezTo>
                      <a:pt x="48" y="44"/>
                      <a:pt x="48" y="44"/>
                      <a:pt x="48" y="44"/>
                    </a:cubicBezTo>
                    <a:cubicBezTo>
                      <a:pt x="48" y="44"/>
                      <a:pt x="48" y="44"/>
                      <a:pt x="48" y="44"/>
                    </a:cubicBezTo>
                    <a:close/>
                    <a:moveTo>
                      <a:pt x="46" y="44"/>
                    </a:moveTo>
                    <a:cubicBezTo>
                      <a:pt x="47" y="44"/>
                      <a:pt x="47" y="44"/>
                      <a:pt x="48" y="44"/>
                    </a:cubicBezTo>
                    <a:cubicBezTo>
                      <a:pt x="48" y="44"/>
                      <a:pt x="49" y="44"/>
                      <a:pt x="49" y="44"/>
                    </a:cubicBezTo>
                    <a:cubicBezTo>
                      <a:pt x="49" y="44"/>
                      <a:pt x="49" y="44"/>
                      <a:pt x="49" y="44"/>
                    </a:cubicBezTo>
                    <a:cubicBezTo>
                      <a:pt x="49" y="44"/>
                      <a:pt x="49" y="44"/>
                      <a:pt x="49" y="44"/>
                    </a:cubicBezTo>
                    <a:cubicBezTo>
                      <a:pt x="50" y="44"/>
                      <a:pt x="51" y="44"/>
                      <a:pt x="52" y="45"/>
                    </a:cubicBezTo>
                    <a:cubicBezTo>
                      <a:pt x="45" y="50"/>
                      <a:pt x="45" y="50"/>
                      <a:pt x="45" y="50"/>
                    </a:cubicBezTo>
                    <a:cubicBezTo>
                      <a:pt x="39" y="57"/>
                      <a:pt x="39" y="57"/>
                      <a:pt x="39" y="57"/>
                    </a:cubicBezTo>
                    <a:cubicBezTo>
                      <a:pt x="39" y="57"/>
                      <a:pt x="39" y="56"/>
                      <a:pt x="39" y="56"/>
                    </a:cubicBezTo>
                    <a:cubicBezTo>
                      <a:pt x="37" y="50"/>
                      <a:pt x="41" y="45"/>
                      <a:pt x="46" y="44"/>
                    </a:cubicBezTo>
                    <a:close/>
                    <a:moveTo>
                      <a:pt x="53" y="62"/>
                    </a:moveTo>
                    <a:cubicBezTo>
                      <a:pt x="53" y="62"/>
                      <a:pt x="53" y="62"/>
                      <a:pt x="53" y="62"/>
                    </a:cubicBezTo>
                    <a:cubicBezTo>
                      <a:pt x="53" y="62"/>
                      <a:pt x="53" y="62"/>
                      <a:pt x="53" y="62"/>
                    </a:cubicBezTo>
                    <a:cubicBezTo>
                      <a:pt x="52" y="62"/>
                      <a:pt x="51" y="63"/>
                      <a:pt x="50" y="63"/>
                    </a:cubicBezTo>
                    <a:cubicBezTo>
                      <a:pt x="49" y="63"/>
                      <a:pt x="49" y="63"/>
                      <a:pt x="48" y="63"/>
                    </a:cubicBezTo>
                    <a:cubicBezTo>
                      <a:pt x="47" y="63"/>
                      <a:pt x="47" y="63"/>
                      <a:pt x="47" y="63"/>
                    </a:cubicBezTo>
                    <a:cubicBezTo>
                      <a:pt x="47" y="63"/>
                      <a:pt x="47" y="63"/>
                      <a:pt x="47" y="63"/>
                    </a:cubicBezTo>
                    <a:cubicBezTo>
                      <a:pt x="47" y="63"/>
                      <a:pt x="47" y="63"/>
                      <a:pt x="47" y="63"/>
                    </a:cubicBezTo>
                    <a:cubicBezTo>
                      <a:pt x="46" y="63"/>
                      <a:pt x="45" y="63"/>
                      <a:pt x="44" y="62"/>
                    </a:cubicBezTo>
                    <a:cubicBezTo>
                      <a:pt x="51" y="57"/>
                      <a:pt x="51" y="57"/>
                      <a:pt x="51" y="57"/>
                    </a:cubicBezTo>
                    <a:cubicBezTo>
                      <a:pt x="57" y="50"/>
                      <a:pt x="57" y="50"/>
                      <a:pt x="57" y="50"/>
                    </a:cubicBezTo>
                    <a:cubicBezTo>
                      <a:pt x="57" y="50"/>
                      <a:pt x="57" y="51"/>
                      <a:pt x="57" y="52"/>
                    </a:cubicBezTo>
                    <a:cubicBezTo>
                      <a:pt x="58" y="56"/>
                      <a:pt x="56" y="60"/>
                      <a:pt x="53"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18" name="Freeform 124"/>
              <p:cNvSpPr>
                <a:spLocks/>
              </p:cNvSpPr>
              <p:nvPr/>
            </p:nvSpPr>
            <p:spPr bwMode="auto">
              <a:xfrm>
                <a:off x="9763504" y="2679209"/>
                <a:ext cx="340575" cy="340575"/>
              </a:xfrm>
              <a:custGeom>
                <a:avLst/>
                <a:gdLst>
                  <a:gd name="T0" fmla="*/ 90 w 107"/>
                  <a:gd name="T1" fmla="*/ 74 h 107"/>
                  <a:gd name="T2" fmla="*/ 78 w 107"/>
                  <a:gd name="T3" fmla="*/ 79 h 107"/>
                  <a:gd name="T4" fmla="*/ 33 w 107"/>
                  <a:gd name="T5" fmla="*/ 56 h 107"/>
                  <a:gd name="T6" fmla="*/ 34 w 107"/>
                  <a:gd name="T7" fmla="*/ 54 h 107"/>
                  <a:gd name="T8" fmla="*/ 33 w 107"/>
                  <a:gd name="T9" fmla="*/ 51 h 107"/>
                  <a:gd name="T10" fmla="*/ 78 w 107"/>
                  <a:gd name="T11" fmla="*/ 29 h 107"/>
                  <a:gd name="T12" fmla="*/ 90 w 107"/>
                  <a:gd name="T13" fmla="*/ 34 h 107"/>
                  <a:gd name="T14" fmla="*/ 107 w 107"/>
                  <a:gd name="T15" fmla="*/ 17 h 107"/>
                  <a:gd name="T16" fmla="*/ 90 w 107"/>
                  <a:gd name="T17" fmla="*/ 0 h 107"/>
                  <a:gd name="T18" fmla="*/ 74 w 107"/>
                  <a:gd name="T19" fmla="*/ 17 h 107"/>
                  <a:gd name="T20" fmla="*/ 74 w 107"/>
                  <a:gd name="T21" fmla="*/ 20 h 107"/>
                  <a:gd name="T22" fmla="*/ 29 w 107"/>
                  <a:gd name="T23" fmla="*/ 42 h 107"/>
                  <a:gd name="T24" fmla="*/ 17 w 107"/>
                  <a:gd name="T25" fmla="*/ 37 h 107"/>
                  <a:gd name="T26" fmla="*/ 0 w 107"/>
                  <a:gd name="T27" fmla="*/ 54 h 107"/>
                  <a:gd name="T28" fmla="*/ 17 w 107"/>
                  <a:gd name="T29" fmla="*/ 70 h 107"/>
                  <a:gd name="T30" fmla="*/ 29 w 107"/>
                  <a:gd name="T31" fmla="*/ 65 h 107"/>
                  <a:gd name="T32" fmla="*/ 74 w 107"/>
                  <a:gd name="T33" fmla="*/ 88 h 107"/>
                  <a:gd name="T34" fmla="*/ 74 w 107"/>
                  <a:gd name="T35" fmla="*/ 90 h 107"/>
                  <a:gd name="T36" fmla="*/ 90 w 107"/>
                  <a:gd name="T37" fmla="*/ 107 h 107"/>
                  <a:gd name="T38" fmla="*/ 107 w 107"/>
                  <a:gd name="T39" fmla="*/ 90 h 107"/>
                  <a:gd name="T40" fmla="*/ 90 w 107"/>
                  <a:gd name="T41" fmla="*/ 7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7" h="107">
                    <a:moveTo>
                      <a:pt x="90" y="74"/>
                    </a:moveTo>
                    <a:cubicBezTo>
                      <a:pt x="86" y="74"/>
                      <a:pt x="81" y="76"/>
                      <a:pt x="78" y="79"/>
                    </a:cubicBezTo>
                    <a:cubicBezTo>
                      <a:pt x="33" y="56"/>
                      <a:pt x="33" y="56"/>
                      <a:pt x="33" y="56"/>
                    </a:cubicBezTo>
                    <a:cubicBezTo>
                      <a:pt x="34" y="56"/>
                      <a:pt x="34" y="55"/>
                      <a:pt x="34" y="54"/>
                    </a:cubicBezTo>
                    <a:cubicBezTo>
                      <a:pt x="34" y="53"/>
                      <a:pt x="34" y="52"/>
                      <a:pt x="33" y="51"/>
                    </a:cubicBezTo>
                    <a:cubicBezTo>
                      <a:pt x="78" y="29"/>
                      <a:pt x="78" y="29"/>
                      <a:pt x="78" y="29"/>
                    </a:cubicBezTo>
                    <a:cubicBezTo>
                      <a:pt x="81" y="32"/>
                      <a:pt x="86" y="34"/>
                      <a:pt x="90" y="34"/>
                    </a:cubicBezTo>
                    <a:cubicBezTo>
                      <a:pt x="100" y="34"/>
                      <a:pt x="107" y="26"/>
                      <a:pt x="107" y="17"/>
                    </a:cubicBezTo>
                    <a:cubicBezTo>
                      <a:pt x="107" y="8"/>
                      <a:pt x="100" y="0"/>
                      <a:pt x="90" y="0"/>
                    </a:cubicBezTo>
                    <a:cubicBezTo>
                      <a:pt x="81" y="0"/>
                      <a:pt x="74" y="8"/>
                      <a:pt x="74" y="17"/>
                    </a:cubicBezTo>
                    <a:cubicBezTo>
                      <a:pt x="74" y="18"/>
                      <a:pt x="74" y="19"/>
                      <a:pt x="74" y="20"/>
                    </a:cubicBezTo>
                    <a:cubicBezTo>
                      <a:pt x="29" y="42"/>
                      <a:pt x="29" y="42"/>
                      <a:pt x="29" y="42"/>
                    </a:cubicBezTo>
                    <a:cubicBezTo>
                      <a:pt x="26" y="39"/>
                      <a:pt x="22" y="37"/>
                      <a:pt x="17" y="37"/>
                    </a:cubicBezTo>
                    <a:cubicBezTo>
                      <a:pt x="8" y="37"/>
                      <a:pt x="0" y="45"/>
                      <a:pt x="0" y="54"/>
                    </a:cubicBezTo>
                    <a:cubicBezTo>
                      <a:pt x="0" y="63"/>
                      <a:pt x="8" y="70"/>
                      <a:pt x="17" y="70"/>
                    </a:cubicBezTo>
                    <a:cubicBezTo>
                      <a:pt x="22" y="70"/>
                      <a:pt x="26" y="68"/>
                      <a:pt x="29" y="65"/>
                    </a:cubicBezTo>
                    <a:cubicBezTo>
                      <a:pt x="74" y="88"/>
                      <a:pt x="74" y="88"/>
                      <a:pt x="74" y="88"/>
                    </a:cubicBezTo>
                    <a:cubicBezTo>
                      <a:pt x="74" y="89"/>
                      <a:pt x="74" y="90"/>
                      <a:pt x="74" y="90"/>
                    </a:cubicBezTo>
                    <a:cubicBezTo>
                      <a:pt x="74" y="100"/>
                      <a:pt x="81" y="107"/>
                      <a:pt x="90" y="107"/>
                    </a:cubicBezTo>
                    <a:cubicBezTo>
                      <a:pt x="100" y="107"/>
                      <a:pt x="107" y="100"/>
                      <a:pt x="107" y="90"/>
                    </a:cubicBezTo>
                    <a:cubicBezTo>
                      <a:pt x="107" y="81"/>
                      <a:pt x="100" y="74"/>
                      <a:pt x="90"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19" name="Freeform 125"/>
              <p:cNvSpPr>
                <a:spLocks noEditPoints="1"/>
              </p:cNvSpPr>
              <p:nvPr/>
            </p:nvSpPr>
            <p:spPr bwMode="auto">
              <a:xfrm>
                <a:off x="9875071" y="1874748"/>
                <a:ext cx="324917" cy="352319"/>
              </a:xfrm>
              <a:custGeom>
                <a:avLst/>
                <a:gdLst>
                  <a:gd name="T0" fmla="*/ 13 w 102"/>
                  <a:gd name="T1" fmla="*/ 100 h 110"/>
                  <a:gd name="T2" fmla="*/ 24 w 102"/>
                  <a:gd name="T3" fmla="*/ 110 h 110"/>
                  <a:gd name="T4" fmla="*/ 34 w 102"/>
                  <a:gd name="T5" fmla="*/ 100 h 110"/>
                  <a:gd name="T6" fmla="*/ 34 w 102"/>
                  <a:gd name="T7" fmla="*/ 100 h 110"/>
                  <a:gd name="T8" fmla="*/ 24 w 102"/>
                  <a:gd name="T9" fmla="*/ 89 h 110"/>
                  <a:gd name="T10" fmla="*/ 13 w 102"/>
                  <a:gd name="T11" fmla="*/ 100 h 110"/>
                  <a:gd name="T12" fmla="*/ 82 w 102"/>
                  <a:gd name="T13" fmla="*/ 100 h 110"/>
                  <a:gd name="T14" fmla="*/ 92 w 102"/>
                  <a:gd name="T15" fmla="*/ 110 h 110"/>
                  <a:gd name="T16" fmla="*/ 102 w 102"/>
                  <a:gd name="T17" fmla="*/ 100 h 110"/>
                  <a:gd name="T18" fmla="*/ 102 w 102"/>
                  <a:gd name="T19" fmla="*/ 100 h 110"/>
                  <a:gd name="T20" fmla="*/ 92 w 102"/>
                  <a:gd name="T21" fmla="*/ 89 h 110"/>
                  <a:gd name="T22" fmla="*/ 82 w 102"/>
                  <a:gd name="T23" fmla="*/ 100 h 110"/>
                  <a:gd name="T24" fmla="*/ 102 w 102"/>
                  <a:gd name="T25" fmla="*/ 55 h 110"/>
                  <a:gd name="T26" fmla="*/ 102 w 102"/>
                  <a:gd name="T27" fmla="*/ 14 h 110"/>
                  <a:gd name="T28" fmla="*/ 13 w 102"/>
                  <a:gd name="T29" fmla="*/ 14 h 110"/>
                  <a:gd name="T30" fmla="*/ 0 w 102"/>
                  <a:gd name="T31" fmla="*/ 0 h 110"/>
                  <a:gd name="T32" fmla="*/ 0 w 102"/>
                  <a:gd name="T33" fmla="*/ 7 h 110"/>
                  <a:gd name="T34" fmla="*/ 7 w 102"/>
                  <a:gd name="T35" fmla="*/ 14 h 110"/>
                  <a:gd name="T36" fmla="*/ 12 w 102"/>
                  <a:gd name="T37" fmla="*/ 58 h 110"/>
                  <a:gd name="T38" fmla="*/ 7 w 102"/>
                  <a:gd name="T39" fmla="*/ 69 h 110"/>
                  <a:gd name="T40" fmla="*/ 20 w 102"/>
                  <a:gd name="T41" fmla="*/ 82 h 110"/>
                  <a:gd name="T42" fmla="*/ 102 w 102"/>
                  <a:gd name="T43" fmla="*/ 82 h 110"/>
                  <a:gd name="T44" fmla="*/ 102 w 102"/>
                  <a:gd name="T45" fmla="*/ 76 h 110"/>
                  <a:gd name="T46" fmla="*/ 20 w 102"/>
                  <a:gd name="T47" fmla="*/ 76 h 110"/>
                  <a:gd name="T48" fmla="*/ 13 w 102"/>
                  <a:gd name="T49" fmla="*/ 69 h 110"/>
                  <a:gd name="T50" fmla="*/ 13 w 102"/>
                  <a:gd name="T51" fmla="*/ 69 h 110"/>
                  <a:gd name="T52" fmla="*/ 102 w 102"/>
                  <a:gd name="T53" fmla="*/ 5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2" h="110">
                    <a:moveTo>
                      <a:pt x="13" y="100"/>
                    </a:moveTo>
                    <a:cubicBezTo>
                      <a:pt x="13" y="105"/>
                      <a:pt x="18" y="110"/>
                      <a:pt x="24" y="110"/>
                    </a:cubicBezTo>
                    <a:cubicBezTo>
                      <a:pt x="29" y="110"/>
                      <a:pt x="34" y="105"/>
                      <a:pt x="34" y="100"/>
                    </a:cubicBezTo>
                    <a:cubicBezTo>
                      <a:pt x="34" y="100"/>
                      <a:pt x="34" y="100"/>
                      <a:pt x="34" y="100"/>
                    </a:cubicBezTo>
                    <a:cubicBezTo>
                      <a:pt x="34" y="94"/>
                      <a:pt x="29" y="89"/>
                      <a:pt x="24" y="89"/>
                    </a:cubicBezTo>
                    <a:cubicBezTo>
                      <a:pt x="18" y="89"/>
                      <a:pt x="13" y="94"/>
                      <a:pt x="13" y="100"/>
                    </a:cubicBezTo>
                    <a:close/>
                    <a:moveTo>
                      <a:pt x="82" y="100"/>
                    </a:moveTo>
                    <a:cubicBezTo>
                      <a:pt x="82" y="105"/>
                      <a:pt x="86" y="110"/>
                      <a:pt x="92" y="110"/>
                    </a:cubicBezTo>
                    <a:cubicBezTo>
                      <a:pt x="98" y="110"/>
                      <a:pt x="102" y="105"/>
                      <a:pt x="102" y="100"/>
                    </a:cubicBezTo>
                    <a:cubicBezTo>
                      <a:pt x="102" y="100"/>
                      <a:pt x="102" y="100"/>
                      <a:pt x="102" y="100"/>
                    </a:cubicBezTo>
                    <a:cubicBezTo>
                      <a:pt x="102" y="94"/>
                      <a:pt x="98" y="89"/>
                      <a:pt x="92" y="89"/>
                    </a:cubicBezTo>
                    <a:cubicBezTo>
                      <a:pt x="86" y="89"/>
                      <a:pt x="82" y="94"/>
                      <a:pt x="82" y="100"/>
                    </a:cubicBezTo>
                    <a:close/>
                    <a:moveTo>
                      <a:pt x="102" y="55"/>
                    </a:moveTo>
                    <a:cubicBezTo>
                      <a:pt x="102" y="14"/>
                      <a:pt x="102" y="14"/>
                      <a:pt x="102" y="14"/>
                    </a:cubicBezTo>
                    <a:cubicBezTo>
                      <a:pt x="13" y="14"/>
                      <a:pt x="13" y="14"/>
                      <a:pt x="13" y="14"/>
                    </a:cubicBezTo>
                    <a:cubicBezTo>
                      <a:pt x="13" y="6"/>
                      <a:pt x="7" y="0"/>
                      <a:pt x="0" y="0"/>
                    </a:cubicBezTo>
                    <a:cubicBezTo>
                      <a:pt x="0" y="7"/>
                      <a:pt x="0" y="7"/>
                      <a:pt x="0" y="7"/>
                    </a:cubicBezTo>
                    <a:cubicBezTo>
                      <a:pt x="3" y="7"/>
                      <a:pt x="7" y="10"/>
                      <a:pt x="7" y="14"/>
                    </a:cubicBezTo>
                    <a:cubicBezTo>
                      <a:pt x="12" y="58"/>
                      <a:pt x="12" y="58"/>
                      <a:pt x="12" y="58"/>
                    </a:cubicBezTo>
                    <a:cubicBezTo>
                      <a:pt x="9" y="61"/>
                      <a:pt x="7" y="64"/>
                      <a:pt x="7" y="69"/>
                    </a:cubicBezTo>
                    <a:cubicBezTo>
                      <a:pt x="7" y="76"/>
                      <a:pt x="13" y="82"/>
                      <a:pt x="20" y="82"/>
                    </a:cubicBezTo>
                    <a:cubicBezTo>
                      <a:pt x="102" y="82"/>
                      <a:pt x="102" y="82"/>
                      <a:pt x="102" y="82"/>
                    </a:cubicBezTo>
                    <a:cubicBezTo>
                      <a:pt x="102" y="76"/>
                      <a:pt x="102" y="76"/>
                      <a:pt x="102" y="76"/>
                    </a:cubicBezTo>
                    <a:cubicBezTo>
                      <a:pt x="20" y="76"/>
                      <a:pt x="20" y="76"/>
                      <a:pt x="20" y="76"/>
                    </a:cubicBezTo>
                    <a:cubicBezTo>
                      <a:pt x="16" y="76"/>
                      <a:pt x="13" y="73"/>
                      <a:pt x="13" y="69"/>
                    </a:cubicBezTo>
                    <a:cubicBezTo>
                      <a:pt x="13" y="69"/>
                      <a:pt x="13" y="69"/>
                      <a:pt x="13" y="69"/>
                    </a:cubicBezTo>
                    <a:lnTo>
                      <a:pt x="102" y="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20" name="Freeform 126"/>
              <p:cNvSpPr>
                <a:spLocks noEditPoints="1"/>
              </p:cNvSpPr>
              <p:nvPr/>
            </p:nvSpPr>
            <p:spPr bwMode="auto">
              <a:xfrm>
                <a:off x="9965108" y="1600722"/>
                <a:ext cx="274026" cy="268153"/>
              </a:xfrm>
              <a:custGeom>
                <a:avLst/>
                <a:gdLst>
                  <a:gd name="T0" fmla="*/ 82 w 86"/>
                  <a:gd name="T1" fmla="*/ 47 h 84"/>
                  <a:gd name="T2" fmla="*/ 82 w 86"/>
                  <a:gd name="T3" fmla="*/ 42 h 84"/>
                  <a:gd name="T4" fmla="*/ 43 w 86"/>
                  <a:gd name="T5" fmla="*/ 3 h 84"/>
                  <a:gd name="T6" fmla="*/ 36 w 86"/>
                  <a:gd name="T7" fmla="*/ 4 h 84"/>
                  <a:gd name="T8" fmla="*/ 24 w 86"/>
                  <a:gd name="T9" fmla="*/ 0 h 84"/>
                  <a:gd name="T10" fmla="*/ 0 w 86"/>
                  <a:gd name="T11" fmla="*/ 23 h 84"/>
                  <a:gd name="T12" fmla="*/ 4 w 86"/>
                  <a:gd name="T13" fmla="*/ 36 h 84"/>
                  <a:gd name="T14" fmla="*/ 4 w 86"/>
                  <a:gd name="T15" fmla="*/ 42 h 84"/>
                  <a:gd name="T16" fmla="*/ 43 w 86"/>
                  <a:gd name="T17" fmla="*/ 81 h 84"/>
                  <a:gd name="T18" fmla="*/ 50 w 86"/>
                  <a:gd name="T19" fmla="*/ 80 h 84"/>
                  <a:gd name="T20" fmla="*/ 62 w 86"/>
                  <a:gd name="T21" fmla="*/ 84 h 84"/>
                  <a:gd name="T22" fmla="*/ 86 w 86"/>
                  <a:gd name="T23" fmla="*/ 61 h 84"/>
                  <a:gd name="T24" fmla="*/ 82 w 86"/>
                  <a:gd name="T25" fmla="*/ 47 h 84"/>
                  <a:gd name="T26" fmla="*/ 46 w 86"/>
                  <a:gd name="T27" fmla="*/ 71 h 84"/>
                  <a:gd name="T28" fmla="*/ 23 w 86"/>
                  <a:gd name="T29" fmla="*/ 64 h 84"/>
                  <a:gd name="T30" fmla="*/ 24 w 86"/>
                  <a:gd name="T31" fmla="*/ 51 h 84"/>
                  <a:gd name="T32" fmla="*/ 34 w 86"/>
                  <a:gd name="T33" fmla="*/ 59 h 84"/>
                  <a:gd name="T34" fmla="*/ 52 w 86"/>
                  <a:gd name="T35" fmla="*/ 58 h 84"/>
                  <a:gd name="T36" fmla="*/ 41 w 86"/>
                  <a:gd name="T37" fmla="*/ 47 h 84"/>
                  <a:gd name="T38" fmla="*/ 20 w 86"/>
                  <a:gd name="T39" fmla="*/ 30 h 84"/>
                  <a:gd name="T40" fmla="*/ 37 w 86"/>
                  <a:gd name="T41" fmla="*/ 13 h 84"/>
                  <a:gd name="T42" fmla="*/ 61 w 86"/>
                  <a:gd name="T43" fmla="*/ 19 h 84"/>
                  <a:gd name="T44" fmla="*/ 59 w 86"/>
                  <a:gd name="T45" fmla="*/ 31 h 84"/>
                  <a:gd name="T46" fmla="*/ 42 w 86"/>
                  <a:gd name="T47" fmla="*/ 22 h 84"/>
                  <a:gd name="T48" fmla="*/ 38 w 86"/>
                  <a:gd name="T49" fmla="*/ 35 h 84"/>
                  <a:gd name="T50" fmla="*/ 66 w 86"/>
                  <a:gd name="T51" fmla="*/ 49 h 84"/>
                  <a:gd name="T52" fmla="*/ 46 w 86"/>
                  <a:gd name="T53" fmla="*/ 7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6" h="84">
                    <a:moveTo>
                      <a:pt x="82" y="47"/>
                    </a:moveTo>
                    <a:cubicBezTo>
                      <a:pt x="82" y="46"/>
                      <a:pt x="82" y="44"/>
                      <a:pt x="82" y="42"/>
                    </a:cubicBezTo>
                    <a:cubicBezTo>
                      <a:pt x="82" y="21"/>
                      <a:pt x="64" y="3"/>
                      <a:pt x="43" y="3"/>
                    </a:cubicBezTo>
                    <a:cubicBezTo>
                      <a:pt x="41" y="3"/>
                      <a:pt x="39" y="3"/>
                      <a:pt x="36" y="4"/>
                    </a:cubicBezTo>
                    <a:cubicBezTo>
                      <a:pt x="33" y="1"/>
                      <a:pt x="28" y="0"/>
                      <a:pt x="24" y="0"/>
                    </a:cubicBezTo>
                    <a:cubicBezTo>
                      <a:pt x="11" y="0"/>
                      <a:pt x="0" y="10"/>
                      <a:pt x="0" y="23"/>
                    </a:cubicBezTo>
                    <a:cubicBezTo>
                      <a:pt x="0" y="28"/>
                      <a:pt x="2" y="32"/>
                      <a:pt x="4" y="36"/>
                    </a:cubicBezTo>
                    <a:cubicBezTo>
                      <a:pt x="4" y="38"/>
                      <a:pt x="4" y="40"/>
                      <a:pt x="4" y="42"/>
                    </a:cubicBezTo>
                    <a:cubicBezTo>
                      <a:pt x="4" y="64"/>
                      <a:pt x="21" y="81"/>
                      <a:pt x="43" y="81"/>
                    </a:cubicBezTo>
                    <a:cubicBezTo>
                      <a:pt x="45" y="81"/>
                      <a:pt x="48" y="81"/>
                      <a:pt x="50" y="80"/>
                    </a:cubicBezTo>
                    <a:cubicBezTo>
                      <a:pt x="54" y="83"/>
                      <a:pt x="58" y="84"/>
                      <a:pt x="62" y="84"/>
                    </a:cubicBezTo>
                    <a:cubicBezTo>
                      <a:pt x="75" y="84"/>
                      <a:pt x="86" y="73"/>
                      <a:pt x="86" y="61"/>
                    </a:cubicBezTo>
                    <a:cubicBezTo>
                      <a:pt x="86" y="56"/>
                      <a:pt x="84" y="51"/>
                      <a:pt x="82" y="47"/>
                    </a:cubicBezTo>
                    <a:close/>
                    <a:moveTo>
                      <a:pt x="46" y="71"/>
                    </a:moveTo>
                    <a:cubicBezTo>
                      <a:pt x="34" y="71"/>
                      <a:pt x="28" y="69"/>
                      <a:pt x="23" y="64"/>
                    </a:cubicBezTo>
                    <a:cubicBezTo>
                      <a:pt x="17" y="58"/>
                      <a:pt x="19" y="52"/>
                      <a:pt x="24" y="51"/>
                    </a:cubicBezTo>
                    <a:cubicBezTo>
                      <a:pt x="29" y="51"/>
                      <a:pt x="32" y="57"/>
                      <a:pt x="34" y="59"/>
                    </a:cubicBezTo>
                    <a:cubicBezTo>
                      <a:pt x="37" y="60"/>
                      <a:pt x="47" y="64"/>
                      <a:pt x="52" y="58"/>
                    </a:cubicBezTo>
                    <a:cubicBezTo>
                      <a:pt x="58" y="51"/>
                      <a:pt x="48" y="48"/>
                      <a:pt x="41" y="47"/>
                    </a:cubicBezTo>
                    <a:cubicBezTo>
                      <a:pt x="32" y="46"/>
                      <a:pt x="19" y="40"/>
                      <a:pt x="20" y="30"/>
                    </a:cubicBezTo>
                    <a:cubicBezTo>
                      <a:pt x="21" y="19"/>
                      <a:pt x="29" y="14"/>
                      <a:pt x="37" y="13"/>
                    </a:cubicBezTo>
                    <a:cubicBezTo>
                      <a:pt x="48" y="12"/>
                      <a:pt x="55" y="15"/>
                      <a:pt x="61" y="19"/>
                    </a:cubicBezTo>
                    <a:cubicBezTo>
                      <a:pt x="67" y="25"/>
                      <a:pt x="63" y="31"/>
                      <a:pt x="59" y="31"/>
                    </a:cubicBezTo>
                    <a:cubicBezTo>
                      <a:pt x="55" y="32"/>
                      <a:pt x="51" y="22"/>
                      <a:pt x="42" y="22"/>
                    </a:cubicBezTo>
                    <a:cubicBezTo>
                      <a:pt x="33" y="22"/>
                      <a:pt x="27" y="32"/>
                      <a:pt x="38" y="35"/>
                    </a:cubicBezTo>
                    <a:cubicBezTo>
                      <a:pt x="49" y="37"/>
                      <a:pt x="61" y="38"/>
                      <a:pt x="66" y="49"/>
                    </a:cubicBezTo>
                    <a:cubicBezTo>
                      <a:pt x="70" y="59"/>
                      <a:pt x="59" y="70"/>
                      <a:pt x="46"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21" name="Freeform 127"/>
              <p:cNvSpPr>
                <a:spLocks noEditPoints="1"/>
              </p:cNvSpPr>
              <p:nvPr/>
            </p:nvSpPr>
            <p:spPr bwMode="auto">
              <a:xfrm>
                <a:off x="10082548" y="1367799"/>
                <a:ext cx="152672" cy="199648"/>
              </a:xfrm>
              <a:custGeom>
                <a:avLst/>
                <a:gdLst>
                  <a:gd name="T0" fmla="*/ 42 w 48"/>
                  <a:gd name="T1" fmla="*/ 8 h 63"/>
                  <a:gd name="T2" fmla="*/ 6 w 48"/>
                  <a:gd name="T3" fmla="*/ 8 h 63"/>
                  <a:gd name="T4" fmla="*/ 0 w 48"/>
                  <a:gd name="T5" fmla="*/ 14 h 63"/>
                  <a:gd name="T6" fmla="*/ 0 w 48"/>
                  <a:gd name="T7" fmla="*/ 16 h 63"/>
                  <a:gd name="T8" fmla="*/ 48 w 48"/>
                  <a:gd name="T9" fmla="*/ 16 h 63"/>
                  <a:gd name="T10" fmla="*/ 48 w 48"/>
                  <a:gd name="T11" fmla="*/ 14 h 63"/>
                  <a:gd name="T12" fmla="*/ 42 w 48"/>
                  <a:gd name="T13" fmla="*/ 8 h 63"/>
                  <a:gd name="T14" fmla="*/ 31 w 48"/>
                  <a:gd name="T15" fmla="*/ 4 h 63"/>
                  <a:gd name="T16" fmla="*/ 32 w 48"/>
                  <a:gd name="T17" fmla="*/ 10 h 63"/>
                  <a:gd name="T18" fmla="*/ 16 w 48"/>
                  <a:gd name="T19" fmla="*/ 10 h 63"/>
                  <a:gd name="T20" fmla="*/ 17 w 48"/>
                  <a:gd name="T21" fmla="*/ 4 h 63"/>
                  <a:gd name="T22" fmla="*/ 31 w 48"/>
                  <a:gd name="T23" fmla="*/ 4 h 63"/>
                  <a:gd name="T24" fmla="*/ 32 w 48"/>
                  <a:gd name="T25" fmla="*/ 0 h 63"/>
                  <a:gd name="T26" fmla="*/ 16 w 48"/>
                  <a:gd name="T27" fmla="*/ 0 h 63"/>
                  <a:gd name="T28" fmla="*/ 13 w 48"/>
                  <a:gd name="T29" fmla="*/ 3 h 63"/>
                  <a:gd name="T30" fmla="*/ 12 w 48"/>
                  <a:gd name="T31" fmla="*/ 11 h 63"/>
                  <a:gd name="T32" fmla="*/ 14 w 48"/>
                  <a:gd name="T33" fmla="*/ 14 h 63"/>
                  <a:gd name="T34" fmla="*/ 34 w 48"/>
                  <a:gd name="T35" fmla="*/ 14 h 63"/>
                  <a:gd name="T36" fmla="*/ 36 w 48"/>
                  <a:gd name="T37" fmla="*/ 11 h 63"/>
                  <a:gd name="T38" fmla="*/ 35 w 48"/>
                  <a:gd name="T39" fmla="*/ 3 h 63"/>
                  <a:gd name="T40" fmla="*/ 32 w 48"/>
                  <a:gd name="T41" fmla="*/ 0 h 63"/>
                  <a:gd name="T42" fmla="*/ 43 w 48"/>
                  <a:gd name="T43" fmla="*/ 20 h 63"/>
                  <a:gd name="T44" fmla="*/ 5 w 48"/>
                  <a:gd name="T45" fmla="*/ 20 h 63"/>
                  <a:gd name="T46" fmla="*/ 2 w 48"/>
                  <a:gd name="T47" fmla="*/ 24 h 63"/>
                  <a:gd name="T48" fmla="*/ 5 w 48"/>
                  <a:gd name="T49" fmla="*/ 59 h 63"/>
                  <a:gd name="T50" fmla="*/ 9 w 48"/>
                  <a:gd name="T51" fmla="*/ 63 h 63"/>
                  <a:gd name="T52" fmla="*/ 39 w 48"/>
                  <a:gd name="T53" fmla="*/ 63 h 63"/>
                  <a:gd name="T54" fmla="*/ 43 w 48"/>
                  <a:gd name="T55" fmla="*/ 59 h 63"/>
                  <a:gd name="T56" fmla="*/ 46 w 48"/>
                  <a:gd name="T57" fmla="*/ 24 h 63"/>
                  <a:gd name="T58" fmla="*/ 43 w 48"/>
                  <a:gd name="T59" fmla="*/ 20 h 63"/>
                  <a:gd name="T60" fmla="*/ 16 w 48"/>
                  <a:gd name="T61" fmla="*/ 55 h 63"/>
                  <a:gd name="T62" fmla="*/ 10 w 48"/>
                  <a:gd name="T63" fmla="*/ 55 h 63"/>
                  <a:gd name="T64" fmla="*/ 8 w 48"/>
                  <a:gd name="T65" fmla="*/ 28 h 63"/>
                  <a:gd name="T66" fmla="*/ 16 w 48"/>
                  <a:gd name="T67" fmla="*/ 28 h 63"/>
                  <a:gd name="T68" fmla="*/ 16 w 48"/>
                  <a:gd name="T69" fmla="*/ 55 h 63"/>
                  <a:gd name="T70" fmla="*/ 28 w 48"/>
                  <a:gd name="T71" fmla="*/ 55 h 63"/>
                  <a:gd name="T72" fmla="*/ 20 w 48"/>
                  <a:gd name="T73" fmla="*/ 55 h 63"/>
                  <a:gd name="T74" fmla="*/ 20 w 48"/>
                  <a:gd name="T75" fmla="*/ 28 h 63"/>
                  <a:gd name="T76" fmla="*/ 28 w 48"/>
                  <a:gd name="T77" fmla="*/ 28 h 63"/>
                  <a:gd name="T78" fmla="*/ 28 w 48"/>
                  <a:gd name="T79" fmla="*/ 55 h 63"/>
                  <a:gd name="T80" fmla="*/ 38 w 48"/>
                  <a:gd name="T81" fmla="*/ 55 h 63"/>
                  <a:gd name="T82" fmla="*/ 32 w 48"/>
                  <a:gd name="T83" fmla="*/ 55 h 63"/>
                  <a:gd name="T84" fmla="*/ 32 w 48"/>
                  <a:gd name="T85" fmla="*/ 28 h 63"/>
                  <a:gd name="T86" fmla="*/ 40 w 48"/>
                  <a:gd name="T87" fmla="*/ 28 h 63"/>
                  <a:gd name="T88" fmla="*/ 38 w 48"/>
                  <a:gd name="T89" fmla="*/ 5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8" h="63">
                    <a:moveTo>
                      <a:pt x="42" y="8"/>
                    </a:moveTo>
                    <a:cubicBezTo>
                      <a:pt x="6" y="8"/>
                      <a:pt x="6" y="8"/>
                      <a:pt x="6" y="8"/>
                    </a:cubicBezTo>
                    <a:cubicBezTo>
                      <a:pt x="3" y="8"/>
                      <a:pt x="0" y="11"/>
                      <a:pt x="0" y="14"/>
                    </a:cubicBezTo>
                    <a:cubicBezTo>
                      <a:pt x="0" y="16"/>
                      <a:pt x="0" y="16"/>
                      <a:pt x="0" y="16"/>
                    </a:cubicBezTo>
                    <a:cubicBezTo>
                      <a:pt x="48" y="16"/>
                      <a:pt x="48" y="16"/>
                      <a:pt x="48" y="16"/>
                    </a:cubicBezTo>
                    <a:cubicBezTo>
                      <a:pt x="48" y="14"/>
                      <a:pt x="48" y="14"/>
                      <a:pt x="48" y="14"/>
                    </a:cubicBezTo>
                    <a:cubicBezTo>
                      <a:pt x="48" y="11"/>
                      <a:pt x="45" y="8"/>
                      <a:pt x="42" y="8"/>
                    </a:cubicBezTo>
                    <a:close/>
                    <a:moveTo>
                      <a:pt x="31" y="4"/>
                    </a:moveTo>
                    <a:cubicBezTo>
                      <a:pt x="32" y="10"/>
                      <a:pt x="32" y="10"/>
                      <a:pt x="32" y="10"/>
                    </a:cubicBezTo>
                    <a:cubicBezTo>
                      <a:pt x="16" y="10"/>
                      <a:pt x="16" y="10"/>
                      <a:pt x="16" y="10"/>
                    </a:cubicBezTo>
                    <a:cubicBezTo>
                      <a:pt x="17" y="4"/>
                      <a:pt x="17" y="4"/>
                      <a:pt x="17" y="4"/>
                    </a:cubicBezTo>
                    <a:cubicBezTo>
                      <a:pt x="31" y="4"/>
                      <a:pt x="31" y="4"/>
                      <a:pt x="31" y="4"/>
                    </a:cubicBezTo>
                    <a:moveTo>
                      <a:pt x="32" y="0"/>
                    </a:moveTo>
                    <a:cubicBezTo>
                      <a:pt x="16" y="0"/>
                      <a:pt x="16" y="0"/>
                      <a:pt x="16" y="0"/>
                    </a:cubicBezTo>
                    <a:cubicBezTo>
                      <a:pt x="15" y="0"/>
                      <a:pt x="13" y="1"/>
                      <a:pt x="13" y="3"/>
                    </a:cubicBezTo>
                    <a:cubicBezTo>
                      <a:pt x="12" y="11"/>
                      <a:pt x="12" y="11"/>
                      <a:pt x="12" y="11"/>
                    </a:cubicBezTo>
                    <a:cubicBezTo>
                      <a:pt x="11" y="13"/>
                      <a:pt x="13" y="14"/>
                      <a:pt x="14" y="14"/>
                    </a:cubicBezTo>
                    <a:cubicBezTo>
                      <a:pt x="34" y="14"/>
                      <a:pt x="34" y="14"/>
                      <a:pt x="34" y="14"/>
                    </a:cubicBezTo>
                    <a:cubicBezTo>
                      <a:pt x="36" y="14"/>
                      <a:pt x="37" y="13"/>
                      <a:pt x="36" y="11"/>
                    </a:cubicBezTo>
                    <a:cubicBezTo>
                      <a:pt x="35" y="3"/>
                      <a:pt x="35" y="3"/>
                      <a:pt x="35" y="3"/>
                    </a:cubicBezTo>
                    <a:cubicBezTo>
                      <a:pt x="35" y="1"/>
                      <a:pt x="34" y="0"/>
                      <a:pt x="32" y="0"/>
                    </a:cubicBezTo>
                    <a:close/>
                    <a:moveTo>
                      <a:pt x="43" y="20"/>
                    </a:moveTo>
                    <a:cubicBezTo>
                      <a:pt x="5" y="20"/>
                      <a:pt x="5" y="20"/>
                      <a:pt x="5" y="20"/>
                    </a:cubicBezTo>
                    <a:cubicBezTo>
                      <a:pt x="3" y="20"/>
                      <a:pt x="2" y="22"/>
                      <a:pt x="2" y="24"/>
                    </a:cubicBezTo>
                    <a:cubicBezTo>
                      <a:pt x="5" y="59"/>
                      <a:pt x="5" y="59"/>
                      <a:pt x="5" y="59"/>
                    </a:cubicBezTo>
                    <a:cubicBezTo>
                      <a:pt x="5" y="61"/>
                      <a:pt x="7" y="63"/>
                      <a:pt x="9" y="63"/>
                    </a:cubicBezTo>
                    <a:cubicBezTo>
                      <a:pt x="39" y="63"/>
                      <a:pt x="39" y="63"/>
                      <a:pt x="39" y="63"/>
                    </a:cubicBezTo>
                    <a:cubicBezTo>
                      <a:pt x="41" y="63"/>
                      <a:pt x="43" y="61"/>
                      <a:pt x="43" y="59"/>
                    </a:cubicBezTo>
                    <a:cubicBezTo>
                      <a:pt x="46" y="24"/>
                      <a:pt x="46" y="24"/>
                      <a:pt x="46" y="24"/>
                    </a:cubicBezTo>
                    <a:cubicBezTo>
                      <a:pt x="47" y="22"/>
                      <a:pt x="45" y="20"/>
                      <a:pt x="43" y="20"/>
                    </a:cubicBezTo>
                    <a:close/>
                    <a:moveTo>
                      <a:pt x="16" y="55"/>
                    </a:moveTo>
                    <a:cubicBezTo>
                      <a:pt x="10" y="55"/>
                      <a:pt x="10" y="55"/>
                      <a:pt x="10" y="55"/>
                    </a:cubicBezTo>
                    <a:cubicBezTo>
                      <a:pt x="8" y="28"/>
                      <a:pt x="8" y="28"/>
                      <a:pt x="8" y="28"/>
                    </a:cubicBezTo>
                    <a:cubicBezTo>
                      <a:pt x="16" y="28"/>
                      <a:pt x="16" y="28"/>
                      <a:pt x="16" y="28"/>
                    </a:cubicBezTo>
                    <a:lnTo>
                      <a:pt x="16" y="55"/>
                    </a:lnTo>
                    <a:close/>
                    <a:moveTo>
                      <a:pt x="28" y="55"/>
                    </a:moveTo>
                    <a:cubicBezTo>
                      <a:pt x="20" y="55"/>
                      <a:pt x="20" y="55"/>
                      <a:pt x="20" y="55"/>
                    </a:cubicBezTo>
                    <a:cubicBezTo>
                      <a:pt x="20" y="28"/>
                      <a:pt x="20" y="28"/>
                      <a:pt x="20" y="28"/>
                    </a:cubicBezTo>
                    <a:cubicBezTo>
                      <a:pt x="28" y="28"/>
                      <a:pt x="28" y="28"/>
                      <a:pt x="28" y="28"/>
                    </a:cubicBezTo>
                    <a:lnTo>
                      <a:pt x="28" y="55"/>
                    </a:lnTo>
                    <a:close/>
                    <a:moveTo>
                      <a:pt x="38" y="55"/>
                    </a:moveTo>
                    <a:cubicBezTo>
                      <a:pt x="32" y="55"/>
                      <a:pt x="32" y="55"/>
                      <a:pt x="32" y="55"/>
                    </a:cubicBezTo>
                    <a:cubicBezTo>
                      <a:pt x="32" y="28"/>
                      <a:pt x="32" y="28"/>
                      <a:pt x="32" y="28"/>
                    </a:cubicBezTo>
                    <a:cubicBezTo>
                      <a:pt x="40" y="28"/>
                      <a:pt x="40" y="28"/>
                      <a:pt x="40" y="28"/>
                    </a:cubicBezTo>
                    <a:lnTo>
                      <a:pt x="38" y="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22" name="Freeform 128"/>
              <p:cNvSpPr>
                <a:spLocks noEditPoints="1"/>
              </p:cNvSpPr>
              <p:nvPr/>
            </p:nvSpPr>
            <p:spPr bwMode="auto">
              <a:xfrm>
                <a:off x="9634320" y="3002169"/>
                <a:ext cx="416912" cy="418868"/>
              </a:xfrm>
              <a:custGeom>
                <a:avLst/>
                <a:gdLst>
                  <a:gd name="T0" fmla="*/ 65 w 130"/>
                  <a:gd name="T1" fmla="*/ 0 h 131"/>
                  <a:gd name="T2" fmla="*/ 0 w 130"/>
                  <a:gd name="T3" fmla="*/ 65 h 131"/>
                  <a:gd name="T4" fmla="*/ 65 w 130"/>
                  <a:gd name="T5" fmla="*/ 131 h 131"/>
                  <a:gd name="T6" fmla="*/ 130 w 130"/>
                  <a:gd name="T7" fmla="*/ 65 h 131"/>
                  <a:gd name="T8" fmla="*/ 65 w 130"/>
                  <a:gd name="T9" fmla="*/ 0 h 131"/>
                  <a:gd name="T10" fmla="*/ 65 w 130"/>
                  <a:gd name="T11" fmla="*/ 114 h 131"/>
                  <a:gd name="T12" fmla="*/ 16 w 130"/>
                  <a:gd name="T13" fmla="*/ 65 h 131"/>
                  <a:gd name="T14" fmla="*/ 65 w 130"/>
                  <a:gd name="T15" fmla="*/ 17 h 131"/>
                  <a:gd name="T16" fmla="*/ 114 w 130"/>
                  <a:gd name="T17" fmla="*/ 65 h 131"/>
                  <a:gd name="T18" fmla="*/ 65 w 130"/>
                  <a:gd name="T19" fmla="*/ 114 h 131"/>
                  <a:gd name="T20" fmla="*/ 40 w 130"/>
                  <a:gd name="T21" fmla="*/ 65 h 131"/>
                  <a:gd name="T22" fmla="*/ 65 w 130"/>
                  <a:gd name="T23" fmla="*/ 90 h 131"/>
                  <a:gd name="T24" fmla="*/ 89 w 130"/>
                  <a:gd name="T25" fmla="*/ 65 h 131"/>
                  <a:gd name="T26" fmla="*/ 65 w 130"/>
                  <a:gd name="T27" fmla="*/ 41 h 131"/>
                  <a:gd name="T28" fmla="*/ 40 w 130"/>
                  <a:gd name="T29" fmla="*/ 6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 h="131">
                    <a:moveTo>
                      <a:pt x="65" y="0"/>
                    </a:moveTo>
                    <a:cubicBezTo>
                      <a:pt x="29" y="0"/>
                      <a:pt x="0" y="29"/>
                      <a:pt x="0" y="65"/>
                    </a:cubicBezTo>
                    <a:cubicBezTo>
                      <a:pt x="0" y="101"/>
                      <a:pt x="29" y="131"/>
                      <a:pt x="65" y="131"/>
                    </a:cubicBezTo>
                    <a:cubicBezTo>
                      <a:pt x="101" y="131"/>
                      <a:pt x="130" y="101"/>
                      <a:pt x="130" y="65"/>
                    </a:cubicBezTo>
                    <a:cubicBezTo>
                      <a:pt x="130" y="29"/>
                      <a:pt x="101" y="0"/>
                      <a:pt x="65" y="0"/>
                    </a:cubicBezTo>
                    <a:close/>
                    <a:moveTo>
                      <a:pt x="65" y="114"/>
                    </a:moveTo>
                    <a:cubicBezTo>
                      <a:pt x="38" y="114"/>
                      <a:pt x="16" y="92"/>
                      <a:pt x="16" y="65"/>
                    </a:cubicBezTo>
                    <a:cubicBezTo>
                      <a:pt x="16" y="38"/>
                      <a:pt x="38" y="17"/>
                      <a:pt x="65" y="17"/>
                    </a:cubicBezTo>
                    <a:cubicBezTo>
                      <a:pt x="92" y="17"/>
                      <a:pt x="114" y="38"/>
                      <a:pt x="114" y="65"/>
                    </a:cubicBezTo>
                    <a:cubicBezTo>
                      <a:pt x="114" y="92"/>
                      <a:pt x="92" y="114"/>
                      <a:pt x="65" y="114"/>
                    </a:cubicBezTo>
                    <a:close/>
                    <a:moveTo>
                      <a:pt x="40" y="65"/>
                    </a:moveTo>
                    <a:cubicBezTo>
                      <a:pt x="40" y="79"/>
                      <a:pt x="51" y="90"/>
                      <a:pt x="65" y="90"/>
                    </a:cubicBezTo>
                    <a:cubicBezTo>
                      <a:pt x="78" y="90"/>
                      <a:pt x="89" y="79"/>
                      <a:pt x="89" y="65"/>
                    </a:cubicBezTo>
                    <a:cubicBezTo>
                      <a:pt x="89" y="52"/>
                      <a:pt x="78" y="41"/>
                      <a:pt x="65" y="41"/>
                    </a:cubicBezTo>
                    <a:cubicBezTo>
                      <a:pt x="51" y="41"/>
                      <a:pt x="40" y="52"/>
                      <a:pt x="40" y="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23" name="Freeform 129"/>
              <p:cNvSpPr>
                <a:spLocks noEditPoints="1"/>
              </p:cNvSpPr>
              <p:nvPr/>
            </p:nvSpPr>
            <p:spPr bwMode="auto">
              <a:xfrm>
                <a:off x="9330934" y="1252317"/>
                <a:ext cx="690938" cy="299471"/>
              </a:xfrm>
              <a:custGeom>
                <a:avLst/>
                <a:gdLst>
                  <a:gd name="T0" fmla="*/ 188 w 216"/>
                  <a:gd name="T1" fmla="*/ 41 h 94"/>
                  <a:gd name="T2" fmla="*/ 178 w 216"/>
                  <a:gd name="T3" fmla="*/ 43 h 94"/>
                  <a:gd name="T4" fmla="*/ 129 w 216"/>
                  <a:gd name="T5" fmla="*/ 0 h 94"/>
                  <a:gd name="T6" fmla="*/ 111 w 216"/>
                  <a:gd name="T7" fmla="*/ 3 h 94"/>
                  <a:gd name="T8" fmla="*/ 108 w 216"/>
                  <a:gd name="T9" fmla="*/ 6 h 94"/>
                  <a:gd name="T10" fmla="*/ 108 w 216"/>
                  <a:gd name="T11" fmla="*/ 91 h 94"/>
                  <a:gd name="T12" fmla="*/ 111 w 216"/>
                  <a:gd name="T13" fmla="*/ 94 h 94"/>
                  <a:gd name="T14" fmla="*/ 188 w 216"/>
                  <a:gd name="T15" fmla="*/ 94 h 94"/>
                  <a:gd name="T16" fmla="*/ 216 w 216"/>
                  <a:gd name="T17" fmla="*/ 68 h 94"/>
                  <a:gd name="T18" fmla="*/ 188 w 216"/>
                  <a:gd name="T19" fmla="*/ 41 h 94"/>
                  <a:gd name="T20" fmla="*/ 85 w 216"/>
                  <a:gd name="T21" fmla="*/ 94 h 94"/>
                  <a:gd name="T22" fmla="*/ 91 w 216"/>
                  <a:gd name="T23" fmla="*/ 94 h 94"/>
                  <a:gd name="T24" fmla="*/ 95 w 216"/>
                  <a:gd name="T25" fmla="*/ 47 h 94"/>
                  <a:gd name="T26" fmla="*/ 91 w 216"/>
                  <a:gd name="T27" fmla="*/ 0 h 94"/>
                  <a:gd name="T28" fmla="*/ 85 w 216"/>
                  <a:gd name="T29" fmla="*/ 0 h 94"/>
                  <a:gd name="T30" fmla="*/ 81 w 216"/>
                  <a:gd name="T31" fmla="*/ 47 h 94"/>
                  <a:gd name="T32" fmla="*/ 85 w 216"/>
                  <a:gd name="T33" fmla="*/ 94 h 94"/>
                  <a:gd name="T34" fmla="*/ 64 w 216"/>
                  <a:gd name="T35" fmla="*/ 94 h 94"/>
                  <a:gd name="T36" fmla="*/ 58 w 216"/>
                  <a:gd name="T37" fmla="*/ 94 h 94"/>
                  <a:gd name="T38" fmla="*/ 54 w 216"/>
                  <a:gd name="T39" fmla="*/ 60 h 94"/>
                  <a:gd name="T40" fmla="*/ 58 w 216"/>
                  <a:gd name="T41" fmla="*/ 27 h 94"/>
                  <a:gd name="T42" fmla="*/ 64 w 216"/>
                  <a:gd name="T43" fmla="*/ 27 h 94"/>
                  <a:gd name="T44" fmla="*/ 68 w 216"/>
                  <a:gd name="T45" fmla="*/ 61 h 94"/>
                  <a:gd name="T46" fmla="*/ 64 w 216"/>
                  <a:gd name="T47" fmla="*/ 94 h 94"/>
                  <a:gd name="T48" fmla="*/ 31 w 216"/>
                  <a:gd name="T49" fmla="*/ 94 h 94"/>
                  <a:gd name="T50" fmla="*/ 37 w 216"/>
                  <a:gd name="T51" fmla="*/ 94 h 94"/>
                  <a:gd name="T52" fmla="*/ 41 w 216"/>
                  <a:gd name="T53" fmla="*/ 67 h 94"/>
                  <a:gd name="T54" fmla="*/ 37 w 216"/>
                  <a:gd name="T55" fmla="*/ 40 h 94"/>
                  <a:gd name="T56" fmla="*/ 31 w 216"/>
                  <a:gd name="T57" fmla="*/ 40 h 94"/>
                  <a:gd name="T58" fmla="*/ 27 w 216"/>
                  <a:gd name="T59" fmla="*/ 67 h 94"/>
                  <a:gd name="T60" fmla="*/ 31 w 216"/>
                  <a:gd name="T61" fmla="*/ 94 h 94"/>
                  <a:gd name="T62" fmla="*/ 4 w 216"/>
                  <a:gd name="T63" fmla="*/ 81 h 94"/>
                  <a:gd name="T64" fmla="*/ 10 w 216"/>
                  <a:gd name="T65" fmla="*/ 81 h 94"/>
                  <a:gd name="T66" fmla="*/ 14 w 216"/>
                  <a:gd name="T67" fmla="*/ 67 h 94"/>
                  <a:gd name="T68" fmla="*/ 10 w 216"/>
                  <a:gd name="T69" fmla="*/ 54 h 94"/>
                  <a:gd name="T70" fmla="*/ 4 w 216"/>
                  <a:gd name="T71" fmla="*/ 54 h 94"/>
                  <a:gd name="T72" fmla="*/ 0 w 216"/>
                  <a:gd name="T73" fmla="*/ 67 h 94"/>
                  <a:gd name="T74" fmla="*/ 4 w 216"/>
                  <a:gd name="T75" fmla="*/ 8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94">
                    <a:moveTo>
                      <a:pt x="188" y="41"/>
                    </a:moveTo>
                    <a:cubicBezTo>
                      <a:pt x="184" y="41"/>
                      <a:pt x="181" y="42"/>
                      <a:pt x="178" y="43"/>
                    </a:cubicBezTo>
                    <a:cubicBezTo>
                      <a:pt x="175" y="19"/>
                      <a:pt x="154" y="0"/>
                      <a:pt x="129" y="0"/>
                    </a:cubicBezTo>
                    <a:cubicBezTo>
                      <a:pt x="122" y="0"/>
                      <a:pt x="116" y="1"/>
                      <a:pt x="111" y="3"/>
                    </a:cubicBezTo>
                    <a:cubicBezTo>
                      <a:pt x="109" y="4"/>
                      <a:pt x="108" y="5"/>
                      <a:pt x="108" y="6"/>
                    </a:cubicBezTo>
                    <a:cubicBezTo>
                      <a:pt x="108" y="91"/>
                      <a:pt x="108" y="91"/>
                      <a:pt x="108" y="91"/>
                    </a:cubicBezTo>
                    <a:cubicBezTo>
                      <a:pt x="108" y="93"/>
                      <a:pt x="110" y="94"/>
                      <a:pt x="111" y="94"/>
                    </a:cubicBezTo>
                    <a:cubicBezTo>
                      <a:pt x="111" y="94"/>
                      <a:pt x="188" y="94"/>
                      <a:pt x="188" y="94"/>
                    </a:cubicBezTo>
                    <a:cubicBezTo>
                      <a:pt x="204" y="94"/>
                      <a:pt x="216" y="82"/>
                      <a:pt x="216" y="68"/>
                    </a:cubicBezTo>
                    <a:cubicBezTo>
                      <a:pt x="216" y="53"/>
                      <a:pt x="204" y="41"/>
                      <a:pt x="188" y="41"/>
                    </a:cubicBezTo>
                    <a:close/>
                    <a:moveTo>
                      <a:pt x="85" y="94"/>
                    </a:moveTo>
                    <a:cubicBezTo>
                      <a:pt x="91" y="94"/>
                      <a:pt x="91" y="94"/>
                      <a:pt x="91" y="94"/>
                    </a:cubicBezTo>
                    <a:cubicBezTo>
                      <a:pt x="95" y="47"/>
                      <a:pt x="95" y="47"/>
                      <a:pt x="95" y="47"/>
                    </a:cubicBezTo>
                    <a:cubicBezTo>
                      <a:pt x="91" y="0"/>
                      <a:pt x="91" y="0"/>
                      <a:pt x="91" y="0"/>
                    </a:cubicBezTo>
                    <a:cubicBezTo>
                      <a:pt x="85" y="0"/>
                      <a:pt x="85" y="0"/>
                      <a:pt x="85" y="0"/>
                    </a:cubicBezTo>
                    <a:cubicBezTo>
                      <a:pt x="81" y="47"/>
                      <a:pt x="81" y="47"/>
                      <a:pt x="81" y="47"/>
                    </a:cubicBezTo>
                    <a:lnTo>
                      <a:pt x="85" y="94"/>
                    </a:lnTo>
                    <a:close/>
                    <a:moveTo>
                      <a:pt x="64" y="94"/>
                    </a:moveTo>
                    <a:cubicBezTo>
                      <a:pt x="58" y="94"/>
                      <a:pt x="58" y="94"/>
                      <a:pt x="58" y="94"/>
                    </a:cubicBezTo>
                    <a:cubicBezTo>
                      <a:pt x="54" y="60"/>
                      <a:pt x="54" y="60"/>
                      <a:pt x="54" y="60"/>
                    </a:cubicBezTo>
                    <a:cubicBezTo>
                      <a:pt x="58" y="27"/>
                      <a:pt x="58" y="27"/>
                      <a:pt x="58" y="27"/>
                    </a:cubicBezTo>
                    <a:cubicBezTo>
                      <a:pt x="64" y="27"/>
                      <a:pt x="64" y="27"/>
                      <a:pt x="64" y="27"/>
                    </a:cubicBezTo>
                    <a:cubicBezTo>
                      <a:pt x="68" y="61"/>
                      <a:pt x="68" y="61"/>
                      <a:pt x="68" y="61"/>
                    </a:cubicBezTo>
                    <a:lnTo>
                      <a:pt x="64" y="94"/>
                    </a:lnTo>
                    <a:close/>
                    <a:moveTo>
                      <a:pt x="31" y="94"/>
                    </a:moveTo>
                    <a:cubicBezTo>
                      <a:pt x="37" y="94"/>
                      <a:pt x="37" y="94"/>
                      <a:pt x="37" y="94"/>
                    </a:cubicBezTo>
                    <a:cubicBezTo>
                      <a:pt x="41" y="67"/>
                      <a:pt x="41" y="67"/>
                      <a:pt x="41" y="67"/>
                    </a:cubicBezTo>
                    <a:cubicBezTo>
                      <a:pt x="37" y="40"/>
                      <a:pt x="37" y="40"/>
                      <a:pt x="37" y="40"/>
                    </a:cubicBezTo>
                    <a:cubicBezTo>
                      <a:pt x="31" y="40"/>
                      <a:pt x="31" y="40"/>
                      <a:pt x="31" y="40"/>
                    </a:cubicBezTo>
                    <a:cubicBezTo>
                      <a:pt x="27" y="67"/>
                      <a:pt x="27" y="67"/>
                      <a:pt x="27" y="67"/>
                    </a:cubicBezTo>
                    <a:lnTo>
                      <a:pt x="31" y="94"/>
                    </a:lnTo>
                    <a:close/>
                    <a:moveTo>
                      <a:pt x="4" y="81"/>
                    </a:moveTo>
                    <a:cubicBezTo>
                      <a:pt x="10" y="81"/>
                      <a:pt x="10" y="81"/>
                      <a:pt x="10" y="81"/>
                    </a:cubicBezTo>
                    <a:cubicBezTo>
                      <a:pt x="14" y="67"/>
                      <a:pt x="14" y="67"/>
                      <a:pt x="14" y="67"/>
                    </a:cubicBezTo>
                    <a:cubicBezTo>
                      <a:pt x="10" y="54"/>
                      <a:pt x="10" y="54"/>
                      <a:pt x="10" y="54"/>
                    </a:cubicBezTo>
                    <a:cubicBezTo>
                      <a:pt x="4" y="54"/>
                      <a:pt x="4" y="54"/>
                      <a:pt x="4" y="54"/>
                    </a:cubicBezTo>
                    <a:cubicBezTo>
                      <a:pt x="0" y="67"/>
                      <a:pt x="0" y="67"/>
                      <a:pt x="0" y="67"/>
                    </a:cubicBezTo>
                    <a:lnTo>
                      <a:pt x="4" y="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24" name="Freeform 130"/>
              <p:cNvSpPr>
                <a:spLocks noEditPoints="1"/>
              </p:cNvSpPr>
              <p:nvPr/>
            </p:nvSpPr>
            <p:spPr bwMode="auto">
              <a:xfrm>
                <a:off x="9462075" y="1610508"/>
                <a:ext cx="383636" cy="342532"/>
              </a:xfrm>
              <a:custGeom>
                <a:avLst/>
                <a:gdLst>
                  <a:gd name="T0" fmla="*/ 50 w 120"/>
                  <a:gd name="T1" fmla="*/ 0 h 107"/>
                  <a:gd name="T2" fmla="*/ 50 w 120"/>
                  <a:gd name="T3" fmla="*/ 0 h 107"/>
                  <a:gd name="T4" fmla="*/ 100 w 120"/>
                  <a:gd name="T5" fmla="*/ 41 h 107"/>
                  <a:gd name="T6" fmla="*/ 50 w 120"/>
                  <a:gd name="T7" fmla="*/ 81 h 107"/>
                  <a:gd name="T8" fmla="*/ 42 w 120"/>
                  <a:gd name="T9" fmla="*/ 81 h 107"/>
                  <a:gd name="T10" fmla="*/ 7 w 120"/>
                  <a:gd name="T11" fmla="*/ 93 h 107"/>
                  <a:gd name="T12" fmla="*/ 7 w 120"/>
                  <a:gd name="T13" fmla="*/ 91 h 107"/>
                  <a:gd name="T14" fmla="*/ 19 w 120"/>
                  <a:gd name="T15" fmla="*/ 75 h 107"/>
                  <a:gd name="T16" fmla="*/ 19 w 120"/>
                  <a:gd name="T17" fmla="*/ 72 h 107"/>
                  <a:gd name="T18" fmla="*/ 0 w 120"/>
                  <a:gd name="T19" fmla="*/ 41 h 107"/>
                  <a:gd name="T20" fmla="*/ 50 w 120"/>
                  <a:gd name="T21" fmla="*/ 0 h 107"/>
                  <a:gd name="T22" fmla="*/ 104 w 120"/>
                  <a:gd name="T23" fmla="*/ 91 h 107"/>
                  <a:gd name="T24" fmla="*/ 113 w 120"/>
                  <a:gd name="T25" fmla="*/ 104 h 107"/>
                  <a:gd name="T26" fmla="*/ 113 w 120"/>
                  <a:gd name="T27" fmla="*/ 107 h 107"/>
                  <a:gd name="T28" fmla="*/ 83 w 120"/>
                  <a:gd name="T29" fmla="*/ 96 h 107"/>
                  <a:gd name="T30" fmla="*/ 77 w 120"/>
                  <a:gd name="T31" fmla="*/ 96 h 107"/>
                  <a:gd name="T32" fmla="*/ 50 w 120"/>
                  <a:gd name="T33" fmla="*/ 89 h 107"/>
                  <a:gd name="T34" fmla="*/ 90 w 120"/>
                  <a:gd name="T35" fmla="*/ 75 h 107"/>
                  <a:gd name="T36" fmla="*/ 103 w 120"/>
                  <a:gd name="T37" fmla="*/ 60 h 107"/>
                  <a:gd name="T38" fmla="*/ 108 w 120"/>
                  <a:gd name="T39" fmla="*/ 41 h 107"/>
                  <a:gd name="T40" fmla="*/ 108 w 120"/>
                  <a:gd name="T41" fmla="*/ 37 h 107"/>
                  <a:gd name="T42" fmla="*/ 120 w 120"/>
                  <a:gd name="T43" fmla="*/ 62 h 107"/>
                  <a:gd name="T44" fmla="*/ 104 w 120"/>
                  <a:gd name="T45" fmla="*/ 88 h 107"/>
                  <a:gd name="T46" fmla="*/ 104 w 120"/>
                  <a:gd name="T47" fmla="*/ 9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0" h="107">
                    <a:moveTo>
                      <a:pt x="50" y="0"/>
                    </a:moveTo>
                    <a:cubicBezTo>
                      <a:pt x="50" y="0"/>
                      <a:pt x="50" y="0"/>
                      <a:pt x="50" y="0"/>
                    </a:cubicBezTo>
                    <a:cubicBezTo>
                      <a:pt x="78" y="0"/>
                      <a:pt x="100" y="18"/>
                      <a:pt x="100" y="41"/>
                    </a:cubicBezTo>
                    <a:cubicBezTo>
                      <a:pt x="100" y="63"/>
                      <a:pt x="78" y="81"/>
                      <a:pt x="50" y="81"/>
                    </a:cubicBezTo>
                    <a:cubicBezTo>
                      <a:pt x="47" y="81"/>
                      <a:pt x="45" y="81"/>
                      <a:pt x="42" y="81"/>
                    </a:cubicBezTo>
                    <a:cubicBezTo>
                      <a:pt x="32" y="91"/>
                      <a:pt x="19" y="93"/>
                      <a:pt x="7" y="93"/>
                    </a:cubicBezTo>
                    <a:cubicBezTo>
                      <a:pt x="7" y="91"/>
                      <a:pt x="7" y="91"/>
                      <a:pt x="7" y="91"/>
                    </a:cubicBezTo>
                    <a:cubicBezTo>
                      <a:pt x="14" y="87"/>
                      <a:pt x="19" y="82"/>
                      <a:pt x="19" y="75"/>
                    </a:cubicBezTo>
                    <a:cubicBezTo>
                      <a:pt x="19" y="74"/>
                      <a:pt x="19" y="73"/>
                      <a:pt x="19" y="72"/>
                    </a:cubicBezTo>
                    <a:cubicBezTo>
                      <a:pt x="8" y="65"/>
                      <a:pt x="0" y="53"/>
                      <a:pt x="0" y="41"/>
                    </a:cubicBezTo>
                    <a:cubicBezTo>
                      <a:pt x="0" y="18"/>
                      <a:pt x="23" y="0"/>
                      <a:pt x="50" y="0"/>
                    </a:cubicBezTo>
                    <a:close/>
                    <a:moveTo>
                      <a:pt x="104" y="91"/>
                    </a:moveTo>
                    <a:cubicBezTo>
                      <a:pt x="104" y="97"/>
                      <a:pt x="107" y="102"/>
                      <a:pt x="113" y="104"/>
                    </a:cubicBezTo>
                    <a:cubicBezTo>
                      <a:pt x="113" y="107"/>
                      <a:pt x="113" y="107"/>
                      <a:pt x="113" y="107"/>
                    </a:cubicBezTo>
                    <a:cubicBezTo>
                      <a:pt x="102" y="106"/>
                      <a:pt x="93" y="105"/>
                      <a:pt x="83" y="96"/>
                    </a:cubicBezTo>
                    <a:cubicBezTo>
                      <a:pt x="81" y="96"/>
                      <a:pt x="79" y="96"/>
                      <a:pt x="77" y="96"/>
                    </a:cubicBezTo>
                    <a:cubicBezTo>
                      <a:pt x="67" y="96"/>
                      <a:pt x="58" y="93"/>
                      <a:pt x="50" y="89"/>
                    </a:cubicBezTo>
                    <a:cubicBezTo>
                      <a:pt x="65" y="89"/>
                      <a:pt x="79" y="84"/>
                      <a:pt x="90" y="75"/>
                    </a:cubicBezTo>
                    <a:cubicBezTo>
                      <a:pt x="96" y="71"/>
                      <a:pt x="100" y="66"/>
                      <a:pt x="103" y="60"/>
                    </a:cubicBezTo>
                    <a:cubicBezTo>
                      <a:pt x="106" y="54"/>
                      <a:pt x="108" y="47"/>
                      <a:pt x="108" y="41"/>
                    </a:cubicBezTo>
                    <a:cubicBezTo>
                      <a:pt x="108" y="40"/>
                      <a:pt x="108" y="39"/>
                      <a:pt x="108" y="37"/>
                    </a:cubicBezTo>
                    <a:cubicBezTo>
                      <a:pt x="115" y="44"/>
                      <a:pt x="120" y="52"/>
                      <a:pt x="120" y="62"/>
                    </a:cubicBezTo>
                    <a:cubicBezTo>
                      <a:pt x="120" y="72"/>
                      <a:pt x="114" y="82"/>
                      <a:pt x="104" y="88"/>
                    </a:cubicBezTo>
                    <a:cubicBezTo>
                      <a:pt x="104" y="89"/>
                      <a:pt x="104" y="90"/>
                      <a:pt x="104"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25" name="Freeform 131"/>
              <p:cNvSpPr>
                <a:spLocks noEditPoints="1"/>
              </p:cNvSpPr>
              <p:nvPr/>
            </p:nvSpPr>
            <p:spPr bwMode="auto">
              <a:xfrm>
                <a:off x="9501222" y="1990229"/>
                <a:ext cx="338618" cy="336661"/>
              </a:xfrm>
              <a:custGeom>
                <a:avLst/>
                <a:gdLst>
                  <a:gd name="T0" fmla="*/ 20 w 106"/>
                  <a:gd name="T1" fmla="*/ 53 h 105"/>
                  <a:gd name="T2" fmla="*/ 20 w 106"/>
                  <a:gd name="T3" fmla="*/ 49 h 105"/>
                  <a:gd name="T4" fmla="*/ 1 w 106"/>
                  <a:gd name="T5" fmla="*/ 43 h 105"/>
                  <a:gd name="T6" fmla="*/ 0 w 106"/>
                  <a:gd name="T7" fmla="*/ 53 h 105"/>
                  <a:gd name="T8" fmla="*/ 17 w 106"/>
                  <a:gd name="T9" fmla="*/ 91 h 105"/>
                  <a:gd name="T10" fmla="*/ 29 w 106"/>
                  <a:gd name="T11" fmla="*/ 75 h 105"/>
                  <a:gd name="T12" fmla="*/ 20 w 106"/>
                  <a:gd name="T13" fmla="*/ 53 h 105"/>
                  <a:gd name="T14" fmla="*/ 86 w 106"/>
                  <a:gd name="T15" fmla="*/ 53 h 105"/>
                  <a:gd name="T16" fmla="*/ 77 w 106"/>
                  <a:gd name="T17" fmla="*/ 75 h 105"/>
                  <a:gd name="T18" fmla="*/ 89 w 106"/>
                  <a:gd name="T19" fmla="*/ 91 h 105"/>
                  <a:gd name="T20" fmla="*/ 106 w 106"/>
                  <a:gd name="T21" fmla="*/ 53 h 105"/>
                  <a:gd name="T22" fmla="*/ 105 w 106"/>
                  <a:gd name="T23" fmla="*/ 43 h 105"/>
                  <a:gd name="T24" fmla="*/ 86 w 106"/>
                  <a:gd name="T25" fmla="*/ 49 h 105"/>
                  <a:gd name="T26" fmla="*/ 86 w 106"/>
                  <a:gd name="T27" fmla="*/ 53 h 105"/>
                  <a:gd name="T28" fmla="*/ 59 w 106"/>
                  <a:gd name="T29" fmla="*/ 20 h 105"/>
                  <a:gd name="T30" fmla="*/ 82 w 106"/>
                  <a:gd name="T31" fmla="*/ 36 h 105"/>
                  <a:gd name="T32" fmla="*/ 101 w 106"/>
                  <a:gd name="T33" fmla="*/ 30 h 105"/>
                  <a:gd name="T34" fmla="*/ 59 w 106"/>
                  <a:gd name="T35" fmla="*/ 0 h 105"/>
                  <a:gd name="T36" fmla="*/ 59 w 106"/>
                  <a:gd name="T37" fmla="*/ 20 h 105"/>
                  <a:gd name="T38" fmla="*/ 24 w 106"/>
                  <a:gd name="T39" fmla="*/ 36 h 105"/>
                  <a:gd name="T40" fmla="*/ 46 w 106"/>
                  <a:gd name="T41" fmla="*/ 20 h 105"/>
                  <a:gd name="T42" fmla="*/ 46 w 106"/>
                  <a:gd name="T43" fmla="*/ 0 h 105"/>
                  <a:gd name="T44" fmla="*/ 5 w 106"/>
                  <a:gd name="T45" fmla="*/ 30 h 105"/>
                  <a:gd name="T46" fmla="*/ 24 w 106"/>
                  <a:gd name="T47" fmla="*/ 36 h 105"/>
                  <a:gd name="T48" fmla="*/ 67 w 106"/>
                  <a:gd name="T49" fmla="*/ 83 h 105"/>
                  <a:gd name="T50" fmla="*/ 53 w 106"/>
                  <a:gd name="T51" fmla="*/ 85 h 105"/>
                  <a:gd name="T52" fmla="*/ 39 w 106"/>
                  <a:gd name="T53" fmla="*/ 83 h 105"/>
                  <a:gd name="T54" fmla="*/ 28 w 106"/>
                  <a:gd name="T55" fmla="*/ 99 h 105"/>
                  <a:gd name="T56" fmla="*/ 53 w 106"/>
                  <a:gd name="T57" fmla="*/ 105 h 105"/>
                  <a:gd name="T58" fmla="*/ 78 w 106"/>
                  <a:gd name="T59" fmla="*/ 99 h 105"/>
                  <a:gd name="T60" fmla="*/ 67 w 106"/>
                  <a:gd name="T61" fmla="*/ 8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6" h="105">
                    <a:moveTo>
                      <a:pt x="20" y="53"/>
                    </a:moveTo>
                    <a:cubicBezTo>
                      <a:pt x="20" y="51"/>
                      <a:pt x="20" y="50"/>
                      <a:pt x="20" y="49"/>
                    </a:cubicBezTo>
                    <a:cubicBezTo>
                      <a:pt x="1" y="43"/>
                      <a:pt x="1" y="43"/>
                      <a:pt x="1" y="43"/>
                    </a:cubicBezTo>
                    <a:cubicBezTo>
                      <a:pt x="1" y="46"/>
                      <a:pt x="0" y="49"/>
                      <a:pt x="0" y="53"/>
                    </a:cubicBezTo>
                    <a:cubicBezTo>
                      <a:pt x="0" y="68"/>
                      <a:pt x="7" y="81"/>
                      <a:pt x="17" y="91"/>
                    </a:cubicBezTo>
                    <a:cubicBezTo>
                      <a:pt x="29" y="75"/>
                      <a:pt x="29" y="75"/>
                      <a:pt x="29" y="75"/>
                    </a:cubicBezTo>
                    <a:cubicBezTo>
                      <a:pt x="23" y="69"/>
                      <a:pt x="20" y="61"/>
                      <a:pt x="20" y="53"/>
                    </a:cubicBezTo>
                    <a:close/>
                    <a:moveTo>
                      <a:pt x="86" y="53"/>
                    </a:moveTo>
                    <a:cubicBezTo>
                      <a:pt x="86" y="61"/>
                      <a:pt x="83" y="69"/>
                      <a:pt x="77" y="75"/>
                    </a:cubicBezTo>
                    <a:cubicBezTo>
                      <a:pt x="89" y="91"/>
                      <a:pt x="89" y="91"/>
                      <a:pt x="89" y="91"/>
                    </a:cubicBezTo>
                    <a:cubicBezTo>
                      <a:pt x="99" y="81"/>
                      <a:pt x="106" y="68"/>
                      <a:pt x="106" y="53"/>
                    </a:cubicBezTo>
                    <a:cubicBezTo>
                      <a:pt x="106" y="49"/>
                      <a:pt x="105" y="46"/>
                      <a:pt x="105" y="43"/>
                    </a:cubicBezTo>
                    <a:cubicBezTo>
                      <a:pt x="86" y="49"/>
                      <a:pt x="86" y="49"/>
                      <a:pt x="86" y="49"/>
                    </a:cubicBezTo>
                    <a:cubicBezTo>
                      <a:pt x="86" y="50"/>
                      <a:pt x="86" y="51"/>
                      <a:pt x="86" y="53"/>
                    </a:cubicBezTo>
                    <a:close/>
                    <a:moveTo>
                      <a:pt x="59" y="20"/>
                    </a:moveTo>
                    <a:cubicBezTo>
                      <a:pt x="69" y="22"/>
                      <a:pt x="77" y="28"/>
                      <a:pt x="82" y="36"/>
                    </a:cubicBezTo>
                    <a:cubicBezTo>
                      <a:pt x="101" y="30"/>
                      <a:pt x="101" y="30"/>
                      <a:pt x="101" y="30"/>
                    </a:cubicBezTo>
                    <a:cubicBezTo>
                      <a:pt x="93" y="14"/>
                      <a:pt x="78" y="3"/>
                      <a:pt x="59" y="0"/>
                    </a:cubicBezTo>
                    <a:lnTo>
                      <a:pt x="59" y="20"/>
                    </a:lnTo>
                    <a:close/>
                    <a:moveTo>
                      <a:pt x="24" y="36"/>
                    </a:moveTo>
                    <a:cubicBezTo>
                      <a:pt x="29" y="28"/>
                      <a:pt x="37" y="22"/>
                      <a:pt x="46" y="20"/>
                    </a:cubicBezTo>
                    <a:cubicBezTo>
                      <a:pt x="46" y="0"/>
                      <a:pt x="46" y="0"/>
                      <a:pt x="46" y="0"/>
                    </a:cubicBezTo>
                    <a:cubicBezTo>
                      <a:pt x="28" y="3"/>
                      <a:pt x="13" y="14"/>
                      <a:pt x="5" y="30"/>
                    </a:cubicBezTo>
                    <a:lnTo>
                      <a:pt x="24" y="36"/>
                    </a:lnTo>
                    <a:close/>
                    <a:moveTo>
                      <a:pt x="67" y="83"/>
                    </a:moveTo>
                    <a:cubicBezTo>
                      <a:pt x="62" y="84"/>
                      <a:pt x="58" y="85"/>
                      <a:pt x="53" y="85"/>
                    </a:cubicBezTo>
                    <a:cubicBezTo>
                      <a:pt x="48" y="85"/>
                      <a:pt x="43" y="84"/>
                      <a:pt x="39" y="83"/>
                    </a:cubicBezTo>
                    <a:cubicBezTo>
                      <a:pt x="28" y="99"/>
                      <a:pt x="28" y="99"/>
                      <a:pt x="28" y="99"/>
                    </a:cubicBezTo>
                    <a:cubicBezTo>
                      <a:pt x="35" y="103"/>
                      <a:pt x="44" y="105"/>
                      <a:pt x="53" y="105"/>
                    </a:cubicBezTo>
                    <a:cubicBezTo>
                      <a:pt x="62" y="105"/>
                      <a:pt x="71" y="103"/>
                      <a:pt x="78" y="99"/>
                    </a:cubicBezTo>
                    <a:lnTo>
                      <a:pt x="67" y="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26" name="Freeform 132"/>
              <p:cNvSpPr>
                <a:spLocks noEditPoints="1"/>
              </p:cNvSpPr>
              <p:nvPr/>
            </p:nvSpPr>
            <p:spPr bwMode="auto">
              <a:xfrm>
                <a:off x="9522752" y="2397354"/>
                <a:ext cx="317087" cy="334703"/>
              </a:xfrm>
              <a:custGeom>
                <a:avLst/>
                <a:gdLst>
                  <a:gd name="T0" fmla="*/ 75 w 162"/>
                  <a:gd name="T1" fmla="*/ 65 h 171"/>
                  <a:gd name="T2" fmla="*/ 54 w 162"/>
                  <a:gd name="T3" fmla="*/ 86 h 171"/>
                  <a:gd name="T4" fmla="*/ 87 w 162"/>
                  <a:gd name="T5" fmla="*/ 65 h 171"/>
                  <a:gd name="T6" fmla="*/ 108 w 162"/>
                  <a:gd name="T7" fmla="*/ 86 h 171"/>
                  <a:gd name="T8" fmla="*/ 87 w 162"/>
                  <a:gd name="T9" fmla="*/ 65 h 171"/>
                  <a:gd name="T10" fmla="*/ 139 w 162"/>
                  <a:gd name="T11" fmla="*/ 65 h 171"/>
                  <a:gd name="T12" fmla="*/ 118 w 162"/>
                  <a:gd name="T13" fmla="*/ 86 h 171"/>
                  <a:gd name="T14" fmla="*/ 21 w 162"/>
                  <a:gd name="T15" fmla="*/ 129 h 171"/>
                  <a:gd name="T16" fmla="*/ 43 w 162"/>
                  <a:gd name="T17" fmla="*/ 150 h 171"/>
                  <a:gd name="T18" fmla="*/ 21 w 162"/>
                  <a:gd name="T19" fmla="*/ 129 h 171"/>
                  <a:gd name="T20" fmla="*/ 75 w 162"/>
                  <a:gd name="T21" fmla="*/ 129 h 171"/>
                  <a:gd name="T22" fmla="*/ 54 w 162"/>
                  <a:gd name="T23" fmla="*/ 150 h 171"/>
                  <a:gd name="T24" fmla="*/ 87 w 162"/>
                  <a:gd name="T25" fmla="*/ 129 h 171"/>
                  <a:gd name="T26" fmla="*/ 108 w 162"/>
                  <a:gd name="T27" fmla="*/ 150 h 171"/>
                  <a:gd name="T28" fmla="*/ 87 w 162"/>
                  <a:gd name="T29" fmla="*/ 129 h 171"/>
                  <a:gd name="T30" fmla="*/ 75 w 162"/>
                  <a:gd name="T31" fmla="*/ 96 h 171"/>
                  <a:gd name="T32" fmla="*/ 54 w 162"/>
                  <a:gd name="T33" fmla="*/ 117 h 171"/>
                  <a:gd name="T34" fmla="*/ 87 w 162"/>
                  <a:gd name="T35" fmla="*/ 96 h 171"/>
                  <a:gd name="T36" fmla="*/ 108 w 162"/>
                  <a:gd name="T37" fmla="*/ 117 h 171"/>
                  <a:gd name="T38" fmla="*/ 87 w 162"/>
                  <a:gd name="T39" fmla="*/ 96 h 171"/>
                  <a:gd name="T40" fmla="*/ 139 w 162"/>
                  <a:gd name="T41" fmla="*/ 96 h 171"/>
                  <a:gd name="T42" fmla="*/ 118 w 162"/>
                  <a:gd name="T43" fmla="*/ 117 h 171"/>
                  <a:gd name="T44" fmla="*/ 21 w 162"/>
                  <a:gd name="T45" fmla="*/ 96 h 171"/>
                  <a:gd name="T46" fmla="*/ 43 w 162"/>
                  <a:gd name="T47" fmla="*/ 117 h 171"/>
                  <a:gd name="T48" fmla="*/ 21 w 162"/>
                  <a:gd name="T49" fmla="*/ 96 h 171"/>
                  <a:gd name="T50" fmla="*/ 139 w 162"/>
                  <a:gd name="T51" fmla="*/ 11 h 171"/>
                  <a:gd name="T52" fmla="*/ 118 w 162"/>
                  <a:gd name="T53" fmla="*/ 0 h 171"/>
                  <a:gd name="T54" fmla="*/ 43 w 162"/>
                  <a:gd name="T55" fmla="*/ 11 h 171"/>
                  <a:gd name="T56" fmla="*/ 21 w 162"/>
                  <a:gd name="T57" fmla="*/ 0 h 171"/>
                  <a:gd name="T58" fmla="*/ 0 w 162"/>
                  <a:gd name="T59" fmla="*/ 171 h 171"/>
                  <a:gd name="T60" fmla="*/ 162 w 162"/>
                  <a:gd name="T61" fmla="*/ 0 h 171"/>
                  <a:gd name="T62" fmla="*/ 150 w 162"/>
                  <a:gd name="T63" fmla="*/ 161 h 171"/>
                  <a:gd name="T64" fmla="*/ 11 w 162"/>
                  <a:gd name="T65" fmla="*/ 44 h 171"/>
                  <a:gd name="T66" fmla="*/ 150 w 162"/>
                  <a:gd name="T67" fmla="*/ 16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2" h="171">
                    <a:moveTo>
                      <a:pt x="54" y="65"/>
                    </a:moveTo>
                    <a:lnTo>
                      <a:pt x="75" y="65"/>
                    </a:lnTo>
                    <a:lnTo>
                      <a:pt x="75" y="86"/>
                    </a:lnTo>
                    <a:lnTo>
                      <a:pt x="54" y="86"/>
                    </a:lnTo>
                    <a:lnTo>
                      <a:pt x="54" y="65"/>
                    </a:lnTo>
                    <a:close/>
                    <a:moveTo>
                      <a:pt x="87" y="65"/>
                    </a:moveTo>
                    <a:lnTo>
                      <a:pt x="108" y="65"/>
                    </a:lnTo>
                    <a:lnTo>
                      <a:pt x="108" y="86"/>
                    </a:lnTo>
                    <a:lnTo>
                      <a:pt x="87" y="86"/>
                    </a:lnTo>
                    <a:lnTo>
                      <a:pt x="87" y="65"/>
                    </a:lnTo>
                    <a:close/>
                    <a:moveTo>
                      <a:pt x="118" y="65"/>
                    </a:moveTo>
                    <a:lnTo>
                      <a:pt x="139" y="65"/>
                    </a:lnTo>
                    <a:lnTo>
                      <a:pt x="139" y="86"/>
                    </a:lnTo>
                    <a:lnTo>
                      <a:pt x="118" y="86"/>
                    </a:lnTo>
                    <a:lnTo>
                      <a:pt x="118" y="65"/>
                    </a:lnTo>
                    <a:close/>
                    <a:moveTo>
                      <a:pt x="21" y="129"/>
                    </a:moveTo>
                    <a:lnTo>
                      <a:pt x="43" y="129"/>
                    </a:lnTo>
                    <a:lnTo>
                      <a:pt x="43" y="150"/>
                    </a:lnTo>
                    <a:lnTo>
                      <a:pt x="21" y="150"/>
                    </a:lnTo>
                    <a:lnTo>
                      <a:pt x="21" y="129"/>
                    </a:lnTo>
                    <a:close/>
                    <a:moveTo>
                      <a:pt x="54" y="129"/>
                    </a:moveTo>
                    <a:lnTo>
                      <a:pt x="75" y="129"/>
                    </a:lnTo>
                    <a:lnTo>
                      <a:pt x="75" y="150"/>
                    </a:lnTo>
                    <a:lnTo>
                      <a:pt x="54" y="150"/>
                    </a:lnTo>
                    <a:lnTo>
                      <a:pt x="54" y="129"/>
                    </a:lnTo>
                    <a:close/>
                    <a:moveTo>
                      <a:pt x="87" y="129"/>
                    </a:moveTo>
                    <a:lnTo>
                      <a:pt x="108" y="129"/>
                    </a:lnTo>
                    <a:lnTo>
                      <a:pt x="108" y="150"/>
                    </a:lnTo>
                    <a:lnTo>
                      <a:pt x="87" y="150"/>
                    </a:lnTo>
                    <a:lnTo>
                      <a:pt x="87" y="129"/>
                    </a:lnTo>
                    <a:close/>
                    <a:moveTo>
                      <a:pt x="54" y="96"/>
                    </a:moveTo>
                    <a:lnTo>
                      <a:pt x="75" y="96"/>
                    </a:lnTo>
                    <a:lnTo>
                      <a:pt x="75" y="117"/>
                    </a:lnTo>
                    <a:lnTo>
                      <a:pt x="54" y="117"/>
                    </a:lnTo>
                    <a:lnTo>
                      <a:pt x="54" y="96"/>
                    </a:lnTo>
                    <a:close/>
                    <a:moveTo>
                      <a:pt x="87" y="96"/>
                    </a:moveTo>
                    <a:lnTo>
                      <a:pt x="108" y="96"/>
                    </a:lnTo>
                    <a:lnTo>
                      <a:pt x="108" y="117"/>
                    </a:lnTo>
                    <a:lnTo>
                      <a:pt x="87" y="117"/>
                    </a:lnTo>
                    <a:lnTo>
                      <a:pt x="87" y="96"/>
                    </a:lnTo>
                    <a:close/>
                    <a:moveTo>
                      <a:pt x="118" y="96"/>
                    </a:moveTo>
                    <a:lnTo>
                      <a:pt x="139" y="96"/>
                    </a:lnTo>
                    <a:lnTo>
                      <a:pt x="139" y="117"/>
                    </a:lnTo>
                    <a:lnTo>
                      <a:pt x="118" y="117"/>
                    </a:lnTo>
                    <a:lnTo>
                      <a:pt x="118" y="96"/>
                    </a:lnTo>
                    <a:close/>
                    <a:moveTo>
                      <a:pt x="21" y="96"/>
                    </a:moveTo>
                    <a:lnTo>
                      <a:pt x="43" y="96"/>
                    </a:lnTo>
                    <a:lnTo>
                      <a:pt x="43" y="117"/>
                    </a:lnTo>
                    <a:lnTo>
                      <a:pt x="21" y="117"/>
                    </a:lnTo>
                    <a:lnTo>
                      <a:pt x="21" y="96"/>
                    </a:lnTo>
                    <a:close/>
                    <a:moveTo>
                      <a:pt x="139" y="0"/>
                    </a:moveTo>
                    <a:lnTo>
                      <a:pt x="139" y="11"/>
                    </a:lnTo>
                    <a:lnTo>
                      <a:pt x="118" y="11"/>
                    </a:lnTo>
                    <a:lnTo>
                      <a:pt x="118" y="0"/>
                    </a:lnTo>
                    <a:lnTo>
                      <a:pt x="43" y="0"/>
                    </a:lnTo>
                    <a:lnTo>
                      <a:pt x="43" y="11"/>
                    </a:lnTo>
                    <a:lnTo>
                      <a:pt x="21" y="11"/>
                    </a:lnTo>
                    <a:lnTo>
                      <a:pt x="21" y="0"/>
                    </a:lnTo>
                    <a:lnTo>
                      <a:pt x="0" y="0"/>
                    </a:lnTo>
                    <a:lnTo>
                      <a:pt x="0" y="171"/>
                    </a:lnTo>
                    <a:lnTo>
                      <a:pt x="162" y="171"/>
                    </a:lnTo>
                    <a:lnTo>
                      <a:pt x="162" y="0"/>
                    </a:lnTo>
                    <a:lnTo>
                      <a:pt x="139" y="0"/>
                    </a:lnTo>
                    <a:close/>
                    <a:moveTo>
                      <a:pt x="150" y="161"/>
                    </a:moveTo>
                    <a:lnTo>
                      <a:pt x="11" y="161"/>
                    </a:lnTo>
                    <a:lnTo>
                      <a:pt x="11" y="44"/>
                    </a:lnTo>
                    <a:lnTo>
                      <a:pt x="150" y="44"/>
                    </a:lnTo>
                    <a:lnTo>
                      <a:pt x="150" y="1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27" name="Freeform 133"/>
              <p:cNvSpPr>
                <a:spLocks noEditPoints="1"/>
              </p:cNvSpPr>
              <p:nvPr/>
            </p:nvSpPr>
            <p:spPr bwMode="auto">
              <a:xfrm>
                <a:off x="10025786" y="3945601"/>
                <a:ext cx="268155" cy="268153"/>
              </a:xfrm>
              <a:custGeom>
                <a:avLst/>
                <a:gdLst>
                  <a:gd name="T0" fmla="*/ 42 w 84"/>
                  <a:gd name="T1" fmla="*/ 0 h 84"/>
                  <a:gd name="T2" fmla="*/ 0 w 84"/>
                  <a:gd name="T3" fmla="*/ 42 h 84"/>
                  <a:gd name="T4" fmla="*/ 42 w 84"/>
                  <a:gd name="T5" fmla="*/ 84 h 84"/>
                  <a:gd name="T6" fmla="*/ 84 w 84"/>
                  <a:gd name="T7" fmla="*/ 42 h 84"/>
                  <a:gd name="T8" fmla="*/ 42 w 84"/>
                  <a:gd name="T9" fmla="*/ 0 h 84"/>
                  <a:gd name="T10" fmla="*/ 42 w 84"/>
                  <a:gd name="T11" fmla="*/ 76 h 84"/>
                  <a:gd name="T12" fmla="*/ 8 w 84"/>
                  <a:gd name="T13" fmla="*/ 42 h 84"/>
                  <a:gd name="T14" fmla="*/ 42 w 84"/>
                  <a:gd name="T15" fmla="*/ 8 h 84"/>
                  <a:gd name="T16" fmla="*/ 76 w 84"/>
                  <a:gd name="T17" fmla="*/ 42 h 84"/>
                  <a:gd name="T18" fmla="*/ 42 w 84"/>
                  <a:gd name="T19" fmla="*/ 76 h 84"/>
                  <a:gd name="T20" fmla="*/ 26 w 84"/>
                  <a:gd name="T21" fmla="*/ 26 h 84"/>
                  <a:gd name="T22" fmla="*/ 58 w 84"/>
                  <a:gd name="T23" fmla="*/ 26 h 84"/>
                  <a:gd name="T24" fmla="*/ 58 w 84"/>
                  <a:gd name="T25" fmla="*/ 58 h 84"/>
                  <a:gd name="T26" fmla="*/ 26 w 84"/>
                  <a:gd name="T27" fmla="*/ 58 h 84"/>
                  <a:gd name="T28" fmla="*/ 26 w 84"/>
                  <a:gd name="T29" fmla="*/ 2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4" h="84">
                    <a:moveTo>
                      <a:pt x="42" y="0"/>
                    </a:moveTo>
                    <a:cubicBezTo>
                      <a:pt x="19" y="0"/>
                      <a:pt x="0" y="19"/>
                      <a:pt x="0" y="42"/>
                    </a:cubicBezTo>
                    <a:cubicBezTo>
                      <a:pt x="0" y="65"/>
                      <a:pt x="19" y="84"/>
                      <a:pt x="42" y="84"/>
                    </a:cubicBezTo>
                    <a:cubicBezTo>
                      <a:pt x="65" y="84"/>
                      <a:pt x="84" y="65"/>
                      <a:pt x="84" y="42"/>
                    </a:cubicBezTo>
                    <a:cubicBezTo>
                      <a:pt x="84" y="19"/>
                      <a:pt x="65" y="0"/>
                      <a:pt x="42" y="0"/>
                    </a:cubicBezTo>
                    <a:close/>
                    <a:moveTo>
                      <a:pt x="42" y="76"/>
                    </a:moveTo>
                    <a:cubicBezTo>
                      <a:pt x="23" y="76"/>
                      <a:pt x="8" y="61"/>
                      <a:pt x="8" y="42"/>
                    </a:cubicBezTo>
                    <a:cubicBezTo>
                      <a:pt x="8" y="23"/>
                      <a:pt x="23" y="8"/>
                      <a:pt x="42" y="8"/>
                    </a:cubicBezTo>
                    <a:cubicBezTo>
                      <a:pt x="61" y="8"/>
                      <a:pt x="76" y="23"/>
                      <a:pt x="76" y="42"/>
                    </a:cubicBezTo>
                    <a:cubicBezTo>
                      <a:pt x="76" y="61"/>
                      <a:pt x="61" y="76"/>
                      <a:pt x="42" y="76"/>
                    </a:cubicBezTo>
                    <a:close/>
                    <a:moveTo>
                      <a:pt x="26" y="26"/>
                    </a:moveTo>
                    <a:cubicBezTo>
                      <a:pt x="58" y="26"/>
                      <a:pt x="58" y="26"/>
                      <a:pt x="58" y="26"/>
                    </a:cubicBezTo>
                    <a:cubicBezTo>
                      <a:pt x="58" y="58"/>
                      <a:pt x="58" y="58"/>
                      <a:pt x="58" y="58"/>
                    </a:cubicBezTo>
                    <a:cubicBezTo>
                      <a:pt x="26" y="58"/>
                      <a:pt x="26" y="58"/>
                      <a:pt x="26" y="58"/>
                    </a:cubicBezTo>
                    <a:lnTo>
                      <a:pt x="26"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28" name="Freeform 134"/>
              <p:cNvSpPr>
                <a:spLocks noEditPoints="1"/>
              </p:cNvSpPr>
              <p:nvPr/>
            </p:nvSpPr>
            <p:spPr bwMode="auto">
              <a:xfrm>
                <a:off x="9634320" y="3906455"/>
                <a:ext cx="467802" cy="467801"/>
              </a:xfrm>
              <a:custGeom>
                <a:avLst/>
                <a:gdLst>
                  <a:gd name="T0" fmla="*/ 140 w 146"/>
                  <a:gd name="T1" fmla="*/ 123 h 146"/>
                  <a:gd name="T2" fmla="*/ 106 w 146"/>
                  <a:gd name="T3" fmla="*/ 94 h 146"/>
                  <a:gd name="T4" fmla="*/ 96 w 146"/>
                  <a:gd name="T5" fmla="*/ 89 h 146"/>
                  <a:gd name="T6" fmla="*/ 109 w 146"/>
                  <a:gd name="T7" fmla="*/ 54 h 146"/>
                  <a:gd name="T8" fmla="*/ 54 w 146"/>
                  <a:gd name="T9" fmla="*/ 0 h 146"/>
                  <a:gd name="T10" fmla="*/ 0 w 146"/>
                  <a:gd name="T11" fmla="*/ 54 h 146"/>
                  <a:gd name="T12" fmla="*/ 54 w 146"/>
                  <a:gd name="T13" fmla="*/ 108 h 146"/>
                  <a:gd name="T14" fmla="*/ 90 w 146"/>
                  <a:gd name="T15" fmla="*/ 95 h 146"/>
                  <a:gd name="T16" fmla="*/ 94 w 146"/>
                  <a:gd name="T17" fmla="*/ 106 h 146"/>
                  <a:gd name="T18" fmla="*/ 123 w 146"/>
                  <a:gd name="T19" fmla="*/ 140 h 146"/>
                  <a:gd name="T20" fmla="*/ 141 w 146"/>
                  <a:gd name="T21" fmla="*/ 141 h 146"/>
                  <a:gd name="T22" fmla="*/ 140 w 146"/>
                  <a:gd name="T23" fmla="*/ 123 h 146"/>
                  <a:gd name="T24" fmla="*/ 54 w 146"/>
                  <a:gd name="T25" fmla="*/ 90 h 146"/>
                  <a:gd name="T26" fmla="*/ 18 w 146"/>
                  <a:gd name="T27" fmla="*/ 54 h 146"/>
                  <a:gd name="T28" fmla="*/ 54 w 146"/>
                  <a:gd name="T29" fmla="*/ 18 h 146"/>
                  <a:gd name="T30" fmla="*/ 91 w 146"/>
                  <a:gd name="T31" fmla="*/ 54 h 146"/>
                  <a:gd name="T32" fmla="*/ 54 w 146"/>
                  <a:gd name="T33" fmla="*/ 90 h 146"/>
                  <a:gd name="T34" fmla="*/ 63 w 146"/>
                  <a:gd name="T35" fmla="*/ 27 h 146"/>
                  <a:gd name="T36" fmla="*/ 45 w 146"/>
                  <a:gd name="T37" fmla="*/ 27 h 146"/>
                  <a:gd name="T38" fmla="*/ 45 w 146"/>
                  <a:gd name="T39" fmla="*/ 45 h 146"/>
                  <a:gd name="T40" fmla="*/ 27 w 146"/>
                  <a:gd name="T41" fmla="*/ 45 h 146"/>
                  <a:gd name="T42" fmla="*/ 27 w 146"/>
                  <a:gd name="T43" fmla="*/ 63 h 146"/>
                  <a:gd name="T44" fmla="*/ 45 w 146"/>
                  <a:gd name="T45" fmla="*/ 63 h 146"/>
                  <a:gd name="T46" fmla="*/ 45 w 146"/>
                  <a:gd name="T47" fmla="*/ 81 h 146"/>
                  <a:gd name="T48" fmla="*/ 63 w 146"/>
                  <a:gd name="T49" fmla="*/ 81 h 146"/>
                  <a:gd name="T50" fmla="*/ 63 w 146"/>
                  <a:gd name="T51" fmla="*/ 63 h 146"/>
                  <a:gd name="T52" fmla="*/ 81 w 146"/>
                  <a:gd name="T53" fmla="*/ 63 h 146"/>
                  <a:gd name="T54" fmla="*/ 81 w 146"/>
                  <a:gd name="T55" fmla="*/ 45 h 146"/>
                  <a:gd name="T56" fmla="*/ 63 w 146"/>
                  <a:gd name="T57" fmla="*/ 45 h 146"/>
                  <a:gd name="T58" fmla="*/ 63 w 146"/>
                  <a:gd name="T59" fmla="*/ 27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 h="146">
                    <a:moveTo>
                      <a:pt x="140" y="123"/>
                    </a:moveTo>
                    <a:cubicBezTo>
                      <a:pt x="106" y="94"/>
                      <a:pt x="106" y="94"/>
                      <a:pt x="106" y="94"/>
                    </a:cubicBezTo>
                    <a:cubicBezTo>
                      <a:pt x="103" y="91"/>
                      <a:pt x="99" y="89"/>
                      <a:pt x="96" y="89"/>
                    </a:cubicBezTo>
                    <a:cubicBezTo>
                      <a:pt x="104" y="80"/>
                      <a:pt x="109" y="67"/>
                      <a:pt x="109" y="54"/>
                    </a:cubicBezTo>
                    <a:cubicBezTo>
                      <a:pt x="109" y="24"/>
                      <a:pt x="84" y="0"/>
                      <a:pt x="54" y="0"/>
                    </a:cubicBezTo>
                    <a:cubicBezTo>
                      <a:pt x="24" y="0"/>
                      <a:pt x="0" y="24"/>
                      <a:pt x="0" y="54"/>
                    </a:cubicBezTo>
                    <a:cubicBezTo>
                      <a:pt x="0" y="84"/>
                      <a:pt x="24" y="108"/>
                      <a:pt x="54" y="108"/>
                    </a:cubicBezTo>
                    <a:cubicBezTo>
                      <a:pt x="68" y="108"/>
                      <a:pt x="80" y="103"/>
                      <a:pt x="90" y="95"/>
                    </a:cubicBezTo>
                    <a:cubicBezTo>
                      <a:pt x="89" y="98"/>
                      <a:pt x="91" y="102"/>
                      <a:pt x="94" y="106"/>
                    </a:cubicBezTo>
                    <a:cubicBezTo>
                      <a:pt x="123" y="140"/>
                      <a:pt x="123" y="140"/>
                      <a:pt x="123" y="140"/>
                    </a:cubicBezTo>
                    <a:cubicBezTo>
                      <a:pt x="128" y="146"/>
                      <a:pt x="136" y="146"/>
                      <a:pt x="141" y="141"/>
                    </a:cubicBezTo>
                    <a:cubicBezTo>
                      <a:pt x="146" y="136"/>
                      <a:pt x="146" y="128"/>
                      <a:pt x="140" y="123"/>
                    </a:cubicBezTo>
                    <a:close/>
                    <a:moveTo>
                      <a:pt x="54" y="90"/>
                    </a:moveTo>
                    <a:cubicBezTo>
                      <a:pt x="34" y="90"/>
                      <a:pt x="18" y="74"/>
                      <a:pt x="18" y="54"/>
                    </a:cubicBezTo>
                    <a:cubicBezTo>
                      <a:pt x="18" y="34"/>
                      <a:pt x="34" y="18"/>
                      <a:pt x="54" y="18"/>
                    </a:cubicBezTo>
                    <a:cubicBezTo>
                      <a:pt x="74" y="18"/>
                      <a:pt x="91" y="34"/>
                      <a:pt x="91" y="54"/>
                    </a:cubicBezTo>
                    <a:cubicBezTo>
                      <a:pt x="91" y="74"/>
                      <a:pt x="74" y="90"/>
                      <a:pt x="54" y="90"/>
                    </a:cubicBezTo>
                    <a:close/>
                    <a:moveTo>
                      <a:pt x="63" y="27"/>
                    </a:moveTo>
                    <a:cubicBezTo>
                      <a:pt x="45" y="27"/>
                      <a:pt x="45" y="27"/>
                      <a:pt x="45" y="27"/>
                    </a:cubicBezTo>
                    <a:cubicBezTo>
                      <a:pt x="45" y="45"/>
                      <a:pt x="45" y="45"/>
                      <a:pt x="45" y="45"/>
                    </a:cubicBezTo>
                    <a:cubicBezTo>
                      <a:pt x="27" y="45"/>
                      <a:pt x="27" y="45"/>
                      <a:pt x="27" y="45"/>
                    </a:cubicBezTo>
                    <a:cubicBezTo>
                      <a:pt x="27" y="63"/>
                      <a:pt x="27" y="63"/>
                      <a:pt x="27" y="63"/>
                    </a:cubicBezTo>
                    <a:cubicBezTo>
                      <a:pt x="45" y="63"/>
                      <a:pt x="45" y="63"/>
                      <a:pt x="45" y="63"/>
                    </a:cubicBezTo>
                    <a:cubicBezTo>
                      <a:pt x="45" y="81"/>
                      <a:pt x="45" y="81"/>
                      <a:pt x="45" y="81"/>
                    </a:cubicBezTo>
                    <a:cubicBezTo>
                      <a:pt x="63" y="81"/>
                      <a:pt x="63" y="81"/>
                      <a:pt x="63" y="81"/>
                    </a:cubicBezTo>
                    <a:cubicBezTo>
                      <a:pt x="63" y="63"/>
                      <a:pt x="63" y="63"/>
                      <a:pt x="63" y="63"/>
                    </a:cubicBezTo>
                    <a:cubicBezTo>
                      <a:pt x="81" y="63"/>
                      <a:pt x="81" y="63"/>
                      <a:pt x="81" y="63"/>
                    </a:cubicBezTo>
                    <a:cubicBezTo>
                      <a:pt x="81" y="45"/>
                      <a:pt x="81" y="45"/>
                      <a:pt x="81" y="45"/>
                    </a:cubicBezTo>
                    <a:cubicBezTo>
                      <a:pt x="63" y="45"/>
                      <a:pt x="63" y="45"/>
                      <a:pt x="63" y="45"/>
                    </a:cubicBezTo>
                    <a:lnTo>
                      <a:pt x="63"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29" name="Freeform 135"/>
              <p:cNvSpPr>
                <a:spLocks noEditPoints="1"/>
              </p:cNvSpPr>
              <p:nvPr/>
            </p:nvSpPr>
            <p:spPr bwMode="auto">
              <a:xfrm>
                <a:off x="10248921" y="4744191"/>
                <a:ext cx="272069" cy="275983"/>
              </a:xfrm>
              <a:custGeom>
                <a:avLst/>
                <a:gdLst>
                  <a:gd name="T0" fmla="*/ 16 w 85"/>
                  <a:gd name="T1" fmla="*/ 49 h 86"/>
                  <a:gd name="T2" fmla="*/ 16 w 85"/>
                  <a:gd name="T3" fmla="*/ 86 h 86"/>
                  <a:gd name="T4" fmla="*/ 18 w 85"/>
                  <a:gd name="T5" fmla="*/ 86 h 86"/>
                  <a:gd name="T6" fmla="*/ 21 w 85"/>
                  <a:gd name="T7" fmla="*/ 86 h 86"/>
                  <a:gd name="T8" fmla="*/ 21 w 85"/>
                  <a:gd name="T9" fmla="*/ 49 h 86"/>
                  <a:gd name="T10" fmla="*/ 18 w 85"/>
                  <a:gd name="T11" fmla="*/ 49 h 86"/>
                  <a:gd name="T12" fmla="*/ 16 w 85"/>
                  <a:gd name="T13" fmla="*/ 49 h 86"/>
                  <a:gd name="T14" fmla="*/ 64 w 85"/>
                  <a:gd name="T15" fmla="*/ 49 h 86"/>
                  <a:gd name="T16" fmla="*/ 64 w 85"/>
                  <a:gd name="T17" fmla="*/ 86 h 86"/>
                  <a:gd name="T18" fmla="*/ 67 w 85"/>
                  <a:gd name="T19" fmla="*/ 86 h 86"/>
                  <a:gd name="T20" fmla="*/ 69 w 85"/>
                  <a:gd name="T21" fmla="*/ 86 h 86"/>
                  <a:gd name="T22" fmla="*/ 69 w 85"/>
                  <a:gd name="T23" fmla="*/ 49 h 86"/>
                  <a:gd name="T24" fmla="*/ 67 w 85"/>
                  <a:gd name="T25" fmla="*/ 49 h 86"/>
                  <a:gd name="T26" fmla="*/ 64 w 85"/>
                  <a:gd name="T27" fmla="*/ 49 h 86"/>
                  <a:gd name="T28" fmla="*/ 85 w 85"/>
                  <a:gd name="T29" fmla="*/ 43 h 86"/>
                  <a:gd name="T30" fmla="*/ 42 w 85"/>
                  <a:gd name="T31" fmla="*/ 0 h 86"/>
                  <a:gd name="T32" fmla="*/ 0 w 85"/>
                  <a:gd name="T33" fmla="*/ 43 h 86"/>
                  <a:gd name="T34" fmla="*/ 2 w 85"/>
                  <a:gd name="T35" fmla="*/ 58 h 86"/>
                  <a:gd name="T36" fmla="*/ 0 w 85"/>
                  <a:gd name="T37" fmla="*/ 67 h 86"/>
                  <a:gd name="T38" fmla="*/ 10 w 85"/>
                  <a:gd name="T39" fmla="*/ 84 h 86"/>
                  <a:gd name="T40" fmla="*/ 10 w 85"/>
                  <a:gd name="T41" fmla="*/ 51 h 86"/>
                  <a:gd name="T42" fmla="*/ 6 w 85"/>
                  <a:gd name="T43" fmla="*/ 54 h 86"/>
                  <a:gd name="T44" fmla="*/ 5 w 85"/>
                  <a:gd name="T45" fmla="*/ 46 h 86"/>
                  <a:gd name="T46" fmla="*/ 42 w 85"/>
                  <a:gd name="T47" fmla="*/ 8 h 86"/>
                  <a:gd name="T48" fmla="*/ 80 w 85"/>
                  <a:gd name="T49" fmla="*/ 46 h 86"/>
                  <a:gd name="T50" fmla="*/ 79 w 85"/>
                  <a:gd name="T51" fmla="*/ 54 h 86"/>
                  <a:gd name="T52" fmla="*/ 75 w 85"/>
                  <a:gd name="T53" fmla="*/ 51 h 86"/>
                  <a:gd name="T54" fmla="*/ 75 w 85"/>
                  <a:gd name="T55" fmla="*/ 84 h 86"/>
                  <a:gd name="T56" fmla="*/ 85 w 85"/>
                  <a:gd name="T57" fmla="*/ 67 h 86"/>
                  <a:gd name="T58" fmla="*/ 83 w 85"/>
                  <a:gd name="T59" fmla="*/ 58 h 86"/>
                  <a:gd name="T60" fmla="*/ 85 w 85"/>
                  <a:gd name="T61" fmla="*/ 4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5" h="86">
                    <a:moveTo>
                      <a:pt x="16" y="49"/>
                    </a:moveTo>
                    <a:cubicBezTo>
                      <a:pt x="16" y="86"/>
                      <a:pt x="16" y="86"/>
                      <a:pt x="16" y="86"/>
                    </a:cubicBezTo>
                    <a:cubicBezTo>
                      <a:pt x="17" y="86"/>
                      <a:pt x="17" y="86"/>
                      <a:pt x="18" y="86"/>
                    </a:cubicBezTo>
                    <a:cubicBezTo>
                      <a:pt x="21" y="86"/>
                      <a:pt x="21" y="86"/>
                      <a:pt x="21" y="86"/>
                    </a:cubicBezTo>
                    <a:cubicBezTo>
                      <a:pt x="21" y="49"/>
                      <a:pt x="21" y="49"/>
                      <a:pt x="21" y="49"/>
                    </a:cubicBezTo>
                    <a:cubicBezTo>
                      <a:pt x="18" y="49"/>
                      <a:pt x="18" y="49"/>
                      <a:pt x="18" y="49"/>
                    </a:cubicBezTo>
                    <a:cubicBezTo>
                      <a:pt x="17" y="49"/>
                      <a:pt x="17" y="49"/>
                      <a:pt x="16" y="49"/>
                    </a:cubicBezTo>
                    <a:close/>
                    <a:moveTo>
                      <a:pt x="64" y="49"/>
                    </a:moveTo>
                    <a:cubicBezTo>
                      <a:pt x="64" y="86"/>
                      <a:pt x="64" y="86"/>
                      <a:pt x="64" y="86"/>
                    </a:cubicBezTo>
                    <a:cubicBezTo>
                      <a:pt x="67" y="86"/>
                      <a:pt x="67" y="86"/>
                      <a:pt x="67" y="86"/>
                    </a:cubicBezTo>
                    <a:cubicBezTo>
                      <a:pt x="68" y="86"/>
                      <a:pt x="68" y="86"/>
                      <a:pt x="69" y="86"/>
                    </a:cubicBezTo>
                    <a:cubicBezTo>
                      <a:pt x="69" y="49"/>
                      <a:pt x="69" y="49"/>
                      <a:pt x="69" y="49"/>
                    </a:cubicBezTo>
                    <a:cubicBezTo>
                      <a:pt x="68" y="49"/>
                      <a:pt x="68" y="49"/>
                      <a:pt x="67" y="49"/>
                    </a:cubicBezTo>
                    <a:lnTo>
                      <a:pt x="64" y="49"/>
                    </a:lnTo>
                    <a:close/>
                    <a:moveTo>
                      <a:pt x="85" y="43"/>
                    </a:moveTo>
                    <a:cubicBezTo>
                      <a:pt x="85" y="20"/>
                      <a:pt x="66" y="0"/>
                      <a:pt x="42" y="0"/>
                    </a:cubicBezTo>
                    <a:cubicBezTo>
                      <a:pt x="19" y="0"/>
                      <a:pt x="0" y="20"/>
                      <a:pt x="0" y="43"/>
                    </a:cubicBezTo>
                    <a:cubicBezTo>
                      <a:pt x="0" y="48"/>
                      <a:pt x="0" y="53"/>
                      <a:pt x="2" y="58"/>
                    </a:cubicBezTo>
                    <a:cubicBezTo>
                      <a:pt x="0" y="61"/>
                      <a:pt x="0" y="64"/>
                      <a:pt x="0" y="67"/>
                    </a:cubicBezTo>
                    <a:cubicBezTo>
                      <a:pt x="0" y="75"/>
                      <a:pt x="4" y="81"/>
                      <a:pt x="10" y="84"/>
                    </a:cubicBezTo>
                    <a:cubicBezTo>
                      <a:pt x="10" y="51"/>
                      <a:pt x="10" y="51"/>
                      <a:pt x="10" y="51"/>
                    </a:cubicBezTo>
                    <a:cubicBezTo>
                      <a:pt x="9" y="51"/>
                      <a:pt x="7" y="52"/>
                      <a:pt x="6" y="54"/>
                    </a:cubicBezTo>
                    <a:cubicBezTo>
                      <a:pt x="5" y="51"/>
                      <a:pt x="5" y="49"/>
                      <a:pt x="5" y="46"/>
                    </a:cubicBezTo>
                    <a:cubicBezTo>
                      <a:pt x="5" y="25"/>
                      <a:pt x="22" y="8"/>
                      <a:pt x="42" y="8"/>
                    </a:cubicBezTo>
                    <a:cubicBezTo>
                      <a:pt x="63" y="8"/>
                      <a:pt x="80" y="25"/>
                      <a:pt x="80" y="46"/>
                    </a:cubicBezTo>
                    <a:cubicBezTo>
                      <a:pt x="80" y="49"/>
                      <a:pt x="80" y="51"/>
                      <a:pt x="79" y="54"/>
                    </a:cubicBezTo>
                    <a:cubicBezTo>
                      <a:pt x="78" y="52"/>
                      <a:pt x="76" y="51"/>
                      <a:pt x="75" y="51"/>
                    </a:cubicBezTo>
                    <a:cubicBezTo>
                      <a:pt x="75" y="84"/>
                      <a:pt x="75" y="84"/>
                      <a:pt x="75" y="84"/>
                    </a:cubicBezTo>
                    <a:cubicBezTo>
                      <a:pt x="81" y="81"/>
                      <a:pt x="85" y="75"/>
                      <a:pt x="85" y="67"/>
                    </a:cubicBezTo>
                    <a:cubicBezTo>
                      <a:pt x="85" y="64"/>
                      <a:pt x="84" y="61"/>
                      <a:pt x="83" y="58"/>
                    </a:cubicBezTo>
                    <a:cubicBezTo>
                      <a:pt x="85" y="53"/>
                      <a:pt x="85" y="48"/>
                      <a:pt x="85"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30" name="Freeform 136"/>
              <p:cNvSpPr>
                <a:spLocks noEditPoints="1"/>
              </p:cNvSpPr>
              <p:nvPr/>
            </p:nvSpPr>
            <p:spPr bwMode="auto">
              <a:xfrm>
                <a:off x="9835925" y="4409487"/>
                <a:ext cx="332746" cy="330788"/>
              </a:xfrm>
              <a:custGeom>
                <a:avLst/>
                <a:gdLst>
                  <a:gd name="T0" fmla="*/ 52 w 104"/>
                  <a:gd name="T1" fmla="*/ 0 h 104"/>
                  <a:gd name="T2" fmla="*/ 0 w 104"/>
                  <a:gd name="T3" fmla="*/ 52 h 104"/>
                  <a:gd name="T4" fmla="*/ 52 w 104"/>
                  <a:gd name="T5" fmla="*/ 104 h 104"/>
                  <a:gd name="T6" fmla="*/ 104 w 104"/>
                  <a:gd name="T7" fmla="*/ 52 h 104"/>
                  <a:gd name="T8" fmla="*/ 52 w 104"/>
                  <a:gd name="T9" fmla="*/ 0 h 104"/>
                  <a:gd name="T10" fmla="*/ 32 w 104"/>
                  <a:gd name="T11" fmla="*/ 52 h 104"/>
                  <a:gd name="T12" fmla="*/ 52 w 104"/>
                  <a:gd name="T13" fmla="*/ 32 h 104"/>
                  <a:gd name="T14" fmla="*/ 72 w 104"/>
                  <a:gd name="T15" fmla="*/ 52 h 104"/>
                  <a:gd name="T16" fmla="*/ 52 w 104"/>
                  <a:gd name="T17" fmla="*/ 71 h 104"/>
                  <a:gd name="T18" fmla="*/ 32 w 104"/>
                  <a:gd name="T19" fmla="*/ 52 h 104"/>
                  <a:gd name="T20" fmla="*/ 94 w 104"/>
                  <a:gd name="T21" fmla="*/ 69 h 104"/>
                  <a:gd name="T22" fmla="*/ 94 w 104"/>
                  <a:gd name="T23" fmla="*/ 69 h 104"/>
                  <a:gd name="T24" fmla="*/ 76 w 104"/>
                  <a:gd name="T25" fmla="*/ 62 h 104"/>
                  <a:gd name="T26" fmla="*/ 78 w 104"/>
                  <a:gd name="T27" fmla="*/ 52 h 104"/>
                  <a:gd name="T28" fmla="*/ 76 w 104"/>
                  <a:gd name="T29" fmla="*/ 42 h 104"/>
                  <a:gd name="T30" fmla="*/ 89 w 104"/>
                  <a:gd name="T31" fmla="*/ 37 h 104"/>
                  <a:gd name="T32" fmla="*/ 94 w 104"/>
                  <a:gd name="T33" fmla="*/ 34 h 104"/>
                  <a:gd name="T34" fmla="*/ 98 w 104"/>
                  <a:gd name="T35" fmla="*/ 52 h 104"/>
                  <a:gd name="T36" fmla="*/ 94 w 104"/>
                  <a:gd name="T37" fmla="*/ 69 h 104"/>
                  <a:gd name="T38" fmla="*/ 69 w 104"/>
                  <a:gd name="T39" fmla="*/ 10 h 104"/>
                  <a:gd name="T40" fmla="*/ 69 w 104"/>
                  <a:gd name="T41" fmla="*/ 10 h 104"/>
                  <a:gd name="T42" fmla="*/ 69 w 104"/>
                  <a:gd name="T43" fmla="*/ 10 h 104"/>
                  <a:gd name="T44" fmla="*/ 62 w 104"/>
                  <a:gd name="T45" fmla="*/ 28 h 104"/>
                  <a:gd name="T46" fmla="*/ 52 w 104"/>
                  <a:gd name="T47" fmla="*/ 26 h 104"/>
                  <a:gd name="T48" fmla="*/ 42 w 104"/>
                  <a:gd name="T49" fmla="*/ 28 h 104"/>
                  <a:gd name="T50" fmla="*/ 38 w 104"/>
                  <a:gd name="T51" fmla="*/ 19 h 104"/>
                  <a:gd name="T52" fmla="*/ 35 w 104"/>
                  <a:gd name="T53" fmla="*/ 10 h 104"/>
                  <a:gd name="T54" fmla="*/ 52 w 104"/>
                  <a:gd name="T55" fmla="*/ 6 h 104"/>
                  <a:gd name="T56" fmla="*/ 69 w 104"/>
                  <a:gd name="T57" fmla="*/ 10 h 104"/>
                  <a:gd name="T58" fmla="*/ 10 w 104"/>
                  <a:gd name="T59" fmla="*/ 34 h 104"/>
                  <a:gd name="T60" fmla="*/ 19 w 104"/>
                  <a:gd name="T61" fmla="*/ 38 h 104"/>
                  <a:gd name="T62" fmla="*/ 28 w 104"/>
                  <a:gd name="T63" fmla="*/ 42 h 104"/>
                  <a:gd name="T64" fmla="*/ 26 w 104"/>
                  <a:gd name="T65" fmla="*/ 52 h 104"/>
                  <a:gd name="T66" fmla="*/ 28 w 104"/>
                  <a:gd name="T67" fmla="*/ 62 h 104"/>
                  <a:gd name="T68" fmla="*/ 10 w 104"/>
                  <a:gd name="T69" fmla="*/ 69 h 104"/>
                  <a:gd name="T70" fmla="*/ 6 w 104"/>
                  <a:gd name="T71" fmla="*/ 52 h 104"/>
                  <a:gd name="T72" fmla="*/ 10 w 104"/>
                  <a:gd name="T73" fmla="*/ 34 h 104"/>
                  <a:gd name="T74" fmla="*/ 35 w 104"/>
                  <a:gd name="T75" fmla="*/ 94 h 104"/>
                  <a:gd name="T76" fmla="*/ 37 w 104"/>
                  <a:gd name="T77" fmla="*/ 88 h 104"/>
                  <a:gd name="T78" fmla="*/ 42 w 104"/>
                  <a:gd name="T79" fmla="*/ 76 h 104"/>
                  <a:gd name="T80" fmla="*/ 52 w 104"/>
                  <a:gd name="T81" fmla="*/ 78 h 104"/>
                  <a:gd name="T82" fmla="*/ 62 w 104"/>
                  <a:gd name="T83" fmla="*/ 76 h 104"/>
                  <a:gd name="T84" fmla="*/ 69 w 104"/>
                  <a:gd name="T85" fmla="*/ 94 h 104"/>
                  <a:gd name="T86" fmla="*/ 69 w 104"/>
                  <a:gd name="T87" fmla="*/ 94 h 104"/>
                  <a:gd name="T88" fmla="*/ 69 w 104"/>
                  <a:gd name="T89" fmla="*/ 94 h 104"/>
                  <a:gd name="T90" fmla="*/ 52 w 104"/>
                  <a:gd name="T91" fmla="*/ 97 h 104"/>
                  <a:gd name="T92" fmla="*/ 35 w 104"/>
                  <a:gd name="T93" fmla="*/ 9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4" h="104">
                    <a:moveTo>
                      <a:pt x="52" y="0"/>
                    </a:moveTo>
                    <a:cubicBezTo>
                      <a:pt x="23" y="0"/>
                      <a:pt x="0" y="23"/>
                      <a:pt x="0" y="52"/>
                    </a:cubicBezTo>
                    <a:cubicBezTo>
                      <a:pt x="0" y="81"/>
                      <a:pt x="23" y="104"/>
                      <a:pt x="52" y="104"/>
                    </a:cubicBezTo>
                    <a:cubicBezTo>
                      <a:pt x="81" y="104"/>
                      <a:pt x="104" y="81"/>
                      <a:pt x="104" y="52"/>
                    </a:cubicBezTo>
                    <a:cubicBezTo>
                      <a:pt x="104" y="23"/>
                      <a:pt x="81" y="0"/>
                      <a:pt x="52" y="0"/>
                    </a:cubicBezTo>
                    <a:close/>
                    <a:moveTo>
                      <a:pt x="32" y="52"/>
                    </a:moveTo>
                    <a:cubicBezTo>
                      <a:pt x="32" y="41"/>
                      <a:pt x="41" y="32"/>
                      <a:pt x="52" y="32"/>
                    </a:cubicBezTo>
                    <a:cubicBezTo>
                      <a:pt x="63" y="32"/>
                      <a:pt x="72" y="41"/>
                      <a:pt x="72" y="52"/>
                    </a:cubicBezTo>
                    <a:cubicBezTo>
                      <a:pt x="72" y="63"/>
                      <a:pt x="63" y="71"/>
                      <a:pt x="52" y="71"/>
                    </a:cubicBezTo>
                    <a:cubicBezTo>
                      <a:pt x="41" y="71"/>
                      <a:pt x="32" y="63"/>
                      <a:pt x="32" y="52"/>
                    </a:cubicBezTo>
                    <a:close/>
                    <a:moveTo>
                      <a:pt x="94" y="69"/>
                    </a:moveTo>
                    <a:cubicBezTo>
                      <a:pt x="94" y="69"/>
                      <a:pt x="94" y="69"/>
                      <a:pt x="94" y="69"/>
                    </a:cubicBezTo>
                    <a:cubicBezTo>
                      <a:pt x="76" y="62"/>
                      <a:pt x="76" y="62"/>
                      <a:pt x="76" y="62"/>
                    </a:cubicBezTo>
                    <a:cubicBezTo>
                      <a:pt x="77" y="59"/>
                      <a:pt x="78" y="55"/>
                      <a:pt x="78" y="52"/>
                    </a:cubicBezTo>
                    <a:cubicBezTo>
                      <a:pt x="78" y="48"/>
                      <a:pt x="77" y="45"/>
                      <a:pt x="76" y="42"/>
                    </a:cubicBezTo>
                    <a:cubicBezTo>
                      <a:pt x="89" y="37"/>
                      <a:pt x="89" y="37"/>
                      <a:pt x="89" y="37"/>
                    </a:cubicBezTo>
                    <a:cubicBezTo>
                      <a:pt x="94" y="34"/>
                      <a:pt x="94" y="34"/>
                      <a:pt x="94" y="34"/>
                    </a:cubicBezTo>
                    <a:cubicBezTo>
                      <a:pt x="96" y="40"/>
                      <a:pt x="98" y="46"/>
                      <a:pt x="98" y="52"/>
                    </a:cubicBezTo>
                    <a:cubicBezTo>
                      <a:pt x="98" y="58"/>
                      <a:pt x="96" y="64"/>
                      <a:pt x="94" y="69"/>
                    </a:cubicBezTo>
                    <a:close/>
                    <a:moveTo>
                      <a:pt x="69" y="10"/>
                    </a:moveTo>
                    <a:cubicBezTo>
                      <a:pt x="69" y="10"/>
                      <a:pt x="69" y="10"/>
                      <a:pt x="69" y="10"/>
                    </a:cubicBezTo>
                    <a:cubicBezTo>
                      <a:pt x="69" y="10"/>
                      <a:pt x="69" y="10"/>
                      <a:pt x="69" y="10"/>
                    </a:cubicBezTo>
                    <a:cubicBezTo>
                      <a:pt x="62" y="28"/>
                      <a:pt x="62" y="28"/>
                      <a:pt x="62" y="28"/>
                    </a:cubicBezTo>
                    <a:cubicBezTo>
                      <a:pt x="59" y="26"/>
                      <a:pt x="56" y="26"/>
                      <a:pt x="52" y="26"/>
                    </a:cubicBezTo>
                    <a:cubicBezTo>
                      <a:pt x="48" y="26"/>
                      <a:pt x="45" y="26"/>
                      <a:pt x="42" y="28"/>
                    </a:cubicBezTo>
                    <a:cubicBezTo>
                      <a:pt x="38" y="19"/>
                      <a:pt x="38" y="19"/>
                      <a:pt x="38" y="19"/>
                    </a:cubicBezTo>
                    <a:cubicBezTo>
                      <a:pt x="35" y="10"/>
                      <a:pt x="35" y="10"/>
                      <a:pt x="35" y="10"/>
                    </a:cubicBezTo>
                    <a:cubicBezTo>
                      <a:pt x="40" y="7"/>
                      <a:pt x="46" y="6"/>
                      <a:pt x="52" y="6"/>
                    </a:cubicBezTo>
                    <a:cubicBezTo>
                      <a:pt x="58" y="6"/>
                      <a:pt x="64" y="7"/>
                      <a:pt x="69" y="10"/>
                    </a:cubicBezTo>
                    <a:close/>
                    <a:moveTo>
                      <a:pt x="10" y="34"/>
                    </a:moveTo>
                    <a:cubicBezTo>
                      <a:pt x="19" y="38"/>
                      <a:pt x="19" y="38"/>
                      <a:pt x="19" y="38"/>
                    </a:cubicBezTo>
                    <a:cubicBezTo>
                      <a:pt x="28" y="42"/>
                      <a:pt x="28" y="42"/>
                      <a:pt x="28" y="42"/>
                    </a:cubicBezTo>
                    <a:cubicBezTo>
                      <a:pt x="27" y="45"/>
                      <a:pt x="26" y="48"/>
                      <a:pt x="26" y="52"/>
                    </a:cubicBezTo>
                    <a:cubicBezTo>
                      <a:pt x="26" y="55"/>
                      <a:pt x="27" y="59"/>
                      <a:pt x="28" y="62"/>
                    </a:cubicBezTo>
                    <a:cubicBezTo>
                      <a:pt x="10" y="69"/>
                      <a:pt x="10" y="69"/>
                      <a:pt x="10" y="69"/>
                    </a:cubicBezTo>
                    <a:cubicBezTo>
                      <a:pt x="8" y="64"/>
                      <a:pt x="6" y="58"/>
                      <a:pt x="6" y="52"/>
                    </a:cubicBezTo>
                    <a:cubicBezTo>
                      <a:pt x="6" y="46"/>
                      <a:pt x="8" y="40"/>
                      <a:pt x="10" y="34"/>
                    </a:cubicBezTo>
                    <a:close/>
                    <a:moveTo>
                      <a:pt x="35" y="94"/>
                    </a:moveTo>
                    <a:cubicBezTo>
                      <a:pt x="37" y="88"/>
                      <a:pt x="37" y="88"/>
                      <a:pt x="37" y="88"/>
                    </a:cubicBezTo>
                    <a:cubicBezTo>
                      <a:pt x="42" y="76"/>
                      <a:pt x="42" y="76"/>
                      <a:pt x="42" y="76"/>
                    </a:cubicBezTo>
                    <a:cubicBezTo>
                      <a:pt x="45" y="77"/>
                      <a:pt x="48" y="78"/>
                      <a:pt x="52" y="78"/>
                    </a:cubicBezTo>
                    <a:cubicBezTo>
                      <a:pt x="56" y="78"/>
                      <a:pt x="59" y="77"/>
                      <a:pt x="62" y="76"/>
                    </a:cubicBezTo>
                    <a:cubicBezTo>
                      <a:pt x="69" y="94"/>
                      <a:pt x="69" y="94"/>
                      <a:pt x="69" y="94"/>
                    </a:cubicBezTo>
                    <a:cubicBezTo>
                      <a:pt x="69" y="94"/>
                      <a:pt x="69" y="94"/>
                      <a:pt x="69" y="94"/>
                    </a:cubicBezTo>
                    <a:cubicBezTo>
                      <a:pt x="69" y="94"/>
                      <a:pt x="69" y="94"/>
                      <a:pt x="69" y="94"/>
                    </a:cubicBezTo>
                    <a:cubicBezTo>
                      <a:pt x="64" y="96"/>
                      <a:pt x="58" y="97"/>
                      <a:pt x="52" y="97"/>
                    </a:cubicBezTo>
                    <a:cubicBezTo>
                      <a:pt x="46" y="97"/>
                      <a:pt x="40" y="96"/>
                      <a:pt x="35"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31" name="Freeform 137"/>
              <p:cNvSpPr>
                <a:spLocks/>
              </p:cNvSpPr>
              <p:nvPr/>
            </p:nvSpPr>
            <p:spPr bwMode="auto">
              <a:xfrm>
                <a:off x="9935749" y="4810740"/>
                <a:ext cx="383636" cy="387551"/>
              </a:xfrm>
              <a:custGeom>
                <a:avLst/>
                <a:gdLst>
                  <a:gd name="T0" fmla="*/ 0 w 120"/>
                  <a:gd name="T1" fmla="*/ 70 h 121"/>
                  <a:gd name="T2" fmla="*/ 10 w 120"/>
                  <a:gd name="T3" fmla="*/ 80 h 121"/>
                  <a:gd name="T4" fmla="*/ 20 w 120"/>
                  <a:gd name="T5" fmla="*/ 70 h 121"/>
                  <a:gd name="T6" fmla="*/ 20 w 120"/>
                  <a:gd name="T7" fmla="*/ 34 h 121"/>
                  <a:gd name="T8" fmla="*/ 103 w 120"/>
                  <a:gd name="T9" fmla="*/ 117 h 121"/>
                  <a:gd name="T10" fmla="*/ 117 w 120"/>
                  <a:gd name="T11" fmla="*/ 117 h 121"/>
                  <a:gd name="T12" fmla="*/ 120 w 120"/>
                  <a:gd name="T13" fmla="*/ 110 h 121"/>
                  <a:gd name="T14" fmla="*/ 117 w 120"/>
                  <a:gd name="T15" fmla="*/ 103 h 121"/>
                  <a:gd name="T16" fmla="*/ 34 w 120"/>
                  <a:gd name="T17" fmla="*/ 20 h 121"/>
                  <a:gd name="T18" fmla="*/ 70 w 120"/>
                  <a:gd name="T19" fmla="*/ 20 h 121"/>
                  <a:gd name="T20" fmla="*/ 80 w 120"/>
                  <a:gd name="T21" fmla="*/ 10 h 121"/>
                  <a:gd name="T22" fmla="*/ 70 w 120"/>
                  <a:gd name="T23" fmla="*/ 0 h 121"/>
                  <a:gd name="T24" fmla="*/ 0 w 120"/>
                  <a:gd name="T25" fmla="*/ 0 h 121"/>
                  <a:gd name="T26" fmla="*/ 0 w 120"/>
                  <a:gd name="T27"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0" h="121">
                    <a:moveTo>
                      <a:pt x="0" y="70"/>
                    </a:moveTo>
                    <a:cubicBezTo>
                      <a:pt x="0" y="76"/>
                      <a:pt x="4" y="80"/>
                      <a:pt x="10" y="80"/>
                    </a:cubicBezTo>
                    <a:cubicBezTo>
                      <a:pt x="15" y="80"/>
                      <a:pt x="20" y="76"/>
                      <a:pt x="20" y="70"/>
                    </a:cubicBezTo>
                    <a:cubicBezTo>
                      <a:pt x="20" y="34"/>
                      <a:pt x="20" y="34"/>
                      <a:pt x="20" y="34"/>
                    </a:cubicBezTo>
                    <a:cubicBezTo>
                      <a:pt x="103" y="117"/>
                      <a:pt x="103" y="117"/>
                      <a:pt x="103" y="117"/>
                    </a:cubicBezTo>
                    <a:cubicBezTo>
                      <a:pt x="107" y="121"/>
                      <a:pt x="113" y="121"/>
                      <a:pt x="117" y="117"/>
                    </a:cubicBezTo>
                    <a:cubicBezTo>
                      <a:pt x="119" y="115"/>
                      <a:pt x="120" y="113"/>
                      <a:pt x="120" y="110"/>
                    </a:cubicBezTo>
                    <a:cubicBezTo>
                      <a:pt x="120" y="108"/>
                      <a:pt x="119" y="105"/>
                      <a:pt x="117" y="103"/>
                    </a:cubicBezTo>
                    <a:cubicBezTo>
                      <a:pt x="34" y="20"/>
                      <a:pt x="34" y="20"/>
                      <a:pt x="34" y="20"/>
                    </a:cubicBezTo>
                    <a:cubicBezTo>
                      <a:pt x="70" y="20"/>
                      <a:pt x="70" y="20"/>
                      <a:pt x="70" y="20"/>
                    </a:cubicBezTo>
                    <a:cubicBezTo>
                      <a:pt x="75" y="20"/>
                      <a:pt x="80" y="15"/>
                      <a:pt x="80" y="10"/>
                    </a:cubicBezTo>
                    <a:cubicBezTo>
                      <a:pt x="80" y="4"/>
                      <a:pt x="75" y="0"/>
                      <a:pt x="70" y="0"/>
                    </a:cubicBezTo>
                    <a:cubicBezTo>
                      <a:pt x="0" y="0"/>
                      <a:pt x="0" y="0"/>
                      <a:pt x="0" y="0"/>
                    </a:cubicBezTo>
                    <a:lnTo>
                      <a:pt x="0"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32" name="Freeform 138"/>
              <p:cNvSpPr>
                <a:spLocks noEditPoints="1"/>
              </p:cNvSpPr>
              <p:nvPr/>
            </p:nvSpPr>
            <p:spPr bwMode="auto">
              <a:xfrm>
                <a:off x="9426843" y="3544348"/>
                <a:ext cx="399295" cy="330788"/>
              </a:xfrm>
              <a:custGeom>
                <a:avLst/>
                <a:gdLst>
                  <a:gd name="T0" fmla="*/ 125 w 125"/>
                  <a:gd name="T1" fmla="*/ 55 h 103"/>
                  <a:gd name="T2" fmla="*/ 110 w 125"/>
                  <a:gd name="T3" fmla="*/ 24 h 103"/>
                  <a:gd name="T4" fmla="*/ 86 w 125"/>
                  <a:gd name="T5" fmla="*/ 24 h 103"/>
                  <a:gd name="T6" fmla="*/ 86 w 125"/>
                  <a:gd name="T7" fmla="*/ 8 h 103"/>
                  <a:gd name="T8" fmla="*/ 78 w 125"/>
                  <a:gd name="T9" fmla="*/ 0 h 103"/>
                  <a:gd name="T10" fmla="*/ 8 w 125"/>
                  <a:gd name="T11" fmla="*/ 0 h 103"/>
                  <a:gd name="T12" fmla="*/ 0 w 125"/>
                  <a:gd name="T13" fmla="*/ 8 h 103"/>
                  <a:gd name="T14" fmla="*/ 0 w 125"/>
                  <a:gd name="T15" fmla="*/ 71 h 103"/>
                  <a:gd name="T16" fmla="*/ 8 w 125"/>
                  <a:gd name="T17" fmla="*/ 79 h 103"/>
                  <a:gd name="T18" fmla="*/ 18 w 125"/>
                  <a:gd name="T19" fmla="*/ 79 h 103"/>
                  <a:gd name="T20" fmla="*/ 16 w 125"/>
                  <a:gd name="T21" fmla="*/ 87 h 103"/>
                  <a:gd name="T22" fmla="*/ 31 w 125"/>
                  <a:gd name="T23" fmla="*/ 103 h 103"/>
                  <a:gd name="T24" fmla="*/ 47 w 125"/>
                  <a:gd name="T25" fmla="*/ 87 h 103"/>
                  <a:gd name="T26" fmla="*/ 45 w 125"/>
                  <a:gd name="T27" fmla="*/ 79 h 103"/>
                  <a:gd name="T28" fmla="*/ 88 w 125"/>
                  <a:gd name="T29" fmla="*/ 79 h 103"/>
                  <a:gd name="T30" fmla="*/ 86 w 125"/>
                  <a:gd name="T31" fmla="*/ 87 h 103"/>
                  <a:gd name="T32" fmla="*/ 102 w 125"/>
                  <a:gd name="T33" fmla="*/ 103 h 103"/>
                  <a:gd name="T34" fmla="*/ 118 w 125"/>
                  <a:gd name="T35" fmla="*/ 87 h 103"/>
                  <a:gd name="T36" fmla="*/ 115 w 125"/>
                  <a:gd name="T37" fmla="*/ 79 h 103"/>
                  <a:gd name="T38" fmla="*/ 125 w 125"/>
                  <a:gd name="T39" fmla="*/ 79 h 103"/>
                  <a:gd name="T40" fmla="*/ 125 w 125"/>
                  <a:gd name="T41" fmla="*/ 55 h 103"/>
                  <a:gd name="T42" fmla="*/ 86 w 125"/>
                  <a:gd name="T43" fmla="*/ 55 h 103"/>
                  <a:gd name="T44" fmla="*/ 86 w 125"/>
                  <a:gd name="T45" fmla="*/ 36 h 103"/>
                  <a:gd name="T46" fmla="*/ 102 w 125"/>
                  <a:gd name="T47" fmla="*/ 36 h 103"/>
                  <a:gd name="T48" fmla="*/ 112 w 125"/>
                  <a:gd name="T49" fmla="*/ 55 h 103"/>
                  <a:gd name="T50" fmla="*/ 86 w 125"/>
                  <a:gd name="T51" fmla="*/ 5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5" h="103">
                    <a:moveTo>
                      <a:pt x="125" y="55"/>
                    </a:moveTo>
                    <a:cubicBezTo>
                      <a:pt x="110" y="24"/>
                      <a:pt x="110" y="24"/>
                      <a:pt x="110" y="24"/>
                    </a:cubicBezTo>
                    <a:cubicBezTo>
                      <a:pt x="86" y="24"/>
                      <a:pt x="86" y="24"/>
                      <a:pt x="86" y="24"/>
                    </a:cubicBezTo>
                    <a:cubicBezTo>
                      <a:pt x="86" y="8"/>
                      <a:pt x="86" y="8"/>
                      <a:pt x="86" y="8"/>
                    </a:cubicBezTo>
                    <a:cubicBezTo>
                      <a:pt x="86" y="4"/>
                      <a:pt x="83" y="0"/>
                      <a:pt x="78" y="0"/>
                    </a:cubicBezTo>
                    <a:cubicBezTo>
                      <a:pt x="8" y="0"/>
                      <a:pt x="8" y="0"/>
                      <a:pt x="8" y="0"/>
                    </a:cubicBezTo>
                    <a:cubicBezTo>
                      <a:pt x="3" y="0"/>
                      <a:pt x="0" y="4"/>
                      <a:pt x="0" y="8"/>
                    </a:cubicBezTo>
                    <a:cubicBezTo>
                      <a:pt x="0" y="71"/>
                      <a:pt x="0" y="71"/>
                      <a:pt x="0" y="71"/>
                    </a:cubicBezTo>
                    <a:cubicBezTo>
                      <a:pt x="8" y="79"/>
                      <a:pt x="8" y="79"/>
                      <a:pt x="8" y="79"/>
                    </a:cubicBezTo>
                    <a:cubicBezTo>
                      <a:pt x="18" y="79"/>
                      <a:pt x="18" y="79"/>
                      <a:pt x="18" y="79"/>
                    </a:cubicBezTo>
                    <a:cubicBezTo>
                      <a:pt x="16" y="81"/>
                      <a:pt x="16" y="84"/>
                      <a:pt x="16" y="87"/>
                    </a:cubicBezTo>
                    <a:cubicBezTo>
                      <a:pt x="16" y="96"/>
                      <a:pt x="23" y="103"/>
                      <a:pt x="31" y="103"/>
                    </a:cubicBezTo>
                    <a:cubicBezTo>
                      <a:pt x="40" y="103"/>
                      <a:pt x="47" y="96"/>
                      <a:pt x="47" y="87"/>
                    </a:cubicBezTo>
                    <a:cubicBezTo>
                      <a:pt x="47" y="84"/>
                      <a:pt x="46" y="81"/>
                      <a:pt x="45" y="79"/>
                    </a:cubicBezTo>
                    <a:cubicBezTo>
                      <a:pt x="88" y="79"/>
                      <a:pt x="88" y="79"/>
                      <a:pt x="88" y="79"/>
                    </a:cubicBezTo>
                    <a:cubicBezTo>
                      <a:pt x="87" y="81"/>
                      <a:pt x="86" y="84"/>
                      <a:pt x="86" y="87"/>
                    </a:cubicBezTo>
                    <a:cubicBezTo>
                      <a:pt x="86" y="96"/>
                      <a:pt x="93" y="103"/>
                      <a:pt x="102" y="103"/>
                    </a:cubicBezTo>
                    <a:cubicBezTo>
                      <a:pt x="111" y="103"/>
                      <a:pt x="118" y="96"/>
                      <a:pt x="118" y="87"/>
                    </a:cubicBezTo>
                    <a:cubicBezTo>
                      <a:pt x="118" y="84"/>
                      <a:pt x="117" y="81"/>
                      <a:pt x="115" y="79"/>
                    </a:cubicBezTo>
                    <a:cubicBezTo>
                      <a:pt x="125" y="79"/>
                      <a:pt x="125" y="79"/>
                      <a:pt x="125" y="79"/>
                    </a:cubicBezTo>
                    <a:lnTo>
                      <a:pt x="125" y="55"/>
                    </a:lnTo>
                    <a:close/>
                    <a:moveTo>
                      <a:pt x="86" y="55"/>
                    </a:moveTo>
                    <a:cubicBezTo>
                      <a:pt x="86" y="36"/>
                      <a:pt x="86" y="36"/>
                      <a:pt x="86" y="36"/>
                    </a:cubicBezTo>
                    <a:cubicBezTo>
                      <a:pt x="102" y="36"/>
                      <a:pt x="102" y="36"/>
                      <a:pt x="102" y="36"/>
                    </a:cubicBezTo>
                    <a:cubicBezTo>
                      <a:pt x="112" y="55"/>
                      <a:pt x="112" y="55"/>
                      <a:pt x="112" y="55"/>
                    </a:cubicBezTo>
                    <a:lnTo>
                      <a:pt x="86" y="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33" name="Freeform 139"/>
              <p:cNvSpPr>
                <a:spLocks noEditPoints="1"/>
              </p:cNvSpPr>
              <p:nvPr/>
            </p:nvSpPr>
            <p:spPr bwMode="auto">
              <a:xfrm>
                <a:off x="9250684" y="3160712"/>
                <a:ext cx="336661" cy="336661"/>
              </a:xfrm>
              <a:custGeom>
                <a:avLst/>
                <a:gdLst>
                  <a:gd name="T0" fmla="*/ 101 w 105"/>
                  <a:gd name="T1" fmla="*/ 29 h 105"/>
                  <a:gd name="T2" fmla="*/ 72 w 105"/>
                  <a:gd name="T3" fmla="*/ 26 h 105"/>
                  <a:gd name="T4" fmla="*/ 89 w 105"/>
                  <a:gd name="T5" fmla="*/ 10 h 105"/>
                  <a:gd name="T6" fmla="*/ 82 w 105"/>
                  <a:gd name="T7" fmla="*/ 3 h 105"/>
                  <a:gd name="T8" fmla="*/ 59 w 105"/>
                  <a:gd name="T9" fmla="*/ 26 h 105"/>
                  <a:gd name="T10" fmla="*/ 53 w 105"/>
                  <a:gd name="T11" fmla="*/ 26 h 105"/>
                  <a:gd name="T12" fmla="*/ 53 w 105"/>
                  <a:gd name="T13" fmla="*/ 26 h 105"/>
                  <a:gd name="T14" fmla="*/ 26 w 105"/>
                  <a:gd name="T15" fmla="*/ 0 h 105"/>
                  <a:gd name="T16" fmla="*/ 20 w 105"/>
                  <a:gd name="T17" fmla="*/ 6 h 105"/>
                  <a:gd name="T18" fmla="*/ 40 w 105"/>
                  <a:gd name="T19" fmla="*/ 26 h 105"/>
                  <a:gd name="T20" fmla="*/ 4 w 105"/>
                  <a:gd name="T21" fmla="*/ 29 h 105"/>
                  <a:gd name="T22" fmla="*/ 0 w 105"/>
                  <a:gd name="T23" fmla="*/ 65 h 105"/>
                  <a:gd name="T24" fmla="*/ 4 w 105"/>
                  <a:gd name="T25" fmla="*/ 102 h 105"/>
                  <a:gd name="T26" fmla="*/ 53 w 105"/>
                  <a:gd name="T27" fmla="*/ 105 h 105"/>
                  <a:gd name="T28" fmla="*/ 101 w 105"/>
                  <a:gd name="T29" fmla="*/ 102 h 105"/>
                  <a:gd name="T30" fmla="*/ 105 w 105"/>
                  <a:gd name="T31" fmla="*/ 65 h 105"/>
                  <a:gd name="T32" fmla="*/ 101 w 105"/>
                  <a:gd name="T33" fmla="*/ 29 h 105"/>
                  <a:gd name="T34" fmla="*/ 89 w 105"/>
                  <a:gd name="T35" fmla="*/ 90 h 105"/>
                  <a:gd name="T36" fmla="*/ 53 w 105"/>
                  <a:gd name="T37" fmla="*/ 92 h 105"/>
                  <a:gd name="T38" fmla="*/ 16 w 105"/>
                  <a:gd name="T39" fmla="*/ 90 h 105"/>
                  <a:gd name="T40" fmla="*/ 13 w 105"/>
                  <a:gd name="T41" fmla="*/ 65 h 105"/>
                  <a:gd name="T42" fmla="*/ 16 w 105"/>
                  <a:gd name="T43" fmla="*/ 41 h 105"/>
                  <a:gd name="T44" fmla="*/ 53 w 105"/>
                  <a:gd name="T45" fmla="*/ 39 h 105"/>
                  <a:gd name="T46" fmla="*/ 89 w 105"/>
                  <a:gd name="T47" fmla="*/ 41 h 105"/>
                  <a:gd name="T48" fmla="*/ 92 w 105"/>
                  <a:gd name="T49" fmla="*/ 65 h 105"/>
                  <a:gd name="T50" fmla="*/ 89 w 105"/>
                  <a:gd name="T51" fmla="*/ 9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5" h="105">
                    <a:moveTo>
                      <a:pt x="101" y="29"/>
                    </a:moveTo>
                    <a:cubicBezTo>
                      <a:pt x="92" y="28"/>
                      <a:pt x="82" y="27"/>
                      <a:pt x="72" y="26"/>
                    </a:cubicBezTo>
                    <a:cubicBezTo>
                      <a:pt x="89" y="10"/>
                      <a:pt x="89" y="10"/>
                      <a:pt x="89" y="10"/>
                    </a:cubicBezTo>
                    <a:cubicBezTo>
                      <a:pt x="82" y="3"/>
                      <a:pt x="82" y="3"/>
                      <a:pt x="82" y="3"/>
                    </a:cubicBezTo>
                    <a:cubicBezTo>
                      <a:pt x="59" y="26"/>
                      <a:pt x="59" y="26"/>
                      <a:pt x="59" y="26"/>
                    </a:cubicBezTo>
                    <a:cubicBezTo>
                      <a:pt x="57" y="26"/>
                      <a:pt x="55" y="26"/>
                      <a:pt x="53" y="26"/>
                    </a:cubicBezTo>
                    <a:cubicBezTo>
                      <a:pt x="53" y="26"/>
                      <a:pt x="53" y="26"/>
                      <a:pt x="53" y="26"/>
                    </a:cubicBezTo>
                    <a:cubicBezTo>
                      <a:pt x="26" y="0"/>
                      <a:pt x="26" y="0"/>
                      <a:pt x="26" y="0"/>
                    </a:cubicBezTo>
                    <a:cubicBezTo>
                      <a:pt x="20" y="6"/>
                      <a:pt x="20" y="6"/>
                      <a:pt x="20" y="6"/>
                    </a:cubicBezTo>
                    <a:cubicBezTo>
                      <a:pt x="40" y="26"/>
                      <a:pt x="40" y="26"/>
                      <a:pt x="40" y="26"/>
                    </a:cubicBezTo>
                    <a:cubicBezTo>
                      <a:pt x="27" y="27"/>
                      <a:pt x="15" y="28"/>
                      <a:pt x="4" y="29"/>
                    </a:cubicBezTo>
                    <a:cubicBezTo>
                      <a:pt x="2" y="40"/>
                      <a:pt x="0" y="53"/>
                      <a:pt x="0" y="65"/>
                    </a:cubicBezTo>
                    <a:cubicBezTo>
                      <a:pt x="0" y="78"/>
                      <a:pt x="2" y="91"/>
                      <a:pt x="4" y="102"/>
                    </a:cubicBezTo>
                    <a:cubicBezTo>
                      <a:pt x="19" y="104"/>
                      <a:pt x="35" y="105"/>
                      <a:pt x="53" y="105"/>
                    </a:cubicBezTo>
                    <a:cubicBezTo>
                      <a:pt x="70" y="105"/>
                      <a:pt x="86" y="104"/>
                      <a:pt x="101" y="102"/>
                    </a:cubicBezTo>
                    <a:cubicBezTo>
                      <a:pt x="104" y="91"/>
                      <a:pt x="105" y="78"/>
                      <a:pt x="105" y="65"/>
                    </a:cubicBezTo>
                    <a:cubicBezTo>
                      <a:pt x="105" y="53"/>
                      <a:pt x="104" y="40"/>
                      <a:pt x="101" y="29"/>
                    </a:cubicBezTo>
                    <a:close/>
                    <a:moveTo>
                      <a:pt x="89" y="90"/>
                    </a:moveTo>
                    <a:cubicBezTo>
                      <a:pt x="78" y="91"/>
                      <a:pt x="65" y="92"/>
                      <a:pt x="53" y="92"/>
                    </a:cubicBezTo>
                    <a:cubicBezTo>
                      <a:pt x="40" y="92"/>
                      <a:pt x="27" y="91"/>
                      <a:pt x="16" y="90"/>
                    </a:cubicBezTo>
                    <a:cubicBezTo>
                      <a:pt x="14" y="82"/>
                      <a:pt x="13" y="74"/>
                      <a:pt x="13" y="65"/>
                    </a:cubicBezTo>
                    <a:cubicBezTo>
                      <a:pt x="13" y="57"/>
                      <a:pt x="14" y="49"/>
                      <a:pt x="16" y="41"/>
                    </a:cubicBezTo>
                    <a:cubicBezTo>
                      <a:pt x="27" y="40"/>
                      <a:pt x="40" y="39"/>
                      <a:pt x="53" y="39"/>
                    </a:cubicBezTo>
                    <a:cubicBezTo>
                      <a:pt x="65" y="39"/>
                      <a:pt x="78" y="40"/>
                      <a:pt x="89" y="41"/>
                    </a:cubicBezTo>
                    <a:cubicBezTo>
                      <a:pt x="91" y="49"/>
                      <a:pt x="92" y="57"/>
                      <a:pt x="92" y="65"/>
                    </a:cubicBezTo>
                    <a:cubicBezTo>
                      <a:pt x="92" y="74"/>
                      <a:pt x="91" y="82"/>
                      <a:pt x="89" y="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34" name="Freeform 140"/>
              <p:cNvSpPr>
                <a:spLocks/>
              </p:cNvSpPr>
              <p:nvPr/>
            </p:nvSpPr>
            <p:spPr bwMode="auto">
              <a:xfrm>
                <a:off x="9274172" y="2775119"/>
                <a:ext cx="428656" cy="348404"/>
              </a:xfrm>
              <a:custGeom>
                <a:avLst/>
                <a:gdLst>
                  <a:gd name="T0" fmla="*/ 134 w 134"/>
                  <a:gd name="T1" fmla="*/ 13 h 109"/>
                  <a:gd name="T2" fmla="*/ 118 w 134"/>
                  <a:gd name="T3" fmla="*/ 17 h 109"/>
                  <a:gd name="T4" fmla="*/ 130 w 134"/>
                  <a:gd name="T5" fmla="*/ 2 h 109"/>
                  <a:gd name="T6" fmla="*/ 113 w 134"/>
                  <a:gd name="T7" fmla="*/ 9 h 109"/>
                  <a:gd name="T8" fmla="*/ 93 w 134"/>
                  <a:gd name="T9" fmla="*/ 0 h 109"/>
                  <a:gd name="T10" fmla="*/ 65 w 134"/>
                  <a:gd name="T11" fmla="*/ 28 h 109"/>
                  <a:gd name="T12" fmla="*/ 66 w 134"/>
                  <a:gd name="T13" fmla="*/ 34 h 109"/>
                  <a:gd name="T14" fmla="*/ 10 w 134"/>
                  <a:gd name="T15" fmla="*/ 5 h 109"/>
                  <a:gd name="T16" fmla="*/ 6 w 134"/>
                  <a:gd name="T17" fmla="*/ 19 h 109"/>
                  <a:gd name="T18" fmla="*/ 18 w 134"/>
                  <a:gd name="T19" fmla="*/ 42 h 109"/>
                  <a:gd name="T20" fmla="*/ 6 w 134"/>
                  <a:gd name="T21" fmla="*/ 38 h 109"/>
                  <a:gd name="T22" fmla="*/ 6 w 134"/>
                  <a:gd name="T23" fmla="*/ 39 h 109"/>
                  <a:gd name="T24" fmla="*/ 28 w 134"/>
                  <a:gd name="T25" fmla="*/ 66 h 109"/>
                  <a:gd name="T26" fmla="*/ 20 w 134"/>
                  <a:gd name="T27" fmla="*/ 67 h 109"/>
                  <a:gd name="T28" fmla="*/ 15 w 134"/>
                  <a:gd name="T29" fmla="*/ 66 h 109"/>
                  <a:gd name="T30" fmla="*/ 41 w 134"/>
                  <a:gd name="T31" fmla="*/ 85 h 109"/>
                  <a:gd name="T32" fmla="*/ 7 w 134"/>
                  <a:gd name="T33" fmla="*/ 97 h 109"/>
                  <a:gd name="T34" fmla="*/ 0 w 134"/>
                  <a:gd name="T35" fmla="*/ 96 h 109"/>
                  <a:gd name="T36" fmla="*/ 42 w 134"/>
                  <a:gd name="T37" fmla="*/ 109 h 109"/>
                  <a:gd name="T38" fmla="*/ 120 w 134"/>
                  <a:gd name="T39" fmla="*/ 31 h 109"/>
                  <a:gd name="T40" fmla="*/ 120 w 134"/>
                  <a:gd name="T41" fmla="*/ 27 h 109"/>
                  <a:gd name="T42" fmla="*/ 134 w 134"/>
                  <a:gd name="T43" fmla="*/ 1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4" h="109">
                    <a:moveTo>
                      <a:pt x="134" y="13"/>
                    </a:moveTo>
                    <a:cubicBezTo>
                      <a:pt x="129" y="15"/>
                      <a:pt x="124" y="17"/>
                      <a:pt x="118" y="17"/>
                    </a:cubicBezTo>
                    <a:cubicBezTo>
                      <a:pt x="124" y="14"/>
                      <a:pt x="128" y="9"/>
                      <a:pt x="130" y="2"/>
                    </a:cubicBezTo>
                    <a:cubicBezTo>
                      <a:pt x="125" y="5"/>
                      <a:pt x="119" y="8"/>
                      <a:pt x="113" y="9"/>
                    </a:cubicBezTo>
                    <a:cubicBezTo>
                      <a:pt x="108" y="3"/>
                      <a:pt x="101" y="0"/>
                      <a:pt x="93" y="0"/>
                    </a:cubicBezTo>
                    <a:cubicBezTo>
                      <a:pt x="78" y="0"/>
                      <a:pt x="65" y="12"/>
                      <a:pt x="65" y="28"/>
                    </a:cubicBezTo>
                    <a:cubicBezTo>
                      <a:pt x="65" y="30"/>
                      <a:pt x="66" y="32"/>
                      <a:pt x="66" y="34"/>
                    </a:cubicBezTo>
                    <a:cubicBezTo>
                      <a:pt x="43" y="33"/>
                      <a:pt x="23" y="22"/>
                      <a:pt x="10" y="5"/>
                    </a:cubicBezTo>
                    <a:cubicBezTo>
                      <a:pt x="7" y="9"/>
                      <a:pt x="6" y="14"/>
                      <a:pt x="6" y="19"/>
                    </a:cubicBezTo>
                    <a:cubicBezTo>
                      <a:pt x="6" y="28"/>
                      <a:pt x="11" y="37"/>
                      <a:pt x="18" y="42"/>
                    </a:cubicBezTo>
                    <a:cubicBezTo>
                      <a:pt x="14" y="42"/>
                      <a:pt x="9" y="40"/>
                      <a:pt x="6" y="38"/>
                    </a:cubicBezTo>
                    <a:cubicBezTo>
                      <a:pt x="6" y="38"/>
                      <a:pt x="6" y="39"/>
                      <a:pt x="6" y="39"/>
                    </a:cubicBezTo>
                    <a:cubicBezTo>
                      <a:pt x="6" y="52"/>
                      <a:pt x="15" y="63"/>
                      <a:pt x="28" y="66"/>
                    </a:cubicBezTo>
                    <a:cubicBezTo>
                      <a:pt x="25" y="66"/>
                      <a:pt x="23" y="67"/>
                      <a:pt x="20" y="67"/>
                    </a:cubicBezTo>
                    <a:cubicBezTo>
                      <a:pt x="19" y="67"/>
                      <a:pt x="17" y="66"/>
                      <a:pt x="15" y="66"/>
                    </a:cubicBezTo>
                    <a:cubicBezTo>
                      <a:pt x="19" y="77"/>
                      <a:pt x="29" y="85"/>
                      <a:pt x="41" y="85"/>
                    </a:cubicBezTo>
                    <a:cubicBezTo>
                      <a:pt x="31" y="92"/>
                      <a:pt x="20" y="97"/>
                      <a:pt x="7" y="97"/>
                    </a:cubicBezTo>
                    <a:cubicBezTo>
                      <a:pt x="5" y="97"/>
                      <a:pt x="2" y="97"/>
                      <a:pt x="0" y="96"/>
                    </a:cubicBezTo>
                    <a:cubicBezTo>
                      <a:pt x="12" y="104"/>
                      <a:pt x="27" y="109"/>
                      <a:pt x="42" y="109"/>
                    </a:cubicBezTo>
                    <a:cubicBezTo>
                      <a:pt x="93" y="109"/>
                      <a:pt x="120" y="67"/>
                      <a:pt x="120" y="31"/>
                    </a:cubicBezTo>
                    <a:cubicBezTo>
                      <a:pt x="120" y="30"/>
                      <a:pt x="120" y="28"/>
                      <a:pt x="120" y="27"/>
                    </a:cubicBezTo>
                    <a:cubicBezTo>
                      <a:pt x="126" y="23"/>
                      <a:pt x="130" y="18"/>
                      <a:pt x="13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35" name="Freeform 141"/>
              <p:cNvSpPr>
                <a:spLocks noEditPoints="1"/>
              </p:cNvSpPr>
              <p:nvPr/>
            </p:nvSpPr>
            <p:spPr bwMode="auto">
              <a:xfrm>
                <a:off x="9465990" y="4558244"/>
                <a:ext cx="414954" cy="391466"/>
              </a:xfrm>
              <a:custGeom>
                <a:avLst/>
                <a:gdLst>
                  <a:gd name="T0" fmla="*/ 93 w 212"/>
                  <a:gd name="T1" fmla="*/ 107 h 200"/>
                  <a:gd name="T2" fmla="*/ 119 w 212"/>
                  <a:gd name="T3" fmla="*/ 107 h 200"/>
                  <a:gd name="T4" fmla="*/ 119 w 212"/>
                  <a:gd name="T5" fmla="*/ 54 h 200"/>
                  <a:gd name="T6" fmla="*/ 158 w 212"/>
                  <a:gd name="T7" fmla="*/ 54 h 200"/>
                  <a:gd name="T8" fmla="*/ 106 w 212"/>
                  <a:gd name="T9" fmla="*/ 0 h 200"/>
                  <a:gd name="T10" fmla="*/ 52 w 212"/>
                  <a:gd name="T11" fmla="*/ 54 h 200"/>
                  <a:gd name="T12" fmla="*/ 93 w 212"/>
                  <a:gd name="T13" fmla="*/ 54 h 200"/>
                  <a:gd name="T14" fmla="*/ 93 w 212"/>
                  <a:gd name="T15" fmla="*/ 107 h 200"/>
                  <a:gd name="T16" fmla="*/ 132 w 212"/>
                  <a:gd name="T17" fmla="*/ 77 h 200"/>
                  <a:gd name="T18" fmla="*/ 132 w 212"/>
                  <a:gd name="T19" fmla="*/ 97 h 200"/>
                  <a:gd name="T20" fmla="*/ 192 w 212"/>
                  <a:gd name="T21" fmla="*/ 120 h 200"/>
                  <a:gd name="T22" fmla="*/ 106 w 212"/>
                  <a:gd name="T23" fmla="*/ 152 h 200"/>
                  <a:gd name="T24" fmla="*/ 18 w 212"/>
                  <a:gd name="T25" fmla="*/ 120 h 200"/>
                  <a:gd name="T26" fmla="*/ 78 w 212"/>
                  <a:gd name="T27" fmla="*/ 97 h 200"/>
                  <a:gd name="T28" fmla="*/ 78 w 212"/>
                  <a:gd name="T29" fmla="*/ 77 h 200"/>
                  <a:gd name="T30" fmla="*/ 0 w 212"/>
                  <a:gd name="T31" fmla="*/ 107 h 200"/>
                  <a:gd name="T32" fmla="*/ 0 w 212"/>
                  <a:gd name="T33" fmla="*/ 160 h 200"/>
                  <a:gd name="T34" fmla="*/ 106 w 212"/>
                  <a:gd name="T35" fmla="*/ 200 h 200"/>
                  <a:gd name="T36" fmla="*/ 212 w 212"/>
                  <a:gd name="T37" fmla="*/ 160 h 200"/>
                  <a:gd name="T38" fmla="*/ 212 w 212"/>
                  <a:gd name="T39" fmla="*/ 107 h 200"/>
                  <a:gd name="T40" fmla="*/ 132 w 212"/>
                  <a:gd name="T41" fmla="*/ 7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2" h="200">
                    <a:moveTo>
                      <a:pt x="93" y="107"/>
                    </a:moveTo>
                    <a:lnTo>
                      <a:pt x="119" y="107"/>
                    </a:lnTo>
                    <a:lnTo>
                      <a:pt x="119" y="54"/>
                    </a:lnTo>
                    <a:lnTo>
                      <a:pt x="158" y="54"/>
                    </a:lnTo>
                    <a:lnTo>
                      <a:pt x="106" y="0"/>
                    </a:lnTo>
                    <a:lnTo>
                      <a:pt x="52" y="54"/>
                    </a:lnTo>
                    <a:lnTo>
                      <a:pt x="93" y="54"/>
                    </a:lnTo>
                    <a:lnTo>
                      <a:pt x="93" y="107"/>
                    </a:lnTo>
                    <a:close/>
                    <a:moveTo>
                      <a:pt x="132" y="77"/>
                    </a:moveTo>
                    <a:lnTo>
                      <a:pt x="132" y="97"/>
                    </a:lnTo>
                    <a:lnTo>
                      <a:pt x="192" y="120"/>
                    </a:lnTo>
                    <a:lnTo>
                      <a:pt x="106" y="152"/>
                    </a:lnTo>
                    <a:lnTo>
                      <a:pt x="18" y="120"/>
                    </a:lnTo>
                    <a:lnTo>
                      <a:pt x="78" y="97"/>
                    </a:lnTo>
                    <a:lnTo>
                      <a:pt x="78" y="77"/>
                    </a:lnTo>
                    <a:lnTo>
                      <a:pt x="0" y="107"/>
                    </a:lnTo>
                    <a:lnTo>
                      <a:pt x="0" y="160"/>
                    </a:lnTo>
                    <a:lnTo>
                      <a:pt x="106" y="200"/>
                    </a:lnTo>
                    <a:lnTo>
                      <a:pt x="212" y="160"/>
                    </a:lnTo>
                    <a:lnTo>
                      <a:pt x="212" y="107"/>
                    </a:lnTo>
                    <a:lnTo>
                      <a:pt x="132" y="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36" name="Freeform 142"/>
              <p:cNvSpPr>
                <a:spLocks noEditPoints="1"/>
              </p:cNvSpPr>
              <p:nvPr/>
            </p:nvSpPr>
            <p:spPr bwMode="auto">
              <a:xfrm>
                <a:off x="9446417" y="4981027"/>
                <a:ext cx="317087" cy="240751"/>
              </a:xfrm>
              <a:custGeom>
                <a:avLst/>
                <a:gdLst>
                  <a:gd name="T0" fmla="*/ 37 w 99"/>
                  <a:gd name="T1" fmla="*/ 16 h 75"/>
                  <a:gd name="T2" fmla="*/ 53 w 99"/>
                  <a:gd name="T3" fmla="*/ 31 h 75"/>
                  <a:gd name="T4" fmla="*/ 68 w 99"/>
                  <a:gd name="T5" fmla="*/ 16 h 75"/>
                  <a:gd name="T6" fmla="*/ 53 w 99"/>
                  <a:gd name="T7" fmla="*/ 0 h 75"/>
                  <a:gd name="T8" fmla="*/ 37 w 99"/>
                  <a:gd name="T9" fmla="*/ 16 h 75"/>
                  <a:gd name="T10" fmla="*/ 0 w 99"/>
                  <a:gd name="T11" fmla="*/ 16 h 75"/>
                  <a:gd name="T12" fmla="*/ 16 w 99"/>
                  <a:gd name="T13" fmla="*/ 31 h 75"/>
                  <a:gd name="T14" fmla="*/ 31 w 99"/>
                  <a:gd name="T15" fmla="*/ 16 h 75"/>
                  <a:gd name="T16" fmla="*/ 16 w 99"/>
                  <a:gd name="T17" fmla="*/ 0 h 75"/>
                  <a:gd name="T18" fmla="*/ 0 w 99"/>
                  <a:gd name="T19" fmla="*/ 16 h 75"/>
                  <a:gd name="T20" fmla="*/ 74 w 99"/>
                  <a:gd name="T21" fmla="*/ 47 h 75"/>
                  <a:gd name="T22" fmla="*/ 74 w 99"/>
                  <a:gd name="T23" fmla="*/ 37 h 75"/>
                  <a:gd name="T24" fmla="*/ 68 w 99"/>
                  <a:gd name="T25" fmla="*/ 31 h 75"/>
                  <a:gd name="T26" fmla="*/ 53 w 99"/>
                  <a:gd name="T27" fmla="*/ 31 h 75"/>
                  <a:gd name="T28" fmla="*/ 16 w 99"/>
                  <a:gd name="T29" fmla="*/ 31 h 75"/>
                  <a:gd name="T30" fmla="*/ 6 w 99"/>
                  <a:gd name="T31" fmla="*/ 31 h 75"/>
                  <a:gd name="T32" fmla="*/ 0 w 99"/>
                  <a:gd name="T33" fmla="*/ 37 h 75"/>
                  <a:gd name="T34" fmla="*/ 0 w 99"/>
                  <a:gd name="T35" fmla="*/ 68 h 75"/>
                  <a:gd name="T36" fmla="*/ 6 w 99"/>
                  <a:gd name="T37" fmla="*/ 75 h 75"/>
                  <a:gd name="T38" fmla="*/ 68 w 99"/>
                  <a:gd name="T39" fmla="*/ 75 h 75"/>
                  <a:gd name="T40" fmla="*/ 74 w 99"/>
                  <a:gd name="T41" fmla="*/ 68 h 75"/>
                  <a:gd name="T42" fmla="*/ 74 w 99"/>
                  <a:gd name="T43" fmla="*/ 59 h 75"/>
                  <a:gd name="T44" fmla="*/ 99 w 99"/>
                  <a:gd name="T45" fmla="*/ 75 h 75"/>
                  <a:gd name="T46" fmla="*/ 99 w 99"/>
                  <a:gd name="T47" fmla="*/ 31 h 75"/>
                  <a:gd name="T48" fmla="*/ 74 w 99"/>
                  <a:gd name="T49" fmla="*/ 47 h 75"/>
                  <a:gd name="T50" fmla="*/ 62 w 99"/>
                  <a:gd name="T51" fmla="*/ 62 h 75"/>
                  <a:gd name="T52" fmla="*/ 13 w 99"/>
                  <a:gd name="T53" fmla="*/ 62 h 75"/>
                  <a:gd name="T54" fmla="*/ 13 w 99"/>
                  <a:gd name="T55" fmla="*/ 44 h 75"/>
                  <a:gd name="T56" fmla="*/ 62 w 99"/>
                  <a:gd name="T57" fmla="*/ 44 h 75"/>
                  <a:gd name="T58" fmla="*/ 62 w 99"/>
                  <a:gd name="T59" fmla="*/ 6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9" h="75">
                    <a:moveTo>
                      <a:pt x="37" y="16"/>
                    </a:moveTo>
                    <a:cubicBezTo>
                      <a:pt x="37" y="24"/>
                      <a:pt x="44" y="31"/>
                      <a:pt x="53" y="31"/>
                    </a:cubicBezTo>
                    <a:cubicBezTo>
                      <a:pt x="61" y="31"/>
                      <a:pt x="68" y="24"/>
                      <a:pt x="68" y="16"/>
                    </a:cubicBezTo>
                    <a:cubicBezTo>
                      <a:pt x="68" y="7"/>
                      <a:pt x="61" y="0"/>
                      <a:pt x="53" y="0"/>
                    </a:cubicBezTo>
                    <a:cubicBezTo>
                      <a:pt x="44" y="0"/>
                      <a:pt x="37" y="7"/>
                      <a:pt x="37" y="16"/>
                    </a:cubicBezTo>
                    <a:close/>
                    <a:moveTo>
                      <a:pt x="0" y="16"/>
                    </a:moveTo>
                    <a:cubicBezTo>
                      <a:pt x="0" y="24"/>
                      <a:pt x="7" y="31"/>
                      <a:pt x="16" y="31"/>
                    </a:cubicBezTo>
                    <a:cubicBezTo>
                      <a:pt x="24" y="31"/>
                      <a:pt x="31" y="24"/>
                      <a:pt x="31" y="16"/>
                    </a:cubicBezTo>
                    <a:cubicBezTo>
                      <a:pt x="31" y="7"/>
                      <a:pt x="24" y="0"/>
                      <a:pt x="16" y="0"/>
                    </a:cubicBezTo>
                    <a:cubicBezTo>
                      <a:pt x="7" y="0"/>
                      <a:pt x="0" y="7"/>
                      <a:pt x="0" y="16"/>
                    </a:cubicBezTo>
                    <a:close/>
                    <a:moveTo>
                      <a:pt x="74" y="47"/>
                    </a:moveTo>
                    <a:cubicBezTo>
                      <a:pt x="74" y="37"/>
                      <a:pt x="74" y="37"/>
                      <a:pt x="74" y="37"/>
                    </a:cubicBezTo>
                    <a:cubicBezTo>
                      <a:pt x="74" y="34"/>
                      <a:pt x="72" y="31"/>
                      <a:pt x="68" y="31"/>
                    </a:cubicBezTo>
                    <a:cubicBezTo>
                      <a:pt x="53" y="31"/>
                      <a:pt x="53" y="31"/>
                      <a:pt x="53" y="31"/>
                    </a:cubicBezTo>
                    <a:cubicBezTo>
                      <a:pt x="16" y="31"/>
                      <a:pt x="16" y="31"/>
                      <a:pt x="16" y="31"/>
                    </a:cubicBezTo>
                    <a:cubicBezTo>
                      <a:pt x="6" y="31"/>
                      <a:pt x="6" y="31"/>
                      <a:pt x="6" y="31"/>
                    </a:cubicBezTo>
                    <a:cubicBezTo>
                      <a:pt x="3" y="31"/>
                      <a:pt x="0" y="34"/>
                      <a:pt x="0" y="37"/>
                    </a:cubicBezTo>
                    <a:cubicBezTo>
                      <a:pt x="0" y="68"/>
                      <a:pt x="0" y="68"/>
                      <a:pt x="0" y="68"/>
                    </a:cubicBezTo>
                    <a:cubicBezTo>
                      <a:pt x="0" y="72"/>
                      <a:pt x="3" y="75"/>
                      <a:pt x="6" y="75"/>
                    </a:cubicBezTo>
                    <a:cubicBezTo>
                      <a:pt x="68" y="75"/>
                      <a:pt x="68" y="75"/>
                      <a:pt x="68" y="75"/>
                    </a:cubicBezTo>
                    <a:cubicBezTo>
                      <a:pt x="72" y="75"/>
                      <a:pt x="74" y="72"/>
                      <a:pt x="74" y="68"/>
                    </a:cubicBezTo>
                    <a:cubicBezTo>
                      <a:pt x="74" y="59"/>
                      <a:pt x="74" y="59"/>
                      <a:pt x="74" y="59"/>
                    </a:cubicBezTo>
                    <a:cubicBezTo>
                      <a:pt x="99" y="75"/>
                      <a:pt x="99" y="75"/>
                      <a:pt x="99" y="75"/>
                    </a:cubicBezTo>
                    <a:cubicBezTo>
                      <a:pt x="99" y="31"/>
                      <a:pt x="99" y="31"/>
                      <a:pt x="99" y="31"/>
                    </a:cubicBezTo>
                    <a:lnTo>
                      <a:pt x="74" y="47"/>
                    </a:lnTo>
                    <a:close/>
                    <a:moveTo>
                      <a:pt x="62" y="62"/>
                    </a:moveTo>
                    <a:cubicBezTo>
                      <a:pt x="13" y="62"/>
                      <a:pt x="13" y="62"/>
                      <a:pt x="13" y="62"/>
                    </a:cubicBezTo>
                    <a:cubicBezTo>
                      <a:pt x="13" y="44"/>
                      <a:pt x="13" y="44"/>
                      <a:pt x="13" y="44"/>
                    </a:cubicBezTo>
                    <a:cubicBezTo>
                      <a:pt x="62" y="44"/>
                      <a:pt x="62" y="44"/>
                      <a:pt x="62" y="44"/>
                    </a:cubicBezTo>
                    <a:lnTo>
                      <a:pt x="62"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37" name="Freeform 143"/>
              <p:cNvSpPr>
                <a:spLocks noEditPoints="1"/>
              </p:cNvSpPr>
              <p:nvPr/>
            </p:nvSpPr>
            <p:spPr bwMode="auto">
              <a:xfrm>
                <a:off x="9372038" y="4200054"/>
                <a:ext cx="336661" cy="340575"/>
              </a:xfrm>
              <a:custGeom>
                <a:avLst/>
                <a:gdLst>
                  <a:gd name="T0" fmla="*/ 53 w 105"/>
                  <a:gd name="T1" fmla="*/ 0 h 106"/>
                  <a:gd name="T2" fmla="*/ 0 w 105"/>
                  <a:gd name="T3" fmla="*/ 53 h 106"/>
                  <a:gd name="T4" fmla="*/ 53 w 105"/>
                  <a:gd name="T5" fmla="*/ 106 h 106"/>
                  <a:gd name="T6" fmla="*/ 105 w 105"/>
                  <a:gd name="T7" fmla="*/ 53 h 106"/>
                  <a:gd name="T8" fmla="*/ 53 w 105"/>
                  <a:gd name="T9" fmla="*/ 0 h 106"/>
                  <a:gd name="T10" fmla="*/ 84 w 105"/>
                  <a:gd name="T11" fmla="*/ 45 h 106"/>
                  <a:gd name="T12" fmla="*/ 55 w 105"/>
                  <a:gd name="T13" fmla="*/ 85 h 106"/>
                  <a:gd name="T14" fmla="*/ 41 w 105"/>
                  <a:gd name="T15" fmla="*/ 80 h 106"/>
                  <a:gd name="T16" fmla="*/ 31 w 105"/>
                  <a:gd name="T17" fmla="*/ 48 h 106"/>
                  <a:gd name="T18" fmla="*/ 24 w 105"/>
                  <a:gd name="T19" fmla="*/ 50 h 106"/>
                  <a:gd name="T20" fmla="*/ 21 w 105"/>
                  <a:gd name="T21" fmla="*/ 47 h 106"/>
                  <a:gd name="T22" fmla="*/ 40 w 105"/>
                  <a:gd name="T23" fmla="*/ 33 h 106"/>
                  <a:gd name="T24" fmla="*/ 51 w 105"/>
                  <a:gd name="T25" fmla="*/ 54 h 106"/>
                  <a:gd name="T26" fmla="*/ 56 w 105"/>
                  <a:gd name="T27" fmla="*/ 67 h 106"/>
                  <a:gd name="T28" fmla="*/ 64 w 105"/>
                  <a:gd name="T29" fmla="*/ 55 h 106"/>
                  <a:gd name="T30" fmla="*/ 57 w 105"/>
                  <a:gd name="T31" fmla="*/ 47 h 106"/>
                  <a:gd name="T32" fmla="*/ 84 w 105"/>
                  <a:gd name="T33" fmla="*/ 4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5" h="106">
                    <a:moveTo>
                      <a:pt x="53" y="0"/>
                    </a:moveTo>
                    <a:cubicBezTo>
                      <a:pt x="23" y="0"/>
                      <a:pt x="0" y="24"/>
                      <a:pt x="0" y="53"/>
                    </a:cubicBezTo>
                    <a:cubicBezTo>
                      <a:pt x="0" y="82"/>
                      <a:pt x="23" y="106"/>
                      <a:pt x="53" y="106"/>
                    </a:cubicBezTo>
                    <a:cubicBezTo>
                      <a:pt x="82" y="106"/>
                      <a:pt x="105" y="82"/>
                      <a:pt x="105" y="53"/>
                    </a:cubicBezTo>
                    <a:cubicBezTo>
                      <a:pt x="105" y="24"/>
                      <a:pt x="82" y="0"/>
                      <a:pt x="53" y="0"/>
                    </a:cubicBezTo>
                    <a:close/>
                    <a:moveTo>
                      <a:pt x="84" y="45"/>
                    </a:moveTo>
                    <a:cubicBezTo>
                      <a:pt x="80" y="65"/>
                      <a:pt x="61" y="82"/>
                      <a:pt x="55" y="85"/>
                    </a:cubicBezTo>
                    <a:cubicBezTo>
                      <a:pt x="49" y="89"/>
                      <a:pt x="43" y="84"/>
                      <a:pt x="41" y="80"/>
                    </a:cubicBezTo>
                    <a:cubicBezTo>
                      <a:pt x="39" y="75"/>
                      <a:pt x="33" y="50"/>
                      <a:pt x="31" y="48"/>
                    </a:cubicBezTo>
                    <a:cubicBezTo>
                      <a:pt x="29" y="46"/>
                      <a:pt x="24" y="50"/>
                      <a:pt x="24" y="50"/>
                    </a:cubicBezTo>
                    <a:cubicBezTo>
                      <a:pt x="21" y="47"/>
                      <a:pt x="21" y="47"/>
                      <a:pt x="21" y="47"/>
                    </a:cubicBezTo>
                    <a:cubicBezTo>
                      <a:pt x="21" y="47"/>
                      <a:pt x="32" y="34"/>
                      <a:pt x="40" y="33"/>
                    </a:cubicBezTo>
                    <a:cubicBezTo>
                      <a:pt x="49" y="31"/>
                      <a:pt x="49" y="46"/>
                      <a:pt x="51" y="54"/>
                    </a:cubicBezTo>
                    <a:cubicBezTo>
                      <a:pt x="53" y="62"/>
                      <a:pt x="54" y="67"/>
                      <a:pt x="56" y="67"/>
                    </a:cubicBezTo>
                    <a:cubicBezTo>
                      <a:pt x="58" y="67"/>
                      <a:pt x="61" y="62"/>
                      <a:pt x="64" y="55"/>
                    </a:cubicBezTo>
                    <a:cubicBezTo>
                      <a:pt x="68" y="49"/>
                      <a:pt x="64" y="43"/>
                      <a:pt x="57" y="47"/>
                    </a:cubicBezTo>
                    <a:cubicBezTo>
                      <a:pt x="60" y="30"/>
                      <a:pt x="87" y="26"/>
                      <a:pt x="84"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38" name="Freeform 144"/>
              <p:cNvSpPr>
                <a:spLocks noEditPoints="1"/>
              </p:cNvSpPr>
              <p:nvPr/>
            </p:nvSpPr>
            <p:spPr bwMode="auto">
              <a:xfrm>
                <a:off x="9266343" y="3900582"/>
                <a:ext cx="326874" cy="277941"/>
              </a:xfrm>
              <a:custGeom>
                <a:avLst/>
                <a:gdLst>
                  <a:gd name="T0" fmla="*/ 84 w 102"/>
                  <a:gd name="T1" fmla="*/ 82 h 87"/>
                  <a:gd name="T2" fmla="*/ 81 w 102"/>
                  <a:gd name="T3" fmla="*/ 81 h 87"/>
                  <a:gd name="T4" fmla="*/ 81 w 102"/>
                  <a:gd name="T5" fmla="*/ 74 h 87"/>
                  <a:gd name="T6" fmla="*/ 93 w 102"/>
                  <a:gd name="T7" fmla="*/ 44 h 87"/>
                  <a:gd name="T8" fmla="*/ 81 w 102"/>
                  <a:gd name="T9" fmla="*/ 13 h 87"/>
                  <a:gd name="T10" fmla="*/ 81 w 102"/>
                  <a:gd name="T11" fmla="*/ 6 h 87"/>
                  <a:gd name="T12" fmla="*/ 87 w 102"/>
                  <a:gd name="T13" fmla="*/ 6 h 87"/>
                  <a:gd name="T14" fmla="*/ 102 w 102"/>
                  <a:gd name="T15" fmla="*/ 44 h 87"/>
                  <a:gd name="T16" fmla="*/ 87 w 102"/>
                  <a:gd name="T17" fmla="*/ 81 h 87"/>
                  <a:gd name="T18" fmla="*/ 84 w 102"/>
                  <a:gd name="T19" fmla="*/ 82 h 87"/>
                  <a:gd name="T20" fmla="*/ 68 w 102"/>
                  <a:gd name="T21" fmla="*/ 74 h 87"/>
                  <a:gd name="T22" fmla="*/ 65 w 102"/>
                  <a:gd name="T23" fmla="*/ 72 h 87"/>
                  <a:gd name="T24" fmla="*/ 65 w 102"/>
                  <a:gd name="T25" fmla="*/ 66 h 87"/>
                  <a:gd name="T26" fmla="*/ 65 w 102"/>
                  <a:gd name="T27" fmla="*/ 21 h 87"/>
                  <a:gd name="T28" fmla="*/ 65 w 102"/>
                  <a:gd name="T29" fmla="*/ 15 h 87"/>
                  <a:gd name="T30" fmla="*/ 71 w 102"/>
                  <a:gd name="T31" fmla="*/ 15 h 87"/>
                  <a:gd name="T32" fmla="*/ 83 w 102"/>
                  <a:gd name="T33" fmla="*/ 44 h 87"/>
                  <a:gd name="T34" fmla="*/ 71 w 102"/>
                  <a:gd name="T35" fmla="*/ 72 h 87"/>
                  <a:gd name="T36" fmla="*/ 68 w 102"/>
                  <a:gd name="T37" fmla="*/ 74 h 87"/>
                  <a:gd name="T38" fmla="*/ 52 w 102"/>
                  <a:gd name="T39" fmla="*/ 65 h 87"/>
                  <a:gd name="T40" fmla="*/ 49 w 102"/>
                  <a:gd name="T41" fmla="*/ 64 h 87"/>
                  <a:gd name="T42" fmla="*/ 49 w 102"/>
                  <a:gd name="T43" fmla="*/ 57 h 87"/>
                  <a:gd name="T44" fmla="*/ 49 w 102"/>
                  <a:gd name="T45" fmla="*/ 30 h 87"/>
                  <a:gd name="T46" fmla="*/ 49 w 102"/>
                  <a:gd name="T47" fmla="*/ 23 h 87"/>
                  <a:gd name="T48" fmla="*/ 55 w 102"/>
                  <a:gd name="T49" fmla="*/ 23 h 87"/>
                  <a:gd name="T50" fmla="*/ 55 w 102"/>
                  <a:gd name="T51" fmla="*/ 64 h 87"/>
                  <a:gd name="T52" fmla="*/ 52 w 102"/>
                  <a:gd name="T53" fmla="*/ 65 h 87"/>
                  <a:gd name="T54" fmla="*/ 38 w 102"/>
                  <a:gd name="T55" fmla="*/ 3 h 87"/>
                  <a:gd name="T56" fmla="*/ 42 w 102"/>
                  <a:gd name="T57" fmla="*/ 5 h 87"/>
                  <a:gd name="T58" fmla="*/ 42 w 102"/>
                  <a:gd name="T59" fmla="*/ 82 h 87"/>
                  <a:gd name="T60" fmla="*/ 38 w 102"/>
                  <a:gd name="T61" fmla="*/ 84 h 87"/>
                  <a:gd name="T62" fmla="*/ 15 w 102"/>
                  <a:gd name="T63" fmla="*/ 62 h 87"/>
                  <a:gd name="T64" fmla="*/ 0 w 102"/>
                  <a:gd name="T65" fmla="*/ 62 h 87"/>
                  <a:gd name="T66" fmla="*/ 0 w 102"/>
                  <a:gd name="T67" fmla="*/ 25 h 87"/>
                  <a:gd name="T68" fmla="*/ 15 w 102"/>
                  <a:gd name="T69" fmla="*/ 25 h 87"/>
                  <a:gd name="T70" fmla="*/ 38 w 102"/>
                  <a:gd name="T71" fmla="*/ 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87">
                    <a:moveTo>
                      <a:pt x="84" y="82"/>
                    </a:moveTo>
                    <a:cubicBezTo>
                      <a:pt x="83" y="82"/>
                      <a:pt x="81" y="82"/>
                      <a:pt x="81" y="81"/>
                    </a:cubicBezTo>
                    <a:cubicBezTo>
                      <a:pt x="79" y="79"/>
                      <a:pt x="79" y="76"/>
                      <a:pt x="81" y="74"/>
                    </a:cubicBezTo>
                    <a:cubicBezTo>
                      <a:pt x="89" y="66"/>
                      <a:pt x="93" y="55"/>
                      <a:pt x="93" y="44"/>
                    </a:cubicBezTo>
                    <a:cubicBezTo>
                      <a:pt x="93" y="32"/>
                      <a:pt x="89" y="21"/>
                      <a:pt x="81" y="13"/>
                    </a:cubicBezTo>
                    <a:cubicBezTo>
                      <a:pt x="79" y="11"/>
                      <a:pt x="79" y="8"/>
                      <a:pt x="81" y="6"/>
                    </a:cubicBezTo>
                    <a:cubicBezTo>
                      <a:pt x="82" y="4"/>
                      <a:pt x="85" y="4"/>
                      <a:pt x="87" y="6"/>
                    </a:cubicBezTo>
                    <a:cubicBezTo>
                      <a:pt x="97" y="16"/>
                      <a:pt x="102" y="29"/>
                      <a:pt x="102" y="44"/>
                    </a:cubicBezTo>
                    <a:cubicBezTo>
                      <a:pt x="102" y="58"/>
                      <a:pt x="97" y="71"/>
                      <a:pt x="87" y="81"/>
                    </a:cubicBezTo>
                    <a:cubicBezTo>
                      <a:pt x="86" y="82"/>
                      <a:pt x="85" y="82"/>
                      <a:pt x="84" y="82"/>
                    </a:cubicBezTo>
                    <a:close/>
                    <a:moveTo>
                      <a:pt x="68" y="74"/>
                    </a:moveTo>
                    <a:cubicBezTo>
                      <a:pt x="67" y="74"/>
                      <a:pt x="65" y="73"/>
                      <a:pt x="65" y="72"/>
                    </a:cubicBezTo>
                    <a:cubicBezTo>
                      <a:pt x="63" y="70"/>
                      <a:pt x="63" y="68"/>
                      <a:pt x="65" y="66"/>
                    </a:cubicBezTo>
                    <a:cubicBezTo>
                      <a:pt x="77" y="54"/>
                      <a:pt x="77" y="33"/>
                      <a:pt x="65" y="21"/>
                    </a:cubicBezTo>
                    <a:cubicBezTo>
                      <a:pt x="63" y="19"/>
                      <a:pt x="63" y="17"/>
                      <a:pt x="65" y="15"/>
                    </a:cubicBezTo>
                    <a:cubicBezTo>
                      <a:pt x="66" y="13"/>
                      <a:pt x="69" y="13"/>
                      <a:pt x="71" y="15"/>
                    </a:cubicBezTo>
                    <a:cubicBezTo>
                      <a:pt x="79" y="22"/>
                      <a:pt x="83" y="33"/>
                      <a:pt x="83" y="44"/>
                    </a:cubicBezTo>
                    <a:cubicBezTo>
                      <a:pt x="83" y="54"/>
                      <a:pt x="79" y="65"/>
                      <a:pt x="71" y="72"/>
                    </a:cubicBezTo>
                    <a:cubicBezTo>
                      <a:pt x="70" y="73"/>
                      <a:pt x="69" y="74"/>
                      <a:pt x="68" y="74"/>
                    </a:cubicBezTo>
                    <a:close/>
                    <a:moveTo>
                      <a:pt x="52" y="65"/>
                    </a:moveTo>
                    <a:cubicBezTo>
                      <a:pt x="51" y="65"/>
                      <a:pt x="49" y="65"/>
                      <a:pt x="49" y="64"/>
                    </a:cubicBezTo>
                    <a:cubicBezTo>
                      <a:pt x="47" y="62"/>
                      <a:pt x="47" y="59"/>
                      <a:pt x="49" y="57"/>
                    </a:cubicBezTo>
                    <a:cubicBezTo>
                      <a:pt x="56" y="50"/>
                      <a:pt x="56" y="37"/>
                      <a:pt x="49" y="30"/>
                    </a:cubicBezTo>
                    <a:cubicBezTo>
                      <a:pt x="47" y="28"/>
                      <a:pt x="47" y="25"/>
                      <a:pt x="49" y="23"/>
                    </a:cubicBezTo>
                    <a:cubicBezTo>
                      <a:pt x="50" y="22"/>
                      <a:pt x="53" y="22"/>
                      <a:pt x="55" y="23"/>
                    </a:cubicBezTo>
                    <a:cubicBezTo>
                      <a:pt x="66" y="34"/>
                      <a:pt x="66" y="53"/>
                      <a:pt x="55" y="64"/>
                    </a:cubicBezTo>
                    <a:cubicBezTo>
                      <a:pt x="54" y="65"/>
                      <a:pt x="53" y="65"/>
                      <a:pt x="52" y="65"/>
                    </a:cubicBezTo>
                    <a:close/>
                    <a:moveTo>
                      <a:pt x="38" y="3"/>
                    </a:moveTo>
                    <a:cubicBezTo>
                      <a:pt x="40" y="0"/>
                      <a:pt x="42" y="1"/>
                      <a:pt x="42" y="5"/>
                    </a:cubicBezTo>
                    <a:cubicBezTo>
                      <a:pt x="42" y="82"/>
                      <a:pt x="42" y="82"/>
                      <a:pt x="42" y="82"/>
                    </a:cubicBezTo>
                    <a:cubicBezTo>
                      <a:pt x="42" y="86"/>
                      <a:pt x="40" y="87"/>
                      <a:pt x="38" y="84"/>
                    </a:cubicBezTo>
                    <a:cubicBezTo>
                      <a:pt x="15" y="62"/>
                      <a:pt x="15" y="62"/>
                      <a:pt x="15" y="62"/>
                    </a:cubicBezTo>
                    <a:cubicBezTo>
                      <a:pt x="0" y="62"/>
                      <a:pt x="0" y="62"/>
                      <a:pt x="0" y="62"/>
                    </a:cubicBezTo>
                    <a:cubicBezTo>
                      <a:pt x="0" y="25"/>
                      <a:pt x="0" y="25"/>
                      <a:pt x="0" y="25"/>
                    </a:cubicBezTo>
                    <a:cubicBezTo>
                      <a:pt x="15" y="25"/>
                      <a:pt x="15" y="25"/>
                      <a:pt x="15" y="25"/>
                    </a:cubicBezTo>
                    <a:lnTo>
                      <a:pt x="38"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39" name="Freeform 145"/>
              <p:cNvSpPr>
                <a:spLocks noEditPoints="1"/>
              </p:cNvSpPr>
              <p:nvPr/>
            </p:nvSpPr>
            <p:spPr bwMode="auto">
              <a:xfrm>
                <a:off x="8986444" y="3544348"/>
                <a:ext cx="369936" cy="326873"/>
              </a:xfrm>
              <a:custGeom>
                <a:avLst/>
                <a:gdLst>
                  <a:gd name="T0" fmla="*/ 124 w 189"/>
                  <a:gd name="T1" fmla="*/ 23 h 167"/>
                  <a:gd name="T2" fmla="*/ 65 w 189"/>
                  <a:gd name="T3" fmla="*/ 0 h 167"/>
                  <a:gd name="T4" fmla="*/ 0 w 189"/>
                  <a:gd name="T5" fmla="*/ 23 h 167"/>
                  <a:gd name="T6" fmla="*/ 0 w 189"/>
                  <a:gd name="T7" fmla="*/ 167 h 167"/>
                  <a:gd name="T8" fmla="*/ 65 w 189"/>
                  <a:gd name="T9" fmla="*/ 142 h 167"/>
                  <a:gd name="T10" fmla="*/ 124 w 189"/>
                  <a:gd name="T11" fmla="*/ 167 h 167"/>
                  <a:gd name="T12" fmla="*/ 189 w 189"/>
                  <a:gd name="T13" fmla="*/ 142 h 167"/>
                  <a:gd name="T14" fmla="*/ 189 w 189"/>
                  <a:gd name="T15" fmla="*/ 0 h 167"/>
                  <a:gd name="T16" fmla="*/ 124 w 189"/>
                  <a:gd name="T17" fmla="*/ 23 h 167"/>
                  <a:gd name="T18" fmla="*/ 70 w 189"/>
                  <a:gd name="T19" fmla="*/ 15 h 167"/>
                  <a:gd name="T20" fmla="*/ 119 w 189"/>
                  <a:gd name="T21" fmla="*/ 35 h 167"/>
                  <a:gd name="T22" fmla="*/ 119 w 189"/>
                  <a:gd name="T23" fmla="*/ 152 h 167"/>
                  <a:gd name="T24" fmla="*/ 70 w 189"/>
                  <a:gd name="T25" fmla="*/ 133 h 167"/>
                  <a:gd name="T26" fmla="*/ 70 w 189"/>
                  <a:gd name="T27" fmla="*/ 15 h 167"/>
                  <a:gd name="T28" fmla="*/ 11 w 189"/>
                  <a:gd name="T29" fmla="*/ 31 h 167"/>
                  <a:gd name="T30" fmla="*/ 58 w 189"/>
                  <a:gd name="T31" fmla="*/ 15 h 167"/>
                  <a:gd name="T32" fmla="*/ 58 w 189"/>
                  <a:gd name="T33" fmla="*/ 133 h 167"/>
                  <a:gd name="T34" fmla="*/ 11 w 189"/>
                  <a:gd name="T35" fmla="*/ 151 h 167"/>
                  <a:gd name="T36" fmla="*/ 11 w 189"/>
                  <a:gd name="T37" fmla="*/ 31 h 167"/>
                  <a:gd name="T38" fmla="*/ 178 w 189"/>
                  <a:gd name="T39" fmla="*/ 134 h 167"/>
                  <a:gd name="T40" fmla="*/ 130 w 189"/>
                  <a:gd name="T41" fmla="*/ 152 h 167"/>
                  <a:gd name="T42" fmla="*/ 130 w 189"/>
                  <a:gd name="T43" fmla="*/ 35 h 167"/>
                  <a:gd name="T44" fmla="*/ 178 w 189"/>
                  <a:gd name="T45" fmla="*/ 17 h 167"/>
                  <a:gd name="T46" fmla="*/ 178 w 189"/>
                  <a:gd name="T47" fmla="*/ 134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9" h="167">
                    <a:moveTo>
                      <a:pt x="124" y="23"/>
                    </a:moveTo>
                    <a:lnTo>
                      <a:pt x="65" y="0"/>
                    </a:lnTo>
                    <a:lnTo>
                      <a:pt x="0" y="23"/>
                    </a:lnTo>
                    <a:lnTo>
                      <a:pt x="0" y="167"/>
                    </a:lnTo>
                    <a:lnTo>
                      <a:pt x="65" y="142"/>
                    </a:lnTo>
                    <a:lnTo>
                      <a:pt x="124" y="167"/>
                    </a:lnTo>
                    <a:lnTo>
                      <a:pt x="189" y="142"/>
                    </a:lnTo>
                    <a:lnTo>
                      <a:pt x="189" y="0"/>
                    </a:lnTo>
                    <a:lnTo>
                      <a:pt x="124" y="23"/>
                    </a:lnTo>
                    <a:close/>
                    <a:moveTo>
                      <a:pt x="70" y="15"/>
                    </a:moveTo>
                    <a:lnTo>
                      <a:pt x="119" y="35"/>
                    </a:lnTo>
                    <a:lnTo>
                      <a:pt x="119" y="152"/>
                    </a:lnTo>
                    <a:lnTo>
                      <a:pt x="70" y="133"/>
                    </a:lnTo>
                    <a:lnTo>
                      <a:pt x="70" y="15"/>
                    </a:lnTo>
                    <a:close/>
                    <a:moveTo>
                      <a:pt x="11" y="31"/>
                    </a:moveTo>
                    <a:lnTo>
                      <a:pt x="58" y="15"/>
                    </a:lnTo>
                    <a:lnTo>
                      <a:pt x="58" y="133"/>
                    </a:lnTo>
                    <a:lnTo>
                      <a:pt x="11" y="151"/>
                    </a:lnTo>
                    <a:lnTo>
                      <a:pt x="11" y="31"/>
                    </a:lnTo>
                    <a:close/>
                    <a:moveTo>
                      <a:pt x="178" y="134"/>
                    </a:moveTo>
                    <a:lnTo>
                      <a:pt x="130" y="152"/>
                    </a:lnTo>
                    <a:lnTo>
                      <a:pt x="130" y="35"/>
                    </a:lnTo>
                    <a:lnTo>
                      <a:pt x="178" y="17"/>
                    </a:lnTo>
                    <a:lnTo>
                      <a:pt x="178" y="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40" name="Freeform 146"/>
              <p:cNvSpPr>
                <a:spLocks noEditPoints="1"/>
              </p:cNvSpPr>
              <p:nvPr/>
            </p:nvSpPr>
            <p:spPr bwMode="auto">
              <a:xfrm>
                <a:off x="9078439" y="2322975"/>
                <a:ext cx="405168" cy="409081"/>
              </a:xfrm>
              <a:custGeom>
                <a:avLst/>
                <a:gdLst>
                  <a:gd name="T0" fmla="*/ 63 w 127"/>
                  <a:gd name="T1" fmla="*/ 0 h 128"/>
                  <a:gd name="T2" fmla="*/ 0 w 127"/>
                  <a:gd name="T3" fmla="*/ 64 h 128"/>
                  <a:gd name="T4" fmla="*/ 63 w 127"/>
                  <a:gd name="T5" fmla="*/ 128 h 128"/>
                  <a:gd name="T6" fmla="*/ 127 w 127"/>
                  <a:gd name="T7" fmla="*/ 64 h 128"/>
                  <a:gd name="T8" fmla="*/ 63 w 127"/>
                  <a:gd name="T9" fmla="*/ 0 h 128"/>
                  <a:gd name="T10" fmla="*/ 52 w 127"/>
                  <a:gd name="T11" fmla="*/ 104 h 128"/>
                  <a:gd name="T12" fmla="*/ 25 w 127"/>
                  <a:gd name="T13" fmla="*/ 69 h 128"/>
                  <a:gd name="T14" fmla="*/ 37 w 127"/>
                  <a:gd name="T15" fmla="*/ 57 h 128"/>
                  <a:gd name="T16" fmla="*/ 52 w 127"/>
                  <a:gd name="T17" fmla="*/ 76 h 128"/>
                  <a:gd name="T18" fmla="*/ 98 w 127"/>
                  <a:gd name="T19" fmla="*/ 38 h 128"/>
                  <a:gd name="T20" fmla="*/ 103 w 127"/>
                  <a:gd name="T21" fmla="*/ 44 h 128"/>
                  <a:gd name="T22" fmla="*/ 52 w 127"/>
                  <a:gd name="T23" fmla="*/ 10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7" h="128">
                    <a:moveTo>
                      <a:pt x="63" y="0"/>
                    </a:moveTo>
                    <a:cubicBezTo>
                      <a:pt x="28" y="0"/>
                      <a:pt x="0" y="29"/>
                      <a:pt x="0" y="64"/>
                    </a:cubicBezTo>
                    <a:cubicBezTo>
                      <a:pt x="0" y="99"/>
                      <a:pt x="28" y="128"/>
                      <a:pt x="63" y="128"/>
                    </a:cubicBezTo>
                    <a:cubicBezTo>
                      <a:pt x="99" y="128"/>
                      <a:pt x="127" y="99"/>
                      <a:pt x="127" y="64"/>
                    </a:cubicBezTo>
                    <a:cubicBezTo>
                      <a:pt x="127" y="29"/>
                      <a:pt x="99" y="0"/>
                      <a:pt x="63" y="0"/>
                    </a:cubicBezTo>
                    <a:close/>
                    <a:moveTo>
                      <a:pt x="52" y="104"/>
                    </a:moveTo>
                    <a:cubicBezTo>
                      <a:pt x="25" y="69"/>
                      <a:pt x="25" y="69"/>
                      <a:pt x="25" y="69"/>
                    </a:cubicBezTo>
                    <a:cubicBezTo>
                      <a:pt x="37" y="57"/>
                      <a:pt x="37" y="57"/>
                      <a:pt x="37" y="57"/>
                    </a:cubicBezTo>
                    <a:cubicBezTo>
                      <a:pt x="52" y="76"/>
                      <a:pt x="52" y="76"/>
                      <a:pt x="52" y="76"/>
                    </a:cubicBezTo>
                    <a:cubicBezTo>
                      <a:pt x="98" y="38"/>
                      <a:pt x="98" y="38"/>
                      <a:pt x="98" y="38"/>
                    </a:cubicBezTo>
                    <a:cubicBezTo>
                      <a:pt x="103" y="44"/>
                      <a:pt x="103" y="44"/>
                      <a:pt x="103" y="44"/>
                    </a:cubicBezTo>
                    <a:lnTo>
                      <a:pt x="52" y="1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41" name="Freeform 147"/>
              <p:cNvSpPr>
                <a:spLocks noEditPoints="1"/>
              </p:cNvSpPr>
              <p:nvPr/>
            </p:nvSpPr>
            <p:spPr bwMode="auto">
              <a:xfrm>
                <a:off x="10258707" y="5188504"/>
                <a:ext cx="307301" cy="307300"/>
              </a:xfrm>
              <a:custGeom>
                <a:avLst/>
                <a:gdLst>
                  <a:gd name="T0" fmla="*/ 0 w 157"/>
                  <a:gd name="T1" fmla="*/ 74 h 157"/>
                  <a:gd name="T2" fmla="*/ 0 w 157"/>
                  <a:gd name="T3" fmla="*/ 23 h 157"/>
                  <a:gd name="T4" fmla="*/ 64 w 157"/>
                  <a:gd name="T5" fmla="*/ 13 h 157"/>
                  <a:gd name="T6" fmla="*/ 64 w 157"/>
                  <a:gd name="T7" fmla="*/ 74 h 157"/>
                  <a:gd name="T8" fmla="*/ 0 w 157"/>
                  <a:gd name="T9" fmla="*/ 74 h 157"/>
                  <a:gd name="T10" fmla="*/ 73 w 157"/>
                  <a:gd name="T11" fmla="*/ 12 h 157"/>
                  <a:gd name="T12" fmla="*/ 157 w 157"/>
                  <a:gd name="T13" fmla="*/ 0 h 157"/>
                  <a:gd name="T14" fmla="*/ 157 w 157"/>
                  <a:gd name="T15" fmla="*/ 74 h 157"/>
                  <a:gd name="T16" fmla="*/ 73 w 157"/>
                  <a:gd name="T17" fmla="*/ 74 h 157"/>
                  <a:gd name="T18" fmla="*/ 73 w 157"/>
                  <a:gd name="T19" fmla="*/ 12 h 157"/>
                  <a:gd name="T20" fmla="*/ 157 w 157"/>
                  <a:gd name="T21" fmla="*/ 84 h 157"/>
                  <a:gd name="T22" fmla="*/ 157 w 157"/>
                  <a:gd name="T23" fmla="*/ 157 h 157"/>
                  <a:gd name="T24" fmla="*/ 73 w 157"/>
                  <a:gd name="T25" fmla="*/ 146 h 157"/>
                  <a:gd name="T26" fmla="*/ 73 w 157"/>
                  <a:gd name="T27" fmla="*/ 84 h 157"/>
                  <a:gd name="T28" fmla="*/ 157 w 157"/>
                  <a:gd name="T29" fmla="*/ 84 h 157"/>
                  <a:gd name="T30" fmla="*/ 64 w 157"/>
                  <a:gd name="T31" fmla="*/ 144 h 157"/>
                  <a:gd name="T32" fmla="*/ 0 w 157"/>
                  <a:gd name="T33" fmla="*/ 136 h 157"/>
                  <a:gd name="T34" fmla="*/ 0 w 157"/>
                  <a:gd name="T35" fmla="*/ 84 h 157"/>
                  <a:gd name="T36" fmla="*/ 64 w 157"/>
                  <a:gd name="T37" fmla="*/ 84 h 157"/>
                  <a:gd name="T38" fmla="*/ 64 w 157"/>
                  <a:gd name="T39" fmla="*/ 14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7" h="157">
                    <a:moveTo>
                      <a:pt x="0" y="74"/>
                    </a:moveTo>
                    <a:lnTo>
                      <a:pt x="0" y="23"/>
                    </a:lnTo>
                    <a:lnTo>
                      <a:pt x="64" y="13"/>
                    </a:lnTo>
                    <a:lnTo>
                      <a:pt x="64" y="74"/>
                    </a:lnTo>
                    <a:lnTo>
                      <a:pt x="0" y="74"/>
                    </a:lnTo>
                    <a:close/>
                    <a:moveTo>
                      <a:pt x="73" y="12"/>
                    </a:moveTo>
                    <a:lnTo>
                      <a:pt x="157" y="0"/>
                    </a:lnTo>
                    <a:lnTo>
                      <a:pt x="157" y="74"/>
                    </a:lnTo>
                    <a:lnTo>
                      <a:pt x="73" y="74"/>
                    </a:lnTo>
                    <a:lnTo>
                      <a:pt x="73" y="12"/>
                    </a:lnTo>
                    <a:close/>
                    <a:moveTo>
                      <a:pt x="157" y="84"/>
                    </a:moveTo>
                    <a:lnTo>
                      <a:pt x="157" y="157"/>
                    </a:lnTo>
                    <a:lnTo>
                      <a:pt x="73" y="146"/>
                    </a:lnTo>
                    <a:lnTo>
                      <a:pt x="73" y="84"/>
                    </a:lnTo>
                    <a:lnTo>
                      <a:pt x="157" y="84"/>
                    </a:lnTo>
                    <a:close/>
                    <a:moveTo>
                      <a:pt x="64" y="144"/>
                    </a:moveTo>
                    <a:lnTo>
                      <a:pt x="0" y="136"/>
                    </a:lnTo>
                    <a:lnTo>
                      <a:pt x="0" y="84"/>
                    </a:lnTo>
                    <a:lnTo>
                      <a:pt x="64" y="84"/>
                    </a:lnTo>
                    <a:lnTo>
                      <a:pt x="64"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42" name="Freeform 148"/>
              <p:cNvSpPr>
                <a:spLocks noEditPoints="1"/>
              </p:cNvSpPr>
              <p:nvPr/>
            </p:nvSpPr>
            <p:spPr bwMode="auto">
              <a:xfrm>
                <a:off x="9922047" y="5121955"/>
                <a:ext cx="272069" cy="272068"/>
              </a:xfrm>
              <a:custGeom>
                <a:avLst/>
                <a:gdLst>
                  <a:gd name="T0" fmla="*/ 11 w 85"/>
                  <a:gd name="T1" fmla="*/ 42 h 85"/>
                  <a:gd name="T2" fmla="*/ 29 w 85"/>
                  <a:gd name="T3" fmla="*/ 70 h 85"/>
                  <a:gd name="T4" fmla="*/ 14 w 85"/>
                  <a:gd name="T5" fmla="*/ 30 h 85"/>
                  <a:gd name="T6" fmla="*/ 11 w 85"/>
                  <a:gd name="T7" fmla="*/ 42 h 85"/>
                  <a:gd name="T8" fmla="*/ 64 w 85"/>
                  <a:gd name="T9" fmla="*/ 41 h 85"/>
                  <a:gd name="T10" fmla="*/ 62 w 85"/>
                  <a:gd name="T11" fmla="*/ 32 h 85"/>
                  <a:gd name="T12" fmla="*/ 59 w 85"/>
                  <a:gd name="T13" fmla="*/ 25 h 85"/>
                  <a:gd name="T14" fmla="*/ 64 w 85"/>
                  <a:gd name="T15" fmla="*/ 20 h 85"/>
                  <a:gd name="T16" fmla="*/ 64 w 85"/>
                  <a:gd name="T17" fmla="*/ 20 h 85"/>
                  <a:gd name="T18" fmla="*/ 43 w 85"/>
                  <a:gd name="T19" fmla="*/ 11 h 85"/>
                  <a:gd name="T20" fmla="*/ 16 w 85"/>
                  <a:gd name="T21" fmla="*/ 25 h 85"/>
                  <a:gd name="T22" fmla="*/ 18 w 85"/>
                  <a:gd name="T23" fmla="*/ 25 h 85"/>
                  <a:gd name="T24" fmla="*/ 27 w 85"/>
                  <a:gd name="T25" fmla="*/ 25 h 85"/>
                  <a:gd name="T26" fmla="*/ 27 w 85"/>
                  <a:gd name="T27" fmla="*/ 28 h 85"/>
                  <a:gd name="T28" fmla="*/ 23 w 85"/>
                  <a:gd name="T29" fmla="*/ 28 h 85"/>
                  <a:gd name="T30" fmla="*/ 35 w 85"/>
                  <a:gd name="T31" fmla="*/ 61 h 85"/>
                  <a:gd name="T32" fmla="*/ 42 w 85"/>
                  <a:gd name="T33" fmla="*/ 41 h 85"/>
                  <a:gd name="T34" fmla="*/ 37 w 85"/>
                  <a:gd name="T35" fmla="*/ 28 h 85"/>
                  <a:gd name="T36" fmla="*/ 34 w 85"/>
                  <a:gd name="T37" fmla="*/ 28 h 85"/>
                  <a:gd name="T38" fmla="*/ 34 w 85"/>
                  <a:gd name="T39" fmla="*/ 25 h 85"/>
                  <a:gd name="T40" fmla="*/ 42 w 85"/>
                  <a:gd name="T41" fmla="*/ 25 h 85"/>
                  <a:gd name="T42" fmla="*/ 51 w 85"/>
                  <a:gd name="T43" fmla="*/ 25 h 85"/>
                  <a:gd name="T44" fmla="*/ 51 w 85"/>
                  <a:gd name="T45" fmla="*/ 28 h 85"/>
                  <a:gd name="T46" fmla="*/ 47 w 85"/>
                  <a:gd name="T47" fmla="*/ 28 h 85"/>
                  <a:gd name="T48" fmla="*/ 59 w 85"/>
                  <a:gd name="T49" fmla="*/ 61 h 85"/>
                  <a:gd name="T50" fmla="*/ 62 w 85"/>
                  <a:gd name="T51" fmla="*/ 51 h 85"/>
                  <a:gd name="T52" fmla="*/ 64 w 85"/>
                  <a:gd name="T53" fmla="*/ 41 h 85"/>
                  <a:gd name="T54" fmla="*/ 43 w 85"/>
                  <a:gd name="T55" fmla="*/ 45 h 85"/>
                  <a:gd name="T56" fmla="*/ 34 w 85"/>
                  <a:gd name="T57" fmla="*/ 72 h 85"/>
                  <a:gd name="T58" fmla="*/ 43 w 85"/>
                  <a:gd name="T59" fmla="*/ 73 h 85"/>
                  <a:gd name="T60" fmla="*/ 53 w 85"/>
                  <a:gd name="T61" fmla="*/ 72 h 85"/>
                  <a:gd name="T62" fmla="*/ 53 w 85"/>
                  <a:gd name="T63" fmla="*/ 71 h 85"/>
                  <a:gd name="T64" fmla="*/ 43 w 85"/>
                  <a:gd name="T65" fmla="*/ 45 h 85"/>
                  <a:gd name="T66" fmla="*/ 71 w 85"/>
                  <a:gd name="T67" fmla="*/ 28 h 85"/>
                  <a:gd name="T68" fmla="*/ 71 w 85"/>
                  <a:gd name="T69" fmla="*/ 31 h 85"/>
                  <a:gd name="T70" fmla="*/ 69 w 85"/>
                  <a:gd name="T71" fmla="*/ 42 h 85"/>
                  <a:gd name="T72" fmla="*/ 59 w 85"/>
                  <a:gd name="T73" fmla="*/ 69 h 85"/>
                  <a:gd name="T74" fmla="*/ 75 w 85"/>
                  <a:gd name="T75" fmla="*/ 42 h 85"/>
                  <a:gd name="T76" fmla="*/ 71 w 85"/>
                  <a:gd name="T77" fmla="*/ 28 h 85"/>
                  <a:gd name="T78" fmla="*/ 43 w 85"/>
                  <a:gd name="T79" fmla="*/ 0 h 85"/>
                  <a:gd name="T80" fmla="*/ 0 w 85"/>
                  <a:gd name="T81" fmla="*/ 42 h 85"/>
                  <a:gd name="T82" fmla="*/ 43 w 85"/>
                  <a:gd name="T83" fmla="*/ 85 h 85"/>
                  <a:gd name="T84" fmla="*/ 85 w 85"/>
                  <a:gd name="T85" fmla="*/ 42 h 85"/>
                  <a:gd name="T86" fmla="*/ 43 w 85"/>
                  <a:gd name="T87" fmla="*/ 0 h 85"/>
                  <a:gd name="T88" fmla="*/ 43 w 85"/>
                  <a:gd name="T89" fmla="*/ 79 h 85"/>
                  <a:gd name="T90" fmla="*/ 6 w 85"/>
                  <a:gd name="T91" fmla="*/ 42 h 85"/>
                  <a:gd name="T92" fmla="*/ 43 w 85"/>
                  <a:gd name="T93" fmla="*/ 5 h 85"/>
                  <a:gd name="T94" fmla="*/ 80 w 85"/>
                  <a:gd name="T95" fmla="*/ 42 h 85"/>
                  <a:gd name="T96" fmla="*/ 43 w 85"/>
                  <a:gd name="T97" fmla="*/ 7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5" h="85">
                    <a:moveTo>
                      <a:pt x="11" y="42"/>
                    </a:moveTo>
                    <a:cubicBezTo>
                      <a:pt x="11" y="55"/>
                      <a:pt x="18" y="65"/>
                      <a:pt x="29" y="70"/>
                    </a:cubicBezTo>
                    <a:cubicBezTo>
                      <a:pt x="14" y="30"/>
                      <a:pt x="14" y="30"/>
                      <a:pt x="14" y="30"/>
                    </a:cubicBezTo>
                    <a:cubicBezTo>
                      <a:pt x="12" y="34"/>
                      <a:pt x="11" y="38"/>
                      <a:pt x="11" y="42"/>
                    </a:cubicBezTo>
                    <a:close/>
                    <a:moveTo>
                      <a:pt x="64" y="41"/>
                    </a:moveTo>
                    <a:cubicBezTo>
                      <a:pt x="64" y="37"/>
                      <a:pt x="63" y="34"/>
                      <a:pt x="62" y="32"/>
                    </a:cubicBezTo>
                    <a:cubicBezTo>
                      <a:pt x="60" y="30"/>
                      <a:pt x="59" y="28"/>
                      <a:pt x="59" y="25"/>
                    </a:cubicBezTo>
                    <a:cubicBezTo>
                      <a:pt x="59" y="22"/>
                      <a:pt x="61" y="20"/>
                      <a:pt x="64" y="20"/>
                    </a:cubicBezTo>
                    <a:cubicBezTo>
                      <a:pt x="64" y="20"/>
                      <a:pt x="64" y="20"/>
                      <a:pt x="64" y="20"/>
                    </a:cubicBezTo>
                    <a:cubicBezTo>
                      <a:pt x="59" y="15"/>
                      <a:pt x="51" y="11"/>
                      <a:pt x="43" y="11"/>
                    </a:cubicBezTo>
                    <a:cubicBezTo>
                      <a:pt x="32" y="11"/>
                      <a:pt x="22" y="17"/>
                      <a:pt x="16" y="25"/>
                    </a:cubicBezTo>
                    <a:cubicBezTo>
                      <a:pt x="17" y="25"/>
                      <a:pt x="18" y="25"/>
                      <a:pt x="18" y="25"/>
                    </a:cubicBezTo>
                    <a:cubicBezTo>
                      <a:pt x="22" y="25"/>
                      <a:pt x="27" y="25"/>
                      <a:pt x="27" y="25"/>
                    </a:cubicBezTo>
                    <a:cubicBezTo>
                      <a:pt x="29" y="25"/>
                      <a:pt x="29" y="27"/>
                      <a:pt x="27" y="28"/>
                    </a:cubicBezTo>
                    <a:cubicBezTo>
                      <a:pt x="27" y="28"/>
                      <a:pt x="25" y="28"/>
                      <a:pt x="23" y="28"/>
                    </a:cubicBezTo>
                    <a:cubicBezTo>
                      <a:pt x="35" y="61"/>
                      <a:pt x="35" y="61"/>
                      <a:pt x="35" y="61"/>
                    </a:cubicBezTo>
                    <a:cubicBezTo>
                      <a:pt x="42" y="41"/>
                      <a:pt x="42" y="41"/>
                      <a:pt x="42" y="41"/>
                    </a:cubicBezTo>
                    <a:cubicBezTo>
                      <a:pt x="37" y="28"/>
                      <a:pt x="37" y="28"/>
                      <a:pt x="37" y="28"/>
                    </a:cubicBezTo>
                    <a:cubicBezTo>
                      <a:pt x="35" y="28"/>
                      <a:pt x="34" y="28"/>
                      <a:pt x="34" y="28"/>
                    </a:cubicBezTo>
                    <a:cubicBezTo>
                      <a:pt x="32" y="27"/>
                      <a:pt x="32" y="25"/>
                      <a:pt x="34" y="25"/>
                    </a:cubicBezTo>
                    <a:cubicBezTo>
                      <a:pt x="34" y="25"/>
                      <a:pt x="39" y="25"/>
                      <a:pt x="42" y="25"/>
                    </a:cubicBezTo>
                    <a:cubicBezTo>
                      <a:pt x="46" y="25"/>
                      <a:pt x="51" y="25"/>
                      <a:pt x="51" y="25"/>
                    </a:cubicBezTo>
                    <a:cubicBezTo>
                      <a:pt x="52" y="25"/>
                      <a:pt x="53" y="27"/>
                      <a:pt x="51" y="28"/>
                    </a:cubicBezTo>
                    <a:cubicBezTo>
                      <a:pt x="51" y="28"/>
                      <a:pt x="49" y="28"/>
                      <a:pt x="47" y="28"/>
                    </a:cubicBezTo>
                    <a:cubicBezTo>
                      <a:pt x="59" y="61"/>
                      <a:pt x="59" y="61"/>
                      <a:pt x="59" y="61"/>
                    </a:cubicBezTo>
                    <a:cubicBezTo>
                      <a:pt x="62" y="51"/>
                      <a:pt x="62" y="51"/>
                      <a:pt x="62" y="51"/>
                    </a:cubicBezTo>
                    <a:cubicBezTo>
                      <a:pt x="63" y="47"/>
                      <a:pt x="64" y="43"/>
                      <a:pt x="64" y="41"/>
                    </a:cubicBezTo>
                    <a:close/>
                    <a:moveTo>
                      <a:pt x="43" y="45"/>
                    </a:moveTo>
                    <a:cubicBezTo>
                      <a:pt x="34" y="72"/>
                      <a:pt x="34" y="72"/>
                      <a:pt x="34" y="72"/>
                    </a:cubicBezTo>
                    <a:cubicBezTo>
                      <a:pt x="37" y="73"/>
                      <a:pt x="40" y="73"/>
                      <a:pt x="43" y="73"/>
                    </a:cubicBezTo>
                    <a:cubicBezTo>
                      <a:pt x="47" y="73"/>
                      <a:pt x="50" y="73"/>
                      <a:pt x="53" y="72"/>
                    </a:cubicBezTo>
                    <a:cubicBezTo>
                      <a:pt x="53" y="71"/>
                      <a:pt x="53" y="71"/>
                      <a:pt x="53" y="71"/>
                    </a:cubicBezTo>
                    <a:lnTo>
                      <a:pt x="43" y="45"/>
                    </a:lnTo>
                    <a:close/>
                    <a:moveTo>
                      <a:pt x="71" y="28"/>
                    </a:moveTo>
                    <a:cubicBezTo>
                      <a:pt x="71" y="29"/>
                      <a:pt x="71" y="30"/>
                      <a:pt x="71" y="31"/>
                    </a:cubicBezTo>
                    <a:cubicBezTo>
                      <a:pt x="71" y="34"/>
                      <a:pt x="70" y="37"/>
                      <a:pt x="69" y="42"/>
                    </a:cubicBezTo>
                    <a:cubicBezTo>
                      <a:pt x="59" y="69"/>
                      <a:pt x="59" y="69"/>
                      <a:pt x="59" y="69"/>
                    </a:cubicBezTo>
                    <a:cubicBezTo>
                      <a:pt x="68" y="64"/>
                      <a:pt x="75" y="54"/>
                      <a:pt x="75" y="42"/>
                    </a:cubicBezTo>
                    <a:cubicBezTo>
                      <a:pt x="75" y="37"/>
                      <a:pt x="73" y="32"/>
                      <a:pt x="71" y="28"/>
                    </a:cubicBezTo>
                    <a:close/>
                    <a:moveTo>
                      <a:pt x="43" y="0"/>
                    </a:moveTo>
                    <a:cubicBezTo>
                      <a:pt x="19" y="0"/>
                      <a:pt x="0" y="19"/>
                      <a:pt x="0" y="42"/>
                    </a:cubicBezTo>
                    <a:cubicBezTo>
                      <a:pt x="0" y="66"/>
                      <a:pt x="19" y="85"/>
                      <a:pt x="43" y="85"/>
                    </a:cubicBezTo>
                    <a:cubicBezTo>
                      <a:pt x="66" y="85"/>
                      <a:pt x="85" y="66"/>
                      <a:pt x="85" y="42"/>
                    </a:cubicBezTo>
                    <a:cubicBezTo>
                      <a:pt x="85" y="19"/>
                      <a:pt x="66" y="0"/>
                      <a:pt x="43" y="0"/>
                    </a:cubicBezTo>
                    <a:close/>
                    <a:moveTo>
                      <a:pt x="43" y="79"/>
                    </a:moveTo>
                    <a:cubicBezTo>
                      <a:pt x="22" y="79"/>
                      <a:pt x="6" y="63"/>
                      <a:pt x="6" y="42"/>
                    </a:cubicBezTo>
                    <a:cubicBezTo>
                      <a:pt x="6" y="22"/>
                      <a:pt x="22" y="5"/>
                      <a:pt x="43" y="5"/>
                    </a:cubicBezTo>
                    <a:cubicBezTo>
                      <a:pt x="63" y="5"/>
                      <a:pt x="80" y="22"/>
                      <a:pt x="80" y="42"/>
                    </a:cubicBezTo>
                    <a:cubicBezTo>
                      <a:pt x="80" y="63"/>
                      <a:pt x="63" y="79"/>
                      <a:pt x="43"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43" name="Freeform 149"/>
              <p:cNvSpPr>
                <a:spLocks/>
              </p:cNvSpPr>
              <p:nvPr/>
            </p:nvSpPr>
            <p:spPr bwMode="auto">
              <a:xfrm>
                <a:off x="10258707" y="5621075"/>
                <a:ext cx="364063" cy="360148"/>
              </a:xfrm>
              <a:custGeom>
                <a:avLst/>
                <a:gdLst>
                  <a:gd name="T0" fmla="*/ 110 w 114"/>
                  <a:gd name="T1" fmla="*/ 90 h 113"/>
                  <a:gd name="T2" fmla="*/ 60 w 114"/>
                  <a:gd name="T3" fmla="*/ 47 h 113"/>
                  <a:gd name="T4" fmla="*/ 64 w 114"/>
                  <a:gd name="T5" fmla="*/ 32 h 113"/>
                  <a:gd name="T6" fmla="*/ 32 w 114"/>
                  <a:gd name="T7" fmla="*/ 0 h 113"/>
                  <a:gd name="T8" fmla="*/ 23 w 114"/>
                  <a:gd name="T9" fmla="*/ 1 h 113"/>
                  <a:gd name="T10" fmla="*/ 41 w 114"/>
                  <a:gd name="T11" fmla="*/ 20 h 113"/>
                  <a:gd name="T12" fmla="*/ 41 w 114"/>
                  <a:gd name="T13" fmla="*/ 30 h 113"/>
                  <a:gd name="T14" fmla="*/ 30 w 114"/>
                  <a:gd name="T15" fmla="*/ 41 h 113"/>
                  <a:gd name="T16" fmla="*/ 20 w 114"/>
                  <a:gd name="T17" fmla="*/ 41 h 113"/>
                  <a:gd name="T18" fmla="*/ 1 w 114"/>
                  <a:gd name="T19" fmla="*/ 23 h 113"/>
                  <a:gd name="T20" fmla="*/ 0 w 114"/>
                  <a:gd name="T21" fmla="*/ 32 h 113"/>
                  <a:gd name="T22" fmla="*/ 32 w 114"/>
                  <a:gd name="T23" fmla="*/ 63 h 113"/>
                  <a:gd name="T24" fmla="*/ 47 w 114"/>
                  <a:gd name="T25" fmla="*/ 60 h 113"/>
                  <a:gd name="T26" fmla="*/ 90 w 114"/>
                  <a:gd name="T27" fmla="*/ 110 h 113"/>
                  <a:gd name="T28" fmla="*/ 100 w 114"/>
                  <a:gd name="T29" fmla="*/ 111 h 113"/>
                  <a:gd name="T30" fmla="*/ 111 w 114"/>
                  <a:gd name="T31" fmla="*/ 100 h 113"/>
                  <a:gd name="T32" fmla="*/ 110 w 114"/>
                  <a:gd name="T33" fmla="*/ 9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4" h="113">
                    <a:moveTo>
                      <a:pt x="110" y="90"/>
                    </a:moveTo>
                    <a:cubicBezTo>
                      <a:pt x="60" y="47"/>
                      <a:pt x="60" y="47"/>
                      <a:pt x="60" y="47"/>
                    </a:cubicBezTo>
                    <a:cubicBezTo>
                      <a:pt x="62" y="42"/>
                      <a:pt x="64" y="37"/>
                      <a:pt x="64" y="32"/>
                    </a:cubicBezTo>
                    <a:cubicBezTo>
                      <a:pt x="64" y="14"/>
                      <a:pt x="49" y="0"/>
                      <a:pt x="32" y="0"/>
                    </a:cubicBezTo>
                    <a:cubicBezTo>
                      <a:pt x="29" y="0"/>
                      <a:pt x="26" y="0"/>
                      <a:pt x="23" y="1"/>
                    </a:cubicBezTo>
                    <a:cubicBezTo>
                      <a:pt x="41" y="20"/>
                      <a:pt x="41" y="20"/>
                      <a:pt x="41" y="20"/>
                    </a:cubicBezTo>
                    <a:cubicBezTo>
                      <a:pt x="44" y="22"/>
                      <a:pt x="44" y="27"/>
                      <a:pt x="41" y="30"/>
                    </a:cubicBezTo>
                    <a:cubicBezTo>
                      <a:pt x="30" y="41"/>
                      <a:pt x="30" y="41"/>
                      <a:pt x="30" y="41"/>
                    </a:cubicBezTo>
                    <a:cubicBezTo>
                      <a:pt x="27" y="44"/>
                      <a:pt x="23" y="44"/>
                      <a:pt x="20" y="41"/>
                    </a:cubicBezTo>
                    <a:cubicBezTo>
                      <a:pt x="1" y="23"/>
                      <a:pt x="1" y="23"/>
                      <a:pt x="1" y="23"/>
                    </a:cubicBezTo>
                    <a:cubicBezTo>
                      <a:pt x="1" y="25"/>
                      <a:pt x="0" y="29"/>
                      <a:pt x="0" y="32"/>
                    </a:cubicBezTo>
                    <a:cubicBezTo>
                      <a:pt x="0" y="49"/>
                      <a:pt x="14" y="63"/>
                      <a:pt x="32" y="63"/>
                    </a:cubicBezTo>
                    <a:cubicBezTo>
                      <a:pt x="37" y="63"/>
                      <a:pt x="42" y="62"/>
                      <a:pt x="47" y="60"/>
                    </a:cubicBezTo>
                    <a:cubicBezTo>
                      <a:pt x="90" y="110"/>
                      <a:pt x="90" y="110"/>
                      <a:pt x="90" y="110"/>
                    </a:cubicBezTo>
                    <a:cubicBezTo>
                      <a:pt x="93" y="113"/>
                      <a:pt x="97" y="113"/>
                      <a:pt x="100" y="111"/>
                    </a:cubicBezTo>
                    <a:cubicBezTo>
                      <a:pt x="111" y="100"/>
                      <a:pt x="111" y="100"/>
                      <a:pt x="111" y="100"/>
                    </a:cubicBezTo>
                    <a:cubicBezTo>
                      <a:pt x="114" y="97"/>
                      <a:pt x="113" y="93"/>
                      <a:pt x="110" y="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44" name="Freeform 150"/>
              <p:cNvSpPr>
                <a:spLocks noEditPoints="1"/>
              </p:cNvSpPr>
              <p:nvPr/>
            </p:nvSpPr>
            <p:spPr bwMode="auto">
              <a:xfrm>
                <a:off x="9160647" y="5274627"/>
                <a:ext cx="358192" cy="550009"/>
              </a:xfrm>
              <a:custGeom>
                <a:avLst/>
                <a:gdLst>
                  <a:gd name="T0" fmla="*/ 84 w 112"/>
                  <a:gd name="T1" fmla="*/ 3 h 172"/>
                  <a:gd name="T2" fmla="*/ 111 w 112"/>
                  <a:gd name="T3" fmla="*/ 19 h 172"/>
                  <a:gd name="T4" fmla="*/ 110 w 112"/>
                  <a:gd name="T5" fmla="*/ 33 h 172"/>
                  <a:gd name="T6" fmla="*/ 103 w 112"/>
                  <a:gd name="T7" fmla="*/ 44 h 172"/>
                  <a:gd name="T8" fmla="*/ 65 w 112"/>
                  <a:gd name="T9" fmla="*/ 21 h 172"/>
                  <a:gd name="T10" fmla="*/ 72 w 112"/>
                  <a:gd name="T11" fmla="*/ 10 h 172"/>
                  <a:gd name="T12" fmla="*/ 84 w 112"/>
                  <a:gd name="T13" fmla="*/ 3 h 172"/>
                  <a:gd name="T14" fmla="*/ 0 w 112"/>
                  <a:gd name="T15" fmla="*/ 130 h 172"/>
                  <a:gd name="T16" fmla="*/ 1 w 112"/>
                  <a:gd name="T17" fmla="*/ 172 h 172"/>
                  <a:gd name="T18" fmla="*/ 38 w 112"/>
                  <a:gd name="T19" fmla="*/ 153 h 172"/>
                  <a:gd name="T20" fmla="*/ 98 w 112"/>
                  <a:gd name="T21" fmla="*/ 52 h 172"/>
                  <a:gd name="T22" fmla="*/ 60 w 112"/>
                  <a:gd name="T23" fmla="*/ 29 h 172"/>
                  <a:gd name="T24" fmla="*/ 0 w 112"/>
                  <a:gd name="T25" fmla="*/ 130 h 172"/>
                  <a:gd name="T26" fmla="*/ 76 w 112"/>
                  <a:gd name="T27" fmla="*/ 57 h 172"/>
                  <a:gd name="T28" fmla="*/ 30 w 112"/>
                  <a:gd name="T29" fmla="*/ 134 h 172"/>
                  <a:gd name="T30" fmla="*/ 20 w 112"/>
                  <a:gd name="T31" fmla="*/ 128 h 172"/>
                  <a:gd name="T32" fmla="*/ 66 w 112"/>
                  <a:gd name="T33" fmla="*/ 52 h 172"/>
                  <a:gd name="T34" fmla="*/ 76 w 112"/>
                  <a:gd name="T35" fmla="*/ 57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2" h="172">
                    <a:moveTo>
                      <a:pt x="84" y="3"/>
                    </a:moveTo>
                    <a:cubicBezTo>
                      <a:pt x="96" y="0"/>
                      <a:pt x="108" y="7"/>
                      <a:pt x="111" y="19"/>
                    </a:cubicBezTo>
                    <a:cubicBezTo>
                      <a:pt x="112" y="24"/>
                      <a:pt x="112" y="29"/>
                      <a:pt x="110" y="33"/>
                    </a:cubicBezTo>
                    <a:cubicBezTo>
                      <a:pt x="103" y="44"/>
                      <a:pt x="103" y="44"/>
                      <a:pt x="103" y="44"/>
                    </a:cubicBezTo>
                    <a:cubicBezTo>
                      <a:pt x="65" y="21"/>
                      <a:pt x="65" y="21"/>
                      <a:pt x="65" y="21"/>
                    </a:cubicBezTo>
                    <a:cubicBezTo>
                      <a:pt x="72" y="10"/>
                      <a:pt x="72" y="10"/>
                      <a:pt x="72" y="10"/>
                    </a:cubicBezTo>
                    <a:cubicBezTo>
                      <a:pt x="75" y="7"/>
                      <a:pt x="79" y="4"/>
                      <a:pt x="84" y="3"/>
                    </a:cubicBezTo>
                    <a:close/>
                    <a:moveTo>
                      <a:pt x="0" y="130"/>
                    </a:moveTo>
                    <a:cubicBezTo>
                      <a:pt x="1" y="172"/>
                      <a:pt x="1" y="172"/>
                      <a:pt x="1" y="172"/>
                    </a:cubicBezTo>
                    <a:cubicBezTo>
                      <a:pt x="38" y="153"/>
                      <a:pt x="38" y="153"/>
                      <a:pt x="38" y="153"/>
                    </a:cubicBezTo>
                    <a:cubicBezTo>
                      <a:pt x="98" y="52"/>
                      <a:pt x="98" y="52"/>
                      <a:pt x="98" y="52"/>
                    </a:cubicBezTo>
                    <a:cubicBezTo>
                      <a:pt x="60" y="29"/>
                      <a:pt x="60" y="29"/>
                      <a:pt x="60" y="29"/>
                    </a:cubicBezTo>
                    <a:lnTo>
                      <a:pt x="0" y="130"/>
                    </a:lnTo>
                    <a:close/>
                    <a:moveTo>
                      <a:pt x="76" y="57"/>
                    </a:moveTo>
                    <a:cubicBezTo>
                      <a:pt x="30" y="134"/>
                      <a:pt x="30" y="134"/>
                      <a:pt x="30" y="134"/>
                    </a:cubicBezTo>
                    <a:cubicBezTo>
                      <a:pt x="20" y="128"/>
                      <a:pt x="20" y="128"/>
                      <a:pt x="20" y="128"/>
                    </a:cubicBezTo>
                    <a:cubicBezTo>
                      <a:pt x="66" y="52"/>
                      <a:pt x="66" y="52"/>
                      <a:pt x="66" y="52"/>
                    </a:cubicBezTo>
                    <a:lnTo>
                      <a:pt x="76"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45" name="Freeform 151"/>
              <p:cNvSpPr>
                <a:spLocks noEditPoints="1"/>
              </p:cNvSpPr>
              <p:nvPr/>
            </p:nvSpPr>
            <p:spPr bwMode="auto">
              <a:xfrm>
                <a:off x="9589301" y="5294200"/>
                <a:ext cx="305343" cy="348404"/>
              </a:xfrm>
              <a:custGeom>
                <a:avLst/>
                <a:gdLst>
                  <a:gd name="T0" fmla="*/ 40 w 95"/>
                  <a:gd name="T1" fmla="*/ 61 h 109"/>
                  <a:gd name="T2" fmla="*/ 34 w 95"/>
                  <a:gd name="T3" fmla="*/ 54 h 109"/>
                  <a:gd name="T4" fmla="*/ 13 w 95"/>
                  <a:gd name="T5" fmla="*/ 75 h 109"/>
                  <a:gd name="T6" fmla="*/ 34 w 95"/>
                  <a:gd name="T7" fmla="*/ 95 h 109"/>
                  <a:gd name="T8" fmla="*/ 40 w 95"/>
                  <a:gd name="T9" fmla="*/ 88 h 109"/>
                  <a:gd name="T10" fmla="*/ 27 w 95"/>
                  <a:gd name="T11" fmla="*/ 75 h 109"/>
                  <a:gd name="T12" fmla="*/ 40 w 95"/>
                  <a:gd name="T13" fmla="*/ 61 h 109"/>
                  <a:gd name="T14" fmla="*/ 54 w 95"/>
                  <a:gd name="T15" fmla="*/ 88 h 109"/>
                  <a:gd name="T16" fmla="*/ 61 w 95"/>
                  <a:gd name="T17" fmla="*/ 95 h 109"/>
                  <a:gd name="T18" fmla="*/ 81 w 95"/>
                  <a:gd name="T19" fmla="*/ 75 h 109"/>
                  <a:gd name="T20" fmla="*/ 61 w 95"/>
                  <a:gd name="T21" fmla="*/ 54 h 109"/>
                  <a:gd name="T22" fmla="*/ 54 w 95"/>
                  <a:gd name="T23" fmla="*/ 61 h 109"/>
                  <a:gd name="T24" fmla="*/ 68 w 95"/>
                  <a:gd name="T25" fmla="*/ 75 h 109"/>
                  <a:gd name="T26" fmla="*/ 54 w 95"/>
                  <a:gd name="T27" fmla="*/ 88 h 109"/>
                  <a:gd name="T28" fmla="*/ 89 w 95"/>
                  <a:gd name="T29" fmla="*/ 21 h 109"/>
                  <a:gd name="T30" fmla="*/ 74 w 95"/>
                  <a:gd name="T31" fmla="*/ 6 h 109"/>
                  <a:gd name="T32" fmla="*/ 59 w 95"/>
                  <a:gd name="T33" fmla="*/ 0 h 109"/>
                  <a:gd name="T34" fmla="*/ 8 w 95"/>
                  <a:gd name="T35" fmla="*/ 0 h 109"/>
                  <a:gd name="T36" fmla="*/ 0 w 95"/>
                  <a:gd name="T37" fmla="*/ 8 h 109"/>
                  <a:gd name="T38" fmla="*/ 0 w 95"/>
                  <a:gd name="T39" fmla="*/ 100 h 109"/>
                  <a:gd name="T40" fmla="*/ 8 w 95"/>
                  <a:gd name="T41" fmla="*/ 109 h 109"/>
                  <a:gd name="T42" fmla="*/ 86 w 95"/>
                  <a:gd name="T43" fmla="*/ 109 h 109"/>
                  <a:gd name="T44" fmla="*/ 95 w 95"/>
                  <a:gd name="T45" fmla="*/ 100 h 109"/>
                  <a:gd name="T46" fmla="*/ 95 w 95"/>
                  <a:gd name="T47" fmla="*/ 36 h 109"/>
                  <a:gd name="T48" fmla="*/ 89 w 95"/>
                  <a:gd name="T49" fmla="*/ 21 h 109"/>
                  <a:gd name="T50" fmla="*/ 84 w 95"/>
                  <a:gd name="T51" fmla="*/ 26 h 109"/>
                  <a:gd name="T52" fmla="*/ 85 w 95"/>
                  <a:gd name="T53" fmla="*/ 27 h 109"/>
                  <a:gd name="T54" fmla="*/ 68 w 95"/>
                  <a:gd name="T55" fmla="*/ 27 h 109"/>
                  <a:gd name="T56" fmla="*/ 68 w 95"/>
                  <a:gd name="T57" fmla="*/ 10 h 109"/>
                  <a:gd name="T58" fmla="*/ 69 w 95"/>
                  <a:gd name="T59" fmla="*/ 11 h 109"/>
                  <a:gd name="T60" fmla="*/ 84 w 95"/>
                  <a:gd name="T61" fmla="*/ 26 h 109"/>
                  <a:gd name="T62" fmla="*/ 88 w 95"/>
                  <a:gd name="T63" fmla="*/ 100 h 109"/>
                  <a:gd name="T64" fmla="*/ 86 w 95"/>
                  <a:gd name="T65" fmla="*/ 102 h 109"/>
                  <a:gd name="T66" fmla="*/ 8 w 95"/>
                  <a:gd name="T67" fmla="*/ 102 h 109"/>
                  <a:gd name="T68" fmla="*/ 6 w 95"/>
                  <a:gd name="T69" fmla="*/ 100 h 109"/>
                  <a:gd name="T70" fmla="*/ 6 w 95"/>
                  <a:gd name="T71" fmla="*/ 8 h 109"/>
                  <a:gd name="T72" fmla="*/ 8 w 95"/>
                  <a:gd name="T73" fmla="*/ 7 h 109"/>
                  <a:gd name="T74" fmla="*/ 59 w 95"/>
                  <a:gd name="T75" fmla="*/ 7 h 109"/>
                  <a:gd name="T76" fmla="*/ 61 w 95"/>
                  <a:gd name="T77" fmla="*/ 7 h 109"/>
                  <a:gd name="T78" fmla="*/ 61 w 95"/>
                  <a:gd name="T79" fmla="*/ 34 h 109"/>
                  <a:gd name="T80" fmla="*/ 88 w 95"/>
                  <a:gd name="T81" fmla="*/ 34 h 109"/>
                  <a:gd name="T82" fmla="*/ 88 w 95"/>
                  <a:gd name="T83" fmla="*/ 36 h 109"/>
                  <a:gd name="T84" fmla="*/ 88 w 95"/>
                  <a:gd name="T85" fmla="*/ 10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5" h="109">
                    <a:moveTo>
                      <a:pt x="40" y="61"/>
                    </a:moveTo>
                    <a:cubicBezTo>
                      <a:pt x="34" y="54"/>
                      <a:pt x="34" y="54"/>
                      <a:pt x="34" y="54"/>
                    </a:cubicBezTo>
                    <a:cubicBezTo>
                      <a:pt x="13" y="75"/>
                      <a:pt x="13" y="75"/>
                      <a:pt x="13" y="75"/>
                    </a:cubicBezTo>
                    <a:cubicBezTo>
                      <a:pt x="34" y="95"/>
                      <a:pt x="34" y="95"/>
                      <a:pt x="34" y="95"/>
                    </a:cubicBezTo>
                    <a:cubicBezTo>
                      <a:pt x="40" y="88"/>
                      <a:pt x="40" y="88"/>
                      <a:pt x="40" y="88"/>
                    </a:cubicBezTo>
                    <a:cubicBezTo>
                      <a:pt x="27" y="75"/>
                      <a:pt x="27" y="75"/>
                      <a:pt x="27" y="75"/>
                    </a:cubicBezTo>
                    <a:lnTo>
                      <a:pt x="40" y="61"/>
                    </a:lnTo>
                    <a:close/>
                    <a:moveTo>
                      <a:pt x="54" y="88"/>
                    </a:moveTo>
                    <a:cubicBezTo>
                      <a:pt x="61" y="95"/>
                      <a:pt x="61" y="95"/>
                      <a:pt x="61" y="95"/>
                    </a:cubicBezTo>
                    <a:cubicBezTo>
                      <a:pt x="81" y="75"/>
                      <a:pt x="81" y="75"/>
                      <a:pt x="81" y="75"/>
                    </a:cubicBezTo>
                    <a:cubicBezTo>
                      <a:pt x="61" y="54"/>
                      <a:pt x="61" y="54"/>
                      <a:pt x="61" y="54"/>
                    </a:cubicBezTo>
                    <a:cubicBezTo>
                      <a:pt x="54" y="61"/>
                      <a:pt x="54" y="61"/>
                      <a:pt x="54" y="61"/>
                    </a:cubicBezTo>
                    <a:cubicBezTo>
                      <a:pt x="68" y="75"/>
                      <a:pt x="68" y="75"/>
                      <a:pt x="68" y="75"/>
                    </a:cubicBezTo>
                    <a:lnTo>
                      <a:pt x="54" y="88"/>
                    </a:lnTo>
                    <a:close/>
                    <a:moveTo>
                      <a:pt x="89" y="21"/>
                    </a:moveTo>
                    <a:cubicBezTo>
                      <a:pt x="74" y="6"/>
                      <a:pt x="74" y="6"/>
                      <a:pt x="74" y="6"/>
                    </a:cubicBezTo>
                    <a:cubicBezTo>
                      <a:pt x="70" y="3"/>
                      <a:pt x="64" y="0"/>
                      <a:pt x="59" y="0"/>
                    </a:cubicBezTo>
                    <a:cubicBezTo>
                      <a:pt x="8" y="0"/>
                      <a:pt x="8" y="0"/>
                      <a:pt x="8" y="0"/>
                    </a:cubicBezTo>
                    <a:cubicBezTo>
                      <a:pt x="3" y="0"/>
                      <a:pt x="0" y="4"/>
                      <a:pt x="0" y="8"/>
                    </a:cubicBezTo>
                    <a:cubicBezTo>
                      <a:pt x="0" y="100"/>
                      <a:pt x="0" y="100"/>
                      <a:pt x="0" y="100"/>
                    </a:cubicBezTo>
                    <a:cubicBezTo>
                      <a:pt x="0" y="105"/>
                      <a:pt x="3" y="109"/>
                      <a:pt x="8" y="109"/>
                    </a:cubicBezTo>
                    <a:cubicBezTo>
                      <a:pt x="86" y="109"/>
                      <a:pt x="86" y="109"/>
                      <a:pt x="86" y="109"/>
                    </a:cubicBezTo>
                    <a:cubicBezTo>
                      <a:pt x="91" y="109"/>
                      <a:pt x="95" y="105"/>
                      <a:pt x="95" y="100"/>
                    </a:cubicBezTo>
                    <a:cubicBezTo>
                      <a:pt x="95" y="36"/>
                      <a:pt x="95" y="36"/>
                      <a:pt x="95" y="36"/>
                    </a:cubicBezTo>
                    <a:cubicBezTo>
                      <a:pt x="95" y="31"/>
                      <a:pt x="92" y="24"/>
                      <a:pt x="89" y="21"/>
                    </a:cubicBezTo>
                    <a:close/>
                    <a:moveTo>
                      <a:pt x="84" y="26"/>
                    </a:moveTo>
                    <a:cubicBezTo>
                      <a:pt x="84" y="26"/>
                      <a:pt x="85" y="27"/>
                      <a:pt x="85" y="27"/>
                    </a:cubicBezTo>
                    <a:cubicBezTo>
                      <a:pt x="68" y="27"/>
                      <a:pt x="68" y="27"/>
                      <a:pt x="68" y="27"/>
                    </a:cubicBezTo>
                    <a:cubicBezTo>
                      <a:pt x="68" y="10"/>
                      <a:pt x="68" y="10"/>
                      <a:pt x="68" y="10"/>
                    </a:cubicBezTo>
                    <a:cubicBezTo>
                      <a:pt x="68" y="10"/>
                      <a:pt x="68" y="10"/>
                      <a:pt x="69" y="11"/>
                    </a:cubicBezTo>
                    <a:lnTo>
                      <a:pt x="84" y="26"/>
                    </a:lnTo>
                    <a:close/>
                    <a:moveTo>
                      <a:pt x="88" y="100"/>
                    </a:moveTo>
                    <a:cubicBezTo>
                      <a:pt x="88" y="101"/>
                      <a:pt x="87" y="102"/>
                      <a:pt x="86" y="102"/>
                    </a:cubicBezTo>
                    <a:cubicBezTo>
                      <a:pt x="8" y="102"/>
                      <a:pt x="8" y="102"/>
                      <a:pt x="8" y="102"/>
                    </a:cubicBezTo>
                    <a:cubicBezTo>
                      <a:pt x="7" y="102"/>
                      <a:pt x="6" y="101"/>
                      <a:pt x="6" y="100"/>
                    </a:cubicBezTo>
                    <a:cubicBezTo>
                      <a:pt x="6" y="8"/>
                      <a:pt x="6" y="8"/>
                      <a:pt x="6" y="8"/>
                    </a:cubicBezTo>
                    <a:cubicBezTo>
                      <a:pt x="6" y="7"/>
                      <a:pt x="7" y="7"/>
                      <a:pt x="8" y="7"/>
                    </a:cubicBezTo>
                    <a:cubicBezTo>
                      <a:pt x="59" y="7"/>
                      <a:pt x="59" y="7"/>
                      <a:pt x="59" y="7"/>
                    </a:cubicBezTo>
                    <a:cubicBezTo>
                      <a:pt x="60" y="7"/>
                      <a:pt x="60" y="7"/>
                      <a:pt x="61" y="7"/>
                    </a:cubicBezTo>
                    <a:cubicBezTo>
                      <a:pt x="61" y="34"/>
                      <a:pt x="61" y="34"/>
                      <a:pt x="61" y="34"/>
                    </a:cubicBezTo>
                    <a:cubicBezTo>
                      <a:pt x="88" y="34"/>
                      <a:pt x="88" y="34"/>
                      <a:pt x="88" y="34"/>
                    </a:cubicBezTo>
                    <a:cubicBezTo>
                      <a:pt x="88" y="34"/>
                      <a:pt x="88" y="35"/>
                      <a:pt x="88" y="36"/>
                    </a:cubicBezTo>
                    <a:lnTo>
                      <a:pt x="88"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46" name="Freeform 152"/>
              <p:cNvSpPr>
                <a:spLocks noEditPoints="1"/>
              </p:cNvSpPr>
              <p:nvPr/>
            </p:nvSpPr>
            <p:spPr bwMode="auto">
              <a:xfrm>
                <a:off x="9029505" y="1945211"/>
                <a:ext cx="401253" cy="297514"/>
              </a:xfrm>
              <a:custGeom>
                <a:avLst/>
                <a:gdLst>
                  <a:gd name="T0" fmla="*/ 101 w 125"/>
                  <a:gd name="T1" fmla="*/ 0 h 93"/>
                  <a:gd name="T2" fmla="*/ 23 w 125"/>
                  <a:gd name="T3" fmla="*/ 0 h 93"/>
                  <a:gd name="T4" fmla="*/ 0 w 125"/>
                  <a:gd name="T5" fmla="*/ 23 h 93"/>
                  <a:gd name="T6" fmla="*/ 0 w 125"/>
                  <a:gd name="T7" fmla="*/ 70 h 93"/>
                  <a:gd name="T8" fmla="*/ 23 w 125"/>
                  <a:gd name="T9" fmla="*/ 93 h 93"/>
                  <a:gd name="T10" fmla="*/ 101 w 125"/>
                  <a:gd name="T11" fmla="*/ 93 h 93"/>
                  <a:gd name="T12" fmla="*/ 125 w 125"/>
                  <a:gd name="T13" fmla="*/ 70 h 93"/>
                  <a:gd name="T14" fmla="*/ 125 w 125"/>
                  <a:gd name="T15" fmla="*/ 23 h 93"/>
                  <a:gd name="T16" fmla="*/ 101 w 125"/>
                  <a:gd name="T17" fmla="*/ 0 h 93"/>
                  <a:gd name="T18" fmla="*/ 47 w 125"/>
                  <a:gd name="T19" fmla="*/ 78 h 93"/>
                  <a:gd name="T20" fmla="*/ 47 w 125"/>
                  <a:gd name="T21" fmla="*/ 15 h 93"/>
                  <a:gd name="T22" fmla="*/ 86 w 125"/>
                  <a:gd name="T23" fmla="*/ 46 h 93"/>
                  <a:gd name="T24" fmla="*/ 47 w 125"/>
                  <a:gd name="T25" fmla="*/ 78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5" h="93">
                    <a:moveTo>
                      <a:pt x="101" y="0"/>
                    </a:moveTo>
                    <a:cubicBezTo>
                      <a:pt x="23" y="0"/>
                      <a:pt x="23" y="0"/>
                      <a:pt x="23" y="0"/>
                    </a:cubicBezTo>
                    <a:cubicBezTo>
                      <a:pt x="11" y="0"/>
                      <a:pt x="0" y="10"/>
                      <a:pt x="0" y="23"/>
                    </a:cubicBezTo>
                    <a:cubicBezTo>
                      <a:pt x="0" y="70"/>
                      <a:pt x="0" y="70"/>
                      <a:pt x="0" y="70"/>
                    </a:cubicBezTo>
                    <a:cubicBezTo>
                      <a:pt x="0" y="83"/>
                      <a:pt x="11" y="93"/>
                      <a:pt x="23" y="93"/>
                    </a:cubicBezTo>
                    <a:cubicBezTo>
                      <a:pt x="101" y="93"/>
                      <a:pt x="101" y="93"/>
                      <a:pt x="101" y="93"/>
                    </a:cubicBezTo>
                    <a:cubicBezTo>
                      <a:pt x="114" y="93"/>
                      <a:pt x="125" y="83"/>
                      <a:pt x="125" y="70"/>
                    </a:cubicBezTo>
                    <a:cubicBezTo>
                      <a:pt x="125" y="23"/>
                      <a:pt x="125" y="23"/>
                      <a:pt x="125" y="23"/>
                    </a:cubicBezTo>
                    <a:cubicBezTo>
                      <a:pt x="125" y="10"/>
                      <a:pt x="114" y="0"/>
                      <a:pt x="101" y="0"/>
                    </a:cubicBezTo>
                    <a:close/>
                    <a:moveTo>
                      <a:pt x="47" y="78"/>
                    </a:moveTo>
                    <a:cubicBezTo>
                      <a:pt x="47" y="15"/>
                      <a:pt x="47" y="15"/>
                      <a:pt x="47" y="15"/>
                    </a:cubicBezTo>
                    <a:cubicBezTo>
                      <a:pt x="86" y="46"/>
                      <a:pt x="86" y="46"/>
                      <a:pt x="86" y="46"/>
                    </a:cubicBezTo>
                    <a:lnTo>
                      <a:pt x="47"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47" name="Freeform 153"/>
              <p:cNvSpPr>
                <a:spLocks noEditPoints="1"/>
              </p:cNvSpPr>
              <p:nvPr/>
            </p:nvSpPr>
            <p:spPr bwMode="auto">
              <a:xfrm>
                <a:off x="8534302" y="4360555"/>
                <a:ext cx="207477" cy="211391"/>
              </a:xfrm>
              <a:custGeom>
                <a:avLst/>
                <a:gdLst>
                  <a:gd name="T0" fmla="*/ 61 w 65"/>
                  <a:gd name="T1" fmla="*/ 19 h 66"/>
                  <a:gd name="T2" fmla="*/ 47 w 65"/>
                  <a:gd name="T3" fmla="*/ 4 h 66"/>
                  <a:gd name="T4" fmla="*/ 51 w 65"/>
                  <a:gd name="T5" fmla="*/ 0 h 66"/>
                  <a:gd name="T6" fmla="*/ 65 w 65"/>
                  <a:gd name="T7" fmla="*/ 15 h 66"/>
                  <a:gd name="T8" fmla="*/ 61 w 65"/>
                  <a:gd name="T9" fmla="*/ 19 h 66"/>
                  <a:gd name="T10" fmla="*/ 57 w 65"/>
                  <a:gd name="T11" fmla="*/ 23 h 66"/>
                  <a:gd name="T12" fmla="*/ 55 w 65"/>
                  <a:gd name="T13" fmla="*/ 46 h 66"/>
                  <a:gd name="T14" fmla="*/ 10 w 65"/>
                  <a:gd name="T15" fmla="*/ 66 h 66"/>
                  <a:gd name="T16" fmla="*/ 6 w 65"/>
                  <a:gd name="T17" fmla="*/ 63 h 66"/>
                  <a:gd name="T18" fmla="*/ 24 w 65"/>
                  <a:gd name="T19" fmla="*/ 45 h 66"/>
                  <a:gd name="T20" fmla="*/ 26 w 65"/>
                  <a:gd name="T21" fmla="*/ 46 h 66"/>
                  <a:gd name="T22" fmla="*/ 32 w 65"/>
                  <a:gd name="T23" fmla="*/ 39 h 66"/>
                  <a:gd name="T24" fmla="*/ 26 w 65"/>
                  <a:gd name="T25" fmla="*/ 33 h 66"/>
                  <a:gd name="T26" fmla="*/ 20 w 65"/>
                  <a:gd name="T27" fmla="*/ 39 h 66"/>
                  <a:gd name="T28" fmla="*/ 21 w 65"/>
                  <a:gd name="T29" fmla="*/ 42 h 66"/>
                  <a:gd name="T30" fmla="*/ 3 w 65"/>
                  <a:gd name="T31" fmla="*/ 59 h 66"/>
                  <a:gd name="T32" fmla="*/ 0 w 65"/>
                  <a:gd name="T33" fmla="*/ 56 h 66"/>
                  <a:gd name="T34" fmla="*/ 20 w 65"/>
                  <a:gd name="T35" fmla="*/ 10 h 66"/>
                  <a:gd name="T36" fmla="*/ 43 w 65"/>
                  <a:gd name="T37" fmla="*/ 8 h 66"/>
                  <a:gd name="T38" fmla="*/ 57 w 65"/>
                  <a:gd name="T39" fmla="*/ 2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5" h="66">
                    <a:moveTo>
                      <a:pt x="61" y="19"/>
                    </a:moveTo>
                    <a:cubicBezTo>
                      <a:pt x="47" y="4"/>
                      <a:pt x="47" y="4"/>
                      <a:pt x="47" y="4"/>
                    </a:cubicBezTo>
                    <a:cubicBezTo>
                      <a:pt x="51" y="0"/>
                      <a:pt x="51" y="0"/>
                      <a:pt x="51" y="0"/>
                    </a:cubicBezTo>
                    <a:cubicBezTo>
                      <a:pt x="65" y="15"/>
                      <a:pt x="65" y="15"/>
                      <a:pt x="65" y="15"/>
                    </a:cubicBezTo>
                    <a:lnTo>
                      <a:pt x="61" y="19"/>
                    </a:lnTo>
                    <a:close/>
                    <a:moveTo>
                      <a:pt x="57" y="23"/>
                    </a:moveTo>
                    <a:cubicBezTo>
                      <a:pt x="55" y="46"/>
                      <a:pt x="55" y="46"/>
                      <a:pt x="55" y="46"/>
                    </a:cubicBezTo>
                    <a:cubicBezTo>
                      <a:pt x="37" y="46"/>
                      <a:pt x="10" y="66"/>
                      <a:pt x="10" y="66"/>
                    </a:cubicBezTo>
                    <a:cubicBezTo>
                      <a:pt x="6" y="63"/>
                      <a:pt x="6" y="63"/>
                      <a:pt x="6" y="63"/>
                    </a:cubicBezTo>
                    <a:cubicBezTo>
                      <a:pt x="24" y="45"/>
                      <a:pt x="24" y="45"/>
                      <a:pt x="24" y="45"/>
                    </a:cubicBezTo>
                    <a:cubicBezTo>
                      <a:pt x="25" y="45"/>
                      <a:pt x="25" y="46"/>
                      <a:pt x="26" y="46"/>
                    </a:cubicBezTo>
                    <a:cubicBezTo>
                      <a:pt x="30" y="46"/>
                      <a:pt x="32" y="43"/>
                      <a:pt x="32" y="39"/>
                    </a:cubicBezTo>
                    <a:cubicBezTo>
                      <a:pt x="32" y="36"/>
                      <a:pt x="30" y="33"/>
                      <a:pt x="26" y="33"/>
                    </a:cubicBezTo>
                    <a:cubicBezTo>
                      <a:pt x="23" y="33"/>
                      <a:pt x="20" y="36"/>
                      <a:pt x="20" y="39"/>
                    </a:cubicBezTo>
                    <a:cubicBezTo>
                      <a:pt x="20" y="40"/>
                      <a:pt x="20" y="41"/>
                      <a:pt x="21" y="42"/>
                    </a:cubicBezTo>
                    <a:cubicBezTo>
                      <a:pt x="3" y="59"/>
                      <a:pt x="3" y="59"/>
                      <a:pt x="3" y="59"/>
                    </a:cubicBezTo>
                    <a:cubicBezTo>
                      <a:pt x="0" y="56"/>
                      <a:pt x="0" y="56"/>
                      <a:pt x="0" y="56"/>
                    </a:cubicBezTo>
                    <a:cubicBezTo>
                      <a:pt x="0" y="56"/>
                      <a:pt x="20" y="29"/>
                      <a:pt x="20" y="10"/>
                    </a:cubicBezTo>
                    <a:cubicBezTo>
                      <a:pt x="43" y="8"/>
                      <a:pt x="43" y="8"/>
                      <a:pt x="43" y="8"/>
                    </a:cubicBezTo>
                    <a:lnTo>
                      <a:pt x="5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48" name="Freeform 154"/>
              <p:cNvSpPr>
                <a:spLocks/>
              </p:cNvSpPr>
              <p:nvPr/>
            </p:nvSpPr>
            <p:spPr bwMode="auto">
              <a:xfrm>
                <a:off x="8890535" y="4113931"/>
                <a:ext cx="279899" cy="268153"/>
              </a:xfrm>
              <a:custGeom>
                <a:avLst/>
                <a:gdLst>
                  <a:gd name="T0" fmla="*/ 55 w 88"/>
                  <a:gd name="T1" fmla="*/ 59 h 84"/>
                  <a:gd name="T2" fmla="*/ 53 w 88"/>
                  <a:gd name="T3" fmla="*/ 53 h 84"/>
                  <a:gd name="T4" fmla="*/ 61 w 88"/>
                  <a:gd name="T5" fmla="*/ 38 h 84"/>
                  <a:gd name="T6" fmla="*/ 63 w 88"/>
                  <a:gd name="T7" fmla="*/ 26 h 84"/>
                  <a:gd name="T8" fmla="*/ 44 w 88"/>
                  <a:gd name="T9" fmla="*/ 0 h 84"/>
                  <a:gd name="T10" fmla="*/ 25 w 88"/>
                  <a:gd name="T11" fmla="*/ 26 h 84"/>
                  <a:gd name="T12" fmla="*/ 28 w 88"/>
                  <a:gd name="T13" fmla="*/ 38 h 84"/>
                  <a:gd name="T14" fmla="*/ 36 w 88"/>
                  <a:gd name="T15" fmla="*/ 53 h 84"/>
                  <a:gd name="T16" fmla="*/ 33 w 88"/>
                  <a:gd name="T17" fmla="*/ 59 h 84"/>
                  <a:gd name="T18" fmla="*/ 0 w 88"/>
                  <a:gd name="T19" fmla="*/ 84 h 84"/>
                  <a:gd name="T20" fmla="*/ 44 w 88"/>
                  <a:gd name="T21" fmla="*/ 84 h 84"/>
                  <a:gd name="T22" fmla="*/ 88 w 88"/>
                  <a:gd name="T23" fmla="*/ 84 h 84"/>
                  <a:gd name="T24" fmla="*/ 55 w 88"/>
                  <a:gd name="T25" fmla="*/ 5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84">
                    <a:moveTo>
                      <a:pt x="55" y="59"/>
                    </a:moveTo>
                    <a:cubicBezTo>
                      <a:pt x="53" y="59"/>
                      <a:pt x="53" y="53"/>
                      <a:pt x="53" y="53"/>
                    </a:cubicBezTo>
                    <a:cubicBezTo>
                      <a:pt x="53" y="53"/>
                      <a:pt x="59" y="46"/>
                      <a:pt x="61" y="38"/>
                    </a:cubicBezTo>
                    <a:cubicBezTo>
                      <a:pt x="64" y="38"/>
                      <a:pt x="67" y="29"/>
                      <a:pt x="63" y="26"/>
                    </a:cubicBezTo>
                    <a:cubicBezTo>
                      <a:pt x="63" y="22"/>
                      <a:pt x="68" y="0"/>
                      <a:pt x="44" y="0"/>
                    </a:cubicBezTo>
                    <a:cubicBezTo>
                      <a:pt x="21" y="0"/>
                      <a:pt x="25" y="22"/>
                      <a:pt x="25" y="26"/>
                    </a:cubicBezTo>
                    <a:cubicBezTo>
                      <a:pt x="22" y="29"/>
                      <a:pt x="24" y="38"/>
                      <a:pt x="28" y="38"/>
                    </a:cubicBezTo>
                    <a:cubicBezTo>
                      <a:pt x="29" y="46"/>
                      <a:pt x="36" y="53"/>
                      <a:pt x="36" y="53"/>
                    </a:cubicBezTo>
                    <a:cubicBezTo>
                      <a:pt x="36" y="53"/>
                      <a:pt x="35" y="59"/>
                      <a:pt x="33" y="59"/>
                    </a:cubicBezTo>
                    <a:cubicBezTo>
                      <a:pt x="26" y="60"/>
                      <a:pt x="0" y="72"/>
                      <a:pt x="0" y="84"/>
                    </a:cubicBezTo>
                    <a:cubicBezTo>
                      <a:pt x="44" y="84"/>
                      <a:pt x="44" y="84"/>
                      <a:pt x="44" y="84"/>
                    </a:cubicBezTo>
                    <a:cubicBezTo>
                      <a:pt x="88" y="84"/>
                      <a:pt x="88" y="84"/>
                      <a:pt x="88" y="84"/>
                    </a:cubicBezTo>
                    <a:cubicBezTo>
                      <a:pt x="88" y="72"/>
                      <a:pt x="62" y="60"/>
                      <a:pt x="55"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49" name="Freeform 155"/>
              <p:cNvSpPr>
                <a:spLocks noEditPoints="1"/>
              </p:cNvSpPr>
              <p:nvPr/>
            </p:nvSpPr>
            <p:spPr bwMode="auto">
              <a:xfrm>
                <a:off x="8039097" y="4581732"/>
                <a:ext cx="262282" cy="262282"/>
              </a:xfrm>
              <a:custGeom>
                <a:avLst/>
                <a:gdLst>
                  <a:gd name="T0" fmla="*/ 0 w 82"/>
                  <a:gd name="T1" fmla="*/ 41 h 82"/>
                  <a:gd name="T2" fmla="*/ 82 w 82"/>
                  <a:gd name="T3" fmla="*/ 41 h 82"/>
                  <a:gd name="T4" fmla="*/ 64 w 82"/>
                  <a:gd name="T5" fmla="*/ 55 h 82"/>
                  <a:gd name="T6" fmla="*/ 77 w 82"/>
                  <a:gd name="T7" fmla="*/ 44 h 82"/>
                  <a:gd name="T8" fmla="*/ 64 w 82"/>
                  <a:gd name="T9" fmla="*/ 55 h 82"/>
                  <a:gd name="T10" fmla="*/ 16 w 82"/>
                  <a:gd name="T11" fmla="*/ 38 h 82"/>
                  <a:gd name="T12" fmla="*/ 8 w 82"/>
                  <a:gd name="T13" fmla="*/ 27 h 82"/>
                  <a:gd name="T14" fmla="*/ 59 w 82"/>
                  <a:gd name="T15" fmla="*/ 27 h 82"/>
                  <a:gd name="T16" fmla="*/ 44 w 82"/>
                  <a:gd name="T17" fmla="*/ 38 h 82"/>
                  <a:gd name="T18" fmla="*/ 59 w 82"/>
                  <a:gd name="T19" fmla="*/ 27 h 82"/>
                  <a:gd name="T20" fmla="*/ 44 w 82"/>
                  <a:gd name="T21" fmla="*/ 5 h 82"/>
                  <a:gd name="T22" fmla="*/ 54 w 82"/>
                  <a:gd name="T23" fmla="*/ 14 h 82"/>
                  <a:gd name="T24" fmla="*/ 44 w 82"/>
                  <a:gd name="T25" fmla="*/ 22 h 82"/>
                  <a:gd name="T26" fmla="*/ 35 w 82"/>
                  <a:gd name="T27" fmla="*/ 7 h 82"/>
                  <a:gd name="T28" fmla="*/ 38 w 82"/>
                  <a:gd name="T29" fmla="*/ 22 h 82"/>
                  <a:gd name="T30" fmla="*/ 28 w 82"/>
                  <a:gd name="T31" fmla="*/ 14 h 82"/>
                  <a:gd name="T32" fmla="*/ 38 w 82"/>
                  <a:gd name="T33" fmla="*/ 38 h 82"/>
                  <a:gd name="T34" fmla="*/ 23 w 82"/>
                  <a:gd name="T35" fmla="*/ 27 h 82"/>
                  <a:gd name="T36" fmla="*/ 8 w 82"/>
                  <a:gd name="T37" fmla="*/ 55 h 82"/>
                  <a:gd name="T38" fmla="*/ 16 w 82"/>
                  <a:gd name="T39" fmla="*/ 44 h 82"/>
                  <a:gd name="T40" fmla="*/ 8 w 82"/>
                  <a:gd name="T41" fmla="*/ 55 h 82"/>
                  <a:gd name="T42" fmla="*/ 38 w 82"/>
                  <a:gd name="T43" fmla="*/ 44 h 82"/>
                  <a:gd name="T44" fmla="*/ 23 w 82"/>
                  <a:gd name="T45" fmla="*/ 55 h 82"/>
                  <a:gd name="T46" fmla="*/ 38 w 82"/>
                  <a:gd name="T47" fmla="*/ 60 h 82"/>
                  <a:gd name="T48" fmla="*/ 35 w 82"/>
                  <a:gd name="T49" fmla="*/ 74 h 82"/>
                  <a:gd name="T50" fmla="*/ 25 w 82"/>
                  <a:gd name="T51" fmla="*/ 60 h 82"/>
                  <a:gd name="T52" fmla="*/ 54 w 82"/>
                  <a:gd name="T53" fmla="*/ 67 h 82"/>
                  <a:gd name="T54" fmla="*/ 44 w 82"/>
                  <a:gd name="T55" fmla="*/ 76 h 82"/>
                  <a:gd name="T56" fmla="*/ 57 w 82"/>
                  <a:gd name="T57" fmla="*/ 60 h 82"/>
                  <a:gd name="T58" fmla="*/ 44 w 82"/>
                  <a:gd name="T59" fmla="*/ 55 h 82"/>
                  <a:gd name="T60" fmla="*/ 60 w 82"/>
                  <a:gd name="T61" fmla="*/ 44 h 82"/>
                  <a:gd name="T62" fmla="*/ 44 w 82"/>
                  <a:gd name="T63" fmla="*/ 55 h 82"/>
                  <a:gd name="T64" fmla="*/ 64 w 82"/>
                  <a:gd name="T65" fmla="*/ 27 h 82"/>
                  <a:gd name="T66" fmla="*/ 77 w 82"/>
                  <a:gd name="T67" fmla="*/ 38 h 82"/>
                  <a:gd name="T68" fmla="*/ 71 w 82"/>
                  <a:gd name="T69" fmla="*/ 22 h 82"/>
                  <a:gd name="T70" fmla="*/ 57 w 82"/>
                  <a:gd name="T71" fmla="*/ 9 h 82"/>
                  <a:gd name="T72" fmla="*/ 71 w 82"/>
                  <a:gd name="T73" fmla="*/ 22 h 82"/>
                  <a:gd name="T74" fmla="*/ 26 w 82"/>
                  <a:gd name="T75" fmla="*/ 9 h 82"/>
                  <a:gd name="T76" fmla="*/ 11 w 82"/>
                  <a:gd name="T77" fmla="*/ 22 h 82"/>
                  <a:gd name="T78" fmla="*/ 11 w 82"/>
                  <a:gd name="T79" fmla="*/ 60 h 82"/>
                  <a:gd name="T80" fmla="*/ 26 w 82"/>
                  <a:gd name="T81" fmla="*/ 73 h 82"/>
                  <a:gd name="T82" fmla="*/ 11 w 82"/>
                  <a:gd name="T83" fmla="*/ 60 h 82"/>
                  <a:gd name="T84" fmla="*/ 57 w 82"/>
                  <a:gd name="T85" fmla="*/ 73 h 82"/>
                  <a:gd name="T86" fmla="*/ 71 w 82"/>
                  <a:gd name="T87" fmla="*/ 6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2" h="82">
                    <a:moveTo>
                      <a:pt x="41" y="0"/>
                    </a:moveTo>
                    <a:cubicBezTo>
                      <a:pt x="18" y="0"/>
                      <a:pt x="0" y="18"/>
                      <a:pt x="0" y="41"/>
                    </a:cubicBezTo>
                    <a:cubicBezTo>
                      <a:pt x="0" y="64"/>
                      <a:pt x="18" y="82"/>
                      <a:pt x="41" y="82"/>
                    </a:cubicBezTo>
                    <a:cubicBezTo>
                      <a:pt x="64" y="82"/>
                      <a:pt x="82" y="64"/>
                      <a:pt x="82" y="41"/>
                    </a:cubicBezTo>
                    <a:cubicBezTo>
                      <a:pt x="82" y="18"/>
                      <a:pt x="64" y="0"/>
                      <a:pt x="41" y="0"/>
                    </a:cubicBezTo>
                    <a:close/>
                    <a:moveTo>
                      <a:pt x="64" y="55"/>
                    </a:moveTo>
                    <a:cubicBezTo>
                      <a:pt x="65" y="51"/>
                      <a:pt x="66" y="47"/>
                      <a:pt x="66" y="44"/>
                    </a:cubicBezTo>
                    <a:cubicBezTo>
                      <a:pt x="77" y="44"/>
                      <a:pt x="77" y="44"/>
                      <a:pt x="77" y="44"/>
                    </a:cubicBezTo>
                    <a:cubicBezTo>
                      <a:pt x="76" y="47"/>
                      <a:pt x="76" y="51"/>
                      <a:pt x="74" y="55"/>
                    </a:cubicBezTo>
                    <a:lnTo>
                      <a:pt x="64" y="55"/>
                    </a:lnTo>
                    <a:close/>
                    <a:moveTo>
                      <a:pt x="18" y="27"/>
                    </a:moveTo>
                    <a:cubicBezTo>
                      <a:pt x="17" y="31"/>
                      <a:pt x="17" y="34"/>
                      <a:pt x="16" y="38"/>
                    </a:cubicBezTo>
                    <a:cubicBezTo>
                      <a:pt x="6" y="38"/>
                      <a:pt x="6" y="38"/>
                      <a:pt x="6" y="38"/>
                    </a:cubicBezTo>
                    <a:cubicBezTo>
                      <a:pt x="6" y="34"/>
                      <a:pt x="7" y="31"/>
                      <a:pt x="8" y="27"/>
                    </a:cubicBezTo>
                    <a:lnTo>
                      <a:pt x="18" y="27"/>
                    </a:lnTo>
                    <a:close/>
                    <a:moveTo>
                      <a:pt x="59" y="27"/>
                    </a:moveTo>
                    <a:cubicBezTo>
                      <a:pt x="60" y="31"/>
                      <a:pt x="60" y="34"/>
                      <a:pt x="60" y="38"/>
                    </a:cubicBezTo>
                    <a:cubicBezTo>
                      <a:pt x="44" y="38"/>
                      <a:pt x="44" y="38"/>
                      <a:pt x="44" y="38"/>
                    </a:cubicBezTo>
                    <a:cubicBezTo>
                      <a:pt x="44" y="27"/>
                      <a:pt x="44" y="27"/>
                      <a:pt x="44" y="27"/>
                    </a:cubicBezTo>
                    <a:lnTo>
                      <a:pt x="59" y="27"/>
                    </a:lnTo>
                    <a:close/>
                    <a:moveTo>
                      <a:pt x="44" y="22"/>
                    </a:moveTo>
                    <a:cubicBezTo>
                      <a:pt x="44" y="5"/>
                      <a:pt x="44" y="5"/>
                      <a:pt x="44" y="5"/>
                    </a:cubicBezTo>
                    <a:cubicBezTo>
                      <a:pt x="45" y="6"/>
                      <a:pt x="46" y="6"/>
                      <a:pt x="48" y="7"/>
                    </a:cubicBezTo>
                    <a:cubicBezTo>
                      <a:pt x="50" y="9"/>
                      <a:pt x="52" y="11"/>
                      <a:pt x="54" y="14"/>
                    </a:cubicBezTo>
                    <a:cubicBezTo>
                      <a:pt x="55" y="17"/>
                      <a:pt x="56" y="19"/>
                      <a:pt x="57" y="22"/>
                    </a:cubicBezTo>
                    <a:cubicBezTo>
                      <a:pt x="44" y="22"/>
                      <a:pt x="44" y="22"/>
                      <a:pt x="44" y="22"/>
                    </a:cubicBezTo>
                    <a:close/>
                    <a:moveTo>
                      <a:pt x="28" y="14"/>
                    </a:moveTo>
                    <a:cubicBezTo>
                      <a:pt x="30" y="11"/>
                      <a:pt x="32" y="9"/>
                      <a:pt x="35" y="7"/>
                    </a:cubicBezTo>
                    <a:cubicBezTo>
                      <a:pt x="36" y="6"/>
                      <a:pt x="37" y="6"/>
                      <a:pt x="38" y="5"/>
                    </a:cubicBezTo>
                    <a:cubicBezTo>
                      <a:pt x="38" y="22"/>
                      <a:pt x="38" y="22"/>
                      <a:pt x="38" y="22"/>
                    </a:cubicBezTo>
                    <a:cubicBezTo>
                      <a:pt x="25" y="22"/>
                      <a:pt x="25" y="22"/>
                      <a:pt x="25" y="22"/>
                    </a:cubicBezTo>
                    <a:cubicBezTo>
                      <a:pt x="26" y="19"/>
                      <a:pt x="27" y="17"/>
                      <a:pt x="28" y="14"/>
                    </a:cubicBezTo>
                    <a:close/>
                    <a:moveTo>
                      <a:pt x="38" y="27"/>
                    </a:moveTo>
                    <a:cubicBezTo>
                      <a:pt x="38" y="38"/>
                      <a:pt x="38" y="38"/>
                      <a:pt x="38" y="38"/>
                    </a:cubicBezTo>
                    <a:cubicBezTo>
                      <a:pt x="22" y="38"/>
                      <a:pt x="22" y="38"/>
                      <a:pt x="22" y="38"/>
                    </a:cubicBezTo>
                    <a:cubicBezTo>
                      <a:pt x="22" y="34"/>
                      <a:pt x="23" y="31"/>
                      <a:pt x="23" y="27"/>
                    </a:cubicBezTo>
                    <a:lnTo>
                      <a:pt x="38" y="27"/>
                    </a:lnTo>
                    <a:close/>
                    <a:moveTo>
                      <a:pt x="8" y="55"/>
                    </a:moveTo>
                    <a:cubicBezTo>
                      <a:pt x="7" y="51"/>
                      <a:pt x="6" y="47"/>
                      <a:pt x="6" y="44"/>
                    </a:cubicBezTo>
                    <a:cubicBezTo>
                      <a:pt x="16" y="44"/>
                      <a:pt x="16" y="44"/>
                      <a:pt x="16" y="44"/>
                    </a:cubicBezTo>
                    <a:cubicBezTo>
                      <a:pt x="17" y="47"/>
                      <a:pt x="17" y="51"/>
                      <a:pt x="18" y="55"/>
                    </a:cubicBezTo>
                    <a:lnTo>
                      <a:pt x="8" y="55"/>
                    </a:lnTo>
                    <a:close/>
                    <a:moveTo>
                      <a:pt x="22" y="44"/>
                    </a:moveTo>
                    <a:cubicBezTo>
                      <a:pt x="38" y="44"/>
                      <a:pt x="38" y="44"/>
                      <a:pt x="38" y="44"/>
                    </a:cubicBezTo>
                    <a:cubicBezTo>
                      <a:pt x="38" y="55"/>
                      <a:pt x="38" y="55"/>
                      <a:pt x="38" y="55"/>
                    </a:cubicBezTo>
                    <a:cubicBezTo>
                      <a:pt x="23" y="55"/>
                      <a:pt x="23" y="55"/>
                      <a:pt x="23" y="55"/>
                    </a:cubicBezTo>
                    <a:cubicBezTo>
                      <a:pt x="23" y="51"/>
                      <a:pt x="22" y="47"/>
                      <a:pt x="22" y="44"/>
                    </a:cubicBezTo>
                    <a:close/>
                    <a:moveTo>
                      <a:pt x="38" y="60"/>
                    </a:moveTo>
                    <a:cubicBezTo>
                      <a:pt x="38" y="76"/>
                      <a:pt x="38" y="76"/>
                      <a:pt x="38" y="76"/>
                    </a:cubicBezTo>
                    <a:cubicBezTo>
                      <a:pt x="37" y="76"/>
                      <a:pt x="36" y="75"/>
                      <a:pt x="35" y="74"/>
                    </a:cubicBezTo>
                    <a:cubicBezTo>
                      <a:pt x="32" y="73"/>
                      <a:pt x="30" y="70"/>
                      <a:pt x="28" y="67"/>
                    </a:cubicBezTo>
                    <a:cubicBezTo>
                      <a:pt x="27" y="65"/>
                      <a:pt x="26" y="63"/>
                      <a:pt x="25" y="60"/>
                    </a:cubicBezTo>
                    <a:cubicBezTo>
                      <a:pt x="38" y="60"/>
                      <a:pt x="38" y="60"/>
                      <a:pt x="38" y="60"/>
                    </a:cubicBezTo>
                    <a:close/>
                    <a:moveTo>
                      <a:pt x="54" y="67"/>
                    </a:moveTo>
                    <a:cubicBezTo>
                      <a:pt x="52" y="70"/>
                      <a:pt x="50" y="73"/>
                      <a:pt x="48" y="74"/>
                    </a:cubicBezTo>
                    <a:cubicBezTo>
                      <a:pt x="46" y="75"/>
                      <a:pt x="45" y="76"/>
                      <a:pt x="44" y="76"/>
                    </a:cubicBezTo>
                    <a:cubicBezTo>
                      <a:pt x="44" y="60"/>
                      <a:pt x="44" y="60"/>
                      <a:pt x="44" y="60"/>
                    </a:cubicBezTo>
                    <a:cubicBezTo>
                      <a:pt x="57" y="60"/>
                      <a:pt x="57" y="60"/>
                      <a:pt x="57" y="60"/>
                    </a:cubicBezTo>
                    <a:cubicBezTo>
                      <a:pt x="56" y="63"/>
                      <a:pt x="55" y="65"/>
                      <a:pt x="54" y="67"/>
                    </a:cubicBezTo>
                    <a:close/>
                    <a:moveTo>
                      <a:pt x="44" y="55"/>
                    </a:moveTo>
                    <a:cubicBezTo>
                      <a:pt x="44" y="44"/>
                      <a:pt x="44" y="44"/>
                      <a:pt x="44" y="44"/>
                    </a:cubicBezTo>
                    <a:cubicBezTo>
                      <a:pt x="60" y="44"/>
                      <a:pt x="60" y="44"/>
                      <a:pt x="60" y="44"/>
                    </a:cubicBezTo>
                    <a:cubicBezTo>
                      <a:pt x="60" y="47"/>
                      <a:pt x="60" y="51"/>
                      <a:pt x="59" y="55"/>
                    </a:cubicBezTo>
                    <a:lnTo>
                      <a:pt x="44" y="55"/>
                    </a:lnTo>
                    <a:close/>
                    <a:moveTo>
                      <a:pt x="66" y="38"/>
                    </a:moveTo>
                    <a:cubicBezTo>
                      <a:pt x="66" y="34"/>
                      <a:pt x="65" y="31"/>
                      <a:pt x="64" y="27"/>
                    </a:cubicBezTo>
                    <a:cubicBezTo>
                      <a:pt x="74" y="27"/>
                      <a:pt x="74" y="27"/>
                      <a:pt x="74" y="27"/>
                    </a:cubicBezTo>
                    <a:cubicBezTo>
                      <a:pt x="76" y="31"/>
                      <a:pt x="76" y="34"/>
                      <a:pt x="77" y="38"/>
                    </a:cubicBezTo>
                    <a:lnTo>
                      <a:pt x="66" y="38"/>
                    </a:lnTo>
                    <a:close/>
                    <a:moveTo>
                      <a:pt x="71" y="22"/>
                    </a:moveTo>
                    <a:cubicBezTo>
                      <a:pt x="63" y="22"/>
                      <a:pt x="63" y="22"/>
                      <a:pt x="63" y="22"/>
                    </a:cubicBezTo>
                    <a:cubicBezTo>
                      <a:pt x="61" y="17"/>
                      <a:pt x="59" y="12"/>
                      <a:pt x="57" y="9"/>
                    </a:cubicBezTo>
                    <a:cubicBezTo>
                      <a:pt x="60" y="10"/>
                      <a:pt x="63" y="13"/>
                      <a:pt x="66" y="16"/>
                    </a:cubicBezTo>
                    <a:cubicBezTo>
                      <a:pt x="68" y="17"/>
                      <a:pt x="70" y="19"/>
                      <a:pt x="71" y="22"/>
                    </a:cubicBezTo>
                    <a:close/>
                    <a:moveTo>
                      <a:pt x="16" y="16"/>
                    </a:moveTo>
                    <a:cubicBezTo>
                      <a:pt x="19" y="13"/>
                      <a:pt x="22" y="10"/>
                      <a:pt x="26" y="9"/>
                    </a:cubicBezTo>
                    <a:cubicBezTo>
                      <a:pt x="23" y="12"/>
                      <a:pt x="21" y="17"/>
                      <a:pt x="19" y="22"/>
                    </a:cubicBezTo>
                    <a:cubicBezTo>
                      <a:pt x="11" y="22"/>
                      <a:pt x="11" y="22"/>
                      <a:pt x="11" y="22"/>
                    </a:cubicBezTo>
                    <a:cubicBezTo>
                      <a:pt x="12" y="19"/>
                      <a:pt x="14" y="17"/>
                      <a:pt x="16" y="16"/>
                    </a:cubicBezTo>
                    <a:close/>
                    <a:moveTo>
                      <a:pt x="11" y="60"/>
                    </a:moveTo>
                    <a:cubicBezTo>
                      <a:pt x="19" y="60"/>
                      <a:pt x="19" y="60"/>
                      <a:pt x="19" y="60"/>
                    </a:cubicBezTo>
                    <a:cubicBezTo>
                      <a:pt x="21" y="65"/>
                      <a:pt x="23" y="69"/>
                      <a:pt x="26" y="73"/>
                    </a:cubicBezTo>
                    <a:cubicBezTo>
                      <a:pt x="22" y="71"/>
                      <a:pt x="19" y="69"/>
                      <a:pt x="16" y="66"/>
                    </a:cubicBezTo>
                    <a:cubicBezTo>
                      <a:pt x="14" y="64"/>
                      <a:pt x="12" y="62"/>
                      <a:pt x="11" y="60"/>
                    </a:cubicBezTo>
                    <a:close/>
                    <a:moveTo>
                      <a:pt x="66" y="66"/>
                    </a:moveTo>
                    <a:cubicBezTo>
                      <a:pt x="63" y="69"/>
                      <a:pt x="60" y="71"/>
                      <a:pt x="57" y="73"/>
                    </a:cubicBezTo>
                    <a:cubicBezTo>
                      <a:pt x="59" y="69"/>
                      <a:pt x="61" y="65"/>
                      <a:pt x="63" y="60"/>
                    </a:cubicBezTo>
                    <a:cubicBezTo>
                      <a:pt x="71" y="60"/>
                      <a:pt x="71" y="60"/>
                      <a:pt x="71" y="60"/>
                    </a:cubicBezTo>
                    <a:cubicBezTo>
                      <a:pt x="70" y="62"/>
                      <a:pt x="68" y="64"/>
                      <a:pt x="66"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50" name="Freeform 156"/>
              <p:cNvSpPr>
                <a:spLocks noEditPoints="1"/>
              </p:cNvSpPr>
              <p:nvPr/>
            </p:nvSpPr>
            <p:spPr bwMode="auto">
              <a:xfrm>
                <a:off x="8820072" y="2931705"/>
                <a:ext cx="219221" cy="232921"/>
              </a:xfrm>
              <a:custGeom>
                <a:avLst/>
                <a:gdLst>
                  <a:gd name="T0" fmla="*/ 62 w 69"/>
                  <a:gd name="T1" fmla="*/ 0 h 73"/>
                  <a:gd name="T2" fmla="*/ 7 w 69"/>
                  <a:gd name="T3" fmla="*/ 0 h 73"/>
                  <a:gd name="T4" fmla="*/ 0 w 69"/>
                  <a:gd name="T5" fmla="*/ 7 h 73"/>
                  <a:gd name="T6" fmla="*/ 0 w 69"/>
                  <a:gd name="T7" fmla="*/ 66 h 73"/>
                  <a:gd name="T8" fmla="*/ 7 w 69"/>
                  <a:gd name="T9" fmla="*/ 73 h 73"/>
                  <a:gd name="T10" fmla="*/ 62 w 69"/>
                  <a:gd name="T11" fmla="*/ 73 h 73"/>
                  <a:gd name="T12" fmla="*/ 69 w 69"/>
                  <a:gd name="T13" fmla="*/ 66 h 73"/>
                  <a:gd name="T14" fmla="*/ 69 w 69"/>
                  <a:gd name="T15" fmla="*/ 7 h 73"/>
                  <a:gd name="T16" fmla="*/ 62 w 69"/>
                  <a:gd name="T17" fmla="*/ 0 h 73"/>
                  <a:gd name="T18" fmla="*/ 60 w 69"/>
                  <a:gd name="T19" fmla="*/ 64 h 73"/>
                  <a:gd name="T20" fmla="*/ 10 w 69"/>
                  <a:gd name="T21" fmla="*/ 64 h 73"/>
                  <a:gd name="T22" fmla="*/ 10 w 69"/>
                  <a:gd name="T23" fmla="*/ 9 h 73"/>
                  <a:gd name="T24" fmla="*/ 60 w 69"/>
                  <a:gd name="T25" fmla="*/ 9 h 73"/>
                  <a:gd name="T26" fmla="*/ 60 w 69"/>
                  <a:gd name="T27" fmla="*/ 64 h 73"/>
                  <a:gd name="T28" fmla="*/ 19 w 69"/>
                  <a:gd name="T29" fmla="*/ 32 h 73"/>
                  <a:gd name="T30" fmla="*/ 51 w 69"/>
                  <a:gd name="T31" fmla="*/ 32 h 73"/>
                  <a:gd name="T32" fmla="*/ 51 w 69"/>
                  <a:gd name="T33" fmla="*/ 37 h 73"/>
                  <a:gd name="T34" fmla="*/ 19 w 69"/>
                  <a:gd name="T35" fmla="*/ 37 h 73"/>
                  <a:gd name="T36" fmla="*/ 19 w 69"/>
                  <a:gd name="T37" fmla="*/ 32 h 73"/>
                  <a:gd name="T38" fmla="*/ 19 w 69"/>
                  <a:gd name="T39" fmla="*/ 41 h 73"/>
                  <a:gd name="T40" fmla="*/ 51 w 69"/>
                  <a:gd name="T41" fmla="*/ 41 h 73"/>
                  <a:gd name="T42" fmla="*/ 51 w 69"/>
                  <a:gd name="T43" fmla="*/ 46 h 73"/>
                  <a:gd name="T44" fmla="*/ 19 w 69"/>
                  <a:gd name="T45" fmla="*/ 46 h 73"/>
                  <a:gd name="T46" fmla="*/ 19 w 69"/>
                  <a:gd name="T47" fmla="*/ 41 h 73"/>
                  <a:gd name="T48" fmla="*/ 19 w 69"/>
                  <a:gd name="T49" fmla="*/ 50 h 73"/>
                  <a:gd name="T50" fmla="*/ 51 w 69"/>
                  <a:gd name="T51" fmla="*/ 50 h 73"/>
                  <a:gd name="T52" fmla="*/ 51 w 69"/>
                  <a:gd name="T53" fmla="*/ 55 h 73"/>
                  <a:gd name="T54" fmla="*/ 19 w 69"/>
                  <a:gd name="T55" fmla="*/ 55 h 73"/>
                  <a:gd name="T56" fmla="*/ 19 w 69"/>
                  <a:gd name="T57" fmla="*/ 50 h 73"/>
                  <a:gd name="T58" fmla="*/ 19 w 69"/>
                  <a:gd name="T59" fmla="*/ 23 h 73"/>
                  <a:gd name="T60" fmla="*/ 51 w 69"/>
                  <a:gd name="T61" fmla="*/ 23 h 73"/>
                  <a:gd name="T62" fmla="*/ 51 w 69"/>
                  <a:gd name="T63" fmla="*/ 27 h 73"/>
                  <a:gd name="T64" fmla="*/ 19 w 69"/>
                  <a:gd name="T65" fmla="*/ 27 h 73"/>
                  <a:gd name="T66" fmla="*/ 19 w 69"/>
                  <a:gd name="T67" fmla="*/ 2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9" h="73">
                    <a:moveTo>
                      <a:pt x="62" y="0"/>
                    </a:moveTo>
                    <a:cubicBezTo>
                      <a:pt x="7" y="0"/>
                      <a:pt x="7" y="0"/>
                      <a:pt x="7" y="0"/>
                    </a:cubicBezTo>
                    <a:cubicBezTo>
                      <a:pt x="4" y="0"/>
                      <a:pt x="0" y="3"/>
                      <a:pt x="0" y="7"/>
                    </a:cubicBezTo>
                    <a:cubicBezTo>
                      <a:pt x="0" y="66"/>
                      <a:pt x="0" y="66"/>
                      <a:pt x="0" y="66"/>
                    </a:cubicBezTo>
                    <a:cubicBezTo>
                      <a:pt x="0" y="70"/>
                      <a:pt x="4" y="73"/>
                      <a:pt x="7" y="73"/>
                    </a:cubicBezTo>
                    <a:cubicBezTo>
                      <a:pt x="62" y="73"/>
                      <a:pt x="62" y="73"/>
                      <a:pt x="62" y="73"/>
                    </a:cubicBezTo>
                    <a:cubicBezTo>
                      <a:pt x="66" y="73"/>
                      <a:pt x="69" y="70"/>
                      <a:pt x="69" y="66"/>
                    </a:cubicBezTo>
                    <a:cubicBezTo>
                      <a:pt x="69" y="7"/>
                      <a:pt x="69" y="7"/>
                      <a:pt x="69" y="7"/>
                    </a:cubicBezTo>
                    <a:cubicBezTo>
                      <a:pt x="69" y="3"/>
                      <a:pt x="66" y="0"/>
                      <a:pt x="62" y="0"/>
                    </a:cubicBezTo>
                    <a:close/>
                    <a:moveTo>
                      <a:pt x="60" y="64"/>
                    </a:moveTo>
                    <a:cubicBezTo>
                      <a:pt x="10" y="64"/>
                      <a:pt x="10" y="64"/>
                      <a:pt x="10" y="64"/>
                    </a:cubicBezTo>
                    <a:cubicBezTo>
                      <a:pt x="10" y="9"/>
                      <a:pt x="10" y="9"/>
                      <a:pt x="10" y="9"/>
                    </a:cubicBezTo>
                    <a:cubicBezTo>
                      <a:pt x="60" y="9"/>
                      <a:pt x="60" y="9"/>
                      <a:pt x="60" y="9"/>
                    </a:cubicBezTo>
                    <a:lnTo>
                      <a:pt x="60" y="64"/>
                    </a:lnTo>
                    <a:close/>
                    <a:moveTo>
                      <a:pt x="19" y="32"/>
                    </a:moveTo>
                    <a:cubicBezTo>
                      <a:pt x="51" y="32"/>
                      <a:pt x="51" y="32"/>
                      <a:pt x="51" y="32"/>
                    </a:cubicBezTo>
                    <a:cubicBezTo>
                      <a:pt x="51" y="37"/>
                      <a:pt x="51" y="37"/>
                      <a:pt x="51" y="37"/>
                    </a:cubicBezTo>
                    <a:cubicBezTo>
                      <a:pt x="19" y="37"/>
                      <a:pt x="19" y="37"/>
                      <a:pt x="19" y="37"/>
                    </a:cubicBezTo>
                    <a:lnTo>
                      <a:pt x="19" y="32"/>
                    </a:lnTo>
                    <a:close/>
                    <a:moveTo>
                      <a:pt x="19" y="41"/>
                    </a:moveTo>
                    <a:cubicBezTo>
                      <a:pt x="51" y="41"/>
                      <a:pt x="51" y="41"/>
                      <a:pt x="51" y="41"/>
                    </a:cubicBezTo>
                    <a:cubicBezTo>
                      <a:pt x="51" y="46"/>
                      <a:pt x="51" y="46"/>
                      <a:pt x="51" y="46"/>
                    </a:cubicBezTo>
                    <a:cubicBezTo>
                      <a:pt x="19" y="46"/>
                      <a:pt x="19" y="46"/>
                      <a:pt x="19" y="46"/>
                    </a:cubicBezTo>
                    <a:lnTo>
                      <a:pt x="19" y="41"/>
                    </a:lnTo>
                    <a:close/>
                    <a:moveTo>
                      <a:pt x="19" y="50"/>
                    </a:moveTo>
                    <a:cubicBezTo>
                      <a:pt x="51" y="50"/>
                      <a:pt x="51" y="50"/>
                      <a:pt x="51" y="50"/>
                    </a:cubicBezTo>
                    <a:cubicBezTo>
                      <a:pt x="51" y="55"/>
                      <a:pt x="51" y="55"/>
                      <a:pt x="51" y="55"/>
                    </a:cubicBezTo>
                    <a:cubicBezTo>
                      <a:pt x="19" y="55"/>
                      <a:pt x="19" y="55"/>
                      <a:pt x="19" y="55"/>
                    </a:cubicBezTo>
                    <a:lnTo>
                      <a:pt x="19" y="50"/>
                    </a:lnTo>
                    <a:close/>
                    <a:moveTo>
                      <a:pt x="19" y="23"/>
                    </a:moveTo>
                    <a:cubicBezTo>
                      <a:pt x="51" y="23"/>
                      <a:pt x="51" y="23"/>
                      <a:pt x="51" y="23"/>
                    </a:cubicBezTo>
                    <a:cubicBezTo>
                      <a:pt x="51" y="27"/>
                      <a:pt x="51" y="27"/>
                      <a:pt x="51" y="27"/>
                    </a:cubicBezTo>
                    <a:cubicBezTo>
                      <a:pt x="19" y="27"/>
                      <a:pt x="19" y="27"/>
                      <a:pt x="19" y="27"/>
                    </a:cubicBezTo>
                    <a:lnTo>
                      <a:pt x="19"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51" name="Freeform 157"/>
              <p:cNvSpPr>
                <a:spLocks noEditPoints="1"/>
              </p:cNvSpPr>
              <p:nvPr/>
            </p:nvSpPr>
            <p:spPr bwMode="auto">
              <a:xfrm>
                <a:off x="8998188" y="1536129"/>
                <a:ext cx="242709" cy="281855"/>
              </a:xfrm>
              <a:custGeom>
                <a:avLst/>
                <a:gdLst>
                  <a:gd name="T0" fmla="*/ 54 w 76"/>
                  <a:gd name="T1" fmla="*/ 0 h 88"/>
                  <a:gd name="T2" fmla="*/ 14 w 76"/>
                  <a:gd name="T3" fmla="*/ 28 h 88"/>
                  <a:gd name="T4" fmla="*/ 17 w 76"/>
                  <a:gd name="T5" fmla="*/ 65 h 88"/>
                  <a:gd name="T6" fmla="*/ 49 w 76"/>
                  <a:gd name="T7" fmla="*/ 27 h 88"/>
                  <a:gd name="T8" fmla="*/ 33 w 76"/>
                  <a:gd name="T9" fmla="*/ 74 h 88"/>
                  <a:gd name="T10" fmla="*/ 70 w 76"/>
                  <a:gd name="T11" fmla="*/ 57 h 88"/>
                  <a:gd name="T12" fmla="*/ 54 w 76"/>
                  <a:gd name="T13" fmla="*/ 0 h 88"/>
                  <a:gd name="T14" fmla="*/ 4 w 76"/>
                  <a:gd name="T15" fmla="*/ 78 h 88"/>
                  <a:gd name="T16" fmla="*/ 10 w 76"/>
                  <a:gd name="T17" fmla="*/ 83 h 88"/>
                  <a:gd name="T18" fmla="*/ 47 w 76"/>
                  <a:gd name="T19" fmla="*/ 41 h 88"/>
                  <a:gd name="T20" fmla="*/ 4 w 76"/>
                  <a:gd name="T21" fmla="*/ 7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88">
                    <a:moveTo>
                      <a:pt x="54" y="0"/>
                    </a:moveTo>
                    <a:cubicBezTo>
                      <a:pt x="41" y="23"/>
                      <a:pt x="30" y="12"/>
                      <a:pt x="14" y="28"/>
                    </a:cubicBezTo>
                    <a:cubicBezTo>
                      <a:pt x="0" y="42"/>
                      <a:pt x="5" y="59"/>
                      <a:pt x="17" y="65"/>
                    </a:cubicBezTo>
                    <a:cubicBezTo>
                      <a:pt x="28" y="59"/>
                      <a:pt x="40" y="46"/>
                      <a:pt x="49" y="27"/>
                    </a:cubicBezTo>
                    <a:cubicBezTo>
                      <a:pt x="49" y="27"/>
                      <a:pt x="57" y="51"/>
                      <a:pt x="33" y="74"/>
                    </a:cubicBezTo>
                    <a:cubicBezTo>
                      <a:pt x="45" y="88"/>
                      <a:pt x="64" y="79"/>
                      <a:pt x="70" y="57"/>
                    </a:cubicBezTo>
                    <a:cubicBezTo>
                      <a:pt x="76" y="33"/>
                      <a:pt x="60" y="9"/>
                      <a:pt x="54" y="0"/>
                    </a:cubicBezTo>
                    <a:close/>
                    <a:moveTo>
                      <a:pt x="4" y="78"/>
                    </a:moveTo>
                    <a:cubicBezTo>
                      <a:pt x="4" y="78"/>
                      <a:pt x="5" y="83"/>
                      <a:pt x="10" y="83"/>
                    </a:cubicBezTo>
                    <a:cubicBezTo>
                      <a:pt x="15" y="83"/>
                      <a:pt x="36" y="71"/>
                      <a:pt x="47" y="41"/>
                    </a:cubicBezTo>
                    <a:cubicBezTo>
                      <a:pt x="30" y="70"/>
                      <a:pt x="6" y="78"/>
                      <a:pt x="4" y="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52" name="Freeform 158"/>
              <p:cNvSpPr>
                <a:spLocks noEditPoints="1"/>
              </p:cNvSpPr>
              <p:nvPr/>
            </p:nvSpPr>
            <p:spPr bwMode="auto">
              <a:xfrm>
                <a:off x="8685015" y="3366232"/>
                <a:ext cx="246623" cy="246623"/>
              </a:xfrm>
              <a:custGeom>
                <a:avLst/>
                <a:gdLst>
                  <a:gd name="T0" fmla="*/ 53 w 77"/>
                  <a:gd name="T1" fmla="*/ 30 h 77"/>
                  <a:gd name="T2" fmla="*/ 25 w 77"/>
                  <a:gd name="T3" fmla="*/ 2 h 77"/>
                  <a:gd name="T4" fmla="*/ 38 w 77"/>
                  <a:gd name="T5" fmla="*/ 0 h 77"/>
                  <a:gd name="T6" fmla="*/ 53 w 77"/>
                  <a:gd name="T7" fmla="*/ 3 h 77"/>
                  <a:gd name="T8" fmla="*/ 53 w 77"/>
                  <a:gd name="T9" fmla="*/ 30 h 77"/>
                  <a:gd name="T10" fmla="*/ 58 w 77"/>
                  <a:gd name="T11" fmla="*/ 53 h 77"/>
                  <a:gd name="T12" fmla="*/ 58 w 77"/>
                  <a:gd name="T13" fmla="*/ 5 h 77"/>
                  <a:gd name="T14" fmla="*/ 77 w 77"/>
                  <a:gd name="T15" fmla="*/ 39 h 77"/>
                  <a:gd name="T16" fmla="*/ 74 w 77"/>
                  <a:gd name="T17" fmla="*/ 53 h 77"/>
                  <a:gd name="T18" fmla="*/ 58 w 77"/>
                  <a:gd name="T19" fmla="*/ 53 h 77"/>
                  <a:gd name="T20" fmla="*/ 24 w 77"/>
                  <a:gd name="T21" fmla="*/ 58 h 77"/>
                  <a:gd name="T22" fmla="*/ 72 w 77"/>
                  <a:gd name="T23" fmla="*/ 58 h 77"/>
                  <a:gd name="T24" fmla="*/ 38 w 77"/>
                  <a:gd name="T25" fmla="*/ 77 h 77"/>
                  <a:gd name="T26" fmla="*/ 24 w 77"/>
                  <a:gd name="T27" fmla="*/ 74 h 77"/>
                  <a:gd name="T28" fmla="*/ 24 w 77"/>
                  <a:gd name="T29" fmla="*/ 58 h 77"/>
                  <a:gd name="T30" fmla="*/ 32 w 77"/>
                  <a:gd name="T31" fmla="*/ 17 h 77"/>
                  <a:gd name="T32" fmla="*/ 1 w 77"/>
                  <a:gd name="T33" fmla="*/ 48 h 77"/>
                  <a:gd name="T34" fmla="*/ 0 w 77"/>
                  <a:gd name="T35" fmla="*/ 39 h 77"/>
                  <a:gd name="T36" fmla="*/ 20 w 77"/>
                  <a:gd name="T37" fmla="*/ 5 h 77"/>
                  <a:gd name="T38" fmla="*/ 32 w 77"/>
                  <a:gd name="T39" fmla="*/ 17 h 77"/>
                  <a:gd name="T40" fmla="*/ 19 w 77"/>
                  <a:gd name="T41" fmla="*/ 38 h 77"/>
                  <a:gd name="T42" fmla="*/ 19 w 77"/>
                  <a:gd name="T43" fmla="*/ 72 h 77"/>
                  <a:gd name="T44" fmla="*/ 3 w 77"/>
                  <a:gd name="T45" fmla="*/ 54 h 77"/>
                  <a:gd name="T46" fmla="*/ 19 w 77"/>
                  <a:gd name="T47" fmla="*/ 38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 h="77">
                    <a:moveTo>
                      <a:pt x="53" y="30"/>
                    </a:moveTo>
                    <a:cubicBezTo>
                      <a:pt x="25" y="2"/>
                      <a:pt x="25" y="2"/>
                      <a:pt x="25" y="2"/>
                    </a:cubicBezTo>
                    <a:cubicBezTo>
                      <a:pt x="29" y="1"/>
                      <a:pt x="34" y="0"/>
                      <a:pt x="38" y="0"/>
                    </a:cubicBezTo>
                    <a:cubicBezTo>
                      <a:pt x="43" y="0"/>
                      <a:pt x="48" y="1"/>
                      <a:pt x="53" y="3"/>
                    </a:cubicBezTo>
                    <a:lnTo>
                      <a:pt x="53" y="30"/>
                    </a:lnTo>
                    <a:close/>
                    <a:moveTo>
                      <a:pt x="58" y="53"/>
                    </a:moveTo>
                    <a:cubicBezTo>
                      <a:pt x="58" y="5"/>
                      <a:pt x="58" y="5"/>
                      <a:pt x="58" y="5"/>
                    </a:cubicBezTo>
                    <a:cubicBezTo>
                      <a:pt x="69" y="12"/>
                      <a:pt x="77" y="24"/>
                      <a:pt x="77" y="39"/>
                    </a:cubicBezTo>
                    <a:cubicBezTo>
                      <a:pt x="77" y="44"/>
                      <a:pt x="76" y="49"/>
                      <a:pt x="74" y="53"/>
                    </a:cubicBezTo>
                    <a:lnTo>
                      <a:pt x="58" y="53"/>
                    </a:lnTo>
                    <a:close/>
                    <a:moveTo>
                      <a:pt x="24" y="58"/>
                    </a:moveTo>
                    <a:cubicBezTo>
                      <a:pt x="72" y="58"/>
                      <a:pt x="72" y="58"/>
                      <a:pt x="72" y="58"/>
                    </a:cubicBezTo>
                    <a:cubicBezTo>
                      <a:pt x="65" y="69"/>
                      <a:pt x="53" y="77"/>
                      <a:pt x="38" y="77"/>
                    </a:cubicBezTo>
                    <a:cubicBezTo>
                      <a:pt x="33" y="77"/>
                      <a:pt x="28" y="76"/>
                      <a:pt x="24" y="74"/>
                    </a:cubicBezTo>
                    <a:lnTo>
                      <a:pt x="24" y="58"/>
                    </a:lnTo>
                    <a:close/>
                    <a:moveTo>
                      <a:pt x="32" y="17"/>
                    </a:moveTo>
                    <a:cubicBezTo>
                      <a:pt x="1" y="48"/>
                      <a:pt x="1" y="48"/>
                      <a:pt x="1" y="48"/>
                    </a:cubicBezTo>
                    <a:cubicBezTo>
                      <a:pt x="0" y="45"/>
                      <a:pt x="0" y="42"/>
                      <a:pt x="0" y="39"/>
                    </a:cubicBezTo>
                    <a:cubicBezTo>
                      <a:pt x="0" y="24"/>
                      <a:pt x="8" y="12"/>
                      <a:pt x="20" y="5"/>
                    </a:cubicBezTo>
                    <a:lnTo>
                      <a:pt x="32" y="17"/>
                    </a:lnTo>
                    <a:close/>
                    <a:moveTo>
                      <a:pt x="19" y="38"/>
                    </a:moveTo>
                    <a:cubicBezTo>
                      <a:pt x="19" y="72"/>
                      <a:pt x="19" y="72"/>
                      <a:pt x="19" y="72"/>
                    </a:cubicBezTo>
                    <a:cubicBezTo>
                      <a:pt x="12" y="68"/>
                      <a:pt x="6" y="62"/>
                      <a:pt x="3" y="54"/>
                    </a:cubicBezTo>
                    <a:lnTo>
                      <a:pt x="19"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53" name="Freeform 159"/>
              <p:cNvSpPr>
                <a:spLocks noEditPoints="1"/>
              </p:cNvSpPr>
              <p:nvPr/>
            </p:nvSpPr>
            <p:spPr bwMode="auto">
              <a:xfrm>
                <a:off x="8260276" y="4031724"/>
                <a:ext cx="229008" cy="197690"/>
              </a:xfrm>
              <a:custGeom>
                <a:avLst/>
                <a:gdLst>
                  <a:gd name="T0" fmla="*/ 18 w 72"/>
                  <a:gd name="T1" fmla="*/ 0 h 62"/>
                  <a:gd name="T2" fmla="*/ 54 w 72"/>
                  <a:gd name="T3" fmla="*/ 0 h 62"/>
                  <a:gd name="T4" fmla="*/ 54 w 72"/>
                  <a:gd name="T5" fmla="*/ 9 h 62"/>
                  <a:gd name="T6" fmla="*/ 18 w 72"/>
                  <a:gd name="T7" fmla="*/ 9 h 62"/>
                  <a:gd name="T8" fmla="*/ 18 w 72"/>
                  <a:gd name="T9" fmla="*/ 0 h 62"/>
                  <a:gd name="T10" fmla="*/ 67 w 72"/>
                  <a:gd name="T11" fmla="*/ 13 h 62"/>
                  <a:gd name="T12" fmla="*/ 4 w 72"/>
                  <a:gd name="T13" fmla="*/ 13 h 62"/>
                  <a:gd name="T14" fmla="*/ 0 w 72"/>
                  <a:gd name="T15" fmla="*/ 18 h 62"/>
                  <a:gd name="T16" fmla="*/ 0 w 72"/>
                  <a:gd name="T17" fmla="*/ 40 h 62"/>
                  <a:gd name="T18" fmla="*/ 4 w 72"/>
                  <a:gd name="T19" fmla="*/ 44 h 62"/>
                  <a:gd name="T20" fmla="*/ 18 w 72"/>
                  <a:gd name="T21" fmla="*/ 44 h 62"/>
                  <a:gd name="T22" fmla="*/ 18 w 72"/>
                  <a:gd name="T23" fmla="*/ 62 h 62"/>
                  <a:gd name="T24" fmla="*/ 54 w 72"/>
                  <a:gd name="T25" fmla="*/ 62 h 62"/>
                  <a:gd name="T26" fmla="*/ 54 w 72"/>
                  <a:gd name="T27" fmla="*/ 44 h 62"/>
                  <a:gd name="T28" fmla="*/ 67 w 72"/>
                  <a:gd name="T29" fmla="*/ 44 h 62"/>
                  <a:gd name="T30" fmla="*/ 72 w 72"/>
                  <a:gd name="T31" fmla="*/ 40 h 62"/>
                  <a:gd name="T32" fmla="*/ 72 w 72"/>
                  <a:gd name="T33" fmla="*/ 18 h 62"/>
                  <a:gd name="T34" fmla="*/ 67 w 72"/>
                  <a:gd name="T35" fmla="*/ 13 h 62"/>
                  <a:gd name="T36" fmla="*/ 49 w 72"/>
                  <a:gd name="T37" fmla="*/ 58 h 62"/>
                  <a:gd name="T38" fmla="*/ 22 w 72"/>
                  <a:gd name="T39" fmla="*/ 58 h 62"/>
                  <a:gd name="T40" fmla="*/ 22 w 72"/>
                  <a:gd name="T41" fmla="*/ 35 h 62"/>
                  <a:gd name="T42" fmla="*/ 49 w 72"/>
                  <a:gd name="T43" fmla="*/ 35 h 62"/>
                  <a:gd name="T44" fmla="*/ 49 w 72"/>
                  <a:gd name="T45" fmla="*/ 58 h 62"/>
                  <a:gd name="T46" fmla="*/ 68 w 72"/>
                  <a:gd name="T47" fmla="*/ 20 h 62"/>
                  <a:gd name="T48" fmla="*/ 65 w 72"/>
                  <a:gd name="T49" fmla="*/ 23 h 62"/>
                  <a:gd name="T50" fmla="*/ 62 w 72"/>
                  <a:gd name="T51" fmla="*/ 20 h 62"/>
                  <a:gd name="T52" fmla="*/ 65 w 72"/>
                  <a:gd name="T53" fmla="*/ 17 h 62"/>
                  <a:gd name="T54" fmla="*/ 68 w 72"/>
                  <a:gd name="T55" fmla="*/ 2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2" h="62">
                    <a:moveTo>
                      <a:pt x="18" y="0"/>
                    </a:moveTo>
                    <a:cubicBezTo>
                      <a:pt x="54" y="0"/>
                      <a:pt x="54" y="0"/>
                      <a:pt x="54" y="0"/>
                    </a:cubicBezTo>
                    <a:cubicBezTo>
                      <a:pt x="54" y="9"/>
                      <a:pt x="54" y="9"/>
                      <a:pt x="54" y="9"/>
                    </a:cubicBezTo>
                    <a:cubicBezTo>
                      <a:pt x="18" y="9"/>
                      <a:pt x="18" y="9"/>
                      <a:pt x="18" y="9"/>
                    </a:cubicBezTo>
                    <a:lnTo>
                      <a:pt x="18" y="0"/>
                    </a:lnTo>
                    <a:close/>
                    <a:moveTo>
                      <a:pt x="67" y="13"/>
                    </a:moveTo>
                    <a:cubicBezTo>
                      <a:pt x="4" y="13"/>
                      <a:pt x="4" y="13"/>
                      <a:pt x="4" y="13"/>
                    </a:cubicBezTo>
                    <a:cubicBezTo>
                      <a:pt x="2" y="13"/>
                      <a:pt x="0" y="15"/>
                      <a:pt x="0" y="18"/>
                    </a:cubicBezTo>
                    <a:cubicBezTo>
                      <a:pt x="0" y="40"/>
                      <a:pt x="0" y="40"/>
                      <a:pt x="0" y="40"/>
                    </a:cubicBezTo>
                    <a:cubicBezTo>
                      <a:pt x="0" y="42"/>
                      <a:pt x="2" y="44"/>
                      <a:pt x="4" y="44"/>
                    </a:cubicBezTo>
                    <a:cubicBezTo>
                      <a:pt x="18" y="44"/>
                      <a:pt x="18" y="44"/>
                      <a:pt x="18" y="44"/>
                    </a:cubicBezTo>
                    <a:cubicBezTo>
                      <a:pt x="18" y="62"/>
                      <a:pt x="18" y="62"/>
                      <a:pt x="18" y="62"/>
                    </a:cubicBezTo>
                    <a:cubicBezTo>
                      <a:pt x="54" y="62"/>
                      <a:pt x="54" y="62"/>
                      <a:pt x="54" y="62"/>
                    </a:cubicBezTo>
                    <a:cubicBezTo>
                      <a:pt x="54" y="44"/>
                      <a:pt x="54" y="44"/>
                      <a:pt x="54" y="44"/>
                    </a:cubicBezTo>
                    <a:cubicBezTo>
                      <a:pt x="67" y="44"/>
                      <a:pt x="67" y="44"/>
                      <a:pt x="67" y="44"/>
                    </a:cubicBezTo>
                    <a:cubicBezTo>
                      <a:pt x="70" y="44"/>
                      <a:pt x="72" y="42"/>
                      <a:pt x="72" y="40"/>
                    </a:cubicBezTo>
                    <a:cubicBezTo>
                      <a:pt x="72" y="18"/>
                      <a:pt x="72" y="18"/>
                      <a:pt x="72" y="18"/>
                    </a:cubicBezTo>
                    <a:cubicBezTo>
                      <a:pt x="72" y="15"/>
                      <a:pt x="70" y="13"/>
                      <a:pt x="67" y="13"/>
                    </a:cubicBezTo>
                    <a:close/>
                    <a:moveTo>
                      <a:pt x="49" y="58"/>
                    </a:moveTo>
                    <a:cubicBezTo>
                      <a:pt x="22" y="58"/>
                      <a:pt x="22" y="58"/>
                      <a:pt x="22" y="58"/>
                    </a:cubicBezTo>
                    <a:cubicBezTo>
                      <a:pt x="22" y="35"/>
                      <a:pt x="22" y="35"/>
                      <a:pt x="22" y="35"/>
                    </a:cubicBezTo>
                    <a:cubicBezTo>
                      <a:pt x="49" y="35"/>
                      <a:pt x="49" y="35"/>
                      <a:pt x="49" y="35"/>
                    </a:cubicBezTo>
                    <a:lnTo>
                      <a:pt x="49" y="58"/>
                    </a:lnTo>
                    <a:close/>
                    <a:moveTo>
                      <a:pt x="68" y="20"/>
                    </a:moveTo>
                    <a:cubicBezTo>
                      <a:pt x="68" y="22"/>
                      <a:pt x="67" y="23"/>
                      <a:pt x="65" y="23"/>
                    </a:cubicBezTo>
                    <a:cubicBezTo>
                      <a:pt x="63" y="23"/>
                      <a:pt x="62" y="22"/>
                      <a:pt x="62" y="20"/>
                    </a:cubicBezTo>
                    <a:cubicBezTo>
                      <a:pt x="62" y="18"/>
                      <a:pt x="63" y="17"/>
                      <a:pt x="65" y="17"/>
                    </a:cubicBezTo>
                    <a:cubicBezTo>
                      <a:pt x="67" y="17"/>
                      <a:pt x="68" y="18"/>
                      <a:pt x="68"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54" name="Freeform 160"/>
              <p:cNvSpPr>
                <a:spLocks noEditPoints="1"/>
              </p:cNvSpPr>
              <p:nvPr/>
            </p:nvSpPr>
            <p:spPr bwMode="auto">
              <a:xfrm>
                <a:off x="8610637" y="3841862"/>
                <a:ext cx="230965" cy="230965"/>
              </a:xfrm>
              <a:custGeom>
                <a:avLst/>
                <a:gdLst>
                  <a:gd name="T0" fmla="*/ 13 w 72"/>
                  <a:gd name="T1" fmla="*/ 36 h 72"/>
                  <a:gd name="T2" fmla="*/ 13 w 72"/>
                  <a:gd name="T3" fmla="*/ 33 h 72"/>
                  <a:gd name="T4" fmla="*/ 1 w 72"/>
                  <a:gd name="T5" fmla="*/ 29 h 72"/>
                  <a:gd name="T6" fmla="*/ 0 w 72"/>
                  <a:gd name="T7" fmla="*/ 36 h 72"/>
                  <a:gd name="T8" fmla="*/ 11 w 72"/>
                  <a:gd name="T9" fmla="*/ 62 h 72"/>
                  <a:gd name="T10" fmla="*/ 19 w 72"/>
                  <a:gd name="T11" fmla="*/ 51 h 72"/>
                  <a:gd name="T12" fmla="*/ 13 w 72"/>
                  <a:gd name="T13" fmla="*/ 36 h 72"/>
                  <a:gd name="T14" fmla="*/ 58 w 72"/>
                  <a:gd name="T15" fmla="*/ 36 h 72"/>
                  <a:gd name="T16" fmla="*/ 52 w 72"/>
                  <a:gd name="T17" fmla="*/ 51 h 72"/>
                  <a:gd name="T18" fmla="*/ 60 w 72"/>
                  <a:gd name="T19" fmla="*/ 62 h 72"/>
                  <a:gd name="T20" fmla="*/ 72 w 72"/>
                  <a:gd name="T21" fmla="*/ 36 h 72"/>
                  <a:gd name="T22" fmla="*/ 71 w 72"/>
                  <a:gd name="T23" fmla="*/ 29 h 72"/>
                  <a:gd name="T24" fmla="*/ 58 w 72"/>
                  <a:gd name="T25" fmla="*/ 33 h 72"/>
                  <a:gd name="T26" fmla="*/ 58 w 72"/>
                  <a:gd name="T27" fmla="*/ 36 h 72"/>
                  <a:gd name="T28" fmla="*/ 40 w 72"/>
                  <a:gd name="T29" fmla="*/ 14 h 72"/>
                  <a:gd name="T30" fmla="*/ 55 w 72"/>
                  <a:gd name="T31" fmla="*/ 25 h 72"/>
                  <a:gd name="T32" fmla="*/ 68 w 72"/>
                  <a:gd name="T33" fmla="*/ 21 h 72"/>
                  <a:gd name="T34" fmla="*/ 40 w 72"/>
                  <a:gd name="T35" fmla="*/ 0 h 72"/>
                  <a:gd name="T36" fmla="*/ 40 w 72"/>
                  <a:gd name="T37" fmla="*/ 14 h 72"/>
                  <a:gd name="T38" fmla="*/ 16 w 72"/>
                  <a:gd name="T39" fmla="*/ 25 h 72"/>
                  <a:gd name="T40" fmla="*/ 31 w 72"/>
                  <a:gd name="T41" fmla="*/ 14 h 72"/>
                  <a:gd name="T42" fmla="*/ 31 w 72"/>
                  <a:gd name="T43" fmla="*/ 0 h 72"/>
                  <a:gd name="T44" fmla="*/ 3 w 72"/>
                  <a:gd name="T45" fmla="*/ 21 h 72"/>
                  <a:gd name="T46" fmla="*/ 16 w 72"/>
                  <a:gd name="T47" fmla="*/ 25 h 72"/>
                  <a:gd name="T48" fmla="*/ 45 w 72"/>
                  <a:gd name="T49" fmla="*/ 56 h 72"/>
                  <a:gd name="T50" fmla="*/ 36 w 72"/>
                  <a:gd name="T51" fmla="*/ 58 h 72"/>
                  <a:gd name="T52" fmla="*/ 26 w 72"/>
                  <a:gd name="T53" fmla="*/ 56 h 72"/>
                  <a:gd name="T54" fmla="*/ 18 w 72"/>
                  <a:gd name="T55" fmla="*/ 67 h 72"/>
                  <a:gd name="T56" fmla="*/ 36 w 72"/>
                  <a:gd name="T57" fmla="*/ 72 h 72"/>
                  <a:gd name="T58" fmla="*/ 53 w 72"/>
                  <a:gd name="T59" fmla="*/ 67 h 72"/>
                  <a:gd name="T60" fmla="*/ 45 w 72"/>
                  <a:gd name="T61" fmla="*/ 5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72">
                    <a:moveTo>
                      <a:pt x="13" y="36"/>
                    </a:moveTo>
                    <a:cubicBezTo>
                      <a:pt x="13" y="35"/>
                      <a:pt x="13" y="34"/>
                      <a:pt x="13" y="33"/>
                    </a:cubicBezTo>
                    <a:cubicBezTo>
                      <a:pt x="1" y="29"/>
                      <a:pt x="1" y="29"/>
                      <a:pt x="1" y="29"/>
                    </a:cubicBezTo>
                    <a:cubicBezTo>
                      <a:pt x="0" y="31"/>
                      <a:pt x="0" y="34"/>
                      <a:pt x="0" y="36"/>
                    </a:cubicBezTo>
                    <a:cubicBezTo>
                      <a:pt x="0" y="46"/>
                      <a:pt x="4" y="56"/>
                      <a:pt x="11" y="62"/>
                    </a:cubicBezTo>
                    <a:cubicBezTo>
                      <a:pt x="19" y="51"/>
                      <a:pt x="19" y="51"/>
                      <a:pt x="19" y="51"/>
                    </a:cubicBezTo>
                    <a:cubicBezTo>
                      <a:pt x="16" y="47"/>
                      <a:pt x="13" y="42"/>
                      <a:pt x="13" y="36"/>
                    </a:cubicBezTo>
                    <a:close/>
                    <a:moveTo>
                      <a:pt x="58" y="36"/>
                    </a:moveTo>
                    <a:cubicBezTo>
                      <a:pt x="58" y="42"/>
                      <a:pt x="56" y="47"/>
                      <a:pt x="52" y="51"/>
                    </a:cubicBezTo>
                    <a:cubicBezTo>
                      <a:pt x="60" y="62"/>
                      <a:pt x="60" y="62"/>
                      <a:pt x="60" y="62"/>
                    </a:cubicBezTo>
                    <a:cubicBezTo>
                      <a:pt x="67" y="56"/>
                      <a:pt x="72" y="46"/>
                      <a:pt x="72" y="36"/>
                    </a:cubicBezTo>
                    <a:cubicBezTo>
                      <a:pt x="72" y="34"/>
                      <a:pt x="71" y="31"/>
                      <a:pt x="71" y="29"/>
                    </a:cubicBezTo>
                    <a:cubicBezTo>
                      <a:pt x="58" y="33"/>
                      <a:pt x="58" y="33"/>
                      <a:pt x="58" y="33"/>
                    </a:cubicBezTo>
                    <a:cubicBezTo>
                      <a:pt x="58" y="34"/>
                      <a:pt x="58" y="35"/>
                      <a:pt x="58" y="36"/>
                    </a:cubicBezTo>
                    <a:close/>
                    <a:moveTo>
                      <a:pt x="40" y="14"/>
                    </a:moveTo>
                    <a:cubicBezTo>
                      <a:pt x="47" y="15"/>
                      <a:pt x="52" y="19"/>
                      <a:pt x="55" y="25"/>
                    </a:cubicBezTo>
                    <a:cubicBezTo>
                      <a:pt x="68" y="21"/>
                      <a:pt x="68" y="21"/>
                      <a:pt x="68" y="21"/>
                    </a:cubicBezTo>
                    <a:cubicBezTo>
                      <a:pt x="63" y="10"/>
                      <a:pt x="53" y="2"/>
                      <a:pt x="40" y="0"/>
                    </a:cubicBezTo>
                    <a:lnTo>
                      <a:pt x="40" y="14"/>
                    </a:lnTo>
                    <a:close/>
                    <a:moveTo>
                      <a:pt x="16" y="25"/>
                    </a:moveTo>
                    <a:cubicBezTo>
                      <a:pt x="19" y="19"/>
                      <a:pt x="25" y="15"/>
                      <a:pt x="31" y="14"/>
                    </a:cubicBezTo>
                    <a:cubicBezTo>
                      <a:pt x="31" y="0"/>
                      <a:pt x="31" y="0"/>
                      <a:pt x="31" y="0"/>
                    </a:cubicBezTo>
                    <a:cubicBezTo>
                      <a:pt x="19" y="2"/>
                      <a:pt x="8" y="10"/>
                      <a:pt x="3" y="21"/>
                    </a:cubicBezTo>
                    <a:lnTo>
                      <a:pt x="16" y="25"/>
                    </a:lnTo>
                    <a:close/>
                    <a:moveTo>
                      <a:pt x="45" y="56"/>
                    </a:moveTo>
                    <a:cubicBezTo>
                      <a:pt x="42" y="58"/>
                      <a:pt x="39" y="58"/>
                      <a:pt x="36" y="58"/>
                    </a:cubicBezTo>
                    <a:cubicBezTo>
                      <a:pt x="32" y="58"/>
                      <a:pt x="29" y="58"/>
                      <a:pt x="26" y="56"/>
                    </a:cubicBezTo>
                    <a:cubicBezTo>
                      <a:pt x="18" y="67"/>
                      <a:pt x="18" y="67"/>
                      <a:pt x="18" y="67"/>
                    </a:cubicBezTo>
                    <a:cubicBezTo>
                      <a:pt x="24" y="70"/>
                      <a:pt x="30" y="72"/>
                      <a:pt x="36" y="72"/>
                    </a:cubicBezTo>
                    <a:cubicBezTo>
                      <a:pt x="42" y="72"/>
                      <a:pt x="48" y="70"/>
                      <a:pt x="53" y="67"/>
                    </a:cubicBezTo>
                    <a:lnTo>
                      <a:pt x="45"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55" name="Freeform 161"/>
              <p:cNvSpPr>
                <a:spLocks noEditPoints="1"/>
              </p:cNvSpPr>
              <p:nvPr/>
            </p:nvSpPr>
            <p:spPr bwMode="auto">
              <a:xfrm>
                <a:off x="9078439" y="1082029"/>
                <a:ext cx="221179" cy="221178"/>
              </a:xfrm>
              <a:custGeom>
                <a:avLst/>
                <a:gdLst>
                  <a:gd name="T0" fmla="*/ 35 w 69"/>
                  <a:gd name="T1" fmla="*/ 0 h 69"/>
                  <a:gd name="T2" fmla="*/ 0 w 69"/>
                  <a:gd name="T3" fmla="*/ 35 h 69"/>
                  <a:gd name="T4" fmla="*/ 35 w 69"/>
                  <a:gd name="T5" fmla="*/ 69 h 69"/>
                  <a:gd name="T6" fmla="*/ 69 w 69"/>
                  <a:gd name="T7" fmla="*/ 35 h 69"/>
                  <a:gd name="T8" fmla="*/ 35 w 69"/>
                  <a:gd name="T9" fmla="*/ 0 h 69"/>
                  <a:gd name="T10" fmla="*/ 35 w 69"/>
                  <a:gd name="T11" fmla="*/ 62 h 69"/>
                  <a:gd name="T12" fmla="*/ 7 w 69"/>
                  <a:gd name="T13" fmla="*/ 35 h 69"/>
                  <a:gd name="T14" fmla="*/ 35 w 69"/>
                  <a:gd name="T15" fmla="*/ 7 h 69"/>
                  <a:gd name="T16" fmla="*/ 62 w 69"/>
                  <a:gd name="T17" fmla="*/ 35 h 69"/>
                  <a:gd name="T18" fmla="*/ 35 w 69"/>
                  <a:gd name="T19" fmla="*/ 62 h 69"/>
                  <a:gd name="T20" fmla="*/ 22 w 69"/>
                  <a:gd name="T21" fmla="*/ 24 h 69"/>
                  <a:gd name="T22" fmla="*/ 37 w 69"/>
                  <a:gd name="T23" fmla="*/ 35 h 69"/>
                  <a:gd name="T24" fmla="*/ 22 w 69"/>
                  <a:gd name="T25" fmla="*/ 45 h 69"/>
                  <a:gd name="T26" fmla="*/ 22 w 69"/>
                  <a:gd name="T27" fmla="*/ 24 h 69"/>
                  <a:gd name="T28" fmla="*/ 39 w 69"/>
                  <a:gd name="T29" fmla="*/ 24 h 69"/>
                  <a:gd name="T30" fmla="*/ 54 w 69"/>
                  <a:gd name="T31" fmla="*/ 35 h 69"/>
                  <a:gd name="T32" fmla="*/ 39 w 69"/>
                  <a:gd name="T33" fmla="*/ 45 h 69"/>
                  <a:gd name="T34" fmla="*/ 39 w 69"/>
                  <a:gd name="T35" fmla="*/ 2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69">
                    <a:moveTo>
                      <a:pt x="35" y="0"/>
                    </a:moveTo>
                    <a:cubicBezTo>
                      <a:pt x="16" y="0"/>
                      <a:pt x="0" y="16"/>
                      <a:pt x="0" y="35"/>
                    </a:cubicBezTo>
                    <a:cubicBezTo>
                      <a:pt x="0" y="53"/>
                      <a:pt x="16" y="69"/>
                      <a:pt x="35" y="69"/>
                    </a:cubicBezTo>
                    <a:cubicBezTo>
                      <a:pt x="53" y="69"/>
                      <a:pt x="69" y="53"/>
                      <a:pt x="69" y="35"/>
                    </a:cubicBezTo>
                    <a:cubicBezTo>
                      <a:pt x="69" y="16"/>
                      <a:pt x="53" y="0"/>
                      <a:pt x="35" y="0"/>
                    </a:cubicBezTo>
                    <a:close/>
                    <a:moveTo>
                      <a:pt x="35" y="62"/>
                    </a:moveTo>
                    <a:cubicBezTo>
                      <a:pt x="19" y="62"/>
                      <a:pt x="7" y="50"/>
                      <a:pt x="7" y="35"/>
                    </a:cubicBezTo>
                    <a:cubicBezTo>
                      <a:pt x="7" y="19"/>
                      <a:pt x="19" y="7"/>
                      <a:pt x="35" y="7"/>
                    </a:cubicBezTo>
                    <a:cubicBezTo>
                      <a:pt x="50" y="7"/>
                      <a:pt x="62" y="19"/>
                      <a:pt x="62" y="35"/>
                    </a:cubicBezTo>
                    <a:cubicBezTo>
                      <a:pt x="62" y="50"/>
                      <a:pt x="50" y="62"/>
                      <a:pt x="35" y="62"/>
                    </a:cubicBezTo>
                    <a:close/>
                    <a:moveTo>
                      <a:pt x="22" y="24"/>
                    </a:moveTo>
                    <a:cubicBezTo>
                      <a:pt x="37" y="35"/>
                      <a:pt x="37" y="35"/>
                      <a:pt x="37" y="35"/>
                    </a:cubicBezTo>
                    <a:cubicBezTo>
                      <a:pt x="22" y="45"/>
                      <a:pt x="22" y="45"/>
                      <a:pt x="22" y="45"/>
                    </a:cubicBezTo>
                    <a:lnTo>
                      <a:pt x="22" y="24"/>
                    </a:lnTo>
                    <a:close/>
                    <a:moveTo>
                      <a:pt x="39" y="24"/>
                    </a:moveTo>
                    <a:cubicBezTo>
                      <a:pt x="54" y="35"/>
                      <a:pt x="54" y="35"/>
                      <a:pt x="54" y="35"/>
                    </a:cubicBezTo>
                    <a:cubicBezTo>
                      <a:pt x="39" y="45"/>
                      <a:pt x="39" y="45"/>
                      <a:pt x="39" y="45"/>
                    </a:cubicBezTo>
                    <a:lnTo>
                      <a:pt x="39"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56" name="Freeform 162"/>
              <p:cNvSpPr>
                <a:spLocks/>
              </p:cNvSpPr>
              <p:nvPr/>
            </p:nvSpPr>
            <p:spPr bwMode="auto">
              <a:xfrm>
                <a:off x="8342483" y="3088291"/>
                <a:ext cx="242709" cy="252495"/>
              </a:xfrm>
              <a:custGeom>
                <a:avLst/>
                <a:gdLst>
                  <a:gd name="T0" fmla="*/ 59 w 124"/>
                  <a:gd name="T1" fmla="*/ 129 h 129"/>
                  <a:gd name="T2" fmla="*/ 59 w 124"/>
                  <a:gd name="T3" fmla="*/ 70 h 129"/>
                  <a:gd name="T4" fmla="*/ 0 w 124"/>
                  <a:gd name="T5" fmla="*/ 129 h 129"/>
                  <a:gd name="T6" fmla="*/ 0 w 124"/>
                  <a:gd name="T7" fmla="*/ 0 h 129"/>
                  <a:gd name="T8" fmla="*/ 59 w 124"/>
                  <a:gd name="T9" fmla="*/ 58 h 129"/>
                  <a:gd name="T10" fmla="*/ 59 w 124"/>
                  <a:gd name="T11" fmla="*/ 0 h 129"/>
                  <a:gd name="T12" fmla="*/ 124 w 124"/>
                  <a:gd name="T13" fmla="*/ 65 h 129"/>
                  <a:gd name="T14" fmla="*/ 59 w 124"/>
                  <a:gd name="T15" fmla="*/ 129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29">
                    <a:moveTo>
                      <a:pt x="59" y="129"/>
                    </a:moveTo>
                    <a:lnTo>
                      <a:pt x="59" y="70"/>
                    </a:lnTo>
                    <a:lnTo>
                      <a:pt x="0" y="129"/>
                    </a:lnTo>
                    <a:lnTo>
                      <a:pt x="0" y="0"/>
                    </a:lnTo>
                    <a:lnTo>
                      <a:pt x="59" y="58"/>
                    </a:lnTo>
                    <a:lnTo>
                      <a:pt x="59" y="0"/>
                    </a:lnTo>
                    <a:lnTo>
                      <a:pt x="124" y="65"/>
                    </a:lnTo>
                    <a:lnTo>
                      <a:pt x="59" y="1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57" name="Freeform 163"/>
              <p:cNvSpPr>
                <a:spLocks noEditPoints="1"/>
              </p:cNvSpPr>
              <p:nvPr/>
            </p:nvSpPr>
            <p:spPr bwMode="auto">
              <a:xfrm>
                <a:off x="8575405" y="2205535"/>
                <a:ext cx="256411" cy="254453"/>
              </a:xfrm>
              <a:custGeom>
                <a:avLst/>
                <a:gdLst>
                  <a:gd name="T0" fmla="*/ 0 w 131"/>
                  <a:gd name="T1" fmla="*/ 130 h 130"/>
                  <a:gd name="T2" fmla="*/ 66 w 131"/>
                  <a:gd name="T3" fmla="*/ 130 h 130"/>
                  <a:gd name="T4" fmla="*/ 66 w 131"/>
                  <a:gd name="T5" fmla="*/ 0 h 130"/>
                  <a:gd name="T6" fmla="*/ 0 w 131"/>
                  <a:gd name="T7" fmla="*/ 0 h 130"/>
                  <a:gd name="T8" fmla="*/ 0 w 131"/>
                  <a:gd name="T9" fmla="*/ 130 h 130"/>
                  <a:gd name="T10" fmla="*/ 41 w 131"/>
                  <a:gd name="T11" fmla="*/ 16 h 130"/>
                  <a:gd name="T12" fmla="*/ 58 w 131"/>
                  <a:gd name="T13" fmla="*/ 16 h 130"/>
                  <a:gd name="T14" fmla="*/ 58 w 131"/>
                  <a:gd name="T15" fmla="*/ 32 h 130"/>
                  <a:gd name="T16" fmla="*/ 41 w 131"/>
                  <a:gd name="T17" fmla="*/ 32 h 130"/>
                  <a:gd name="T18" fmla="*/ 41 w 131"/>
                  <a:gd name="T19" fmla="*/ 16 h 130"/>
                  <a:gd name="T20" fmla="*/ 41 w 131"/>
                  <a:gd name="T21" fmla="*/ 49 h 130"/>
                  <a:gd name="T22" fmla="*/ 58 w 131"/>
                  <a:gd name="T23" fmla="*/ 49 h 130"/>
                  <a:gd name="T24" fmla="*/ 58 w 131"/>
                  <a:gd name="T25" fmla="*/ 65 h 130"/>
                  <a:gd name="T26" fmla="*/ 41 w 131"/>
                  <a:gd name="T27" fmla="*/ 65 h 130"/>
                  <a:gd name="T28" fmla="*/ 41 w 131"/>
                  <a:gd name="T29" fmla="*/ 49 h 130"/>
                  <a:gd name="T30" fmla="*/ 41 w 131"/>
                  <a:gd name="T31" fmla="*/ 81 h 130"/>
                  <a:gd name="T32" fmla="*/ 58 w 131"/>
                  <a:gd name="T33" fmla="*/ 81 h 130"/>
                  <a:gd name="T34" fmla="*/ 58 w 131"/>
                  <a:gd name="T35" fmla="*/ 98 h 130"/>
                  <a:gd name="T36" fmla="*/ 41 w 131"/>
                  <a:gd name="T37" fmla="*/ 98 h 130"/>
                  <a:gd name="T38" fmla="*/ 41 w 131"/>
                  <a:gd name="T39" fmla="*/ 81 h 130"/>
                  <a:gd name="T40" fmla="*/ 9 w 131"/>
                  <a:gd name="T41" fmla="*/ 16 h 130"/>
                  <a:gd name="T42" fmla="*/ 25 w 131"/>
                  <a:gd name="T43" fmla="*/ 16 h 130"/>
                  <a:gd name="T44" fmla="*/ 25 w 131"/>
                  <a:gd name="T45" fmla="*/ 32 h 130"/>
                  <a:gd name="T46" fmla="*/ 9 w 131"/>
                  <a:gd name="T47" fmla="*/ 32 h 130"/>
                  <a:gd name="T48" fmla="*/ 9 w 131"/>
                  <a:gd name="T49" fmla="*/ 16 h 130"/>
                  <a:gd name="T50" fmla="*/ 9 w 131"/>
                  <a:gd name="T51" fmla="*/ 49 h 130"/>
                  <a:gd name="T52" fmla="*/ 25 w 131"/>
                  <a:gd name="T53" fmla="*/ 49 h 130"/>
                  <a:gd name="T54" fmla="*/ 25 w 131"/>
                  <a:gd name="T55" fmla="*/ 65 h 130"/>
                  <a:gd name="T56" fmla="*/ 9 w 131"/>
                  <a:gd name="T57" fmla="*/ 65 h 130"/>
                  <a:gd name="T58" fmla="*/ 9 w 131"/>
                  <a:gd name="T59" fmla="*/ 49 h 130"/>
                  <a:gd name="T60" fmla="*/ 9 w 131"/>
                  <a:gd name="T61" fmla="*/ 81 h 130"/>
                  <a:gd name="T62" fmla="*/ 25 w 131"/>
                  <a:gd name="T63" fmla="*/ 81 h 130"/>
                  <a:gd name="T64" fmla="*/ 25 w 131"/>
                  <a:gd name="T65" fmla="*/ 98 h 130"/>
                  <a:gd name="T66" fmla="*/ 9 w 131"/>
                  <a:gd name="T67" fmla="*/ 98 h 130"/>
                  <a:gd name="T68" fmla="*/ 9 w 131"/>
                  <a:gd name="T69" fmla="*/ 81 h 130"/>
                  <a:gd name="T70" fmla="*/ 74 w 131"/>
                  <a:gd name="T71" fmla="*/ 41 h 130"/>
                  <a:gd name="T72" fmla="*/ 131 w 131"/>
                  <a:gd name="T73" fmla="*/ 41 h 130"/>
                  <a:gd name="T74" fmla="*/ 131 w 131"/>
                  <a:gd name="T75" fmla="*/ 49 h 130"/>
                  <a:gd name="T76" fmla="*/ 74 w 131"/>
                  <a:gd name="T77" fmla="*/ 49 h 130"/>
                  <a:gd name="T78" fmla="*/ 74 w 131"/>
                  <a:gd name="T79" fmla="*/ 41 h 130"/>
                  <a:gd name="T80" fmla="*/ 74 w 131"/>
                  <a:gd name="T81" fmla="*/ 130 h 130"/>
                  <a:gd name="T82" fmla="*/ 90 w 131"/>
                  <a:gd name="T83" fmla="*/ 130 h 130"/>
                  <a:gd name="T84" fmla="*/ 90 w 131"/>
                  <a:gd name="T85" fmla="*/ 98 h 130"/>
                  <a:gd name="T86" fmla="*/ 115 w 131"/>
                  <a:gd name="T87" fmla="*/ 98 h 130"/>
                  <a:gd name="T88" fmla="*/ 115 w 131"/>
                  <a:gd name="T89" fmla="*/ 130 h 130"/>
                  <a:gd name="T90" fmla="*/ 131 w 131"/>
                  <a:gd name="T91" fmla="*/ 130 h 130"/>
                  <a:gd name="T92" fmla="*/ 131 w 131"/>
                  <a:gd name="T93" fmla="*/ 57 h 130"/>
                  <a:gd name="T94" fmla="*/ 74 w 131"/>
                  <a:gd name="T95" fmla="*/ 57 h 130"/>
                  <a:gd name="T96" fmla="*/ 74 w 131"/>
                  <a:gd name="T97"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1" h="130">
                    <a:moveTo>
                      <a:pt x="0" y="130"/>
                    </a:moveTo>
                    <a:lnTo>
                      <a:pt x="66" y="130"/>
                    </a:lnTo>
                    <a:lnTo>
                      <a:pt x="66" y="0"/>
                    </a:lnTo>
                    <a:lnTo>
                      <a:pt x="0" y="0"/>
                    </a:lnTo>
                    <a:lnTo>
                      <a:pt x="0" y="130"/>
                    </a:lnTo>
                    <a:close/>
                    <a:moveTo>
                      <a:pt x="41" y="16"/>
                    </a:moveTo>
                    <a:lnTo>
                      <a:pt x="58" y="16"/>
                    </a:lnTo>
                    <a:lnTo>
                      <a:pt x="58" y="32"/>
                    </a:lnTo>
                    <a:lnTo>
                      <a:pt x="41" y="32"/>
                    </a:lnTo>
                    <a:lnTo>
                      <a:pt x="41" y="16"/>
                    </a:lnTo>
                    <a:close/>
                    <a:moveTo>
                      <a:pt x="41" y="49"/>
                    </a:moveTo>
                    <a:lnTo>
                      <a:pt x="58" y="49"/>
                    </a:lnTo>
                    <a:lnTo>
                      <a:pt x="58" y="65"/>
                    </a:lnTo>
                    <a:lnTo>
                      <a:pt x="41" y="65"/>
                    </a:lnTo>
                    <a:lnTo>
                      <a:pt x="41" y="49"/>
                    </a:lnTo>
                    <a:close/>
                    <a:moveTo>
                      <a:pt x="41" y="81"/>
                    </a:moveTo>
                    <a:lnTo>
                      <a:pt x="58" y="81"/>
                    </a:lnTo>
                    <a:lnTo>
                      <a:pt x="58" y="98"/>
                    </a:lnTo>
                    <a:lnTo>
                      <a:pt x="41" y="98"/>
                    </a:lnTo>
                    <a:lnTo>
                      <a:pt x="41" y="81"/>
                    </a:lnTo>
                    <a:close/>
                    <a:moveTo>
                      <a:pt x="9" y="16"/>
                    </a:moveTo>
                    <a:lnTo>
                      <a:pt x="25" y="16"/>
                    </a:lnTo>
                    <a:lnTo>
                      <a:pt x="25" y="32"/>
                    </a:lnTo>
                    <a:lnTo>
                      <a:pt x="9" y="32"/>
                    </a:lnTo>
                    <a:lnTo>
                      <a:pt x="9" y="16"/>
                    </a:lnTo>
                    <a:close/>
                    <a:moveTo>
                      <a:pt x="9" y="49"/>
                    </a:moveTo>
                    <a:lnTo>
                      <a:pt x="25" y="49"/>
                    </a:lnTo>
                    <a:lnTo>
                      <a:pt x="25" y="65"/>
                    </a:lnTo>
                    <a:lnTo>
                      <a:pt x="9" y="65"/>
                    </a:lnTo>
                    <a:lnTo>
                      <a:pt x="9" y="49"/>
                    </a:lnTo>
                    <a:close/>
                    <a:moveTo>
                      <a:pt x="9" y="81"/>
                    </a:moveTo>
                    <a:lnTo>
                      <a:pt x="25" y="81"/>
                    </a:lnTo>
                    <a:lnTo>
                      <a:pt x="25" y="98"/>
                    </a:lnTo>
                    <a:lnTo>
                      <a:pt x="9" y="98"/>
                    </a:lnTo>
                    <a:lnTo>
                      <a:pt x="9" y="81"/>
                    </a:lnTo>
                    <a:close/>
                    <a:moveTo>
                      <a:pt x="74" y="41"/>
                    </a:moveTo>
                    <a:lnTo>
                      <a:pt x="131" y="41"/>
                    </a:lnTo>
                    <a:lnTo>
                      <a:pt x="131" y="49"/>
                    </a:lnTo>
                    <a:lnTo>
                      <a:pt x="74" y="49"/>
                    </a:lnTo>
                    <a:lnTo>
                      <a:pt x="74" y="41"/>
                    </a:lnTo>
                    <a:close/>
                    <a:moveTo>
                      <a:pt x="74" y="130"/>
                    </a:moveTo>
                    <a:lnTo>
                      <a:pt x="90" y="130"/>
                    </a:lnTo>
                    <a:lnTo>
                      <a:pt x="90" y="98"/>
                    </a:lnTo>
                    <a:lnTo>
                      <a:pt x="115" y="98"/>
                    </a:lnTo>
                    <a:lnTo>
                      <a:pt x="115" y="130"/>
                    </a:lnTo>
                    <a:lnTo>
                      <a:pt x="131" y="130"/>
                    </a:lnTo>
                    <a:lnTo>
                      <a:pt x="131" y="57"/>
                    </a:lnTo>
                    <a:lnTo>
                      <a:pt x="74" y="57"/>
                    </a:lnTo>
                    <a:lnTo>
                      <a:pt x="74" y="1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58" name="Freeform 164"/>
              <p:cNvSpPr>
                <a:spLocks noEditPoints="1"/>
              </p:cNvSpPr>
              <p:nvPr/>
            </p:nvSpPr>
            <p:spPr bwMode="auto">
              <a:xfrm>
                <a:off x="8688930" y="2636148"/>
                <a:ext cx="146800" cy="154628"/>
              </a:xfrm>
              <a:custGeom>
                <a:avLst/>
                <a:gdLst>
                  <a:gd name="T0" fmla="*/ 43 w 46"/>
                  <a:gd name="T1" fmla="*/ 29 h 48"/>
                  <a:gd name="T2" fmla="*/ 46 w 46"/>
                  <a:gd name="T3" fmla="*/ 16 h 48"/>
                  <a:gd name="T4" fmla="*/ 41 w 46"/>
                  <a:gd name="T5" fmla="*/ 8 h 48"/>
                  <a:gd name="T6" fmla="*/ 37 w 46"/>
                  <a:gd name="T7" fmla="*/ 9 h 48"/>
                  <a:gd name="T8" fmla="*/ 28 w 46"/>
                  <a:gd name="T9" fmla="*/ 0 h 48"/>
                  <a:gd name="T10" fmla="*/ 18 w 46"/>
                  <a:gd name="T11" fmla="*/ 0 h 48"/>
                  <a:gd name="T12" fmla="*/ 17 w 46"/>
                  <a:gd name="T13" fmla="*/ 4 h 48"/>
                  <a:gd name="T14" fmla="*/ 4 w 46"/>
                  <a:gd name="T15" fmla="*/ 8 h 48"/>
                  <a:gd name="T16" fmla="*/ 0 w 46"/>
                  <a:gd name="T17" fmla="*/ 16 h 48"/>
                  <a:gd name="T18" fmla="*/ 3 w 46"/>
                  <a:gd name="T19" fmla="*/ 19 h 48"/>
                  <a:gd name="T20" fmla="*/ 0 w 46"/>
                  <a:gd name="T21" fmla="*/ 32 h 48"/>
                  <a:gd name="T22" fmla="*/ 4 w 46"/>
                  <a:gd name="T23" fmla="*/ 40 h 48"/>
                  <a:gd name="T24" fmla="*/ 9 w 46"/>
                  <a:gd name="T25" fmla="*/ 39 h 48"/>
                  <a:gd name="T26" fmla="*/ 18 w 46"/>
                  <a:gd name="T27" fmla="*/ 48 h 48"/>
                  <a:gd name="T28" fmla="*/ 28 w 46"/>
                  <a:gd name="T29" fmla="*/ 48 h 48"/>
                  <a:gd name="T30" fmla="*/ 29 w 46"/>
                  <a:gd name="T31" fmla="*/ 44 h 48"/>
                  <a:gd name="T32" fmla="*/ 41 w 46"/>
                  <a:gd name="T33" fmla="*/ 40 h 48"/>
                  <a:gd name="T34" fmla="*/ 46 w 46"/>
                  <a:gd name="T35" fmla="*/ 32 h 48"/>
                  <a:gd name="T36" fmla="*/ 43 w 46"/>
                  <a:gd name="T37" fmla="*/ 29 h 48"/>
                  <a:gd name="T38" fmla="*/ 23 w 46"/>
                  <a:gd name="T39" fmla="*/ 34 h 48"/>
                  <a:gd name="T40" fmla="*/ 13 w 46"/>
                  <a:gd name="T41" fmla="*/ 24 h 48"/>
                  <a:gd name="T42" fmla="*/ 23 w 46"/>
                  <a:gd name="T43" fmla="*/ 14 h 48"/>
                  <a:gd name="T44" fmla="*/ 33 w 46"/>
                  <a:gd name="T45" fmla="*/ 24 h 48"/>
                  <a:gd name="T46" fmla="*/ 23 w 46"/>
                  <a:gd name="T47" fmla="*/ 3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 h="48">
                    <a:moveTo>
                      <a:pt x="43" y="29"/>
                    </a:moveTo>
                    <a:cubicBezTo>
                      <a:pt x="40" y="24"/>
                      <a:pt x="42" y="19"/>
                      <a:pt x="46" y="16"/>
                    </a:cubicBezTo>
                    <a:cubicBezTo>
                      <a:pt x="41" y="8"/>
                      <a:pt x="41" y="8"/>
                      <a:pt x="41" y="8"/>
                    </a:cubicBezTo>
                    <a:cubicBezTo>
                      <a:pt x="40" y="9"/>
                      <a:pt x="39" y="9"/>
                      <a:pt x="37" y="9"/>
                    </a:cubicBezTo>
                    <a:cubicBezTo>
                      <a:pt x="32" y="9"/>
                      <a:pt x="28" y="5"/>
                      <a:pt x="28" y="0"/>
                    </a:cubicBezTo>
                    <a:cubicBezTo>
                      <a:pt x="18" y="0"/>
                      <a:pt x="18" y="0"/>
                      <a:pt x="18" y="0"/>
                    </a:cubicBezTo>
                    <a:cubicBezTo>
                      <a:pt x="18" y="1"/>
                      <a:pt x="18" y="3"/>
                      <a:pt x="17" y="4"/>
                    </a:cubicBezTo>
                    <a:cubicBezTo>
                      <a:pt x="14" y="9"/>
                      <a:pt x="9" y="10"/>
                      <a:pt x="4" y="8"/>
                    </a:cubicBezTo>
                    <a:cubicBezTo>
                      <a:pt x="0" y="16"/>
                      <a:pt x="0" y="16"/>
                      <a:pt x="0" y="16"/>
                    </a:cubicBezTo>
                    <a:cubicBezTo>
                      <a:pt x="1" y="17"/>
                      <a:pt x="2" y="18"/>
                      <a:pt x="3" y="19"/>
                    </a:cubicBezTo>
                    <a:cubicBezTo>
                      <a:pt x="6" y="24"/>
                      <a:pt x="4" y="29"/>
                      <a:pt x="0" y="32"/>
                    </a:cubicBezTo>
                    <a:cubicBezTo>
                      <a:pt x="4" y="40"/>
                      <a:pt x="4" y="40"/>
                      <a:pt x="4" y="40"/>
                    </a:cubicBezTo>
                    <a:cubicBezTo>
                      <a:pt x="6" y="39"/>
                      <a:pt x="7" y="39"/>
                      <a:pt x="9" y="39"/>
                    </a:cubicBezTo>
                    <a:cubicBezTo>
                      <a:pt x="14" y="39"/>
                      <a:pt x="18" y="43"/>
                      <a:pt x="18" y="48"/>
                    </a:cubicBezTo>
                    <a:cubicBezTo>
                      <a:pt x="28" y="48"/>
                      <a:pt x="28" y="48"/>
                      <a:pt x="28" y="48"/>
                    </a:cubicBezTo>
                    <a:cubicBezTo>
                      <a:pt x="28" y="47"/>
                      <a:pt x="28" y="45"/>
                      <a:pt x="29" y="44"/>
                    </a:cubicBezTo>
                    <a:cubicBezTo>
                      <a:pt x="31" y="39"/>
                      <a:pt x="37" y="38"/>
                      <a:pt x="41" y="40"/>
                    </a:cubicBezTo>
                    <a:cubicBezTo>
                      <a:pt x="46" y="32"/>
                      <a:pt x="46" y="32"/>
                      <a:pt x="46" y="32"/>
                    </a:cubicBezTo>
                    <a:cubicBezTo>
                      <a:pt x="45" y="31"/>
                      <a:pt x="44" y="30"/>
                      <a:pt x="43" y="29"/>
                    </a:cubicBezTo>
                    <a:close/>
                    <a:moveTo>
                      <a:pt x="23" y="34"/>
                    </a:moveTo>
                    <a:cubicBezTo>
                      <a:pt x="18" y="34"/>
                      <a:pt x="13" y="29"/>
                      <a:pt x="13" y="24"/>
                    </a:cubicBezTo>
                    <a:cubicBezTo>
                      <a:pt x="13" y="19"/>
                      <a:pt x="18" y="14"/>
                      <a:pt x="23" y="14"/>
                    </a:cubicBezTo>
                    <a:cubicBezTo>
                      <a:pt x="28" y="14"/>
                      <a:pt x="33" y="19"/>
                      <a:pt x="33" y="24"/>
                    </a:cubicBezTo>
                    <a:cubicBezTo>
                      <a:pt x="33" y="29"/>
                      <a:pt x="28" y="34"/>
                      <a:pt x="23"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59" name="Freeform 166"/>
              <p:cNvSpPr>
                <a:spLocks noEditPoints="1"/>
              </p:cNvSpPr>
              <p:nvPr/>
            </p:nvSpPr>
            <p:spPr bwMode="auto">
              <a:xfrm>
                <a:off x="8371843" y="3567836"/>
                <a:ext cx="107654" cy="207477"/>
              </a:xfrm>
              <a:custGeom>
                <a:avLst/>
                <a:gdLst>
                  <a:gd name="T0" fmla="*/ 23 w 34"/>
                  <a:gd name="T1" fmla="*/ 64 h 65"/>
                  <a:gd name="T2" fmla="*/ 23 w 34"/>
                  <a:gd name="T3" fmla="*/ 64 h 65"/>
                  <a:gd name="T4" fmla="*/ 33 w 34"/>
                  <a:gd name="T5" fmla="*/ 50 h 65"/>
                  <a:gd name="T6" fmla="*/ 30 w 34"/>
                  <a:gd name="T7" fmla="*/ 34 h 65"/>
                  <a:gd name="T8" fmla="*/ 15 w 34"/>
                  <a:gd name="T9" fmla="*/ 24 h 65"/>
                  <a:gd name="T10" fmla="*/ 15 w 34"/>
                  <a:gd name="T11" fmla="*/ 24 h 65"/>
                  <a:gd name="T12" fmla="*/ 14 w 34"/>
                  <a:gd name="T13" fmla="*/ 25 h 65"/>
                  <a:gd name="T14" fmla="*/ 15 w 34"/>
                  <a:gd name="T15" fmla="*/ 30 h 65"/>
                  <a:gd name="T16" fmla="*/ 16 w 34"/>
                  <a:gd name="T17" fmla="*/ 30 h 65"/>
                  <a:gd name="T18" fmla="*/ 17 w 34"/>
                  <a:gd name="T19" fmla="*/ 30 h 65"/>
                  <a:gd name="T20" fmla="*/ 24 w 34"/>
                  <a:gd name="T21" fmla="*/ 35 h 65"/>
                  <a:gd name="T22" fmla="*/ 27 w 34"/>
                  <a:gd name="T23" fmla="*/ 51 h 65"/>
                  <a:gd name="T24" fmla="*/ 22 w 34"/>
                  <a:gd name="T25" fmla="*/ 59 h 65"/>
                  <a:gd name="T26" fmla="*/ 22 w 34"/>
                  <a:gd name="T27" fmla="*/ 59 h 65"/>
                  <a:gd name="T28" fmla="*/ 14 w 34"/>
                  <a:gd name="T29" fmla="*/ 53 h 65"/>
                  <a:gd name="T30" fmla="*/ 13 w 34"/>
                  <a:gd name="T31" fmla="*/ 46 h 65"/>
                  <a:gd name="T32" fmla="*/ 6 w 34"/>
                  <a:gd name="T33" fmla="*/ 44 h 65"/>
                  <a:gd name="T34" fmla="*/ 8 w 34"/>
                  <a:gd name="T35" fmla="*/ 54 h 65"/>
                  <a:gd name="T36" fmla="*/ 23 w 34"/>
                  <a:gd name="T37" fmla="*/ 64 h 65"/>
                  <a:gd name="T38" fmla="*/ 19 w 34"/>
                  <a:gd name="T39" fmla="*/ 42 h 65"/>
                  <a:gd name="T40" fmla="*/ 20 w 34"/>
                  <a:gd name="T41" fmla="*/ 41 h 65"/>
                  <a:gd name="T42" fmla="*/ 19 w 34"/>
                  <a:gd name="T43" fmla="*/ 35 h 65"/>
                  <a:gd name="T44" fmla="*/ 18 w 34"/>
                  <a:gd name="T45" fmla="*/ 36 h 65"/>
                  <a:gd name="T46" fmla="*/ 17 w 34"/>
                  <a:gd name="T47" fmla="*/ 36 h 65"/>
                  <a:gd name="T48" fmla="*/ 10 w 34"/>
                  <a:gd name="T49" fmla="*/ 31 h 65"/>
                  <a:gd name="T50" fmla="*/ 7 w 34"/>
                  <a:gd name="T51" fmla="*/ 15 h 65"/>
                  <a:gd name="T52" fmla="*/ 12 w 34"/>
                  <a:gd name="T53" fmla="*/ 7 h 65"/>
                  <a:gd name="T54" fmla="*/ 12 w 34"/>
                  <a:gd name="T55" fmla="*/ 7 h 65"/>
                  <a:gd name="T56" fmla="*/ 20 w 34"/>
                  <a:gd name="T57" fmla="*/ 13 h 65"/>
                  <a:gd name="T58" fmla="*/ 21 w 34"/>
                  <a:gd name="T59" fmla="*/ 20 h 65"/>
                  <a:gd name="T60" fmla="*/ 28 w 34"/>
                  <a:gd name="T61" fmla="*/ 22 h 65"/>
                  <a:gd name="T62" fmla="*/ 26 w 34"/>
                  <a:gd name="T63" fmla="*/ 12 h 65"/>
                  <a:gd name="T64" fmla="*/ 11 w 34"/>
                  <a:gd name="T65" fmla="*/ 2 h 65"/>
                  <a:gd name="T66" fmla="*/ 11 w 34"/>
                  <a:gd name="T67" fmla="*/ 2 h 65"/>
                  <a:gd name="T68" fmla="*/ 1 w 34"/>
                  <a:gd name="T69" fmla="*/ 16 h 65"/>
                  <a:gd name="T70" fmla="*/ 4 w 34"/>
                  <a:gd name="T71" fmla="*/ 32 h 65"/>
                  <a:gd name="T72" fmla="*/ 19 w 34"/>
                  <a:gd name="T73" fmla="*/ 4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4" h="65">
                    <a:moveTo>
                      <a:pt x="23" y="64"/>
                    </a:moveTo>
                    <a:cubicBezTo>
                      <a:pt x="23" y="64"/>
                      <a:pt x="23" y="64"/>
                      <a:pt x="23" y="64"/>
                    </a:cubicBezTo>
                    <a:cubicBezTo>
                      <a:pt x="30" y="63"/>
                      <a:pt x="34" y="56"/>
                      <a:pt x="33" y="50"/>
                    </a:cubicBezTo>
                    <a:cubicBezTo>
                      <a:pt x="30" y="34"/>
                      <a:pt x="30" y="34"/>
                      <a:pt x="30" y="34"/>
                    </a:cubicBezTo>
                    <a:cubicBezTo>
                      <a:pt x="29" y="27"/>
                      <a:pt x="22" y="23"/>
                      <a:pt x="15" y="24"/>
                    </a:cubicBezTo>
                    <a:cubicBezTo>
                      <a:pt x="15" y="24"/>
                      <a:pt x="15" y="24"/>
                      <a:pt x="15" y="24"/>
                    </a:cubicBezTo>
                    <a:cubicBezTo>
                      <a:pt x="15" y="25"/>
                      <a:pt x="14" y="25"/>
                      <a:pt x="14" y="25"/>
                    </a:cubicBezTo>
                    <a:cubicBezTo>
                      <a:pt x="15" y="30"/>
                      <a:pt x="15" y="30"/>
                      <a:pt x="15" y="30"/>
                    </a:cubicBezTo>
                    <a:cubicBezTo>
                      <a:pt x="15" y="30"/>
                      <a:pt x="16" y="30"/>
                      <a:pt x="16" y="30"/>
                    </a:cubicBezTo>
                    <a:cubicBezTo>
                      <a:pt x="17" y="30"/>
                      <a:pt x="17" y="30"/>
                      <a:pt x="17" y="30"/>
                    </a:cubicBezTo>
                    <a:cubicBezTo>
                      <a:pt x="20" y="29"/>
                      <a:pt x="24" y="32"/>
                      <a:pt x="24" y="35"/>
                    </a:cubicBezTo>
                    <a:cubicBezTo>
                      <a:pt x="27" y="51"/>
                      <a:pt x="27" y="51"/>
                      <a:pt x="27" y="51"/>
                    </a:cubicBezTo>
                    <a:cubicBezTo>
                      <a:pt x="28" y="54"/>
                      <a:pt x="26" y="58"/>
                      <a:pt x="22" y="59"/>
                    </a:cubicBezTo>
                    <a:cubicBezTo>
                      <a:pt x="22" y="59"/>
                      <a:pt x="22" y="59"/>
                      <a:pt x="22" y="59"/>
                    </a:cubicBezTo>
                    <a:cubicBezTo>
                      <a:pt x="18" y="59"/>
                      <a:pt x="15" y="57"/>
                      <a:pt x="14" y="53"/>
                    </a:cubicBezTo>
                    <a:cubicBezTo>
                      <a:pt x="13" y="46"/>
                      <a:pt x="13" y="46"/>
                      <a:pt x="13" y="46"/>
                    </a:cubicBezTo>
                    <a:cubicBezTo>
                      <a:pt x="10" y="46"/>
                      <a:pt x="8" y="45"/>
                      <a:pt x="6" y="44"/>
                    </a:cubicBezTo>
                    <a:cubicBezTo>
                      <a:pt x="8" y="54"/>
                      <a:pt x="8" y="54"/>
                      <a:pt x="8" y="54"/>
                    </a:cubicBezTo>
                    <a:cubicBezTo>
                      <a:pt x="10" y="61"/>
                      <a:pt x="16" y="65"/>
                      <a:pt x="23" y="64"/>
                    </a:cubicBezTo>
                    <a:close/>
                    <a:moveTo>
                      <a:pt x="19" y="42"/>
                    </a:moveTo>
                    <a:cubicBezTo>
                      <a:pt x="19" y="41"/>
                      <a:pt x="20" y="41"/>
                      <a:pt x="20" y="41"/>
                    </a:cubicBezTo>
                    <a:cubicBezTo>
                      <a:pt x="19" y="35"/>
                      <a:pt x="19" y="35"/>
                      <a:pt x="19" y="35"/>
                    </a:cubicBezTo>
                    <a:cubicBezTo>
                      <a:pt x="19" y="36"/>
                      <a:pt x="18" y="36"/>
                      <a:pt x="18" y="36"/>
                    </a:cubicBezTo>
                    <a:cubicBezTo>
                      <a:pt x="17" y="36"/>
                      <a:pt x="17" y="36"/>
                      <a:pt x="17" y="36"/>
                    </a:cubicBezTo>
                    <a:cubicBezTo>
                      <a:pt x="14" y="37"/>
                      <a:pt x="10" y="34"/>
                      <a:pt x="10" y="31"/>
                    </a:cubicBezTo>
                    <a:cubicBezTo>
                      <a:pt x="7" y="15"/>
                      <a:pt x="7" y="15"/>
                      <a:pt x="7" y="15"/>
                    </a:cubicBezTo>
                    <a:cubicBezTo>
                      <a:pt x="6" y="12"/>
                      <a:pt x="8" y="8"/>
                      <a:pt x="12" y="7"/>
                    </a:cubicBezTo>
                    <a:cubicBezTo>
                      <a:pt x="12" y="7"/>
                      <a:pt x="12" y="7"/>
                      <a:pt x="12" y="7"/>
                    </a:cubicBezTo>
                    <a:cubicBezTo>
                      <a:pt x="16" y="7"/>
                      <a:pt x="19" y="9"/>
                      <a:pt x="20" y="13"/>
                    </a:cubicBezTo>
                    <a:cubicBezTo>
                      <a:pt x="21" y="20"/>
                      <a:pt x="21" y="20"/>
                      <a:pt x="21" y="20"/>
                    </a:cubicBezTo>
                    <a:cubicBezTo>
                      <a:pt x="24" y="20"/>
                      <a:pt x="26" y="21"/>
                      <a:pt x="28" y="22"/>
                    </a:cubicBezTo>
                    <a:cubicBezTo>
                      <a:pt x="26" y="12"/>
                      <a:pt x="26" y="12"/>
                      <a:pt x="26" y="12"/>
                    </a:cubicBezTo>
                    <a:cubicBezTo>
                      <a:pt x="24" y="5"/>
                      <a:pt x="18" y="0"/>
                      <a:pt x="11" y="2"/>
                    </a:cubicBezTo>
                    <a:cubicBezTo>
                      <a:pt x="11" y="2"/>
                      <a:pt x="11" y="2"/>
                      <a:pt x="11" y="2"/>
                    </a:cubicBezTo>
                    <a:cubicBezTo>
                      <a:pt x="4" y="3"/>
                      <a:pt x="0" y="10"/>
                      <a:pt x="1" y="16"/>
                    </a:cubicBezTo>
                    <a:cubicBezTo>
                      <a:pt x="4" y="32"/>
                      <a:pt x="4" y="32"/>
                      <a:pt x="4" y="32"/>
                    </a:cubicBezTo>
                    <a:cubicBezTo>
                      <a:pt x="5" y="38"/>
                      <a:pt x="12" y="43"/>
                      <a:pt x="19"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60" name="Freeform 167"/>
              <p:cNvSpPr>
                <a:spLocks/>
              </p:cNvSpPr>
              <p:nvPr/>
            </p:nvSpPr>
            <p:spPr bwMode="auto">
              <a:xfrm>
                <a:off x="8448179" y="1575276"/>
                <a:ext cx="293599" cy="293599"/>
              </a:xfrm>
              <a:custGeom>
                <a:avLst/>
                <a:gdLst>
                  <a:gd name="T0" fmla="*/ 29 w 92"/>
                  <a:gd name="T1" fmla="*/ 17 h 92"/>
                  <a:gd name="T2" fmla="*/ 92 w 92"/>
                  <a:gd name="T3" fmla="*/ 0 h 92"/>
                  <a:gd name="T4" fmla="*/ 92 w 92"/>
                  <a:gd name="T5" fmla="*/ 6 h 92"/>
                  <a:gd name="T6" fmla="*/ 92 w 92"/>
                  <a:gd name="T7" fmla="*/ 17 h 92"/>
                  <a:gd name="T8" fmla="*/ 92 w 92"/>
                  <a:gd name="T9" fmla="*/ 66 h 92"/>
                  <a:gd name="T10" fmla="*/ 72 w 92"/>
                  <a:gd name="T11" fmla="*/ 80 h 92"/>
                  <a:gd name="T12" fmla="*/ 52 w 92"/>
                  <a:gd name="T13" fmla="*/ 66 h 92"/>
                  <a:gd name="T14" fmla="*/ 72 w 92"/>
                  <a:gd name="T15" fmla="*/ 52 h 92"/>
                  <a:gd name="T16" fmla="*/ 81 w 92"/>
                  <a:gd name="T17" fmla="*/ 53 h 92"/>
                  <a:gd name="T18" fmla="*/ 81 w 92"/>
                  <a:gd name="T19" fmla="*/ 23 h 92"/>
                  <a:gd name="T20" fmla="*/ 41 w 92"/>
                  <a:gd name="T21" fmla="*/ 34 h 92"/>
                  <a:gd name="T22" fmla="*/ 41 w 92"/>
                  <a:gd name="T23" fmla="*/ 78 h 92"/>
                  <a:gd name="T24" fmla="*/ 21 w 92"/>
                  <a:gd name="T25" fmla="*/ 92 h 92"/>
                  <a:gd name="T26" fmla="*/ 0 w 92"/>
                  <a:gd name="T27" fmla="*/ 78 h 92"/>
                  <a:gd name="T28" fmla="*/ 21 w 92"/>
                  <a:gd name="T29" fmla="*/ 63 h 92"/>
                  <a:gd name="T30" fmla="*/ 29 w 92"/>
                  <a:gd name="T31" fmla="*/ 65 h 92"/>
                  <a:gd name="T32" fmla="*/ 29 w 92"/>
                  <a:gd name="T33" fmla="*/ 34 h 92"/>
                  <a:gd name="T34" fmla="*/ 29 w 92"/>
                  <a:gd name="T35" fmla="*/ 17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 h="92">
                    <a:moveTo>
                      <a:pt x="29" y="17"/>
                    </a:moveTo>
                    <a:cubicBezTo>
                      <a:pt x="92" y="0"/>
                      <a:pt x="92" y="0"/>
                      <a:pt x="92" y="0"/>
                    </a:cubicBezTo>
                    <a:cubicBezTo>
                      <a:pt x="92" y="6"/>
                      <a:pt x="92" y="6"/>
                      <a:pt x="92" y="6"/>
                    </a:cubicBezTo>
                    <a:cubicBezTo>
                      <a:pt x="92" y="17"/>
                      <a:pt x="92" y="17"/>
                      <a:pt x="92" y="17"/>
                    </a:cubicBezTo>
                    <a:cubicBezTo>
                      <a:pt x="92" y="66"/>
                      <a:pt x="92" y="66"/>
                      <a:pt x="92" y="66"/>
                    </a:cubicBezTo>
                    <a:cubicBezTo>
                      <a:pt x="92" y="74"/>
                      <a:pt x="83" y="80"/>
                      <a:pt x="72" y="80"/>
                    </a:cubicBezTo>
                    <a:cubicBezTo>
                      <a:pt x="61" y="80"/>
                      <a:pt x="52" y="74"/>
                      <a:pt x="52" y="66"/>
                    </a:cubicBezTo>
                    <a:cubicBezTo>
                      <a:pt x="52" y="58"/>
                      <a:pt x="61" y="52"/>
                      <a:pt x="72" y="52"/>
                    </a:cubicBezTo>
                    <a:cubicBezTo>
                      <a:pt x="75" y="52"/>
                      <a:pt x="78" y="52"/>
                      <a:pt x="81" y="53"/>
                    </a:cubicBezTo>
                    <a:cubicBezTo>
                      <a:pt x="81" y="23"/>
                      <a:pt x="81" y="23"/>
                      <a:pt x="81" y="23"/>
                    </a:cubicBezTo>
                    <a:cubicBezTo>
                      <a:pt x="41" y="34"/>
                      <a:pt x="41" y="34"/>
                      <a:pt x="41" y="34"/>
                    </a:cubicBezTo>
                    <a:cubicBezTo>
                      <a:pt x="41" y="78"/>
                      <a:pt x="41" y="78"/>
                      <a:pt x="41" y="78"/>
                    </a:cubicBezTo>
                    <a:cubicBezTo>
                      <a:pt x="41" y="86"/>
                      <a:pt x="32" y="92"/>
                      <a:pt x="21" y="92"/>
                    </a:cubicBezTo>
                    <a:cubicBezTo>
                      <a:pt x="9" y="92"/>
                      <a:pt x="0" y="86"/>
                      <a:pt x="0" y="78"/>
                    </a:cubicBezTo>
                    <a:cubicBezTo>
                      <a:pt x="0" y="70"/>
                      <a:pt x="9" y="63"/>
                      <a:pt x="21" y="63"/>
                    </a:cubicBezTo>
                    <a:cubicBezTo>
                      <a:pt x="24" y="63"/>
                      <a:pt x="27" y="64"/>
                      <a:pt x="29" y="65"/>
                    </a:cubicBezTo>
                    <a:cubicBezTo>
                      <a:pt x="29" y="34"/>
                      <a:pt x="29" y="34"/>
                      <a:pt x="29" y="34"/>
                    </a:cubicBezTo>
                    <a:lnTo>
                      <a:pt x="29"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61" name="Freeform 168"/>
              <p:cNvSpPr>
                <a:spLocks noEditPoints="1"/>
              </p:cNvSpPr>
              <p:nvPr/>
            </p:nvSpPr>
            <p:spPr bwMode="auto">
              <a:xfrm>
                <a:off x="7763114" y="4108059"/>
                <a:ext cx="227050" cy="201604"/>
              </a:xfrm>
              <a:custGeom>
                <a:avLst/>
                <a:gdLst>
                  <a:gd name="T0" fmla="*/ 30 w 71"/>
                  <a:gd name="T1" fmla="*/ 0 h 63"/>
                  <a:gd name="T2" fmla="*/ 30 w 71"/>
                  <a:gd name="T3" fmla="*/ 0 h 63"/>
                  <a:gd name="T4" fmla="*/ 59 w 71"/>
                  <a:gd name="T5" fmla="*/ 23 h 63"/>
                  <a:gd name="T6" fmla="*/ 30 w 71"/>
                  <a:gd name="T7" fmla="*/ 47 h 63"/>
                  <a:gd name="T8" fmla="*/ 25 w 71"/>
                  <a:gd name="T9" fmla="*/ 47 h 63"/>
                  <a:gd name="T10" fmla="*/ 4 w 71"/>
                  <a:gd name="T11" fmla="*/ 55 h 63"/>
                  <a:gd name="T12" fmla="*/ 4 w 71"/>
                  <a:gd name="T13" fmla="*/ 53 h 63"/>
                  <a:gd name="T14" fmla="*/ 11 w 71"/>
                  <a:gd name="T15" fmla="*/ 44 h 63"/>
                  <a:gd name="T16" fmla="*/ 11 w 71"/>
                  <a:gd name="T17" fmla="*/ 42 h 63"/>
                  <a:gd name="T18" fmla="*/ 0 w 71"/>
                  <a:gd name="T19" fmla="*/ 23 h 63"/>
                  <a:gd name="T20" fmla="*/ 30 w 71"/>
                  <a:gd name="T21" fmla="*/ 0 h 63"/>
                  <a:gd name="T22" fmla="*/ 62 w 71"/>
                  <a:gd name="T23" fmla="*/ 53 h 63"/>
                  <a:gd name="T24" fmla="*/ 67 w 71"/>
                  <a:gd name="T25" fmla="*/ 61 h 63"/>
                  <a:gd name="T26" fmla="*/ 67 w 71"/>
                  <a:gd name="T27" fmla="*/ 63 h 63"/>
                  <a:gd name="T28" fmla="*/ 50 w 71"/>
                  <a:gd name="T29" fmla="*/ 56 h 63"/>
                  <a:gd name="T30" fmla="*/ 46 w 71"/>
                  <a:gd name="T31" fmla="*/ 56 h 63"/>
                  <a:gd name="T32" fmla="*/ 30 w 71"/>
                  <a:gd name="T33" fmla="*/ 52 h 63"/>
                  <a:gd name="T34" fmla="*/ 54 w 71"/>
                  <a:gd name="T35" fmla="*/ 44 h 63"/>
                  <a:gd name="T36" fmla="*/ 61 w 71"/>
                  <a:gd name="T37" fmla="*/ 35 h 63"/>
                  <a:gd name="T38" fmla="*/ 64 w 71"/>
                  <a:gd name="T39" fmla="*/ 23 h 63"/>
                  <a:gd name="T40" fmla="*/ 64 w 71"/>
                  <a:gd name="T41" fmla="*/ 22 h 63"/>
                  <a:gd name="T42" fmla="*/ 71 w 71"/>
                  <a:gd name="T43" fmla="*/ 36 h 63"/>
                  <a:gd name="T44" fmla="*/ 62 w 71"/>
                  <a:gd name="T45" fmla="*/ 52 h 63"/>
                  <a:gd name="T46" fmla="*/ 62 w 71"/>
                  <a:gd name="T47" fmla="*/ 5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 h="63">
                    <a:moveTo>
                      <a:pt x="30" y="0"/>
                    </a:moveTo>
                    <a:cubicBezTo>
                      <a:pt x="30" y="0"/>
                      <a:pt x="30" y="0"/>
                      <a:pt x="30" y="0"/>
                    </a:cubicBezTo>
                    <a:cubicBezTo>
                      <a:pt x="46" y="0"/>
                      <a:pt x="59" y="10"/>
                      <a:pt x="59" y="23"/>
                    </a:cubicBezTo>
                    <a:cubicBezTo>
                      <a:pt x="59" y="37"/>
                      <a:pt x="46" y="47"/>
                      <a:pt x="30" y="47"/>
                    </a:cubicBezTo>
                    <a:cubicBezTo>
                      <a:pt x="28" y="47"/>
                      <a:pt x="27" y="47"/>
                      <a:pt x="25" y="47"/>
                    </a:cubicBezTo>
                    <a:cubicBezTo>
                      <a:pt x="19" y="53"/>
                      <a:pt x="11" y="55"/>
                      <a:pt x="4" y="55"/>
                    </a:cubicBezTo>
                    <a:cubicBezTo>
                      <a:pt x="4" y="53"/>
                      <a:pt x="4" y="53"/>
                      <a:pt x="4" y="53"/>
                    </a:cubicBezTo>
                    <a:cubicBezTo>
                      <a:pt x="8" y="51"/>
                      <a:pt x="11" y="48"/>
                      <a:pt x="11" y="44"/>
                    </a:cubicBezTo>
                    <a:cubicBezTo>
                      <a:pt x="11" y="43"/>
                      <a:pt x="11" y="43"/>
                      <a:pt x="11" y="42"/>
                    </a:cubicBezTo>
                    <a:cubicBezTo>
                      <a:pt x="4" y="38"/>
                      <a:pt x="0" y="31"/>
                      <a:pt x="0" y="23"/>
                    </a:cubicBezTo>
                    <a:cubicBezTo>
                      <a:pt x="0" y="10"/>
                      <a:pt x="13" y="0"/>
                      <a:pt x="30" y="0"/>
                    </a:cubicBezTo>
                    <a:close/>
                    <a:moveTo>
                      <a:pt x="62" y="53"/>
                    </a:moveTo>
                    <a:cubicBezTo>
                      <a:pt x="62" y="57"/>
                      <a:pt x="64" y="60"/>
                      <a:pt x="67" y="61"/>
                    </a:cubicBezTo>
                    <a:cubicBezTo>
                      <a:pt x="67" y="63"/>
                      <a:pt x="67" y="63"/>
                      <a:pt x="67" y="63"/>
                    </a:cubicBezTo>
                    <a:cubicBezTo>
                      <a:pt x="61" y="62"/>
                      <a:pt x="55" y="61"/>
                      <a:pt x="50" y="56"/>
                    </a:cubicBezTo>
                    <a:cubicBezTo>
                      <a:pt x="48" y="56"/>
                      <a:pt x="47" y="56"/>
                      <a:pt x="46" y="56"/>
                    </a:cubicBezTo>
                    <a:cubicBezTo>
                      <a:pt x="40" y="56"/>
                      <a:pt x="34" y="55"/>
                      <a:pt x="30" y="52"/>
                    </a:cubicBezTo>
                    <a:cubicBezTo>
                      <a:pt x="39" y="52"/>
                      <a:pt x="47" y="49"/>
                      <a:pt x="54" y="44"/>
                    </a:cubicBezTo>
                    <a:cubicBezTo>
                      <a:pt x="57" y="41"/>
                      <a:pt x="59" y="38"/>
                      <a:pt x="61" y="35"/>
                    </a:cubicBezTo>
                    <a:cubicBezTo>
                      <a:pt x="63" y="31"/>
                      <a:pt x="64" y="27"/>
                      <a:pt x="64" y="23"/>
                    </a:cubicBezTo>
                    <a:cubicBezTo>
                      <a:pt x="64" y="23"/>
                      <a:pt x="64" y="22"/>
                      <a:pt x="64" y="22"/>
                    </a:cubicBezTo>
                    <a:cubicBezTo>
                      <a:pt x="68" y="25"/>
                      <a:pt x="71" y="30"/>
                      <a:pt x="71" y="36"/>
                    </a:cubicBezTo>
                    <a:cubicBezTo>
                      <a:pt x="71" y="42"/>
                      <a:pt x="67" y="48"/>
                      <a:pt x="62" y="52"/>
                    </a:cubicBezTo>
                    <a:cubicBezTo>
                      <a:pt x="62" y="52"/>
                      <a:pt x="62" y="53"/>
                      <a:pt x="62"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62" name="Freeform 169"/>
              <p:cNvSpPr>
                <a:spLocks/>
              </p:cNvSpPr>
              <p:nvPr/>
            </p:nvSpPr>
            <p:spPr bwMode="auto">
              <a:xfrm>
                <a:off x="7947103" y="3679405"/>
                <a:ext cx="207477" cy="207477"/>
              </a:xfrm>
              <a:custGeom>
                <a:avLst/>
                <a:gdLst>
                  <a:gd name="T0" fmla="*/ 65 w 65"/>
                  <a:gd name="T1" fmla="*/ 24 h 65"/>
                  <a:gd name="T2" fmla="*/ 41 w 65"/>
                  <a:gd name="T3" fmla="*/ 24 h 65"/>
                  <a:gd name="T4" fmla="*/ 50 w 65"/>
                  <a:gd name="T5" fmla="*/ 15 h 65"/>
                  <a:gd name="T6" fmla="*/ 33 w 65"/>
                  <a:gd name="T7" fmla="*/ 8 h 65"/>
                  <a:gd name="T8" fmla="*/ 16 w 65"/>
                  <a:gd name="T9" fmla="*/ 15 h 65"/>
                  <a:gd name="T10" fmla="*/ 9 w 65"/>
                  <a:gd name="T11" fmla="*/ 32 h 65"/>
                  <a:gd name="T12" fmla="*/ 16 w 65"/>
                  <a:gd name="T13" fmla="*/ 49 h 65"/>
                  <a:gd name="T14" fmla="*/ 33 w 65"/>
                  <a:gd name="T15" fmla="*/ 56 h 65"/>
                  <a:gd name="T16" fmla="*/ 50 w 65"/>
                  <a:gd name="T17" fmla="*/ 49 h 65"/>
                  <a:gd name="T18" fmla="*/ 51 w 65"/>
                  <a:gd name="T19" fmla="*/ 48 h 65"/>
                  <a:gd name="T20" fmla="*/ 57 w 65"/>
                  <a:gd name="T21" fmla="*/ 54 h 65"/>
                  <a:gd name="T22" fmla="*/ 33 w 65"/>
                  <a:gd name="T23" fmla="*/ 65 h 65"/>
                  <a:gd name="T24" fmla="*/ 0 w 65"/>
                  <a:gd name="T25" fmla="*/ 32 h 65"/>
                  <a:gd name="T26" fmla="*/ 33 w 65"/>
                  <a:gd name="T27" fmla="*/ 0 h 65"/>
                  <a:gd name="T28" fmla="*/ 56 w 65"/>
                  <a:gd name="T29" fmla="*/ 9 h 65"/>
                  <a:gd name="T30" fmla="*/ 65 w 65"/>
                  <a:gd name="T31" fmla="*/ 0 h 65"/>
                  <a:gd name="T32" fmla="*/ 65 w 65"/>
                  <a:gd name="T33" fmla="*/ 2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65">
                    <a:moveTo>
                      <a:pt x="65" y="24"/>
                    </a:moveTo>
                    <a:cubicBezTo>
                      <a:pt x="41" y="24"/>
                      <a:pt x="41" y="24"/>
                      <a:pt x="41" y="24"/>
                    </a:cubicBezTo>
                    <a:cubicBezTo>
                      <a:pt x="50" y="15"/>
                      <a:pt x="50" y="15"/>
                      <a:pt x="50" y="15"/>
                    </a:cubicBezTo>
                    <a:cubicBezTo>
                      <a:pt x="45" y="10"/>
                      <a:pt x="39" y="8"/>
                      <a:pt x="33" y="8"/>
                    </a:cubicBezTo>
                    <a:cubicBezTo>
                      <a:pt x="26" y="8"/>
                      <a:pt x="20" y="10"/>
                      <a:pt x="16" y="15"/>
                    </a:cubicBezTo>
                    <a:cubicBezTo>
                      <a:pt x="11" y="20"/>
                      <a:pt x="9" y="26"/>
                      <a:pt x="9" y="32"/>
                    </a:cubicBezTo>
                    <a:cubicBezTo>
                      <a:pt x="9" y="39"/>
                      <a:pt x="11" y="45"/>
                      <a:pt x="16" y="49"/>
                    </a:cubicBezTo>
                    <a:cubicBezTo>
                      <a:pt x="20" y="54"/>
                      <a:pt x="26" y="56"/>
                      <a:pt x="33" y="56"/>
                    </a:cubicBezTo>
                    <a:cubicBezTo>
                      <a:pt x="39" y="56"/>
                      <a:pt x="45" y="54"/>
                      <a:pt x="50" y="49"/>
                    </a:cubicBezTo>
                    <a:cubicBezTo>
                      <a:pt x="50" y="49"/>
                      <a:pt x="51" y="49"/>
                      <a:pt x="51" y="48"/>
                    </a:cubicBezTo>
                    <a:cubicBezTo>
                      <a:pt x="57" y="54"/>
                      <a:pt x="57" y="54"/>
                      <a:pt x="57" y="54"/>
                    </a:cubicBezTo>
                    <a:cubicBezTo>
                      <a:pt x="51" y="60"/>
                      <a:pt x="43" y="65"/>
                      <a:pt x="33" y="65"/>
                    </a:cubicBezTo>
                    <a:cubicBezTo>
                      <a:pt x="15" y="65"/>
                      <a:pt x="0" y="50"/>
                      <a:pt x="0" y="32"/>
                    </a:cubicBezTo>
                    <a:cubicBezTo>
                      <a:pt x="0" y="14"/>
                      <a:pt x="15" y="0"/>
                      <a:pt x="33" y="0"/>
                    </a:cubicBezTo>
                    <a:cubicBezTo>
                      <a:pt x="42" y="0"/>
                      <a:pt x="50" y="4"/>
                      <a:pt x="56" y="9"/>
                    </a:cubicBezTo>
                    <a:cubicBezTo>
                      <a:pt x="65" y="0"/>
                      <a:pt x="65" y="0"/>
                      <a:pt x="65" y="0"/>
                    </a:cubicBezTo>
                    <a:lnTo>
                      <a:pt x="65"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63" name="Freeform 171"/>
              <p:cNvSpPr>
                <a:spLocks noEditPoints="1"/>
              </p:cNvSpPr>
              <p:nvPr/>
            </p:nvSpPr>
            <p:spPr bwMode="auto">
              <a:xfrm>
                <a:off x="8704589" y="1177939"/>
                <a:ext cx="172245" cy="170287"/>
              </a:xfrm>
              <a:custGeom>
                <a:avLst/>
                <a:gdLst>
                  <a:gd name="T0" fmla="*/ 27 w 54"/>
                  <a:gd name="T1" fmla="*/ 0 h 53"/>
                  <a:gd name="T2" fmla="*/ 0 w 54"/>
                  <a:gd name="T3" fmla="*/ 26 h 53"/>
                  <a:gd name="T4" fmla="*/ 27 w 54"/>
                  <a:gd name="T5" fmla="*/ 53 h 53"/>
                  <a:gd name="T6" fmla="*/ 54 w 54"/>
                  <a:gd name="T7" fmla="*/ 26 h 53"/>
                  <a:gd name="T8" fmla="*/ 27 w 54"/>
                  <a:gd name="T9" fmla="*/ 0 h 53"/>
                  <a:gd name="T10" fmla="*/ 16 w 54"/>
                  <a:gd name="T11" fmla="*/ 43 h 53"/>
                  <a:gd name="T12" fmla="*/ 17 w 54"/>
                  <a:gd name="T13" fmla="*/ 38 h 53"/>
                  <a:gd name="T14" fmla="*/ 7 w 54"/>
                  <a:gd name="T15" fmla="*/ 24 h 53"/>
                  <a:gd name="T16" fmla="*/ 13 w 54"/>
                  <a:gd name="T17" fmla="*/ 12 h 53"/>
                  <a:gd name="T18" fmla="*/ 27 w 54"/>
                  <a:gd name="T19" fmla="*/ 6 h 53"/>
                  <a:gd name="T20" fmla="*/ 41 w 54"/>
                  <a:gd name="T21" fmla="*/ 12 h 53"/>
                  <a:gd name="T22" fmla="*/ 47 w 54"/>
                  <a:gd name="T23" fmla="*/ 24 h 53"/>
                  <a:gd name="T24" fmla="*/ 37 w 54"/>
                  <a:gd name="T25" fmla="*/ 38 h 53"/>
                  <a:gd name="T26" fmla="*/ 38 w 54"/>
                  <a:gd name="T27" fmla="*/ 43 h 53"/>
                  <a:gd name="T28" fmla="*/ 27 w 54"/>
                  <a:gd name="T29" fmla="*/ 46 h 53"/>
                  <a:gd name="T30" fmla="*/ 16 w 54"/>
                  <a:gd name="T31" fmla="*/ 43 h 53"/>
                  <a:gd name="T32" fmla="*/ 29 w 54"/>
                  <a:gd name="T33" fmla="*/ 33 h 53"/>
                  <a:gd name="T34" fmla="*/ 30 w 54"/>
                  <a:gd name="T35" fmla="*/ 35 h 53"/>
                  <a:gd name="T36" fmla="*/ 30 w 54"/>
                  <a:gd name="T37" fmla="*/ 38 h 53"/>
                  <a:gd name="T38" fmla="*/ 28 w 54"/>
                  <a:gd name="T39" fmla="*/ 40 h 53"/>
                  <a:gd name="T40" fmla="*/ 25 w 54"/>
                  <a:gd name="T41" fmla="*/ 40 h 53"/>
                  <a:gd name="T42" fmla="*/ 23 w 54"/>
                  <a:gd name="T43" fmla="*/ 38 h 53"/>
                  <a:gd name="T44" fmla="*/ 23 w 54"/>
                  <a:gd name="T45" fmla="*/ 35 h 53"/>
                  <a:gd name="T46" fmla="*/ 25 w 54"/>
                  <a:gd name="T47" fmla="*/ 33 h 53"/>
                  <a:gd name="T48" fmla="*/ 26 w 54"/>
                  <a:gd name="T49" fmla="*/ 10 h 53"/>
                  <a:gd name="T50" fmla="*/ 28 w 54"/>
                  <a:gd name="T51" fmla="*/ 10 h 53"/>
                  <a:gd name="T52" fmla="*/ 29 w 54"/>
                  <a:gd name="T53" fmla="*/ 3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3">
                    <a:moveTo>
                      <a:pt x="27" y="0"/>
                    </a:moveTo>
                    <a:cubicBezTo>
                      <a:pt x="12" y="0"/>
                      <a:pt x="0" y="12"/>
                      <a:pt x="0" y="26"/>
                    </a:cubicBezTo>
                    <a:cubicBezTo>
                      <a:pt x="0" y="41"/>
                      <a:pt x="12" y="53"/>
                      <a:pt x="27" y="53"/>
                    </a:cubicBezTo>
                    <a:cubicBezTo>
                      <a:pt x="42" y="53"/>
                      <a:pt x="54" y="41"/>
                      <a:pt x="54" y="26"/>
                    </a:cubicBezTo>
                    <a:cubicBezTo>
                      <a:pt x="54" y="12"/>
                      <a:pt x="42" y="0"/>
                      <a:pt x="27" y="0"/>
                    </a:cubicBezTo>
                    <a:close/>
                    <a:moveTo>
                      <a:pt x="16" y="43"/>
                    </a:moveTo>
                    <a:cubicBezTo>
                      <a:pt x="16" y="42"/>
                      <a:pt x="17" y="40"/>
                      <a:pt x="17" y="38"/>
                    </a:cubicBezTo>
                    <a:cubicBezTo>
                      <a:pt x="17" y="32"/>
                      <a:pt x="13" y="26"/>
                      <a:pt x="7" y="24"/>
                    </a:cubicBezTo>
                    <a:cubicBezTo>
                      <a:pt x="7" y="20"/>
                      <a:pt x="9" y="15"/>
                      <a:pt x="13" y="12"/>
                    </a:cubicBezTo>
                    <a:cubicBezTo>
                      <a:pt x="16" y="8"/>
                      <a:pt x="21" y="6"/>
                      <a:pt x="27" y="6"/>
                    </a:cubicBezTo>
                    <a:cubicBezTo>
                      <a:pt x="32" y="6"/>
                      <a:pt x="37" y="8"/>
                      <a:pt x="41" y="12"/>
                    </a:cubicBezTo>
                    <a:cubicBezTo>
                      <a:pt x="44" y="15"/>
                      <a:pt x="46" y="20"/>
                      <a:pt x="47" y="24"/>
                    </a:cubicBezTo>
                    <a:cubicBezTo>
                      <a:pt x="41" y="26"/>
                      <a:pt x="37" y="32"/>
                      <a:pt x="37" y="38"/>
                    </a:cubicBezTo>
                    <a:cubicBezTo>
                      <a:pt x="37" y="40"/>
                      <a:pt x="37" y="42"/>
                      <a:pt x="38" y="43"/>
                    </a:cubicBezTo>
                    <a:cubicBezTo>
                      <a:pt x="35" y="45"/>
                      <a:pt x="31" y="46"/>
                      <a:pt x="27" y="46"/>
                    </a:cubicBezTo>
                    <a:cubicBezTo>
                      <a:pt x="23" y="46"/>
                      <a:pt x="19" y="45"/>
                      <a:pt x="16" y="43"/>
                    </a:cubicBezTo>
                    <a:close/>
                    <a:moveTo>
                      <a:pt x="29" y="33"/>
                    </a:moveTo>
                    <a:cubicBezTo>
                      <a:pt x="30" y="33"/>
                      <a:pt x="30" y="34"/>
                      <a:pt x="30" y="35"/>
                    </a:cubicBezTo>
                    <a:cubicBezTo>
                      <a:pt x="30" y="38"/>
                      <a:pt x="30" y="38"/>
                      <a:pt x="30" y="38"/>
                    </a:cubicBezTo>
                    <a:cubicBezTo>
                      <a:pt x="30" y="39"/>
                      <a:pt x="29" y="40"/>
                      <a:pt x="28" y="40"/>
                    </a:cubicBezTo>
                    <a:cubicBezTo>
                      <a:pt x="25" y="40"/>
                      <a:pt x="25" y="40"/>
                      <a:pt x="25" y="40"/>
                    </a:cubicBezTo>
                    <a:cubicBezTo>
                      <a:pt x="24" y="40"/>
                      <a:pt x="23" y="39"/>
                      <a:pt x="23" y="38"/>
                    </a:cubicBezTo>
                    <a:cubicBezTo>
                      <a:pt x="23" y="35"/>
                      <a:pt x="23" y="35"/>
                      <a:pt x="23" y="35"/>
                    </a:cubicBezTo>
                    <a:cubicBezTo>
                      <a:pt x="23" y="34"/>
                      <a:pt x="24" y="33"/>
                      <a:pt x="25" y="33"/>
                    </a:cubicBezTo>
                    <a:cubicBezTo>
                      <a:pt x="26" y="10"/>
                      <a:pt x="26" y="10"/>
                      <a:pt x="26" y="10"/>
                    </a:cubicBezTo>
                    <a:cubicBezTo>
                      <a:pt x="28" y="10"/>
                      <a:pt x="28" y="10"/>
                      <a:pt x="28" y="10"/>
                    </a:cubicBezTo>
                    <a:lnTo>
                      <a:pt x="29"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64" name="Freeform 174"/>
              <p:cNvSpPr>
                <a:spLocks noEditPoints="1"/>
              </p:cNvSpPr>
              <p:nvPr/>
            </p:nvSpPr>
            <p:spPr bwMode="auto">
              <a:xfrm>
                <a:off x="7489088" y="3493458"/>
                <a:ext cx="201605" cy="199648"/>
              </a:xfrm>
              <a:custGeom>
                <a:avLst/>
                <a:gdLst>
                  <a:gd name="T0" fmla="*/ 32 w 63"/>
                  <a:gd name="T1" fmla="*/ 62 h 62"/>
                  <a:gd name="T2" fmla="*/ 0 w 63"/>
                  <a:gd name="T3" fmla="*/ 31 h 62"/>
                  <a:gd name="T4" fmla="*/ 32 w 63"/>
                  <a:gd name="T5" fmla="*/ 0 h 62"/>
                  <a:gd name="T6" fmla="*/ 63 w 63"/>
                  <a:gd name="T7" fmla="*/ 31 h 62"/>
                  <a:gd name="T8" fmla="*/ 32 w 63"/>
                  <a:gd name="T9" fmla="*/ 62 h 62"/>
                  <a:gd name="T10" fmla="*/ 58 w 63"/>
                  <a:gd name="T11" fmla="*/ 36 h 62"/>
                  <a:gd name="T12" fmla="*/ 41 w 63"/>
                  <a:gd name="T13" fmla="*/ 34 h 62"/>
                  <a:gd name="T14" fmla="*/ 46 w 63"/>
                  <a:gd name="T15" fmla="*/ 53 h 62"/>
                  <a:gd name="T16" fmla="*/ 58 w 63"/>
                  <a:gd name="T17" fmla="*/ 36 h 62"/>
                  <a:gd name="T18" fmla="*/ 42 w 63"/>
                  <a:gd name="T19" fmla="*/ 56 h 62"/>
                  <a:gd name="T20" fmla="*/ 36 w 63"/>
                  <a:gd name="T21" fmla="*/ 36 h 62"/>
                  <a:gd name="T22" fmla="*/ 36 w 63"/>
                  <a:gd name="T23" fmla="*/ 36 h 62"/>
                  <a:gd name="T24" fmla="*/ 15 w 63"/>
                  <a:gd name="T25" fmla="*/ 52 h 62"/>
                  <a:gd name="T26" fmla="*/ 32 w 63"/>
                  <a:gd name="T27" fmla="*/ 58 h 62"/>
                  <a:gd name="T28" fmla="*/ 42 w 63"/>
                  <a:gd name="T29" fmla="*/ 56 h 62"/>
                  <a:gd name="T30" fmla="*/ 12 w 63"/>
                  <a:gd name="T31" fmla="*/ 49 h 62"/>
                  <a:gd name="T32" fmla="*/ 33 w 63"/>
                  <a:gd name="T33" fmla="*/ 32 h 62"/>
                  <a:gd name="T34" fmla="*/ 34 w 63"/>
                  <a:gd name="T35" fmla="*/ 31 h 62"/>
                  <a:gd name="T36" fmla="*/ 32 w 63"/>
                  <a:gd name="T37" fmla="*/ 27 h 62"/>
                  <a:gd name="T38" fmla="*/ 5 w 63"/>
                  <a:gd name="T39" fmla="*/ 31 h 62"/>
                  <a:gd name="T40" fmla="*/ 5 w 63"/>
                  <a:gd name="T41" fmla="*/ 31 h 62"/>
                  <a:gd name="T42" fmla="*/ 12 w 63"/>
                  <a:gd name="T43" fmla="*/ 49 h 62"/>
                  <a:gd name="T44" fmla="*/ 5 w 63"/>
                  <a:gd name="T45" fmla="*/ 26 h 62"/>
                  <a:gd name="T46" fmla="*/ 30 w 63"/>
                  <a:gd name="T47" fmla="*/ 23 h 62"/>
                  <a:gd name="T48" fmla="*/ 20 w 63"/>
                  <a:gd name="T49" fmla="*/ 7 h 62"/>
                  <a:gd name="T50" fmla="*/ 5 w 63"/>
                  <a:gd name="T51" fmla="*/ 26 h 62"/>
                  <a:gd name="T52" fmla="*/ 25 w 63"/>
                  <a:gd name="T53" fmla="*/ 6 h 62"/>
                  <a:gd name="T54" fmla="*/ 35 w 63"/>
                  <a:gd name="T55" fmla="*/ 21 h 62"/>
                  <a:gd name="T56" fmla="*/ 49 w 63"/>
                  <a:gd name="T57" fmla="*/ 12 h 62"/>
                  <a:gd name="T58" fmla="*/ 32 w 63"/>
                  <a:gd name="T59" fmla="*/ 5 h 62"/>
                  <a:gd name="T60" fmla="*/ 25 w 63"/>
                  <a:gd name="T61" fmla="*/ 6 h 62"/>
                  <a:gd name="T62" fmla="*/ 52 w 63"/>
                  <a:gd name="T63" fmla="*/ 15 h 62"/>
                  <a:gd name="T64" fmla="*/ 37 w 63"/>
                  <a:gd name="T65" fmla="*/ 25 h 62"/>
                  <a:gd name="T66" fmla="*/ 39 w 63"/>
                  <a:gd name="T67" fmla="*/ 29 h 62"/>
                  <a:gd name="T68" fmla="*/ 40 w 63"/>
                  <a:gd name="T69" fmla="*/ 30 h 62"/>
                  <a:gd name="T70" fmla="*/ 58 w 63"/>
                  <a:gd name="T71" fmla="*/ 31 h 62"/>
                  <a:gd name="T72" fmla="*/ 52 w 63"/>
                  <a:gd name="T73" fmla="*/ 15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3" h="62">
                    <a:moveTo>
                      <a:pt x="32" y="62"/>
                    </a:moveTo>
                    <a:cubicBezTo>
                      <a:pt x="14" y="62"/>
                      <a:pt x="0" y="49"/>
                      <a:pt x="0" y="31"/>
                    </a:cubicBezTo>
                    <a:cubicBezTo>
                      <a:pt x="0" y="14"/>
                      <a:pt x="14" y="0"/>
                      <a:pt x="32" y="0"/>
                    </a:cubicBezTo>
                    <a:cubicBezTo>
                      <a:pt x="49" y="0"/>
                      <a:pt x="63" y="14"/>
                      <a:pt x="63" y="31"/>
                    </a:cubicBezTo>
                    <a:cubicBezTo>
                      <a:pt x="63" y="49"/>
                      <a:pt x="49" y="62"/>
                      <a:pt x="32" y="62"/>
                    </a:cubicBezTo>
                    <a:close/>
                    <a:moveTo>
                      <a:pt x="58" y="36"/>
                    </a:moveTo>
                    <a:cubicBezTo>
                      <a:pt x="57" y="35"/>
                      <a:pt x="50" y="33"/>
                      <a:pt x="41" y="34"/>
                    </a:cubicBezTo>
                    <a:cubicBezTo>
                      <a:pt x="45" y="44"/>
                      <a:pt x="46" y="52"/>
                      <a:pt x="46" y="53"/>
                    </a:cubicBezTo>
                    <a:cubicBezTo>
                      <a:pt x="52" y="49"/>
                      <a:pt x="57" y="43"/>
                      <a:pt x="58" y="36"/>
                    </a:cubicBezTo>
                    <a:close/>
                    <a:moveTo>
                      <a:pt x="42" y="56"/>
                    </a:moveTo>
                    <a:cubicBezTo>
                      <a:pt x="41" y="54"/>
                      <a:pt x="40" y="45"/>
                      <a:pt x="36" y="36"/>
                    </a:cubicBezTo>
                    <a:cubicBezTo>
                      <a:pt x="36" y="36"/>
                      <a:pt x="36" y="36"/>
                      <a:pt x="36" y="36"/>
                    </a:cubicBezTo>
                    <a:cubicBezTo>
                      <a:pt x="21" y="41"/>
                      <a:pt x="16" y="51"/>
                      <a:pt x="15" y="52"/>
                    </a:cubicBezTo>
                    <a:cubicBezTo>
                      <a:pt x="20" y="56"/>
                      <a:pt x="25" y="58"/>
                      <a:pt x="32" y="58"/>
                    </a:cubicBezTo>
                    <a:cubicBezTo>
                      <a:pt x="35" y="58"/>
                      <a:pt x="39" y="57"/>
                      <a:pt x="42" y="56"/>
                    </a:cubicBezTo>
                    <a:close/>
                    <a:moveTo>
                      <a:pt x="12" y="49"/>
                    </a:moveTo>
                    <a:cubicBezTo>
                      <a:pt x="12" y="48"/>
                      <a:pt x="20" y="36"/>
                      <a:pt x="33" y="32"/>
                    </a:cubicBezTo>
                    <a:cubicBezTo>
                      <a:pt x="34" y="32"/>
                      <a:pt x="34" y="31"/>
                      <a:pt x="34" y="31"/>
                    </a:cubicBezTo>
                    <a:cubicBezTo>
                      <a:pt x="34" y="30"/>
                      <a:pt x="33" y="28"/>
                      <a:pt x="32" y="27"/>
                    </a:cubicBezTo>
                    <a:cubicBezTo>
                      <a:pt x="19" y="31"/>
                      <a:pt x="6" y="31"/>
                      <a:pt x="5" y="31"/>
                    </a:cubicBezTo>
                    <a:cubicBezTo>
                      <a:pt x="5" y="31"/>
                      <a:pt x="5" y="31"/>
                      <a:pt x="5" y="31"/>
                    </a:cubicBezTo>
                    <a:cubicBezTo>
                      <a:pt x="5" y="38"/>
                      <a:pt x="8" y="44"/>
                      <a:pt x="12" y="49"/>
                    </a:cubicBezTo>
                    <a:close/>
                    <a:moveTo>
                      <a:pt x="5" y="26"/>
                    </a:moveTo>
                    <a:cubicBezTo>
                      <a:pt x="7" y="26"/>
                      <a:pt x="18" y="26"/>
                      <a:pt x="30" y="23"/>
                    </a:cubicBezTo>
                    <a:cubicBezTo>
                      <a:pt x="26" y="15"/>
                      <a:pt x="21" y="8"/>
                      <a:pt x="20" y="7"/>
                    </a:cubicBezTo>
                    <a:cubicBezTo>
                      <a:pt x="13" y="11"/>
                      <a:pt x="7" y="18"/>
                      <a:pt x="5" y="26"/>
                    </a:cubicBezTo>
                    <a:close/>
                    <a:moveTo>
                      <a:pt x="25" y="6"/>
                    </a:moveTo>
                    <a:cubicBezTo>
                      <a:pt x="26" y="7"/>
                      <a:pt x="31" y="13"/>
                      <a:pt x="35" y="21"/>
                    </a:cubicBezTo>
                    <a:cubicBezTo>
                      <a:pt x="45" y="18"/>
                      <a:pt x="49" y="12"/>
                      <a:pt x="49" y="12"/>
                    </a:cubicBezTo>
                    <a:cubicBezTo>
                      <a:pt x="44" y="7"/>
                      <a:pt x="38" y="5"/>
                      <a:pt x="32" y="5"/>
                    </a:cubicBezTo>
                    <a:cubicBezTo>
                      <a:pt x="29" y="5"/>
                      <a:pt x="27" y="5"/>
                      <a:pt x="25" y="6"/>
                    </a:cubicBezTo>
                    <a:close/>
                    <a:moveTo>
                      <a:pt x="52" y="15"/>
                    </a:moveTo>
                    <a:cubicBezTo>
                      <a:pt x="52" y="15"/>
                      <a:pt x="47" y="21"/>
                      <a:pt x="37" y="25"/>
                    </a:cubicBezTo>
                    <a:cubicBezTo>
                      <a:pt x="38" y="26"/>
                      <a:pt x="38" y="28"/>
                      <a:pt x="39" y="29"/>
                    </a:cubicBezTo>
                    <a:cubicBezTo>
                      <a:pt x="39" y="29"/>
                      <a:pt x="39" y="30"/>
                      <a:pt x="40" y="30"/>
                    </a:cubicBezTo>
                    <a:cubicBezTo>
                      <a:pt x="48" y="29"/>
                      <a:pt x="57" y="31"/>
                      <a:pt x="58" y="31"/>
                    </a:cubicBezTo>
                    <a:cubicBezTo>
                      <a:pt x="58" y="25"/>
                      <a:pt x="56" y="19"/>
                      <a:pt x="52"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65" name="Freeform 175"/>
              <p:cNvSpPr>
                <a:spLocks noEditPoints="1"/>
              </p:cNvSpPr>
              <p:nvPr/>
            </p:nvSpPr>
            <p:spPr bwMode="auto">
              <a:xfrm>
                <a:off x="7424496" y="4556288"/>
                <a:ext cx="207477" cy="182031"/>
              </a:xfrm>
              <a:custGeom>
                <a:avLst/>
                <a:gdLst>
                  <a:gd name="T0" fmla="*/ 65 w 65"/>
                  <a:gd name="T1" fmla="*/ 19 h 57"/>
                  <a:gd name="T2" fmla="*/ 47 w 65"/>
                  <a:gd name="T3" fmla="*/ 0 h 57"/>
                  <a:gd name="T4" fmla="*/ 32 w 65"/>
                  <a:gd name="T5" fmla="*/ 6 h 57"/>
                  <a:gd name="T6" fmla="*/ 18 w 65"/>
                  <a:gd name="T7" fmla="*/ 0 h 57"/>
                  <a:gd name="T8" fmla="*/ 0 w 65"/>
                  <a:gd name="T9" fmla="*/ 19 h 57"/>
                  <a:gd name="T10" fmla="*/ 6 w 65"/>
                  <a:gd name="T11" fmla="*/ 33 h 57"/>
                  <a:gd name="T12" fmla="*/ 6 w 65"/>
                  <a:gd name="T13" fmla="*/ 33 h 57"/>
                  <a:gd name="T14" fmla="*/ 26 w 65"/>
                  <a:gd name="T15" fmla="*/ 53 h 57"/>
                  <a:gd name="T16" fmla="*/ 32 w 65"/>
                  <a:gd name="T17" fmla="*/ 57 h 57"/>
                  <a:gd name="T18" fmla="*/ 39 w 65"/>
                  <a:gd name="T19" fmla="*/ 53 h 57"/>
                  <a:gd name="T20" fmla="*/ 59 w 65"/>
                  <a:gd name="T21" fmla="*/ 33 h 57"/>
                  <a:gd name="T22" fmla="*/ 59 w 65"/>
                  <a:gd name="T23" fmla="*/ 33 h 57"/>
                  <a:gd name="T24" fmla="*/ 65 w 65"/>
                  <a:gd name="T25" fmla="*/ 19 h 57"/>
                  <a:gd name="T26" fmla="*/ 54 w 65"/>
                  <a:gd name="T27" fmla="*/ 27 h 57"/>
                  <a:gd name="T28" fmla="*/ 33 w 65"/>
                  <a:gd name="T29" fmla="*/ 47 h 57"/>
                  <a:gd name="T30" fmla="*/ 32 w 65"/>
                  <a:gd name="T31" fmla="*/ 48 h 57"/>
                  <a:gd name="T32" fmla="*/ 32 w 65"/>
                  <a:gd name="T33" fmla="*/ 47 h 57"/>
                  <a:gd name="T34" fmla="*/ 11 w 65"/>
                  <a:gd name="T35" fmla="*/ 27 h 57"/>
                  <a:gd name="T36" fmla="*/ 8 w 65"/>
                  <a:gd name="T37" fmla="*/ 19 h 57"/>
                  <a:gd name="T38" fmla="*/ 18 w 65"/>
                  <a:gd name="T39" fmla="*/ 8 h 57"/>
                  <a:gd name="T40" fmla="*/ 26 w 65"/>
                  <a:gd name="T41" fmla="*/ 11 h 57"/>
                  <a:gd name="T42" fmla="*/ 32 w 65"/>
                  <a:gd name="T43" fmla="*/ 18 h 57"/>
                  <a:gd name="T44" fmla="*/ 39 w 65"/>
                  <a:gd name="T45" fmla="*/ 11 h 57"/>
                  <a:gd name="T46" fmla="*/ 47 w 65"/>
                  <a:gd name="T47" fmla="*/ 8 h 57"/>
                  <a:gd name="T48" fmla="*/ 57 w 65"/>
                  <a:gd name="T49" fmla="*/ 19 h 57"/>
                  <a:gd name="T50" fmla="*/ 54 w 65"/>
                  <a:gd name="T51" fmla="*/ 2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5" h="57">
                    <a:moveTo>
                      <a:pt x="65" y="19"/>
                    </a:moveTo>
                    <a:cubicBezTo>
                      <a:pt x="65" y="8"/>
                      <a:pt x="57" y="0"/>
                      <a:pt x="47" y="0"/>
                    </a:cubicBezTo>
                    <a:cubicBezTo>
                      <a:pt x="41" y="0"/>
                      <a:pt x="36" y="2"/>
                      <a:pt x="32" y="6"/>
                    </a:cubicBezTo>
                    <a:cubicBezTo>
                      <a:pt x="29" y="2"/>
                      <a:pt x="24" y="0"/>
                      <a:pt x="18" y="0"/>
                    </a:cubicBezTo>
                    <a:cubicBezTo>
                      <a:pt x="8" y="0"/>
                      <a:pt x="0" y="8"/>
                      <a:pt x="0" y="19"/>
                    </a:cubicBezTo>
                    <a:cubicBezTo>
                      <a:pt x="0" y="24"/>
                      <a:pt x="2" y="29"/>
                      <a:pt x="6" y="33"/>
                    </a:cubicBezTo>
                    <a:cubicBezTo>
                      <a:pt x="6" y="33"/>
                      <a:pt x="6" y="33"/>
                      <a:pt x="6" y="33"/>
                    </a:cubicBezTo>
                    <a:cubicBezTo>
                      <a:pt x="26" y="53"/>
                      <a:pt x="26" y="53"/>
                      <a:pt x="26" y="53"/>
                    </a:cubicBezTo>
                    <a:cubicBezTo>
                      <a:pt x="28" y="55"/>
                      <a:pt x="30" y="57"/>
                      <a:pt x="32" y="57"/>
                    </a:cubicBezTo>
                    <a:cubicBezTo>
                      <a:pt x="35" y="57"/>
                      <a:pt x="37" y="55"/>
                      <a:pt x="39" y="53"/>
                    </a:cubicBezTo>
                    <a:cubicBezTo>
                      <a:pt x="59" y="33"/>
                      <a:pt x="59" y="33"/>
                      <a:pt x="59" y="33"/>
                    </a:cubicBezTo>
                    <a:cubicBezTo>
                      <a:pt x="59" y="33"/>
                      <a:pt x="59" y="33"/>
                      <a:pt x="59" y="33"/>
                    </a:cubicBezTo>
                    <a:cubicBezTo>
                      <a:pt x="63" y="29"/>
                      <a:pt x="65" y="24"/>
                      <a:pt x="65" y="19"/>
                    </a:cubicBezTo>
                    <a:close/>
                    <a:moveTo>
                      <a:pt x="54" y="27"/>
                    </a:moveTo>
                    <a:cubicBezTo>
                      <a:pt x="33" y="47"/>
                      <a:pt x="33" y="47"/>
                      <a:pt x="33" y="47"/>
                    </a:cubicBezTo>
                    <a:cubicBezTo>
                      <a:pt x="33" y="47"/>
                      <a:pt x="33" y="48"/>
                      <a:pt x="32" y="48"/>
                    </a:cubicBezTo>
                    <a:cubicBezTo>
                      <a:pt x="32" y="48"/>
                      <a:pt x="32" y="47"/>
                      <a:pt x="32" y="47"/>
                    </a:cubicBezTo>
                    <a:cubicBezTo>
                      <a:pt x="11" y="27"/>
                      <a:pt x="11" y="27"/>
                      <a:pt x="11" y="27"/>
                    </a:cubicBezTo>
                    <a:cubicBezTo>
                      <a:pt x="9" y="24"/>
                      <a:pt x="8" y="22"/>
                      <a:pt x="8" y="19"/>
                    </a:cubicBezTo>
                    <a:cubicBezTo>
                      <a:pt x="8" y="13"/>
                      <a:pt x="13" y="8"/>
                      <a:pt x="18" y="8"/>
                    </a:cubicBezTo>
                    <a:cubicBezTo>
                      <a:pt x="22" y="8"/>
                      <a:pt x="24" y="9"/>
                      <a:pt x="26" y="11"/>
                    </a:cubicBezTo>
                    <a:cubicBezTo>
                      <a:pt x="32" y="18"/>
                      <a:pt x="32" y="18"/>
                      <a:pt x="32" y="18"/>
                    </a:cubicBezTo>
                    <a:cubicBezTo>
                      <a:pt x="39" y="11"/>
                      <a:pt x="39" y="11"/>
                      <a:pt x="39" y="11"/>
                    </a:cubicBezTo>
                    <a:cubicBezTo>
                      <a:pt x="41" y="9"/>
                      <a:pt x="43" y="8"/>
                      <a:pt x="47" y="8"/>
                    </a:cubicBezTo>
                    <a:cubicBezTo>
                      <a:pt x="52" y="8"/>
                      <a:pt x="57" y="13"/>
                      <a:pt x="57" y="19"/>
                    </a:cubicBezTo>
                    <a:cubicBezTo>
                      <a:pt x="57" y="22"/>
                      <a:pt x="56" y="24"/>
                      <a:pt x="54"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66" name="Freeform 177"/>
              <p:cNvSpPr>
                <a:spLocks noEditPoints="1"/>
              </p:cNvSpPr>
              <p:nvPr/>
            </p:nvSpPr>
            <p:spPr bwMode="auto">
              <a:xfrm>
                <a:off x="7725924" y="4971241"/>
                <a:ext cx="150715" cy="154628"/>
              </a:xfrm>
              <a:custGeom>
                <a:avLst/>
                <a:gdLst>
                  <a:gd name="T0" fmla="*/ 43 w 47"/>
                  <a:gd name="T1" fmla="*/ 29 h 48"/>
                  <a:gd name="T2" fmla="*/ 47 w 47"/>
                  <a:gd name="T3" fmla="*/ 16 h 48"/>
                  <a:gd name="T4" fmla="*/ 42 w 47"/>
                  <a:gd name="T5" fmla="*/ 8 h 48"/>
                  <a:gd name="T6" fmla="*/ 37 w 47"/>
                  <a:gd name="T7" fmla="*/ 9 h 48"/>
                  <a:gd name="T8" fmla="*/ 28 w 47"/>
                  <a:gd name="T9" fmla="*/ 0 h 48"/>
                  <a:gd name="T10" fmla="*/ 19 w 47"/>
                  <a:gd name="T11" fmla="*/ 0 h 48"/>
                  <a:gd name="T12" fmla="*/ 18 w 47"/>
                  <a:gd name="T13" fmla="*/ 5 h 48"/>
                  <a:gd name="T14" fmla="*/ 5 w 47"/>
                  <a:gd name="T15" fmla="*/ 8 h 48"/>
                  <a:gd name="T16" fmla="*/ 0 w 47"/>
                  <a:gd name="T17" fmla="*/ 16 h 48"/>
                  <a:gd name="T18" fmla="*/ 4 w 47"/>
                  <a:gd name="T19" fmla="*/ 20 h 48"/>
                  <a:gd name="T20" fmla="*/ 0 w 47"/>
                  <a:gd name="T21" fmla="*/ 32 h 48"/>
                  <a:gd name="T22" fmla="*/ 5 w 47"/>
                  <a:gd name="T23" fmla="*/ 40 h 48"/>
                  <a:gd name="T24" fmla="*/ 10 w 47"/>
                  <a:gd name="T25" fmla="*/ 39 h 48"/>
                  <a:gd name="T26" fmla="*/ 19 w 47"/>
                  <a:gd name="T27" fmla="*/ 48 h 48"/>
                  <a:gd name="T28" fmla="*/ 28 w 47"/>
                  <a:gd name="T29" fmla="*/ 48 h 48"/>
                  <a:gd name="T30" fmla="*/ 29 w 47"/>
                  <a:gd name="T31" fmla="*/ 44 h 48"/>
                  <a:gd name="T32" fmla="*/ 42 w 47"/>
                  <a:gd name="T33" fmla="*/ 40 h 48"/>
                  <a:gd name="T34" fmla="*/ 47 w 47"/>
                  <a:gd name="T35" fmla="*/ 32 h 48"/>
                  <a:gd name="T36" fmla="*/ 43 w 47"/>
                  <a:gd name="T37" fmla="*/ 29 h 48"/>
                  <a:gd name="T38" fmla="*/ 23 w 47"/>
                  <a:gd name="T39" fmla="*/ 34 h 48"/>
                  <a:gd name="T40" fmla="*/ 14 w 47"/>
                  <a:gd name="T41" fmla="*/ 24 h 48"/>
                  <a:gd name="T42" fmla="*/ 23 w 47"/>
                  <a:gd name="T43" fmla="*/ 14 h 48"/>
                  <a:gd name="T44" fmla="*/ 33 w 47"/>
                  <a:gd name="T45" fmla="*/ 24 h 48"/>
                  <a:gd name="T46" fmla="*/ 23 w 47"/>
                  <a:gd name="T47" fmla="*/ 3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48">
                    <a:moveTo>
                      <a:pt x="43" y="29"/>
                    </a:moveTo>
                    <a:cubicBezTo>
                      <a:pt x="41" y="24"/>
                      <a:pt x="42" y="19"/>
                      <a:pt x="47" y="16"/>
                    </a:cubicBezTo>
                    <a:cubicBezTo>
                      <a:pt x="42" y="8"/>
                      <a:pt x="42" y="8"/>
                      <a:pt x="42" y="8"/>
                    </a:cubicBezTo>
                    <a:cubicBezTo>
                      <a:pt x="41" y="9"/>
                      <a:pt x="39" y="9"/>
                      <a:pt x="37" y="9"/>
                    </a:cubicBezTo>
                    <a:cubicBezTo>
                      <a:pt x="32" y="9"/>
                      <a:pt x="28" y="5"/>
                      <a:pt x="28" y="0"/>
                    </a:cubicBezTo>
                    <a:cubicBezTo>
                      <a:pt x="19" y="0"/>
                      <a:pt x="19" y="0"/>
                      <a:pt x="19" y="0"/>
                    </a:cubicBezTo>
                    <a:cubicBezTo>
                      <a:pt x="19" y="2"/>
                      <a:pt x="18" y="3"/>
                      <a:pt x="18" y="5"/>
                    </a:cubicBezTo>
                    <a:cubicBezTo>
                      <a:pt x="15" y="9"/>
                      <a:pt x="9" y="11"/>
                      <a:pt x="5" y="8"/>
                    </a:cubicBezTo>
                    <a:cubicBezTo>
                      <a:pt x="0" y="16"/>
                      <a:pt x="0" y="16"/>
                      <a:pt x="0" y="16"/>
                    </a:cubicBezTo>
                    <a:cubicBezTo>
                      <a:pt x="2" y="17"/>
                      <a:pt x="3" y="18"/>
                      <a:pt x="4" y="20"/>
                    </a:cubicBezTo>
                    <a:cubicBezTo>
                      <a:pt x="6" y="24"/>
                      <a:pt x="5" y="30"/>
                      <a:pt x="0" y="32"/>
                    </a:cubicBezTo>
                    <a:cubicBezTo>
                      <a:pt x="5" y="40"/>
                      <a:pt x="5" y="40"/>
                      <a:pt x="5" y="40"/>
                    </a:cubicBezTo>
                    <a:cubicBezTo>
                      <a:pt x="6" y="40"/>
                      <a:pt x="8" y="39"/>
                      <a:pt x="10" y="39"/>
                    </a:cubicBezTo>
                    <a:cubicBezTo>
                      <a:pt x="15" y="39"/>
                      <a:pt x="19" y="43"/>
                      <a:pt x="19" y="48"/>
                    </a:cubicBezTo>
                    <a:cubicBezTo>
                      <a:pt x="28" y="48"/>
                      <a:pt x="28" y="48"/>
                      <a:pt x="28" y="48"/>
                    </a:cubicBezTo>
                    <a:cubicBezTo>
                      <a:pt x="28" y="47"/>
                      <a:pt x="29" y="45"/>
                      <a:pt x="29" y="44"/>
                    </a:cubicBezTo>
                    <a:cubicBezTo>
                      <a:pt x="32" y="39"/>
                      <a:pt x="38" y="38"/>
                      <a:pt x="42" y="40"/>
                    </a:cubicBezTo>
                    <a:cubicBezTo>
                      <a:pt x="47" y="32"/>
                      <a:pt x="47" y="32"/>
                      <a:pt x="47" y="32"/>
                    </a:cubicBezTo>
                    <a:cubicBezTo>
                      <a:pt x="45" y="31"/>
                      <a:pt x="44" y="30"/>
                      <a:pt x="43" y="29"/>
                    </a:cubicBezTo>
                    <a:close/>
                    <a:moveTo>
                      <a:pt x="23" y="34"/>
                    </a:moveTo>
                    <a:cubicBezTo>
                      <a:pt x="18" y="34"/>
                      <a:pt x="14" y="30"/>
                      <a:pt x="14" y="24"/>
                    </a:cubicBezTo>
                    <a:cubicBezTo>
                      <a:pt x="14" y="19"/>
                      <a:pt x="18" y="14"/>
                      <a:pt x="23" y="14"/>
                    </a:cubicBezTo>
                    <a:cubicBezTo>
                      <a:pt x="29" y="14"/>
                      <a:pt x="33" y="19"/>
                      <a:pt x="33" y="24"/>
                    </a:cubicBezTo>
                    <a:cubicBezTo>
                      <a:pt x="33" y="30"/>
                      <a:pt x="29" y="34"/>
                      <a:pt x="23"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67" name="Freeform 178"/>
              <p:cNvSpPr>
                <a:spLocks noEditPoints="1"/>
              </p:cNvSpPr>
              <p:nvPr/>
            </p:nvSpPr>
            <p:spPr bwMode="auto">
              <a:xfrm>
                <a:off x="6888188" y="4926222"/>
                <a:ext cx="248581" cy="250538"/>
              </a:xfrm>
              <a:custGeom>
                <a:avLst/>
                <a:gdLst>
                  <a:gd name="T0" fmla="*/ 67 w 127"/>
                  <a:gd name="T1" fmla="*/ 0 h 128"/>
                  <a:gd name="T2" fmla="*/ 55 w 127"/>
                  <a:gd name="T3" fmla="*/ 13 h 128"/>
                  <a:gd name="T4" fmla="*/ 67 w 127"/>
                  <a:gd name="T5" fmla="*/ 25 h 128"/>
                  <a:gd name="T6" fmla="*/ 39 w 127"/>
                  <a:gd name="T7" fmla="*/ 56 h 128"/>
                  <a:gd name="T8" fmla="*/ 11 w 127"/>
                  <a:gd name="T9" fmla="*/ 56 h 128"/>
                  <a:gd name="T10" fmla="*/ 32 w 127"/>
                  <a:gd name="T11" fmla="*/ 79 h 128"/>
                  <a:gd name="T12" fmla="*/ 0 w 127"/>
                  <a:gd name="T13" fmla="*/ 123 h 128"/>
                  <a:gd name="T14" fmla="*/ 0 w 127"/>
                  <a:gd name="T15" fmla="*/ 128 h 128"/>
                  <a:gd name="T16" fmla="*/ 5 w 127"/>
                  <a:gd name="T17" fmla="*/ 128 h 128"/>
                  <a:gd name="T18" fmla="*/ 49 w 127"/>
                  <a:gd name="T19" fmla="*/ 93 h 128"/>
                  <a:gd name="T20" fmla="*/ 72 w 127"/>
                  <a:gd name="T21" fmla="*/ 116 h 128"/>
                  <a:gd name="T22" fmla="*/ 72 w 127"/>
                  <a:gd name="T23" fmla="*/ 88 h 128"/>
                  <a:gd name="T24" fmla="*/ 103 w 127"/>
                  <a:gd name="T25" fmla="*/ 61 h 128"/>
                  <a:gd name="T26" fmla="*/ 114 w 127"/>
                  <a:gd name="T27" fmla="*/ 72 h 128"/>
                  <a:gd name="T28" fmla="*/ 127 w 127"/>
                  <a:gd name="T29" fmla="*/ 61 h 128"/>
                  <a:gd name="T30" fmla="*/ 67 w 127"/>
                  <a:gd name="T31" fmla="*/ 0 h 128"/>
                  <a:gd name="T32" fmla="*/ 55 w 127"/>
                  <a:gd name="T33" fmla="*/ 69 h 128"/>
                  <a:gd name="T34" fmla="*/ 47 w 127"/>
                  <a:gd name="T35" fmla="*/ 61 h 128"/>
                  <a:gd name="T36" fmla="*/ 75 w 127"/>
                  <a:gd name="T37" fmla="*/ 33 h 128"/>
                  <a:gd name="T38" fmla="*/ 83 w 127"/>
                  <a:gd name="T39" fmla="*/ 41 h 128"/>
                  <a:gd name="T40" fmla="*/ 55 w 127"/>
                  <a:gd name="T41" fmla="*/ 69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7" h="128">
                    <a:moveTo>
                      <a:pt x="67" y="0"/>
                    </a:moveTo>
                    <a:lnTo>
                      <a:pt x="55" y="13"/>
                    </a:lnTo>
                    <a:lnTo>
                      <a:pt x="67" y="25"/>
                    </a:lnTo>
                    <a:lnTo>
                      <a:pt x="39" y="56"/>
                    </a:lnTo>
                    <a:lnTo>
                      <a:pt x="11" y="56"/>
                    </a:lnTo>
                    <a:lnTo>
                      <a:pt x="32" y="79"/>
                    </a:lnTo>
                    <a:lnTo>
                      <a:pt x="0" y="123"/>
                    </a:lnTo>
                    <a:lnTo>
                      <a:pt x="0" y="128"/>
                    </a:lnTo>
                    <a:lnTo>
                      <a:pt x="5" y="128"/>
                    </a:lnTo>
                    <a:lnTo>
                      <a:pt x="49" y="93"/>
                    </a:lnTo>
                    <a:lnTo>
                      <a:pt x="72" y="116"/>
                    </a:lnTo>
                    <a:lnTo>
                      <a:pt x="72" y="88"/>
                    </a:lnTo>
                    <a:lnTo>
                      <a:pt x="103" y="61"/>
                    </a:lnTo>
                    <a:lnTo>
                      <a:pt x="114" y="72"/>
                    </a:lnTo>
                    <a:lnTo>
                      <a:pt x="127" y="61"/>
                    </a:lnTo>
                    <a:lnTo>
                      <a:pt x="67" y="0"/>
                    </a:lnTo>
                    <a:close/>
                    <a:moveTo>
                      <a:pt x="55" y="69"/>
                    </a:moveTo>
                    <a:lnTo>
                      <a:pt x="47" y="61"/>
                    </a:lnTo>
                    <a:lnTo>
                      <a:pt x="75" y="33"/>
                    </a:lnTo>
                    <a:lnTo>
                      <a:pt x="83" y="41"/>
                    </a:lnTo>
                    <a:lnTo>
                      <a:pt x="55"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68" name="Freeform 179"/>
              <p:cNvSpPr>
                <a:spLocks noEditPoints="1"/>
              </p:cNvSpPr>
              <p:nvPr/>
            </p:nvSpPr>
            <p:spPr bwMode="auto">
              <a:xfrm>
                <a:off x="6868614" y="4354682"/>
                <a:ext cx="182032" cy="185946"/>
              </a:xfrm>
              <a:custGeom>
                <a:avLst/>
                <a:gdLst>
                  <a:gd name="T0" fmla="*/ 57 w 57"/>
                  <a:gd name="T1" fmla="*/ 29 h 58"/>
                  <a:gd name="T2" fmla="*/ 28 w 57"/>
                  <a:gd name="T3" fmla="*/ 58 h 58"/>
                  <a:gd name="T4" fmla="*/ 0 w 57"/>
                  <a:gd name="T5" fmla="*/ 29 h 58"/>
                  <a:gd name="T6" fmla="*/ 28 w 57"/>
                  <a:gd name="T7" fmla="*/ 0 h 58"/>
                  <a:gd name="T8" fmla="*/ 57 w 57"/>
                  <a:gd name="T9" fmla="*/ 29 h 58"/>
                  <a:gd name="T10" fmla="*/ 5 w 57"/>
                  <a:gd name="T11" fmla="*/ 29 h 58"/>
                  <a:gd name="T12" fmla="*/ 28 w 57"/>
                  <a:gd name="T13" fmla="*/ 52 h 58"/>
                  <a:gd name="T14" fmla="*/ 52 w 57"/>
                  <a:gd name="T15" fmla="*/ 29 h 58"/>
                  <a:gd name="T16" fmla="*/ 28 w 57"/>
                  <a:gd name="T17" fmla="*/ 6 h 58"/>
                  <a:gd name="T18" fmla="*/ 5 w 57"/>
                  <a:gd name="T19" fmla="*/ 29 h 58"/>
                  <a:gd name="T20" fmla="*/ 31 w 57"/>
                  <a:gd name="T21" fmla="*/ 12 h 58"/>
                  <a:gd name="T22" fmla="*/ 45 w 57"/>
                  <a:gd name="T23" fmla="*/ 26 h 58"/>
                  <a:gd name="T24" fmla="*/ 45 w 57"/>
                  <a:gd name="T25" fmla="*/ 31 h 58"/>
                  <a:gd name="T26" fmla="*/ 40 w 57"/>
                  <a:gd name="T27" fmla="*/ 31 h 58"/>
                  <a:gd name="T28" fmla="*/ 32 w 57"/>
                  <a:gd name="T29" fmla="*/ 23 h 58"/>
                  <a:gd name="T30" fmla="*/ 32 w 57"/>
                  <a:gd name="T31" fmla="*/ 43 h 58"/>
                  <a:gd name="T32" fmla="*/ 28 w 57"/>
                  <a:gd name="T33" fmla="*/ 47 h 58"/>
                  <a:gd name="T34" fmla="*/ 25 w 57"/>
                  <a:gd name="T35" fmla="*/ 43 h 58"/>
                  <a:gd name="T36" fmla="*/ 25 w 57"/>
                  <a:gd name="T37" fmla="*/ 23 h 58"/>
                  <a:gd name="T38" fmla="*/ 17 w 57"/>
                  <a:gd name="T39" fmla="*/ 31 h 58"/>
                  <a:gd name="T40" fmla="*/ 12 w 57"/>
                  <a:gd name="T41" fmla="*/ 31 h 58"/>
                  <a:gd name="T42" fmla="*/ 11 w 57"/>
                  <a:gd name="T43" fmla="*/ 29 h 58"/>
                  <a:gd name="T44" fmla="*/ 12 w 57"/>
                  <a:gd name="T45" fmla="*/ 26 h 58"/>
                  <a:gd name="T46" fmla="*/ 26 w 57"/>
                  <a:gd name="T47" fmla="*/ 12 h 58"/>
                  <a:gd name="T48" fmla="*/ 31 w 57"/>
                  <a:gd name="T49" fmla="*/ 1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7" h="58">
                    <a:moveTo>
                      <a:pt x="57" y="29"/>
                    </a:moveTo>
                    <a:cubicBezTo>
                      <a:pt x="57" y="45"/>
                      <a:pt x="44" y="58"/>
                      <a:pt x="28" y="58"/>
                    </a:cubicBezTo>
                    <a:cubicBezTo>
                      <a:pt x="13" y="58"/>
                      <a:pt x="0" y="45"/>
                      <a:pt x="0" y="29"/>
                    </a:cubicBezTo>
                    <a:cubicBezTo>
                      <a:pt x="0" y="13"/>
                      <a:pt x="13" y="0"/>
                      <a:pt x="28" y="0"/>
                    </a:cubicBezTo>
                    <a:cubicBezTo>
                      <a:pt x="44" y="0"/>
                      <a:pt x="57" y="13"/>
                      <a:pt x="57" y="29"/>
                    </a:cubicBezTo>
                    <a:close/>
                    <a:moveTo>
                      <a:pt x="5" y="29"/>
                    </a:moveTo>
                    <a:cubicBezTo>
                      <a:pt x="5" y="42"/>
                      <a:pt x="16" y="52"/>
                      <a:pt x="28" y="52"/>
                    </a:cubicBezTo>
                    <a:cubicBezTo>
                      <a:pt x="41" y="52"/>
                      <a:pt x="52" y="42"/>
                      <a:pt x="52" y="29"/>
                    </a:cubicBezTo>
                    <a:cubicBezTo>
                      <a:pt x="52" y="16"/>
                      <a:pt x="41" y="6"/>
                      <a:pt x="28" y="6"/>
                    </a:cubicBezTo>
                    <a:cubicBezTo>
                      <a:pt x="16" y="6"/>
                      <a:pt x="5" y="16"/>
                      <a:pt x="5" y="29"/>
                    </a:cubicBezTo>
                    <a:close/>
                    <a:moveTo>
                      <a:pt x="31" y="12"/>
                    </a:moveTo>
                    <a:cubicBezTo>
                      <a:pt x="45" y="26"/>
                      <a:pt x="45" y="26"/>
                      <a:pt x="45" y="26"/>
                    </a:cubicBezTo>
                    <a:cubicBezTo>
                      <a:pt x="47" y="28"/>
                      <a:pt x="47" y="30"/>
                      <a:pt x="45" y="31"/>
                    </a:cubicBezTo>
                    <a:cubicBezTo>
                      <a:pt x="44" y="33"/>
                      <a:pt x="42" y="33"/>
                      <a:pt x="40" y="31"/>
                    </a:cubicBezTo>
                    <a:cubicBezTo>
                      <a:pt x="32" y="23"/>
                      <a:pt x="32" y="23"/>
                      <a:pt x="32" y="23"/>
                    </a:cubicBezTo>
                    <a:cubicBezTo>
                      <a:pt x="32" y="43"/>
                      <a:pt x="32" y="43"/>
                      <a:pt x="32" y="43"/>
                    </a:cubicBezTo>
                    <a:cubicBezTo>
                      <a:pt x="32" y="45"/>
                      <a:pt x="30" y="47"/>
                      <a:pt x="28" y="47"/>
                    </a:cubicBezTo>
                    <a:cubicBezTo>
                      <a:pt x="26" y="47"/>
                      <a:pt x="25" y="45"/>
                      <a:pt x="25" y="43"/>
                    </a:cubicBezTo>
                    <a:cubicBezTo>
                      <a:pt x="25" y="23"/>
                      <a:pt x="25" y="23"/>
                      <a:pt x="25" y="23"/>
                    </a:cubicBezTo>
                    <a:cubicBezTo>
                      <a:pt x="17" y="31"/>
                      <a:pt x="17" y="31"/>
                      <a:pt x="17" y="31"/>
                    </a:cubicBezTo>
                    <a:cubicBezTo>
                      <a:pt x="15" y="33"/>
                      <a:pt x="13" y="33"/>
                      <a:pt x="12" y="31"/>
                    </a:cubicBezTo>
                    <a:cubicBezTo>
                      <a:pt x="11" y="31"/>
                      <a:pt x="11" y="30"/>
                      <a:pt x="11" y="29"/>
                    </a:cubicBezTo>
                    <a:cubicBezTo>
                      <a:pt x="11" y="28"/>
                      <a:pt x="11" y="27"/>
                      <a:pt x="12" y="26"/>
                    </a:cubicBezTo>
                    <a:cubicBezTo>
                      <a:pt x="26" y="12"/>
                      <a:pt x="26" y="12"/>
                      <a:pt x="26" y="12"/>
                    </a:cubicBezTo>
                    <a:cubicBezTo>
                      <a:pt x="27" y="11"/>
                      <a:pt x="30" y="11"/>
                      <a:pt x="31"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69" name="Freeform 185"/>
              <p:cNvSpPr>
                <a:spLocks noEditPoints="1"/>
              </p:cNvSpPr>
              <p:nvPr/>
            </p:nvSpPr>
            <p:spPr bwMode="auto">
              <a:xfrm>
                <a:off x="6958652" y="3260536"/>
                <a:ext cx="287728" cy="160501"/>
              </a:xfrm>
              <a:custGeom>
                <a:avLst/>
                <a:gdLst>
                  <a:gd name="T0" fmla="*/ 83 w 90"/>
                  <a:gd name="T1" fmla="*/ 46 h 50"/>
                  <a:gd name="T2" fmla="*/ 85 w 90"/>
                  <a:gd name="T3" fmla="*/ 36 h 50"/>
                  <a:gd name="T4" fmla="*/ 87 w 90"/>
                  <a:gd name="T5" fmla="*/ 27 h 50"/>
                  <a:gd name="T6" fmla="*/ 89 w 90"/>
                  <a:gd name="T7" fmla="*/ 16 h 50"/>
                  <a:gd name="T8" fmla="*/ 86 w 90"/>
                  <a:gd name="T9" fmla="*/ 10 h 50"/>
                  <a:gd name="T10" fmla="*/ 64 w 90"/>
                  <a:gd name="T11" fmla="*/ 1 h 50"/>
                  <a:gd name="T12" fmla="*/ 57 w 90"/>
                  <a:gd name="T13" fmla="*/ 3 h 50"/>
                  <a:gd name="T14" fmla="*/ 52 w 90"/>
                  <a:gd name="T15" fmla="*/ 13 h 50"/>
                  <a:gd name="T16" fmla="*/ 51 w 90"/>
                  <a:gd name="T17" fmla="*/ 14 h 50"/>
                  <a:gd name="T18" fmla="*/ 15 w 90"/>
                  <a:gd name="T19" fmla="*/ 6 h 50"/>
                  <a:gd name="T20" fmla="*/ 0 w 90"/>
                  <a:gd name="T21" fmla="*/ 13 h 50"/>
                  <a:gd name="T22" fmla="*/ 8 w 90"/>
                  <a:gd name="T23" fmla="*/ 25 h 50"/>
                  <a:gd name="T24" fmla="*/ 12 w 90"/>
                  <a:gd name="T25" fmla="*/ 22 h 50"/>
                  <a:gd name="T26" fmla="*/ 17 w 90"/>
                  <a:gd name="T27" fmla="*/ 30 h 50"/>
                  <a:gd name="T28" fmla="*/ 25 w 90"/>
                  <a:gd name="T29" fmla="*/ 25 h 50"/>
                  <a:gd name="T30" fmla="*/ 30 w 90"/>
                  <a:gd name="T31" fmla="*/ 33 h 50"/>
                  <a:gd name="T32" fmla="*/ 38 w 90"/>
                  <a:gd name="T33" fmla="*/ 28 h 50"/>
                  <a:gd name="T34" fmla="*/ 43 w 90"/>
                  <a:gd name="T35" fmla="*/ 35 h 50"/>
                  <a:gd name="T36" fmla="*/ 47 w 90"/>
                  <a:gd name="T37" fmla="*/ 33 h 50"/>
                  <a:gd name="T38" fmla="*/ 47 w 90"/>
                  <a:gd name="T39" fmla="*/ 34 h 50"/>
                  <a:gd name="T40" fmla="*/ 48 w 90"/>
                  <a:gd name="T41" fmla="*/ 45 h 50"/>
                  <a:gd name="T42" fmla="*/ 54 w 90"/>
                  <a:gd name="T43" fmla="*/ 50 h 50"/>
                  <a:gd name="T44" fmla="*/ 78 w 90"/>
                  <a:gd name="T45" fmla="*/ 50 h 50"/>
                  <a:gd name="T46" fmla="*/ 83 w 90"/>
                  <a:gd name="T47" fmla="*/ 46 h 50"/>
                  <a:gd name="T48" fmla="*/ 17 w 90"/>
                  <a:gd name="T49" fmla="*/ 15 h 50"/>
                  <a:gd name="T50" fmla="*/ 18 w 90"/>
                  <a:gd name="T51" fmla="*/ 11 h 50"/>
                  <a:gd name="T52" fmla="*/ 49 w 90"/>
                  <a:gd name="T53" fmla="*/ 17 h 50"/>
                  <a:gd name="T54" fmla="*/ 48 w 90"/>
                  <a:gd name="T55" fmla="*/ 22 h 50"/>
                  <a:gd name="T56" fmla="*/ 17 w 90"/>
                  <a:gd name="T57" fmla="*/ 15 h 50"/>
                  <a:gd name="T58" fmla="*/ 73 w 90"/>
                  <a:gd name="T59" fmla="*/ 45 h 50"/>
                  <a:gd name="T60" fmla="*/ 69 w 90"/>
                  <a:gd name="T61" fmla="*/ 44 h 50"/>
                  <a:gd name="T62" fmla="*/ 67 w 90"/>
                  <a:gd name="T63" fmla="*/ 41 h 50"/>
                  <a:gd name="T64" fmla="*/ 73 w 90"/>
                  <a:gd name="T65" fmla="*/ 14 h 50"/>
                  <a:gd name="T66" fmla="*/ 75 w 90"/>
                  <a:gd name="T67" fmla="*/ 12 h 50"/>
                  <a:gd name="T68" fmla="*/ 80 w 90"/>
                  <a:gd name="T69" fmla="*/ 13 h 50"/>
                  <a:gd name="T70" fmla="*/ 82 w 90"/>
                  <a:gd name="T71" fmla="*/ 16 h 50"/>
                  <a:gd name="T72" fmla="*/ 76 w 90"/>
                  <a:gd name="T73" fmla="*/ 43 h 50"/>
                  <a:gd name="T74" fmla="*/ 73 w 90"/>
                  <a:gd name="T75" fmla="*/ 4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0" h="50">
                    <a:moveTo>
                      <a:pt x="83" y="46"/>
                    </a:moveTo>
                    <a:cubicBezTo>
                      <a:pt x="85" y="36"/>
                      <a:pt x="85" y="36"/>
                      <a:pt x="85" y="36"/>
                    </a:cubicBezTo>
                    <a:cubicBezTo>
                      <a:pt x="86" y="33"/>
                      <a:pt x="87" y="29"/>
                      <a:pt x="87" y="27"/>
                    </a:cubicBezTo>
                    <a:cubicBezTo>
                      <a:pt x="89" y="16"/>
                      <a:pt x="89" y="16"/>
                      <a:pt x="89" y="16"/>
                    </a:cubicBezTo>
                    <a:cubicBezTo>
                      <a:pt x="90" y="14"/>
                      <a:pt x="88" y="11"/>
                      <a:pt x="86" y="10"/>
                    </a:cubicBezTo>
                    <a:cubicBezTo>
                      <a:pt x="64" y="1"/>
                      <a:pt x="64" y="1"/>
                      <a:pt x="64" y="1"/>
                    </a:cubicBezTo>
                    <a:cubicBezTo>
                      <a:pt x="62" y="0"/>
                      <a:pt x="59" y="1"/>
                      <a:pt x="57" y="3"/>
                    </a:cubicBezTo>
                    <a:cubicBezTo>
                      <a:pt x="52" y="13"/>
                      <a:pt x="52" y="13"/>
                      <a:pt x="52" y="13"/>
                    </a:cubicBezTo>
                    <a:cubicBezTo>
                      <a:pt x="51" y="13"/>
                      <a:pt x="51" y="13"/>
                      <a:pt x="51" y="14"/>
                    </a:cubicBezTo>
                    <a:cubicBezTo>
                      <a:pt x="15" y="6"/>
                      <a:pt x="15" y="6"/>
                      <a:pt x="15" y="6"/>
                    </a:cubicBezTo>
                    <a:cubicBezTo>
                      <a:pt x="0" y="13"/>
                      <a:pt x="0" y="13"/>
                      <a:pt x="0" y="13"/>
                    </a:cubicBezTo>
                    <a:cubicBezTo>
                      <a:pt x="8" y="25"/>
                      <a:pt x="8" y="25"/>
                      <a:pt x="8" y="25"/>
                    </a:cubicBezTo>
                    <a:cubicBezTo>
                      <a:pt x="12" y="22"/>
                      <a:pt x="12" y="22"/>
                      <a:pt x="12" y="22"/>
                    </a:cubicBezTo>
                    <a:cubicBezTo>
                      <a:pt x="17" y="30"/>
                      <a:pt x="17" y="30"/>
                      <a:pt x="17" y="30"/>
                    </a:cubicBezTo>
                    <a:cubicBezTo>
                      <a:pt x="25" y="25"/>
                      <a:pt x="25" y="25"/>
                      <a:pt x="25" y="25"/>
                    </a:cubicBezTo>
                    <a:cubicBezTo>
                      <a:pt x="30" y="33"/>
                      <a:pt x="30" y="33"/>
                      <a:pt x="30" y="33"/>
                    </a:cubicBezTo>
                    <a:cubicBezTo>
                      <a:pt x="38" y="28"/>
                      <a:pt x="38" y="28"/>
                      <a:pt x="38" y="28"/>
                    </a:cubicBezTo>
                    <a:cubicBezTo>
                      <a:pt x="43" y="35"/>
                      <a:pt x="43" y="35"/>
                      <a:pt x="43" y="35"/>
                    </a:cubicBezTo>
                    <a:cubicBezTo>
                      <a:pt x="47" y="33"/>
                      <a:pt x="47" y="33"/>
                      <a:pt x="47" y="33"/>
                    </a:cubicBezTo>
                    <a:cubicBezTo>
                      <a:pt x="47" y="33"/>
                      <a:pt x="47" y="34"/>
                      <a:pt x="47" y="34"/>
                    </a:cubicBezTo>
                    <a:cubicBezTo>
                      <a:pt x="48" y="45"/>
                      <a:pt x="48" y="45"/>
                      <a:pt x="48" y="45"/>
                    </a:cubicBezTo>
                    <a:cubicBezTo>
                      <a:pt x="49" y="48"/>
                      <a:pt x="51" y="50"/>
                      <a:pt x="54" y="50"/>
                    </a:cubicBezTo>
                    <a:cubicBezTo>
                      <a:pt x="78" y="50"/>
                      <a:pt x="78" y="50"/>
                      <a:pt x="78" y="50"/>
                    </a:cubicBezTo>
                    <a:cubicBezTo>
                      <a:pt x="80" y="50"/>
                      <a:pt x="83" y="48"/>
                      <a:pt x="83" y="46"/>
                    </a:cubicBezTo>
                    <a:close/>
                    <a:moveTo>
                      <a:pt x="17" y="15"/>
                    </a:moveTo>
                    <a:cubicBezTo>
                      <a:pt x="18" y="11"/>
                      <a:pt x="18" y="11"/>
                      <a:pt x="18" y="11"/>
                    </a:cubicBezTo>
                    <a:cubicBezTo>
                      <a:pt x="49" y="17"/>
                      <a:pt x="49" y="17"/>
                      <a:pt x="49" y="17"/>
                    </a:cubicBezTo>
                    <a:cubicBezTo>
                      <a:pt x="48" y="22"/>
                      <a:pt x="48" y="22"/>
                      <a:pt x="48" y="22"/>
                    </a:cubicBezTo>
                    <a:lnTo>
                      <a:pt x="17" y="15"/>
                    </a:lnTo>
                    <a:close/>
                    <a:moveTo>
                      <a:pt x="73" y="45"/>
                    </a:moveTo>
                    <a:cubicBezTo>
                      <a:pt x="69" y="44"/>
                      <a:pt x="69" y="44"/>
                      <a:pt x="69" y="44"/>
                    </a:cubicBezTo>
                    <a:cubicBezTo>
                      <a:pt x="67" y="44"/>
                      <a:pt x="67" y="42"/>
                      <a:pt x="67" y="41"/>
                    </a:cubicBezTo>
                    <a:cubicBezTo>
                      <a:pt x="73" y="14"/>
                      <a:pt x="73" y="14"/>
                      <a:pt x="73" y="14"/>
                    </a:cubicBezTo>
                    <a:cubicBezTo>
                      <a:pt x="73" y="13"/>
                      <a:pt x="74" y="12"/>
                      <a:pt x="75" y="12"/>
                    </a:cubicBezTo>
                    <a:cubicBezTo>
                      <a:pt x="80" y="13"/>
                      <a:pt x="80" y="13"/>
                      <a:pt x="80" y="13"/>
                    </a:cubicBezTo>
                    <a:cubicBezTo>
                      <a:pt x="81" y="13"/>
                      <a:pt x="82" y="15"/>
                      <a:pt x="82" y="16"/>
                    </a:cubicBezTo>
                    <a:cubicBezTo>
                      <a:pt x="76" y="43"/>
                      <a:pt x="76" y="43"/>
                      <a:pt x="76" y="43"/>
                    </a:cubicBezTo>
                    <a:cubicBezTo>
                      <a:pt x="76" y="44"/>
                      <a:pt x="74" y="45"/>
                      <a:pt x="73"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70" name="Freeform 186"/>
              <p:cNvSpPr>
                <a:spLocks noEditPoints="1"/>
              </p:cNvSpPr>
              <p:nvPr/>
            </p:nvSpPr>
            <p:spPr bwMode="auto">
              <a:xfrm>
                <a:off x="7696565" y="835405"/>
                <a:ext cx="207477" cy="205519"/>
              </a:xfrm>
              <a:custGeom>
                <a:avLst/>
                <a:gdLst>
                  <a:gd name="T0" fmla="*/ 0 w 65"/>
                  <a:gd name="T1" fmla="*/ 32 h 64"/>
                  <a:gd name="T2" fmla="*/ 65 w 65"/>
                  <a:gd name="T3" fmla="*/ 32 h 64"/>
                  <a:gd name="T4" fmla="*/ 51 w 65"/>
                  <a:gd name="T5" fmla="*/ 42 h 64"/>
                  <a:gd name="T6" fmla="*/ 60 w 65"/>
                  <a:gd name="T7" fmla="*/ 34 h 64"/>
                  <a:gd name="T8" fmla="*/ 51 w 65"/>
                  <a:gd name="T9" fmla="*/ 42 h 64"/>
                  <a:gd name="T10" fmla="*/ 13 w 65"/>
                  <a:gd name="T11" fmla="*/ 30 h 64"/>
                  <a:gd name="T12" fmla="*/ 7 w 65"/>
                  <a:gd name="T13" fmla="*/ 21 h 64"/>
                  <a:gd name="T14" fmla="*/ 46 w 65"/>
                  <a:gd name="T15" fmla="*/ 21 h 64"/>
                  <a:gd name="T16" fmla="*/ 35 w 65"/>
                  <a:gd name="T17" fmla="*/ 30 h 64"/>
                  <a:gd name="T18" fmla="*/ 46 w 65"/>
                  <a:gd name="T19" fmla="*/ 21 h 64"/>
                  <a:gd name="T20" fmla="*/ 35 w 65"/>
                  <a:gd name="T21" fmla="*/ 4 h 64"/>
                  <a:gd name="T22" fmla="*/ 42 w 65"/>
                  <a:gd name="T23" fmla="*/ 11 h 64"/>
                  <a:gd name="T24" fmla="*/ 35 w 65"/>
                  <a:gd name="T25" fmla="*/ 17 h 64"/>
                  <a:gd name="T26" fmla="*/ 27 w 65"/>
                  <a:gd name="T27" fmla="*/ 6 h 64"/>
                  <a:gd name="T28" fmla="*/ 30 w 65"/>
                  <a:gd name="T29" fmla="*/ 17 h 64"/>
                  <a:gd name="T30" fmla="*/ 23 w 65"/>
                  <a:gd name="T31" fmla="*/ 11 h 64"/>
                  <a:gd name="T32" fmla="*/ 30 w 65"/>
                  <a:gd name="T33" fmla="*/ 30 h 64"/>
                  <a:gd name="T34" fmla="*/ 19 w 65"/>
                  <a:gd name="T35" fmla="*/ 21 h 64"/>
                  <a:gd name="T36" fmla="*/ 7 w 65"/>
                  <a:gd name="T37" fmla="*/ 42 h 64"/>
                  <a:gd name="T38" fmla="*/ 13 w 65"/>
                  <a:gd name="T39" fmla="*/ 34 h 64"/>
                  <a:gd name="T40" fmla="*/ 7 w 65"/>
                  <a:gd name="T41" fmla="*/ 42 h 64"/>
                  <a:gd name="T42" fmla="*/ 30 w 65"/>
                  <a:gd name="T43" fmla="*/ 34 h 64"/>
                  <a:gd name="T44" fmla="*/ 19 w 65"/>
                  <a:gd name="T45" fmla="*/ 42 h 64"/>
                  <a:gd name="T46" fmla="*/ 30 w 65"/>
                  <a:gd name="T47" fmla="*/ 47 h 64"/>
                  <a:gd name="T48" fmla="*/ 27 w 65"/>
                  <a:gd name="T49" fmla="*/ 58 h 64"/>
                  <a:gd name="T50" fmla="*/ 20 w 65"/>
                  <a:gd name="T51" fmla="*/ 47 h 64"/>
                  <a:gd name="T52" fmla="*/ 42 w 65"/>
                  <a:gd name="T53" fmla="*/ 52 h 64"/>
                  <a:gd name="T54" fmla="*/ 35 w 65"/>
                  <a:gd name="T55" fmla="*/ 59 h 64"/>
                  <a:gd name="T56" fmla="*/ 45 w 65"/>
                  <a:gd name="T57" fmla="*/ 47 h 64"/>
                  <a:gd name="T58" fmla="*/ 35 w 65"/>
                  <a:gd name="T59" fmla="*/ 42 h 64"/>
                  <a:gd name="T60" fmla="*/ 47 w 65"/>
                  <a:gd name="T61" fmla="*/ 34 h 64"/>
                  <a:gd name="T62" fmla="*/ 35 w 65"/>
                  <a:gd name="T63" fmla="*/ 42 h 64"/>
                  <a:gd name="T64" fmla="*/ 51 w 65"/>
                  <a:gd name="T65" fmla="*/ 21 h 64"/>
                  <a:gd name="T66" fmla="*/ 60 w 65"/>
                  <a:gd name="T67" fmla="*/ 30 h 64"/>
                  <a:gd name="T68" fmla="*/ 56 w 65"/>
                  <a:gd name="T69" fmla="*/ 17 h 64"/>
                  <a:gd name="T70" fmla="*/ 44 w 65"/>
                  <a:gd name="T71" fmla="*/ 7 h 64"/>
                  <a:gd name="T72" fmla="*/ 56 w 65"/>
                  <a:gd name="T73" fmla="*/ 17 h 64"/>
                  <a:gd name="T74" fmla="*/ 20 w 65"/>
                  <a:gd name="T75" fmla="*/ 7 h 64"/>
                  <a:gd name="T76" fmla="*/ 9 w 65"/>
                  <a:gd name="T77" fmla="*/ 17 h 64"/>
                  <a:gd name="T78" fmla="*/ 9 w 65"/>
                  <a:gd name="T79" fmla="*/ 47 h 64"/>
                  <a:gd name="T80" fmla="*/ 20 w 65"/>
                  <a:gd name="T81" fmla="*/ 57 h 64"/>
                  <a:gd name="T82" fmla="*/ 9 w 65"/>
                  <a:gd name="T83" fmla="*/ 47 h 64"/>
                  <a:gd name="T84" fmla="*/ 44 w 65"/>
                  <a:gd name="T85" fmla="*/ 57 h 64"/>
                  <a:gd name="T86" fmla="*/ 56 w 65"/>
                  <a:gd name="T87" fmla="*/ 4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5" h="64">
                    <a:moveTo>
                      <a:pt x="32" y="0"/>
                    </a:moveTo>
                    <a:cubicBezTo>
                      <a:pt x="15" y="0"/>
                      <a:pt x="0" y="14"/>
                      <a:pt x="0" y="32"/>
                    </a:cubicBezTo>
                    <a:cubicBezTo>
                      <a:pt x="0" y="49"/>
                      <a:pt x="15" y="64"/>
                      <a:pt x="32" y="64"/>
                    </a:cubicBezTo>
                    <a:cubicBezTo>
                      <a:pt x="50" y="64"/>
                      <a:pt x="65" y="49"/>
                      <a:pt x="65" y="32"/>
                    </a:cubicBezTo>
                    <a:cubicBezTo>
                      <a:pt x="65" y="14"/>
                      <a:pt x="50" y="0"/>
                      <a:pt x="32" y="0"/>
                    </a:cubicBezTo>
                    <a:close/>
                    <a:moveTo>
                      <a:pt x="51" y="42"/>
                    </a:moveTo>
                    <a:cubicBezTo>
                      <a:pt x="51" y="40"/>
                      <a:pt x="52" y="37"/>
                      <a:pt x="52" y="34"/>
                    </a:cubicBezTo>
                    <a:cubicBezTo>
                      <a:pt x="60" y="34"/>
                      <a:pt x="60" y="34"/>
                      <a:pt x="60" y="34"/>
                    </a:cubicBezTo>
                    <a:cubicBezTo>
                      <a:pt x="60" y="37"/>
                      <a:pt x="59" y="40"/>
                      <a:pt x="58" y="42"/>
                    </a:cubicBezTo>
                    <a:lnTo>
                      <a:pt x="51" y="42"/>
                    </a:lnTo>
                    <a:close/>
                    <a:moveTo>
                      <a:pt x="14" y="21"/>
                    </a:moveTo>
                    <a:cubicBezTo>
                      <a:pt x="14" y="24"/>
                      <a:pt x="13" y="27"/>
                      <a:pt x="13" y="30"/>
                    </a:cubicBezTo>
                    <a:cubicBezTo>
                      <a:pt x="5" y="30"/>
                      <a:pt x="5" y="30"/>
                      <a:pt x="5" y="30"/>
                    </a:cubicBezTo>
                    <a:cubicBezTo>
                      <a:pt x="5" y="27"/>
                      <a:pt x="6" y="24"/>
                      <a:pt x="7" y="21"/>
                    </a:cubicBezTo>
                    <a:lnTo>
                      <a:pt x="14" y="21"/>
                    </a:lnTo>
                    <a:close/>
                    <a:moveTo>
                      <a:pt x="46" y="21"/>
                    </a:moveTo>
                    <a:cubicBezTo>
                      <a:pt x="47" y="24"/>
                      <a:pt x="47" y="27"/>
                      <a:pt x="47" y="30"/>
                    </a:cubicBezTo>
                    <a:cubicBezTo>
                      <a:pt x="35" y="30"/>
                      <a:pt x="35" y="30"/>
                      <a:pt x="35" y="30"/>
                    </a:cubicBezTo>
                    <a:cubicBezTo>
                      <a:pt x="35" y="21"/>
                      <a:pt x="35" y="21"/>
                      <a:pt x="35" y="21"/>
                    </a:cubicBezTo>
                    <a:lnTo>
                      <a:pt x="46" y="21"/>
                    </a:lnTo>
                    <a:close/>
                    <a:moveTo>
                      <a:pt x="35" y="17"/>
                    </a:moveTo>
                    <a:cubicBezTo>
                      <a:pt x="35" y="4"/>
                      <a:pt x="35" y="4"/>
                      <a:pt x="35" y="4"/>
                    </a:cubicBezTo>
                    <a:cubicBezTo>
                      <a:pt x="36" y="5"/>
                      <a:pt x="37" y="5"/>
                      <a:pt x="38" y="6"/>
                    </a:cubicBezTo>
                    <a:cubicBezTo>
                      <a:pt x="39" y="7"/>
                      <a:pt x="41" y="9"/>
                      <a:pt x="42" y="11"/>
                    </a:cubicBezTo>
                    <a:cubicBezTo>
                      <a:pt x="43" y="13"/>
                      <a:pt x="44" y="15"/>
                      <a:pt x="45" y="17"/>
                    </a:cubicBezTo>
                    <a:cubicBezTo>
                      <a:pt x="35" y="17"/>
                      <a:pt x="35" y="17"/>
                      <a:pt x="35" y="17"/>
                    </a:cubicBezTo>
                    <a:close/>
                    <a:moveTo>
                      <a:pt x="23" y="11"/>
                    </a:moveTo>
                    <a:cubicBezTo>
                      <a:pt x="24" y="9"/>
                      <a:pt x="26" y="7"/>
                      <a:pt x="27" y="6"/>
                    </a:cubicBezTo>
                    <a:cubicBezTo>
                      <a:pt x="28" y="5"/>
                      <a:pt x="29" y="5"/>
                      <a:pt x="30" y="4"/>
                    </a:cubicBezTo>
                    <a:cubicBezTo>
                      <a:pt x="30" y="17"/>
                      <a:pt x="30" y="17"/>
                      <a:pt x="30" y="17"/>
                    </a:cubicBezTo>
                    <a:cubicBezTo>
                      <a:pt x="20" y="17"/>
                      <a:pt x="20" y="17"/>
                      <a:pt x="20" y="17"/>
                    </a:cubicBezTo>
                    <a:cubicBezTo>
                      <a:pt x="21" y="15"/>
                      <a:pt x="22" y="13"/>
                      <a:pt x="23" y="11"/>
                    </a:cubicBezTo>
                    <a:close/>
                    <a:moveTo>
                      <a:pt x="30" y="21"/>
                    </a:moveTo>
                    <a:cubicBezTo>
                      <a:pt x="30" y="30"/>
                      <a:pt x="30" y="30"/>
                      <a:pt x="30" y="30"/>
                    </a:cubicBezTo>
                    <a:cubicBezTo>
                      <a:pt x="18" y="30"/>
                      <a:pt x="18" y="30"/>
                      <a:pt x="18" y="30"/>
                    </a:cubicBezTo>
                    <a:cubicBezTo>
                      <a:pt x="18" y="27"/>
                      <a:pt x="18" y="24"/>
                      <a:pt x="19" y="21"/>
                    </a:cubicBezTo>
                    <a:lnTo>
                      <a:pt x="30" y="21"/>
                    </a:lnTo>
                    <a:close/>
                    <a:moveTo>
                      <a:pt x="7" y="42"/>
                    </a:moveTo>
                    <a:cubicBezTo>
                      <a:pt x="6" y="40"/>
                      <a:pt x="5" y="37"/>
                      <a:pt x="5" y="34"/>
                    </a:cubicBezTo>
                    <a:cubicBezTo>
                      <a:pt x="13" y="34"/>
                      <a:pt x="13" y="34"/>
                      <a:pt x="13" y="34"/>
                    </a:cubicBezTo>
                    <a:cubicBezTo>
                      <a:pt x="13" y="37"/>
                      <a:pt x="14" y="40"/>
                      <a:pt x="14" y="42"/>
                    </a:cubicBezTo>
                    <a:lnTo>
                      <a:pt x="7" y="42"/>
                    </a:lnTo>
                    <a:close/>
                    <a:moveTo>
                      <a:pt x="18" y="34"/>
                    </a:moveTo>
                    <a:cubicBezTo>
                      <a:pt x="30" y="34"/>
                      <a:pt x="30" y="34"/>
                      <a:pt x="30" y="34"/>
                    </a:cubicBezTo>
                    <a:cubicBezTo>
                      <a:pt x="30" y="42"/>
                      <a:pt x="30" y="42"/>
                      <a:pt x="30" y="42"/>
                    </a:cubicBezTo>
                    <a:cubicBezTo>
                      <a:pt x="19" y="42"/>
                      <a:pt x="19" y="42"/>
                      <a:pt x="19" y="42"/>
                    </a:cubicBezTo>
                    <a:cubicBezTo>
                      <a:pt x="18" y="40"/>
                      <a:pt x="18" y="37"/>
                      <a:pt x="18" y="34"/>
                    </a:cubicBezTo>
                    <a:close/>
                    <a:moveTo>
                      <a:pt x="30" y="47"/>
                    </a:moveTo>
                    <a:cubicBezTo>
                      <a:pt x="30" y="59"/>
                      <a:pt x="30" y="59"/>
                      <a:pt x="30" y="59"/>
                    </a:cubicBezTo>
                    <a:cubicBezTo>
                      <a:pt x="29" y="59"/>
                      <a:pt x="28" y="58"/>
                      <a:pt x="27" y="58"/>
                    </a:cubicBezTo>
                    <a:cubicBezTo>
                      <a:pt x="26" y="57"/>
                      <a:pt x="24" y="55"/>
                      <a:pt x="23" y="52"/>
                    </a:cubicBezTo>
                    <a:cubicBezTo>
                      <a:pt x="22" y="51"/>
                      <a:pt x="21" y="49"/>
                      <a:pt x="20" y="47"/>
                    </a:cubicBezTo>
                    <a:cubicBezTo>
                      <a:pt x="30" y="47"/>
                      <a:pt x="30" y="47"/>
                      <a:pt x="30" y="47"/>
                    </a:cubicBezTo>
                    <a:close/>
                    <a:moveTo>
                      <a:pt x="42" y="52"/>
                    </a:moveTo>
                    <a:cubicBezTo>
                      <a:pt x="41" y="55"/>
                      <a:pt x="39" y="57"/>
                      <a:pt x="38" y="58"/>
                    </a:cubicBezTo>
                    <a:cubicBezTo>
                      <a:pt x="37" y="58"/>
                      <a:pt x="36" y="59"/>
                      <a:pt x="35" y="59"/>
                    </a:cubicBezTo>
                    <a:cubicBezTo>
                      <a:pt x="35" y="47"/>
                      <a:pt x="35" y="47"/>
                      <a:pt x="35" y="47"/>
                    </a:cubicBezTo>
                    <a:cubicBezTo>
                      <a:pt x="45" y="47"/>
                      <a:pt x="45" y="47"/>
                      <a:pt x="45" y="47"/>
                    </a:cubicBezTo>
                    <a:cubicBezTo>
                      <a:pt x="44" y="49"/>
                      <a:pt x="43" y="51"/>
                      <a:pt x="42" y="52"/>
                    </a:cubicBezTo>
                    <a:close/>
                    <a:moveTo>
                      <a:pt x="35" y="42"/>
                    </a:moveTo>
                    <a:cubicBezTo>
                      <a:pt x="35" y="34"/>
                      <a:pt x="35" y="34"/>
                      <a:pt x="35" y="34"/>
                    </a:cubicBezTo>
                    <a:cubicBezTo>
                      <a:pt x="47" y="34"/>
                      <a:pt x="47" y="34"/>
                      <a:pt x="47" y="34"/>
                    </a:cubicBezTo>
                    <a:cubicBezTo>
                      <a:pt x="47" y="37"/>
                      <a:pt x="47" y="40"/>
                      <a:pt x="46" y="42"/>
                    </a:cubicBezTo>
                    <a:lnTo>
                      <a:pt x="35" y="42"/>
                    </a:lnTo>
                    <a:close/>
                    <a:moveTo>
                      <a:pt x="52" y="30"/>
                    </a:moveTo>
                    <a:cubicBezTo>
                      <a:pt x="52" y="27"/>
                      <a:pt x="51" y="24"/>
                      <a:pt x="51" y="21"/>
                    </a:cubicBezTo>
                    <a:cubicBezTo>
                      <a:pt x="58" y="21"/>
                      <a:pt x="58" y="21"/>
                      <a:pt x="58" y="21"/>
                    </a:cubicBezTo>
                    <a:cubicBezTo>
                      <a:pt x="59" y="24"/>
                      <a:pt x="60" y="27"/>
                      <a:pt x="60" y="30"/>
                    </a:cubicBezTo>
                    <a:lnTo>
                      <a:pt x="52" y="30"/>
                    </a:lnTo>
                    <a:close/>
                    <a:moveTo>
                      <a:pt x="56" y="17"/>
                    </a:moveTo>
                    <a:cubicBezTo>
                      <a:pt x="50" y="17"/>
                      <a:pt x="50" y="17"/>
                      <a:pt x="50" y="17"/>
                    </a:cubicBezTo>
                    <a:cubicBezTo>
                      <a:pt x="48" y="13"/>
                      <a:pt x="47" y="9"/>
                      <a:pt x="44" y="7"/>
                    </a:cubicBezTo>
                    <a:cubicBezTo>
                      <a:pt x="47" y="8"/>
                      <a:pt x="50" y="10"/>
                      <a:pt x="52" y="12"/>
                    </a:cubicBezTo>
                    <a:cubicBezTo>
                      <a:pt x="54" y="14"/>
                      <a:pt x="55" y="15"/>
                      <a:pt x="56" y="17"/>
                    </a:cubicBezTo>
                    <a:close/>
                    <a:moveTo>
                      <a:pt x="13" y="12"/>
                    </a:moveTo>
                    <a:cubicBezTo>
                      <a:pt x="15" y="10"/>
                      <a:pt x="18" y="8"/>
                      <a:pt x="20" y="7"/>
                    </a:cubicBezTo>
                    <a:cubicBezTo>
                      <a:pt x="18" y="9"/>
                      <a:pt x="17" y="13"/>
                      <a:pt x="15" y="17"/>
                    </a:cubicBezTo>
                    <a:cubicBezTo>
                      <a:pt x="9" y="17"/>
                      <a:pt x="9" y="17"/>
                      <a:pt x="9" y="17"/>
                    </a:cubicBezTo>
                    <a:cubicBezTo>
                      <a:pt x="10" y="15"/>
                      <a:pt x="11" y="14"/>
                      <a:pt x="13" y="12"/>
                    </a:cubicBezTo>
                    <a:close/>
                    <a:moveTo>
                      <a:pt x="9" y="47"/>
                    </a:moveTo>
                    <a:cubicBezTo>
                      <a:pt x="15" y="47"/>
                      <a:pt x="15" y="47"/>
                      <a:pt x="15" y="47"/>
                    </a:cubicBezTo>
                    <a:cubicBezTo>
                      <a:pt x="17" y="51"/>
                      <a:pt x="18" y="54"/>
                      <a:pt x="20" y="57"/>
                    </a:cubicBezTo>
                    <a:cubicBezTo>
                      <a:pt x="18" y="55"/>
                      <a:pt x="15" y="54"/>
                      <a:pt x="13" y="51"/>
                    </a:cubicBezTo>
                    <a:cubicBezTo>
                      <a:pt x="11" y="50"/>
                      <a:pt x="10" y="48"/>
                      <a:pt x="9" y="47"/>
                    </a:cubicBezTo>
                    <a:close/>
                    <a:moveTo>
                      <a:pt x="52" y="51"/>
                    </a:moveTo>
                    <a:cubicBezTo>
                      <a:pt x="50" y="54"/>
                      <a:pt x="47" y="55"/>
                      <a:pt x="44" y="57"/>
                    </a:cubicBezTo>
                    <a:cubicBezTo>
                      <a:pt x="47" y="54"/>
                      <a:pt x="48" y="51"/>
                      <a:pt x="50" y="47"/>
                    </a:cubicBezTo>
                    <a:cubicBezTo>
                      <a:pt x="56" y="47"/>
                      <a:pt x="56" y="47"/>
                      <a:pt x="56" y="47"/>
                    </a:cubicBezTo>
                    <a:cubicBezTo>
                      <a:pt x="55" y="48"/>
                      <a:pt x="54" y="50"/>
                      <a:pt x="52"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71" name="Freeform 194"/>
              <p:cNvSpPr>
                <a:spLocks noEditPoints="1"/>
              </p:cNvSpPr>
              <p:nvPr/>
            </p:nvSpPr>
            <p:spPr bwMode="auto">
              <a:xfrm>
                <a:off x="8217214" y="5047577"/>
                <a:ext cx="191818" cy="195733"/>
              </a:xfrm>
              <a:custGeom>
                <a:avLst/>
                <a:gdLst>
                  <a:gd name="T0" fmla="*/ 30 w 60"/>
                  <a:gd name="T1" fmla="*/ 0 h 61"/>
                  <a:gd name="T2" fmla="*/ 0 w 60"/>
                  <a:gd name="T3" fmla="*/ 31 h 61"/>
                  <a:gd name="T4" fmla="*/ 30 w 60"/>
                  <a:gd name="T5" fmla="*/ 61 h 61"/>
                  <a:gd name="T6" fmla="*/ 60 w 60"/>
                  <a:gd name="T7" fmla="*/ 31 h 61"/>
                  <a:gd name="T8" fmla="*/ 30 w 60"/>
                  <a:gd name="T9" fmla="*/ 0 h 61"/>
                  <a:gd name="T10" fmla="*/ 30 w 60"/>
                  <a:gd name="T11" fmla="*/ 55 h 61"/>
                  <a:gd name="T12" fmla="*/ 5 w 60"/>
                  <a:gd name="T13" fmla="*/ 31 h 61"/>
                  <a:gd name="T14" fmla="*/ 30 w 60"/>
                  <a:gd name="T15" fmla="*/ 6 h 61"/>
                  <a:gd name="T16" fmla="*/ 55 w 60"/>
                  <a:gd name="T17" fmla="*/ 31 h 61"/>
                  <a:gd name="T18" fmla="*/ 30 w 60"/>
                  <a:gd name="T19" fmla="*/ 55 h 61"/>
                  <a:gd name="T20" fmla="*/ 26 w 60"/>
                  <a:gd name="T21" fmla="*/ 15 h 61"/>
                  <a:gd name="T22" fmla="*/ 34 w 60"/>
                  <a:gd name="T23" fmla="*/ 15 h 61"/>
                  <a:gd name="T24" fmla="*/ 34 w 60"/>
                  <a:gd name="T25" fmla="*/ 23 h 61"/>
                  <a:gd name="T26" fmla="*/ 26 w 60"/>
                  <a:gd name="T27" fmla="*/ 23 h 61"/>
                  <a:gd name="T28" fmla="*/ 26 w 60"/>
                  <a:gd name="T29" fmla="*/ 15 h 61"/>
                  <a:gd name="T30" fmla="*/ 38 w 60"/>
                  <a:gd name="T31" fmla="*/ 46 h 61"/>
                  <a:gd name="T32" fmla="*/ 22 w 60"/>
                  <a:gd name="T33" fmla="*/ 46 h 61"/>
                  <a:gd name="T34" fmla="*/ 22 w 60"/>
                  <a:gd name="T35" fmla="*/ 42 h 61"/>
                  <a:gd name="T36" fmla="*/ 26 w 60"/>
                  <a:gd name="T37" fmla="*/ 42 h 61"/>
                  <a:gd name="T38" fmla="*/ 26 w 60"/>
                  <a:gd name="T39" fmla="*/ 31 h 61"/>
                  <a:gd name="T40" fmla="*/ 22 w 60"/>
                  <a:gd name="T41" fmla="*/ 31 h 61"/>
                  <a:gd name="T42" fmla="*/ 22 w 60"/>
                  <a:gd name="T43" fmla="*/ 27 h 61"/>
                  <a:gd name="T44" fmla="*/ 34 w 60"/>
                  <a:gd name="T45" fmla="*/ 27 h 61"/>
                  <a:gd name="T46" fmla="*/ 34 w 60"/>
                  <a:gd name="T47" fmla="*/ 42 h 61"/>
                  <a:gd name="T48" fmla="*/ 38 w 60"/>
                  <a:gd name="T49" fmla="*/ 42 h 61"/>
                  <a:gd name="T50" fmla="*/ 38 w 60"/>
                  <a:gd name="T51" fmla="*/ 4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0" h="61">
                    <a:moveTo>
                      <a:pt x="30" y="0"/>
                    </a:moveTo>
                    <a:cubicBezTo>
                      <a:pt x="13" y="0"/>
                      <a:pt x="0" y="14"/>
                      <a:pt x="0" y="31"/>
                    </a:cubicBezTo>
                    <a:cubicBezTo>
                      <a:pt x="0" y="47"/>
                      <a:pt x="13" y="61"/>
                      <a:pt x="30" y="61"/>
                    </a:cubicBezTo>
                    <a:cubicBezTo>
                      <a:pt x="47" y="61"/>
                      <a:pt x="60" y="47"/>
                      <a:pt x="60" y="31"/>
                    </a:cubicBezTo>
                    <a:cubicBezTo>
                      <a:pt x="60" y="14"/>
                      <a:pt x="47" y="0"/>
                      <a:pt x="30" y="0"/>
                    </a:cubicBezTo>
                    <a:close/>
                    <a:moveTo>
                      <a:pt x="30" y="55"/>
                    </a:moveTo>
                    <a:cubicBezTo>
                      <a:pt x="16" y="55"/>
                      <a:pt x="5" y="44"/>
                      <a:pt x="5" y="31"/>
                    </a:cubicBezTo>
                    <a:cubicBezTo>
                      <a:pt x="5" y="17"/>
                      <a:pt x="16" y="6"/>
                      <a:pt x="30" y="6"/>
                    </a:cubicBezTo>
                    <a:cubicBezTo>
                      <a:pt x="44" y="6"/>
                      <a:pt x="55" y="17"/>
                      <a:pt x="55" y="31"/>
                    </a:cubicBezTo>
                    <a:cubicBezTo>
                      <a:pt x="55" y="44"/>
                      <a:pt x="44" y="55"/>
                      <a:pt x="30" y="55"/>
                    </a:cubicBezTo>
                    <a:close/>
                    <a:moveTo>
                      <a:pt x="26" y="15"/>
                    </a:moveTo>
                    <a:cubicBezTo>
                      <a:pt x="34" y="15"/>
                      <a:pt x="34" y="15"/>
                      <a:pt x="34" y="15"/>
                    </a:cubicBezTo>
                    <a:cubicBezTo>
                      <a:pt x="34" y="23"/>
                      <a:pt x="34" y="23"/>
                      <a:pt x="34" y="23"/>
                    </a:cubicBezTo>
                    <a:cubicBezTo>
                      <a:pt x="26" y="23"/>
                      <a:pt x="26" y="23"/>
                      <a:pt x="26" y="23"/>
                    </a:cubicBezTo>
                    <a:lnTo>
                      <a:pt x="26" y="15"/>
                    </a:lnTo>
                    <a:close/>
                    <a:moveTo>
                      <a:pt x="38" y="46"/>
                    </a:moveTo>
                    <a:cubicBezTo>
                      <a:pt x="22" y="46"/>
                      <a:pt x="22" y="46"/>
                      <a:pt x="22" y="46"/>
                    </a:cubicBezTo>
                    <a:cubicBezTo>
                      <a:pt x="22" y="42"/>
                      <a:pt x="22" y="42"/>
                      <a:pt x="22" y="42"/>
                    </a:cubicBezTo>
                    <a:cubicBezTo>
                      <a:pt x="26" y="42"/>
                      <a:pt x="26" y="42"/>
                      <a:pt x="26" y="42"/>
                    </a:cubicBezTo>
                    <a:cubicBezTo>
                      <a:pt x="26" y="31"/>
                      <a:pt x="26" y="31"/>
                      <a:pt x="26" y="31"/>
                    </a:cubicBezTo>
                    <a:cubicBezTo>
                      <a:pt x="22" y="31"/>
                      <a:pt x="22" y="31"/>
                      <a:pt x="22" y="31"/>
                    </a:cubicBezTo>
                    <a:cubicBezTo>
                      <a:pt x="22" y="27"/>
                      <a:pt x="22" y="27"/>
                      <a:pt x="22" y="27"/>
                    </a:cubicBezTo>
                    <a:cubicBezTo>
                      <a:pt x="34" y="27"/>
                      <a:pt x="34" y="27"/>
                      <a:pt x="34" y="27"/>
                    </a:cubicBezTo>
                    <a:cubicBezTo>
                      <a:pt x="34" y="42"/>
                      <a:pt x="34" y="42"/>
                      <a:pt x="34" y="42"/>
                    </a:cubicBezTo>
                    <a:cubicBezTo>
                      <a:pt x="38" y="42"/>
                      <a:pt x="38" y="42"/>
                      <a:pt x="38" y="42"/>
                    </a:cubicBezTo>
                    <a:lnTo>
                      <a:pt x="38"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72" name="Freeform 196"/>
              <p:cNvSpPr>
                <a:spLocks noEditPoints="1"/>
              </p:cNvSpPr>
              <p:nvPr/>
            </p:nvSpPr>
            <p:spPr bwMode="auto">
              <a:xfrm>
                <a:off x="7085879" y="5474274"/>
                <a:ext cx="221179" cy="219221"/>
              </a:xfrm>
              <a:custGeom>
                <a:avLst/>
                <a:gdLst>
                  <a:gd name="T0" fmla="*/ 35 w 69"/>
                  <a:gd name="T1" fmla="*/ 0 h 69"/>
                  <a:gd name="T2" fmla="*/ 0 w 69"/>
                  <a:gd name="T3" fmla="*/ 35 h 69"/>
                  <a:gd name="T4" fmla="*/ 35 w 69"/>
                  <a:gd name="T5" fmla="*/ 69 h 69"/>
                  <a:gd name="T6" fmla="*/ 69 w 69"/>
                  <a:gd name="T7" fmla="*/ 35 h 69"/>
                  <a:gd name="T8" fmla="*/ 35 w 69"/>
                  <a:gd name="T9" fmla="*/ 0 h 69"/>
                  <a:gd name="T10" fmla="*/ 55 w 69"/>
                  <a:gd name="T11" fmla="*/ 30 h 69"/>
                  <a:gd name="T12" fmla="*/ 36 w 69"/>
                  <a:gd name="T13" fmla="*/ 56 h 69"/>
                  <a:gd name="T14" fmla="*/ 28 w 69"/>
                  <a:gd name="T15" fmla="*/ 52 h 69"/>
                  <a:gd name="T16" fmla="*/ 21 w 69"/>
                  <a:gd name="T17" fmla="*/ 32 h 69"/>
                  <a:gd name="T18" fmla="*/ 16 w 69"/>
                  <a:gd name="T19" fmla="*/ 33 h 69"/>
                  <a:gd name="T20" fmla="*/ 14 w 69"/>
                  <a:gd name="T21" fmla="*/ 31 h 69"/>
                  <a:gd name="T22" fmla="*/ 27 w 69"/>
                  <a:gd name="T23" fmla="*/ 22 h 69"/>
                  <a:gd name="T24" fmla="*/ 34 w 69"/>
                  <a:gd name="T25" fmla="*/ 36 h 69"/>
                  <a:gd name="T26" fmla="*/ 37 w 69"/>
                  <a:gd name="T27" fmla="*/ 44 h 69"/>
                  <a:gd name="T28" fmla="*/ 43 w 69"/>
                  <a:gd name="T29" fmla="*/ 36 h 69"/>
                  <a:gd name="T30" fmla="*/ 38 w 69"/>
                  <a:gd name="T31" fmla="*/ 31 h 69"/>
                  <a:gd name="T32" fmla="*/ 55 w 69"/>
                  <a:gd name="T33" fmla="*/ 3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 h="69">
                    <a:moveTo>
                      <a:pt x="35" y="0"/>
                    </a:moveTo>
                    <a:cubicBezTo>
                      <a:pt x="16" y="0"/>
                      <a:pt x="0" y="16"/>
                      <a:pt x="0" y="35"/>
                    </a:cubicBezTo>
                    <a:cubicBezTo>
                      <a:pt x="0" y="54"/>
                      <a:pt x="16" y="69"/>
                      <a:pt x="35" y="69"/>
                    </a:cubicBezTo>
                    <a:cubicBezTo>
                      <a:pt x="54" y="69"/>
                      <a:pt x="69" y="54"/>
                      <a:pt x="69" y="35"/>
                    </a:cubicBezTo>
                    <a:cubicBezTo>
                      <a:pt x="69" y="16"/>
                      <a:pt x="54" y="0"/>
                      <a:pt x="35" y="0"/>
                    </a:cubicBezTo>
                    <a:close/>
                    <a:moveTo>
                      <a:pt x="55" y="30"/>
                    </a:moveTo>
                    <a:cubicBezTo>
                      <a:pt x="53" y="43"/>
                      <a:pt x="40" y="54"/>
                      <a:pt x="36" y="56"/>
                    </a:cubicBezTo>
                    <a:cubicBezTo>
                      <a:pt x="32" y="58"/>
                      <a:pt x="29" y="55"/>
                      <a:pt x="28" y="52"/>
                    </a:cubicBezTo>
                    <a:cubicBezTo>
                      <a:pt x="26" y="49"/>
                      <a:pt x="22" y="33"/>
                      <a:pt x="21" y="32"/>
                    </a:cubicBezTo>
                    <a:cubicBezTo>
                      <a:pt x="19" y="30"/>
                      <a:pt x="16" y="33"/>
                      <a:pt x="16" y="33"/>
                    </a:cubicBezTo>
                    <a:cubicBezTo>
                      <a:pt x="14" y="31"/>
                      <a:pt x="14" y="31"/>
                      <a:pt x="14" y="31"/>
                    </a:cubicBezTo>
                    <a:cubicBezTo>
                      <a:pt x="14" y="31"/>
                      <a:pt x="21" y="23"/>
                      <a:pt x="27" y="22"/>
                    </a:cubicBezTo>
                    <a:cubicBezTo>
                      <a:pt x="32" y="21"/>
                      <a:pt x="32" y="30"/>
                      <a:pt x="34" y="36"/>
                    </a:cubicBezTo>
                    <a:cubicBezTo>
                      <a:pt x="35" y="41"/>
                      <a:pt x="36" y="44"/>
                      <a:pt x="37" y="44"/>
                    </a:cubicBezTo>
                    <a:cubicBezTo>
                      <a:pt x="38" y="44"/>
                      <a:pt x="40" y="41"/>
                      <a:pt x="43" y="36"/>
                    </a:cubicBezTo>
                    <a:cubicBezTo>
                      <a:pt x="45" y="32"/>
                      <a:pt x="42" y="28"/>
                      <a:pt x="38" y="31"/>
                    </a:cubicBezTo>
                    <a:cubicBezTo>
                      <a:pt x="40" y="20"/>
                      <a:pt x="57" y="17"/>
                      <a:pt x="55"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73" name="Freeform 206"/>
              <p:cNvSpPr>
                <a:spLocks noEditPoints="1"/>
              </p:cNvSpPr>
              <p:nvPr/>
            </p:nvSpPr>
            <p:spPr bwMode="auto">
              <a:xfrm>
                <a:off x="10199988" y="5985138"/>
                <a:ext cx="381680" cy="338617"/>
              </a:xfrm>
              <a:custGeom>
                <a:avLst/>
                <a:gdLst>
                  <a:gd name="T0" fmla="*/ 50 w 119"/>
                  <a:gd name="T1" fmla="*/ 0 h 106"/>
                  <a:gd name="T2" fmla="*/ 50 w 119"/>
                  <a:gd name="T3" fmla="*/ 0 h 106"/>
                  <a:gd name="T4" fmla="*/ 99 w 119"/>
                  <a:gd name="T5" fmla="*/ 40 h 106"/>
                  <a:gd name="T6" fmla="*/ 50 w 119"/>
                  <a:gd name="T7" fmla="*/ 81 h 106"/>
                  <a:gd name="T8" fmla="*/ 42 w 119"/>
                  <a:gd name="T9" fmla="*/ 80 h 106"/>
                  <a:gd name="T10" fmla="*/ 7 w 119"/>
                  <a:gd name="T11" fmla="*/ 93 h 106"/>
                  <a:gd name="T12" fmla="*/ 7 w 119"/>
                  <a:gd name="T13" fmla="*/ 90 h 106"/>
                  <a:gd name="T14" fmla="*/ 19 w 119"/>
                  <a:gd name="T15" fmla="*/ 74 h 106"/>
                  <a:gd name="T16" fmla="*/ 18 w 119"/>
                  <a:gd name="T17" fmla="*/ 72 h 106"/>
                  <a:gd name="T18" fmla="*/ 0 w 119"/>
                  <a:gd name="T19" fmla="*/ 40 h 106"/>
                  <a:gd name="T20" fmla="*/ 50 w 119"/>
                  <a:gd name="T21" fmla="*/ 0 h 106"/>
                  <a:gd name="T22" fmla="*/ 103 w 119"/>
                  <a:gd name="T23" fmla="*/ 90 h 106"/>
                  <a:gd name="T24" fmla="*/ 113 w 119"/>
                  <a:gd name="T25" fmla="*/ 104 h 106"/>
                  <a:gd name="T26" fmla="*/ 113 w 119"/>
                  <a:gd name="T27" fmla="*/ 106 h 106"/>
                  <a:gd name="T28" fmla="*/ 83 w 119"/>
                  <a:gd name="T29" fmla="*/ 95 h 106"/>
                  <a:gd name="T30" fmla="*/ 76 w 119"/>
                  <a:gd name="T31" fmla="*/ 96 h 106"/>
                  <a:gd name="T32" fmla="*/ 50 w 119"/>
                  <a:gd name="T33" fmla="*/ 88 h 106"/>
                  <a:gd name="T34" fmla="*/ 90 w 119"/>
                  <a:gd name="T35" fmla="*/ 75 h 106"/>
                  <a:gd name="T36" fmla="*/ 103 w 119"/>
                  <a:gd name="T37" fmla="*/ 60 h 106"/>
                  <a:gd name="T38" fmla="*/ 107 w 119"/>
                  <a:gd name="T39" fmla="*/ 40 h 106"/>
                  <a:gd name="T40" fmla="*/ 107 w 119"/>
                  <a:gd name="T41" fmla="*/ 37 h 106"/>
                  <a:gd name="T42" fmla="*/ 119 w 119"/>
                  <a:gd name="T43" fmla="*/ 61 h 106"/>
                  <a:gd name="T44" fmla="*/ 103 w 119"/>
                  <a:gd name="T45" fmla="*/ 88 h 106"/>
                  <a:gd name="T46" fmla="*/ 103 w 119"/>
                  <a:gd name="T47" fmla="*/ 9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9" h="106">
                    <a:moveTo>
                      <a:pt x="50" y="0"/>
                    </a:moveTo>
                    <a:cubicBezTo>
                      <a:pt x="50" y="0"/>
                      <a:pt x="50" y="0"/>
                      <a:pt x="50" y="0"/>
                    </a:cubicBezTo>
                    <a:cubicBezTo>
                      <a:pt x="77" y="0"/>
                      <a:pt x="99" y="18"/>
                      <a:pt x="99" y="40"/>
                    </a:cubicBezTo>
                    <a:cubicBezTo>
                      <a:pt x="99" y="63"/>
                      <a:pt x="77" y="81"/>
                      <a:pt x="50" y="81"/>
                    </a:cubicBezTo>
                    <a:cubicBezTo>
                      <a:pt x="47" y="81"/>
                      <a:pt x="44" y="80"/>
                      <a:pt x="42" y="80"/>
                    </a:cubicBezTo>
                    <a:cubicBezTo>
                      <a:pt x="31" y="91"/>
                      <a:pt x="19" y="93"/>
                      <a:pt x="7" y="93"/>
                    </a:cubicBezTo>
                    <a:cubicBezTo>
                      <a:pt x="7" y="90"/>
                      <a:pt x="7" y="90"/>
                      <a:pt x="7" y="90"/>
                    </a:cubicBezTo>
                    <a:cubicBezTo>
                      <a:pt x="13" y="87"/>
                      <a:pt x="19" y="81"/>
                      <a:pt x="19" y="74"/>
                    </a:cubicBezTo>
                    <a:cubicBezTo>
                      <a:pt x="19" y="73"/>
                      <a:pt x="19" y="72"/>
                      <a:pt x="18" y="72"/>
                    </a:cubicBezTo>
                    <a:cubicBezTo>
                      <a:pt x="7" y="64"/>
                      <a:pt x="0" y="53"/>
                      <a:pt x="0" y="40"/>
                    </a:cubicBezTo>
                    <a:cubicBezTo>
                      <a:pt x="0" y="18"/>
                      <a:pt x="22" y="0"/>
                      <a:pt x="50" y="0"/>
                    </a:cubicBezTo>
                    <a:close/>
                    <a:moveTo>
                      <a:pt x="103" y="90"/>
                    </a:moveTo>
                    <a:cubicBezTo>
                      <a:pt x="103" y="96"/>
                      <a:pt x="107" y="101"/>
                      <a:pt x="113" y="104"/>
                    </a:cubicBezTo>
                    <a:cubicBezTo>
                      <a:pt x="113" y="106"/>
                      <a:pt x="113" y="106"/>
                      <a:pt x="113" y="106"/>
                    </a:cubicBezTo>
                    <a:cubicBezTo>
                      <a:pt x="102" y="106"/>
                      <a:pt x="92" y="104"/>
                      <a:pt x="83" y="95"/>
                    </a:cubicBezTo>
                    <a:cubicBezTo>
                      <a:pt x="81" y="95"/>
                      <a:pt x="79" y="96"/>
                      <a:pt x="76" y="96"/>
                    </a:cubicBezTo>
                    <a:cubicBezTo>
                      <a:pt x="66" y="96"/>
                      <a:pt x="57" y="93"/>
                      <a:pt x="50" y="88"/>
                    </a:cubicBezTo>
                    <a:cubicBezTo>
                      <a:pt x="65" y="88"/>
                      <a:pt x="79" y="84"/>
                      <a:pt x="90" y="75"/>
                    </a:cubicBezTo>
                    <a:cubicBezTo>
                      <a:pt x="95" y="71"/>
                      <a:pt x="100" y="65"/>
                      <a:pt x="103" y="60"/>
                    </a:cubicBezTo>
                    <a:cubicBezTo>
                      <a:pt x="106" y="54"/>
                      <a:pt x="107" y="47"/>
                      <a:pt x="107" y="40"/>
                    </a:cubicBezTo>
                    <a:cubicBezTo>
                      <a:pt x="107" y="39"/>
                      <a:pt x="107" y="38"/>
                      <a:pt x="107" y="37"/>
                    </a:cubicBezTo>
                    <a:cubicBezTo>
                      <a:pt x="115" y="43"/>
                      <a:pt x="119" y="52"/>
                      <a:pt x="119" y="61"/>
                    </a:cubicBezTo>
                    <a:cubicBezTo>
                      <a:pt x="119" y="72"/>
                      <a:pt x="113" y="82"/>
                      <a:pt x="103" y="88"/>
                    </a:cubicBezTo>
                    <a:cubicBezTo>
                      <a:pt x="103" y="89"/>
                      <a:pt x="103" y="89"/>
                      <a:pt x="103" y="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74" name="Freeform 207"/>
              <p:cNvSpPr>
                <a:spLocks noEditPoints="1"/>
              </p:cNvSpPr>
              <p:nvPr/>
            </p:nvSpPr>
            <p:spPr bwMode="auto">
              <a:xfrm>
                <a:off x="9976852" y="5491891"/>
                <a:ext cx="223135" cy="225092"/>
              </a:xfrm>
              <a:custGeom>
                <a:avLst/>
                <a:gdLst>
                  <a:gd name="T0" fmla="*/ 35 w 70"/>
                  <a:gd name="T1" fmla="*/ 0 h 70"/>
                  <a:gd name="T2" fmla="*/ 0 w 70"/>
                  <a:gd name="T3" fmla="*/ 35 h 70"/>
                  <a:gd name="T4" fmla="*/ 35 w 70"/>
                  <a:gd name="T5" fmla="*/ 70 h 70"/>
                  <a:gd name="T6" fmla="*/ 70 w 70"/>
                  <a:gd name="T7" fmla="*/ 35 h 70"/>
                  <a:gd name="T8" fmla="*/ 35 w 70"/>
                  <a:gd name="T9" fmla="*/ 0 h 70"/>
                  <a:gd name="T10" fmla="*/ 29 w 70"/>
                  <a:gd name="T11" fmla="*/ 57 h 70"/>
                  <a:gd name="T12" fmla="*/ 14 w 70"/>
                  <a:gd name="T13" fmla="*/ 38 h 70"/>
                  <a:gd name="T14" fmla="*/ 21 w 70"/>
                  <a:gd name="T15" fmla="*/ 31 h 70"/>
                  <a:gd name="T16" fmla="*/ 29 w 70"/>
                  <a:gd name="T17" fmla="*/ 41 h 70"/>
                  <a:gd name="T18" fmla="*/ 54 w 70"/>
                  <a:gd name="T19" fmla="*/ 21 h 70"/>
                  <a:gd name="T20" fmla="*/ 57 w 70"/>
                  <a:gd name="T21" fmla="*/ 24 h 70"/>
                  <a:gd name="T22" fmla="*/ 29 w 70"/>
                  <a:gd name="T23" fmla="*/ 5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 h="70">
                    <a:moveTo>
                      <a:pt x="35" y="0"/>
                    </a:moveTo>
                    <a:cubicBezTo>
                      <a:pt x="16" y="0"/>
                      <a:pt x="0" y="16"/>
                      <a:pt x="0" y="35"/>
                    </a:cubicBezTo>
                    <a:cubicBezTo>
                      <a:pt x="0" y="54"/>
                      <a:pt x="16" y="70"/>
                      <a:pt x="35" y="70"/>
                    </a:cubicBezTo>
                    <a:cubicBezTo>
                      <a:pt x="54" y="70"/>
                      <a:pt x="70" y="54"/>
                      <a:pt x="70" y="35"/>
                    </a:cubicBezTo>
                    <a:cubicBezTo>
                      <a:pt x="70" y="16"/>
                      <a:pt x="54" y="0"/>
                      <a:pt x="35" y="0"/>
                    </a:cubicBezTo>
                    <a:close/>
                    <a:moveTo>
                      <a:pt x="29" y="57"/>
                    </a:moveTo>
                    <a:cubicBezTo>
                      <a:pt x="14" y="38"/>
                      <a:pt x="14" y="38"/>
                      <a:pt x="14" y="38"/>
                    </a:cubicBezTo>
                    <a:cubicBezTo>
                      <a:pt x="21" y="31"/>
                      <a:pt x="21" y="31"/>
                      <a:pt x="21" y="31"/>
                    </a:cubicBezTo>
                    <a:cubicBezTo>
                      <a:pt x="29" y="41"/>
                      <a:pt x="29" y="41"/>
                      <a:pt x="29" y="41"/>
                    </a:cubicBezTo>
                    <a:cubicBezTo>
                      <a:pt x="54" y="21"/>
                      <a:pt x="54" y="21"/>
                      <a:pt x="54" y="21"/>
                    </a:cubicBezTo>
                    <a:cubicBezTo>
                      <a:pt x="57" y="24"/>
                      <a:pt x="57" y="24"/>
                      <a:pt x="57" y="24"/>
                    </a:cubicBezTo>
                    <a:lnTo>
                      <a:pt x="29"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75" name="Freeform 208"/>
              <p:cNvSpPr>
                <a:spLocks noEditPoints="1"/>
              </p:cNvSpPr>
              <p:nvPr/>
            </p:nvSpPr>
            <p:spPr bwMode="auto">
              <a:xfrm>
                <a:off x="8892492" y="5863783"/>
                <a:ext cx="275984" cy="313173"/>
              </a:xfrm>
              <a:custGeom>
                <a:avLst/>
                <a:gdLst>
                  <a:gd name="T0" fmla="*/ 55 w 86"/>
                  <a:gd name="T1" fmla="*/ 14 h 98"/>
                  <a:gd name="T2" fmla="*/ 55 w 86"/>
                  <a:gd name="T3" fmla="*/ 27 h 98"/>
                  <a:gd name="T4" fmla="*/ 65 w 86"/>
                  <a:gd name="T5" fmla="*/ 33 h 98"/>
                  <a:gd name="T6" fmla="*/ 74 w 86"/>
                  <a:gd name="T7" fmla="*/ 55 h 98"/>
                  <a:gd name="T8" fmla="*/ 65 w 86"/>
                  <a:gd name="T9" fmla="*/ 77 h 98"/>
                  <a:gd name="T10" fmla="*/ 43 w 86"/>
                  <a:gd name="T11" fmla="*/ 85 h 98"/>
                  <a:gd name="T12" fmla="*/ 22 w 86"/>
                  <a:gd name="T13" fmla="*/ 77 h 98"/>
                  <a:gd name="T14" fmla="*/ 13 w 86"/>
                  <a:gd name="T15" fmla="*/ 55 h 98"/>
                  <a:gd name="T16" fmla="*/ 22 w 86"/>
                  <a:gd name="T17" fmla="*/ 33 h 98"/>
                  <a:gd name="T18" fmla="*/ 31 w 86"/>
                  <a:gd name="T19" fmla="*/ 27 h 98"/>
                  <a:gd name="T20" fmla="*/ 31 w 86"/>
                  <a:gd name="T21" fmla="*/ 14 h 98"/>
                  <a:gd name="T22" fmla="*/ 0 w 86"/>
                  <a:gd name="T23" fmla="*/ 55 h 98"/>
                  <a:gd name="T24" fmla="*/ 43 w 86"/>
                  <a:gd name="T25" fmla="*/ 98 h 98"/>
                  <a:gd name="T26" fmla="*/ 86 w 86"/>
                  <a:gd name="T27" fmla="*/ 55 h 98"/>
                  <a:gd name="T28" fmla="*/ 55 w 86"/>
                  <a:gd name="T29" fmla="*/ 14 h 98"/>
                  <a:gd name="T30" fmla="*/ 37 w 86"/>
                  <a:gd name="T31" fmla="*/ 0 h 98"/>
                  <a:gd name="T32" fmla="*/ 49 w 86"/>
                  <a:gd name="T33" fmla="*/ 0 h 98"/>
                  <a:gd name="T34" fmla="*/ 49 w 86"/>
                  <a:gd name="T35" fmla="*/ 49 h 98"/>
                  <a:gd name="T36" fmla="*/ 37 w 86"/>
                  <a:gd name="T37" fmla="*/ 49 h 98"/>
                  <a:gd name="T38" fmla="*/ 37 w 86"/>
                  <a:gd name="T39"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6" h="98">
                    <a:moveTo>
                      <a:pt x="55" y="14"/>
                    </a:moveTo>
                    <a:cubicBezTo>
                      <a:pt x="55" y="27"/>
                      <a:pt x="55" y="27"/>
                      <a:pt x="55" y="27"/>
                    </a:cubicBezTo>
                    <a:cubicBezTo>
                      <a:pt x="59" y="28"/>
                      <a:pt x="62" y="31"/>
                      <a:pt x="65" y="33"/>
                    </a:cubicBezTo>
                    <a:cubicBezTo>
                      <a:pt x="71" y="39"/>
                      <a:pt x="74" y="47"/>
                      <a:pt x="74" y="55"/>
                    </a:cubicBezTo>
                    <a:cubicBezTo>
                      <a:pt x="74" y="63"/>
                      <a:pt x="71" y="71"/>
                      <a:pt x="65" y="77"/>
                    </a:cubicBezTo>
                    <a:cubicBezTo>
                      <a:pt x="59" y="82"/>
                      <a:pt x="51" y="85"/>
                      <a:pt x="43" y="85"/>
                    </a:cubicBezTo>
                    <a:cubicBezTo>
                      <a:pt x="35" y="85"/>
                      <a:pt x="27" y="82"/>
                      <a:pt x="22" y="77"/>
                    </a:cubicBezTo>
                    <a:cubicBezTo>
                      <a:pt x="16" y="71"/>
                      <a:pt x="13" y="63"/>
                      <a:pt x="13" y="55"/>
                    </a:cubicBezTo>
                    <a:cubicBezTo>
                      <a:pt x="13" y="47"/>
                      <a:pt x="16" y="39"/>
                      <a:pt x="22" y="33"/>
                    </a:cubicBezTo>
                    <a:cubicBezTo>
                      <a:pt x="24" y="31"/>
                      <a:pt x="27" y="28"/>
                      <a:pt x="31" y="27"/>
                    </a:cubicBezTo>
                    <a:cubicBezTo>
                      <a:pt x="31" y="14"/>
                      <a:pt x="31" y="14"/>
                      <a:pt x="31" y="14"/>
                    </a:cubicBezTo>
                    <a:cubicBezTo>
                      <a:pt x="13" y="19"/>
                      <a:pt x="0" y="36"/>
                      <a:pt x="0" y="55"/>
                    </a:cubicBezTo>
                    <a:cubicBezTo>
                      <a:pt x="0" y="79"/>
                      <a:pt x="20" y="98"/>
                      <a:pt x="43" y="98"/>
                    </a:cubicBezTo>
                    <a:cubicBezTo>
                      <a:pt x="67" y="98"/>
                      <a:pt x="86" y="79"/>
                      <a:pt x="86" y="55"/>
                    </a:cubicBezTo>
                    <a:cubicBezTo>
                      <a:pt x="86" y="36"/>
                      <a:pt x="73" y="19"/>
                      <a:pt x="55" y="14"/>
                    </a:cubicBezTo>
                    <a:close/>
                    <a:moveTo>
                      <a:pt x="37" y="0"/>
                    </a:moveTo>
                    <a:cubicBezTo>
                      <a:pt x="49" y="0"/>
                      <a:pt x="49" y="0"/>
                      <a:pt x="49" y="0"/>
                    </a:cubicBezTo>
                    <a:cubicBezTo>
                      <a:pt x="49" y="49"/>
                      <a:pt x="49" y="49"/>
                      <a:pt x="49" y="49"/>
                    </a:cubicBezTo>
                    <a:cubicBezTo>
                      <a:pt x="37" y="49"/>
                      <a:pt x="37" y="49"/>
                      <a:pt x="37" y="49"/>
                    </a:cubicBezTo>
                    <a:lnTo>
                      <a:pt x="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76" name="Freeform 209"/>
              <p:cNvSpPr>
                <a:spLocks/>
              </p:cNvSpPr>
              <p:nvPr/>
            </p:nvSpPr>
            <p:spPr bwMode="auto">
              <a:xfrm>
                <a:off x="8549960" y="6186742"/>
                <a:ext cx="371892" cy="311215"/>
              </a:xfrm>
              <a:custGeom>
                <a:avLst/>
                <a:gdLst>
                  <a:gd name="T0" fmla="*/ 57 w 116"/>
                  <a:gd name="T1" fmla="*/ 1 h 97"/>
                  <a:gd name="T2" fmla="*/ 48 w 116"/>
                  <a:gd name="T3" fmla="*/ 8 h 97"/>
                  <a:gd name="T4" fmla="*/ 55 w 116"/>
                  <a:gd name="T5" fmla="*/ 18 h 97"/>
                  <a:gd name="T6" fmla="*/ 85 w 116"/>
                  <a:gd name="T7" fmla="*/ 22 h 97"/>
                  <a:gd name="T8" fmla="*/ 5 w 116"/>
                  <a:gd name="T9" fmla="*/ 81 h 97"/>
                  <a:gd name="T10" fmla="*/ 3 w 116"/>
                  <a:gd name="T11" fmla="*/ 93 h 97"/>
                  <a:gd name="T12" fmla="*/ 8 w 116"/>
                  <a:gd name="T13" fmla="*/ 96 h 97"/>
                  <a:gd name="T14" fmla="*/ 15 w 116"/>
                  <a:gd name="T15" fmla="*/ 95 h 97"/>
                  <a:gd name="T16" fmla="*/ 95 w 116"/>
                  <a:gd name="T17" fmla="*/ 36 h 97"/>
                  <a:gd name="T18" fmla="*/ 90 w 116"/>
                  <a:gd name="T19" fmla="*/ 66 h 97"/>
                  <a:gd name="T20" fmla="*/ 97 w 116"/>
                  <a:gd name="T21" fmla="*/ 76 h 97"/>
                  <a:gd name="T22" fmla="*/ 107 w 116"/>
                  <a:gd name="T23" fmla="*/ 69 h 97"/>
                  <a:gd name="T24" fmla="*/ 116 w 116"/>
                  <a:gd name="T25" fmla="*/ 10 h 97"/>
                  <a:gd name="T26" fmla="*/ 57 w 116"/>
                  <a:gd name="T27" fmla="*/ 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6" h="97">
                    <a:moveTo>
                      <a:pt x="57" y="1"/>
                    </a:moveTo>
                    <a:cubicBezTo>
                      <a:pt x="53" y="0"/>
                      <a:pt x="48" y="3"/>
                      <a:pt x="48" y="8"/>
                    </a:cubicBezTo>
                    <a:cubicBezTo>
                      <a:pt x="47" y="13"/>
                      <a:pt x="50" y="17"/>
                      <a:pt x="55" y="18"/>
                    </a:cubicBezTo>
                    <a:cubicBezTo>
                      <a:pt x="85" y="22"/>
                      <a:pt x="85" y="22"/>
                      <a:pt x="85" y="22"/>
                    </a:cubicBezTo>
                    <a:cubicBezTo>
                      <a:pt x="5" y="81"/>
                      <a:pt x="5" y="81"/>
                      <a:pt x="5" y="81"/>
                    </a:cubicBezTo>
                    <a:cubicBezTo>
                      <a:pt x="1" y="84"/>
                      <a:pt x="0" y="89"/>
                      <a:pt x="3" y="93"/>
                    </a:cubicBezTo>
                    <a:cubicBezTo>
                      <a:pt x="4" y="95"/>
                      <a:pt x="6" y="96"/>
                      <a:pt x="8" y="96"/>
                    </a:cubicBezTo>
                    <a:cubicBezTo>
                      <a:pt x="10" y="97"/>
                      <a:pt x="13" y="96"/>
                      <a:pt x="15" y="95"/>
                    </a:cubicBezTo>
                    <a:cubicBezTo>
                      <a:pt x="95" y="36"/>
                      <a:pt x="95" y="36"/>
                      <a:pt x="95" y="36"/>
                    </a:cubicBezTo>
                    <a:cubicBezTo>
                      <a:pt x="90" y="66"/>
                      <a:pt x="90" y="66"/>
                      <a:pt x="90" y="66"/>
                    </a:cubicBezTo>
                    <a:cubicBezTo>
                      <a:pt x="90" y="71"/>
                      <a:pt x="93" y="75"/>
                      <a:pt x="97" y="76"/>
                    </a:cubicBezTo>
                    <a:cubicBezTo>
                      <a:pt x="102" y="76"/>
                      <a:pt x="106" y="73"/>
                      <a:pt x="107" y="69"/>
                    </a:cubicBezTo>
                    <a:cubicBezTo>
                      <a:pt x="116" y="10"/>
                      <a:pt x="116" y="10"/>
                      <a:pt x="116" y="10"/>
                    </a:cubicBezTo>
                    <a:lnTo>
                      <a:pt x="57"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77" name="Freeform 210"/>
              <p:cNvSpPr>
                <a:spLocks noEditPoints="1"/>
              </p:cNvSpPr>
              <p:nvPr/>
            </p:nvSpPr>
            <p:spPr bwMode="auto">
              <a:xfrm>
                <a:off x="9379868" y="5728727"/>
                <a:ext cx="319045" cy="342532"/>
              </a:xfrm>
              <a:custGeom>
                <a:avLst/>
                <a:gdLst>
                  <a:gd name="T0" fmla="*/ 90 w 100"/>
                  <a:gd name="T1" fmla="*/ 0 h 107"/>
                  <a:gd name="T2" fmla="*/ 10 w 100"/>
                  <a:gd name="T3" fmla="*/ 0 h 107"/>
                  <a:gd name="T4" fmla="*/ 0 w 100"/>
                  <a:gd name="T5" fmla="*/ 10 h 107"/>
                  <a:gd name="T6" fmla="*/ 0 w 100"/>
                  <a:gd name="T7" fmla="*/ 97 h 107"/>
                  <a:gd name="T8" fmla="*/ 10 w 100"/>
                  <a:gd name="T9" fmla="*/ 107 h 107"/>
                  <a:gd name="T10" fmla="*/ 90 w 100"/>
                  <a:gd name="T11" fmla="*/ 107 h 107"/>
                  <a:gd name="T12" fmla="*/ 100 w 100"/>
                  <a:gd name="T13" fmla="*/ 97 h 107"/>
                  <a:gd name="T14" fmla="*/ 100 w 100"/>
                  <a:gd name="T15" fmla="*/ 10 h 107"/>
                  <a:gd name="T16" fmla="*/ 90 w 100"/>
                  <a:gd name="T17" fmla="*/ 0 h 107"/>
                  <a:gd name="T18" fmla="*/ 86 w 100"/>
                  <a:gd name="T19" fmla="*/ 93 h 107"/>
                  <a:gd name="T20" fmla="*/ 13 w 100"/>
                  <a:gd name="T21" fmla="*/ 93 h 107"/>
                  <a:gd name="T22" fmla="*/ 13 w 100"/>
                  <a:gd name="T23" fmla="*/ 13 h 107"/>
                  <a:gd name="T24" fmla="*/ 86 w 100"/>
                  <a:gd name="T25" fmla="*/ 13 h 107"/>
                  <a:gd name="T26" fmla="*/ 86 w 100"/>
                  <a:gd name="T27" fmla="*/ 93 h 107"/>
                  <a:gd name="T28" fmla="*/ 26 w 100"/>
                  <a:gd name="T29" fmla="*/ 47 h 107"/>
                  <a:gd name="T30" fmla="*/ 73 w 100"/>
                  <a:gd name="T31" fmla="*/ 47 h 107"/>
                  <a:gd name="T32" fmla="*/ 73 w 100"/>
                  <a:gd name="T33" fmla="*/ 53 h 107"/>
                  <a:gd name="T34" fmla="*/ 26 w 100"/>
                  <a:gd name="T35" fmla="*/ 53 h 107"/>
                  <a:gd name="T36" fmla="*/ 26 w 100"/>
                  <a:gd name="T37" fmla="*/ 47 h 107"/>
                  <a:gd name="T38" fmla="*/ 26 w 100"/>
                  <a:gd name="T39" fmla="*/ 60 h 107"/>
                  <a:gd name="T40" fmla="*/ 73 w 100"/>
                  <a:gd name="T41" fmla="*/ 60 h 107"/>
                  <a:gd name="T42" fmla="*/ 73 w 100"/>
                  <a:gd name="T43" fmla="*/ 67 h 107"/>
                  <a:gd name="T44" fmla="*/ 26 w 100"/>
                  <a:gd name="T45" fmla="*/ 67 h 107"/>
                  <a:gd name="T46" fmla="*/ 26 w 100"/>
                  <a:gd name="T47" fmla="*/ 60 h 107"/>
                  <a:gd name="T48" fmla="*/ 26 w 100"/>
                  <a:gd name="T49" fmla="*/ 73 h 107"/>
                  <a:gd name="T50" fmla="*/ 73 w 100"/>
                  <a:gd name="T51" fmla="*/ 73 h 107"/>
                  <a:gd name="T52" fmla="*/ 73 w 100"/>
                  <a:gd name="T53" fmla="*/ 80 h 107"/>
                  <a:gd name="T54" fmla="*/ 26 w 100"/>
                  <a:gd name="T55" fmla="*/ 80 h 107"/>
                  <a:gd name="T56" fmla="*/ 26 w 100"/>
                  <a:gd name="T57" fmla="*/ 73 h 107"/>
                  <a:gd name="T58" fmla="*/ 26 w 100"/>
                  <a:gd name="T59" fmla="*/ 33 h 107"/>
                  <a:gd name="T60" fmla="*/ 73 w 100"/>
                  <a:gd name="T61" fmla="*/ 33 h 107"/>
                  <a:gd name="T62" fmla="*/ 73 w 100"/>
                  <a:gd name="T63" fmla="*/ 40 h 107"/>
                  <a:gd name="T64" fmla="*/ 26 w 100"/>
                  <a:gd name="T65" fmla="*/ 40 h 107"/>
                  <a:gd name="T66" fmla="*/ 26 w 100"/>
                  <a:gd name="T67" fmla="*/ 3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0" h="107">
                    <a:moveTo>
                      <a:pt x="90" y="0"/>
                    </a:moveTo>
                    <a:cubicBezTo>
                      <a:pt x="10" y="0"/>
                      <a:pt x="10" y="0"/>
                      <a:pt x="10" y="0"/>
                    </a:cubicBezTo>
                    <a:cubicBezTo>
                      <a:pt x="4" y="0"/>
                      <a:pt x="0" y="5"/>
                      <a:pt x="0" y="10"/>
                    </a:cubicBezTo>
                    <a:cubicBezTo>
                      <a:pt x="0" y="97"/>
                      <a:pt x="0" y="97"/>
                      <a:pt x="0" y="97"/>
                    </a:cubicBezTo>
                    <a:cubicBezTo>
                      <a:pt x="0" y="102"/>
                      <a:pt x="4" y="107"/>
                      <a:pt x="10" y="107"/>
                    </a:cubicBezTo>
                    <a:cubicBezTo>
                      <a:pt x="90" y="107"/>
                      <a:pt x="90" y="107"/>
                      <a:pt x="90" y="107"/>
                    </a:cubicBezTo>
                    <a:cubicBezTo>
                      <a:pt x="95" y="107"/>
                      <a:pt x="100" y="102"/>
                      <a:pt x="100" y="97"/>
                    </a:cubicBezTo>
                    <a:cubicBezTo>
                      <a:pt x="100" y="10"/>
                      <a:pt x="100" y="10"/>
                      <a:pt x="100" y="10"/>
                    </a:cubicBezTo>
                    <a:cubicBezTo>
                      <a:pt x="100" y="5"/>
                      <a:pt x="95" y="0"/>
                      <a:pt x="90" y="0"/>
                    </a:cubicBezTo>
                    <a:close/>
                    <a:moveTo>
                      <a:pt x="86" y="93"/>
                    </a:moveTo>
                    <a:cubicBezTo>
                      <a:pt x="13" y="93"/>
                      <a:pt x="13" y="93"/>
                      <a:pt x="13" y="93"/>
                    </a:cubicBezTo>
                    <a:cubicBezTo>
                      <a:pt x="13" y="13"/>
                      <a:pt x="13" y="13"/>
                      <a:pt x="13" y="13"/>
                    </a:cubicBezTo>
                    <a:cubicBezTo>
                      <a:pt x="86" y="13"/>
                      <a:pt x="86" y="13"/>
                      <a:pt x="86" y="13"/>
                    </a:cubicBezTo>
                    <a:lnTo>
                      <a:pt x="86" y="93"/>
                    </a:lnTo>
                    <a:close/>
                    <a:moveTo>
                      <a:pt x="26" y="47"/>
                    </a:moveTo>
                    <a:cubicBezTo>
                      <a:pt x="73" y="47"/>
                      <a:pt x="73" y="47"/>
                      <a:pt x="73" y="47"/>
                    </a:cubicBezTo>
                    <a:cubicBezTo>
                      <a:pt x="73" y="53"/>
                      <a:pt x="73" y="53"/>
                      <a:pt x="73" y="53"/>
                    </a:cubicBezTo>
                    <a:cubicBezTo>
                      <a:pt x="26" y="53"/>
                      <a:pt x="26" y="53"/>
                      <a:pt x="26" y="53"/>
                    </a:cubicBezTo>
                    <a:lnTo>
                      <a:pt x="26" y="47"/>
                    </a:lnTo>
                    <a:close/>
                    <a:moveTo>
                      <a:pt x="26" y="60"/>
                    </a:moveTo>
                    <a:cubicBezTo>
                      <a:pt x="73" y="60"/>
                      <a:pt x="73" y="60"/>
                      <a:pt x="73" y="60"/>
                    </a:cubicBezTo>
                    <a:cubicBezTo>
                      <a:pt x="73" y="67"/>
                      <a:pt x="73" y="67"/>
                      <a:pt x="73" y="67"/>
                    </a:cubicBezTo>
                    <a:cubicBezTo>
                      <a:pt x="26" y="67"/>
                      <a:pt x="26" y="67"/>
                      <a:pt x="26" y="67"/>
                    </a:cubicBezTo>
                    <a:lnTo>
                      <a:pt x="26" y="60"/>
                    </a:lnTo>
                    <a:close/>
                    <a:moveTo>
                      <a:pt x="26" y="73"/>
                    </a:moveTo>
                    <a:cubicBezTo>
                      <a:pt x="73" y="73"/>
                      <a:pt x="73" y="73"/>
                      <a:pt x="73" y="73"/>
                    </a:cubicBezTo>
                    <a:cubicBezTo>
                      <a:pt x="73" y="80"/>
                      <a:pt x="73" y="80"/>
                      <a:pt x="73" y="80"/>
                    </a:cubicBezTo>
                    <a:cubicBezTo>
                      <a:pt x="26" y="80"/>
                      <a:pt x="26" y="80"/>
                      <a:pt x="26" y="80"/>
                    </a:cubicBezTo>
                    <a:lnTo>
                      <a:pt x="26" y="73"/>
                    </a:lnTo>
                    <a:close/>
                    <a:moveTo>
                      <a:pt x="26" y="33"/>
                    </a:moveTo>
                    <a:cubicBezTo>
                      <a:pt x="73" y="33"/>
                      <a:pt x="73" y="33"/>
                      <a:pt x="73" y="33"/>
                    </a:cubicBezTo>
                    <a:cubicBezTo>
                      <a:pt x="73" y="40"/>
                      <a:pt x="73" y="40"/>
                      <a:pt x="73" y="40"/>
                    </a:cubicBezTo>
                    <a:cubicBezTo>
                      <a:pt x="26" y="40"/>
                      <a:pt x="26" y="40"/>
                      <a:pt x="26" y="40"/>
                    </a:cubicBezTo>
                    <a:lnTo>
                      <a:pt x="26"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78" name="Freeform 211"/>
              <p:cNvSpPr>
                <a:spLocks/>
              </p:cNvSpPr>
              <p:nvPr/>
            </p:nvSpPr>
            <p:spPr bwMode="auto">
              <a:xfrm>
                <a:off x="9781119" y="5771788"/>
                <a:ext cx="366021" cy="364063"/>
              </a:xfrm>
              <a:custGeom>
                <a:avLst/>
                <a:gdLst>
                  <a:gd name="T0" fmla="*/ 86 w 114"/>
                  <a:gd name="T1" fmla="*/ 72 h 114"/>
                  <a:gd name="T2" fmla="*/ 66 w 114"/>
                  <a:gd name="T3" fmla="*/ 52 h 114"/>
                  <a:gd name="T4" fmla="*/ 114 w 114"/>
                  <a:gd name="T5" fmla="*/ 16 h 114"/>
                  <a:gd name="T6" fmla="*/ 100 w 114"/>
                  <a:gd name="T7" fmla="*/ 2 h 114"/>
                  <a:gd name="T8" fmla="*/ 40 w 114"/>
                  <a:gd name="T9" fmla="*/ 26 h 114"/>
                  <a:gd name="T10" fmla="*/ 21 w 114"/>
                  <a:gd name="T11" fmla="*/ 7 h 114"/>
                  <a:gd name="T12" fmla="*/ 4 w 114"/>
                  <a:gd name="T13" fmla="*/ 4 h 114"/>
                  <a:gd name="T14" fmla="*/ 7 w 114"/>
                  <a:gd name="T15" fmla="*/ 21 h 114"/>
                  <a:gd name="T16" fmla="*/ 26 w 114"/>
                  <a:gd name="T17" fmla="*/ 40 h 114"/>
                  <a:gd name="T18" fmla="*/ 2 w 114"/>
                  <a:gd name="T19" fmla="*/ 100 h 114"/>
                  <a:gd name="T20" fmla="*/ 16 w 114"/>
                  <a:gd name="T21" fmla="*/ 114 h 114"/>
                  <a:gd name="T22" fmla="*/ 52 w 114"/>
                  <a:gd name="T23" fmla="*/ 66 h 114"/>
                  <a:gd name="T24" fmla="*/ 72 w 114"/>
                  <a:gd name="T25" fmla="*/ 86 h 114"/>
                  <a:gd name="T26" fmla="*/ 72 w 114"/>
                  <a:gd name="T27" fmla="*/ 114 h 114"/>
                  <a:gd name="T28" fmla="*/ 86 w 114"/>
                  <a:gd name="T29" fmla="*/ 114 h 114"/>
                  <a:gd name="T30" fmla="*/ 93 w 114"/>
                  <a:gd name="T31" fmla="*/ 93 h 114"/>
                  <a:gd name="T32" fmla="*/ 114 w 114"/>
                  <a:gd name="T33" fmla="*/ 86 h 114"/>
                  <a:gd name="T34" fmla="*/ 114 w 114"/>
                  <a:gd name="T35" fmla="*/ 72 h 114"/>
                  <a:gd name="T36" fmla="*/ 86 w 114"/>
                  <a:gd name="T37" fmla="*/ 7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14">
                    <a:moveTo>
                      <a:pt x="86" y="72"/>
                    </a:moveTo>
                    <a:cubicBezTo>
                      <a:pt x="66" y="52"/>
                      <a:pt x="66" y="52"/>
                      <a:pt x="66" y="52"/>
                    </a:cubicBezTo>
                    <a:cubicBezTo>
                      <a:pt x="114" y="16"/>
                      <a:pt x="114" y="16"/>
                      <a:pt x="114" y="16"/>
                    </a:cubicBezTo>
                    <a:cubicBezTo>
                      <a:pt x="100" y="2"/>
                      <a:pt x="100" y="2"/>
                      <a:pt x="100" y="2"/>
                    </a:cubicBezTo>
                    <a:cubicBezTo>
                      <a:pt x="40" y="26"/>
                      <a:pt x="40" y="26"/>
                      <a:pt x="40" y="26"/>
                    </a:cubicBezTo>
                    <a:cubicBezTo>
                      <a:pt x="21" y="7"/>
                      <a:pt x="21" y="7"/>
                      <a:pt x="21" y="7"/>
                    </a:cubicBezTo>
                    <a:cubicBezTo>
                      <a:pt x="16" y="2"/>
                      <a:pt x="8" y="0"/>
                      <a:pt x="4" y="4"/>
                    </a:cubicBezTo>
                    <a:cubicBezTo>
                      <a:pt x="0" y="8"/>
                      <a:pt x="2" y="16"/>
                      <a:pt x="7" y="21"/>
                    </a:cubicBezTo>
                    <a:cubicBezTo>
                      <a:pt x="26" y="40"/>
                      <a:pt x="26" y="40"/>
                      <a:pt x="26" y="40"/>
                    </a:cubicBezTo>
                    <a:cubicBezTo>
                      <a:pt x="2" y="100"/>
                      <a:pt x="2" y="100"/>
                      <a:pt x="2" y="100"/>
                    </a:cubicBezTo>
                    <a:cubicBezTo>
                      <a:pt x="16" y="114"/>
                      <a:pt x="16" y="114"/>
                      <a:pt x="16" y="114"/>
                    </a:cubicBezTo>
                    <a:cubicBezTo>
                      <a:pt x="52" y="66"/>
                      <a:pt x="52" y="66"/>
                      <a:pt x="52" y="66"/>
                    </a:cubicBezTo>
                    <a:cubicBezTo>
                      <a:pt x="72" y="86"/>
                      <a:pt x="72" y="86"/>
                      <a:pt x="72" y="86"/>
                    </a:cubicBezTo>
                    <a:cubicBezTo>
                      <a:pt x="72" y="114"/>
                      <a:pt x="72" y="114"/>
                      <a:pt x="72" y="114"/>
                    </a:cubicBezTo>
                    <a:cubicBezTo>
                      <a:pt x="86" y="114"/>
                      <a:pt x="86" y="114"/>
                      <a:pt x="86" y="114"/>
                    </a:cubicBezTo>
                    <a:cubicBezTo>
                      <a:pt x="93" y="93"/>
                      <a:pt x="93" y="93"/>
                      <a:pt x="93" y="93"/>
                    </a:cubicBezTo>
                    <a:cubicBezTo>
                      <a:pt x="114" y="86"/>
                      <a:pt x="114" y="86"/>
                      <a:pt x="114" y="86"/>
                    </a:cubicBezTo>
                    <a:cubicBezTo>
                      <a:pt x="114" y="72"/>
                      <a:pt x="114" y="72"/>
                      <a:pt x="114" y="72"/>
                    </a:cubicBezTo>
                    <a:cubicBezTo>
                      <a:pt x="86" y="72"/>
                      <a:pt x="86" y="72"/>
                      <a:pt x="86" y="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79" name="Freeform 212"/>
              <p:cNvSpPr>
                <a:spLocks/>
              </p:cNvSpPr>
              <p:nvPr/>
            </p:nvSpPr>
            <p:spPr bwMode="auto">
              <a:xfrm>
                <a:off x="9804607" y="6221974"/>
                <a:ext cx="344490" cy="281855"/>
              </a:xfrm>
              <a:custGeom>
                <a:avLst/>
                <a:gdLst>
                  <a:gd name="T0" fmla="*/ 108 w 108"/>
                  <a:gd name="T1" fmla="*/ 11 h 88"/>
                  <a:gd name="T2" fmla="*/ 96 w 108"/>
                  <a:gd name="T3" fmla="*/ 14 h 88"/>
                  <a:gd name="T4" fmla="*/ 105 w 108"/>
                  <a:gd name="T5" fmla="*/ 2 h 88"/>
                  <a:gd name="T6" fmla="*/ 91 w 108"/>
                  <a:gd name="T7" fmla="*/ 7 h 88"/>
                  <a:gd name="T8" fmla="*/ 75 w 108"/>
                  <a:gd name="T9" fmla="*/ 0 h 88"/>
                  <a:gd name="T10" fmla="*/ 53 w 108"/>
                  <a:gd name="T11" fmla="*/ 22 h 88"/>
                  <a:gd name="T12" fmla="*/ 54 w 108"/>
                  <a:gd name="T13" fmla="*/ 27 h 88"/>
                  <a:gd name="T14" fmla="*/ 8 w 108"/>
                  <a:gd name="T15" fmla="*/ 4 h 88"/>
                  <a:gd name="T16" fmla="*/ 5 w 108"/>
                  <a:gd name="T17" fmla="*/ 15 h 88"/>
                  <a:gd name="T18" fmla="*/ 15 w 108"/>
                  <a:gd name="T19" fmla="*/ 34 h 88"/>
                  <a:gd name="T20" fmla="*/ 5 w 108"/>
                  <a:gd name="T21" fmla="*/ 31 h 88"/>
                  <a:gd name="T22" fmla="*/ 5 w 108"/>
                  <a:gd name="T23" fmla="*/ 31 h 88"/>
                  <a:gd name="T24" fmla="*/ 23 w 108"/>
                  <a:gd name="T25" fmla="*/ 53 h 88"/>
                  <a:gd name="T26" fmla="*/ 17 w 108"/>
                  <a:gd name="T27" fmla="*/ 54 h 88"/>
                  <a:gd name="T28" fmla="*/ 13 w 108"/>
                  <a:gd name="T29" fmla="*/ 53 h 88"/>
                  <a:gd name="T30" fmla="*/ 33 w 108"/>
                  <a:gd name="T31" fmla="*/ 69 h 88"/>
                  <a:gd name="T32" fmla="*/ 6 w 108"/>
                  <a:gd name="T33" fmla="*/ 78 h 88"/>
                  <a:gd name="T34" fmla="*/ 0 w 108"/>
                  <a:gd name="T35" fmla="*/ 78 h 88"/>
                  <a:gd name="T36" fmla="*/ 34 w 108"/>
                  <a:gd name="T37" fmla="*/ 88 h 88"/>
                  <a:gd name="T38" fmla="*/ 97 w 108"/>
                  <a:gd name="T39" fmla="*/ 25 h 88"/>
                  <a:gd name="T40" fmla="*/ 97 w 108"/>
                  <a:gd name="T41" fmla="*/ 22 h 88"/>
                  <a:gd name="T42" fmla="*/ 108 w 108"/>
                  <a:gd name="T43" fmla="*/ 1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8" h="88">
                    <a:moveTo>
                      <a:pt x="108" y="11"/>
                    </a:moveTo>
                    <a:cubicBezTo>
                      <a:pt x="104" y="12"/>
                      <a:pt x="100" y="13"/>
                      <a:pt x="96" y="14"/>
                    </a:cubicBezTo>
                    <a:cubicBezTo>
                      <a:pt x="100" y="11"/>
                      <a:pt x="104" y="7"/>
                      <a:pt x="105" y="2"/>
                    </a:cubicBezTo>
                    <a:cubicBezTo>
                      <a:pt x="101" y="4"/>
                      <a:pt x="96" y="6"/>
                      <a:pt x="91" y="7"/>
                    </a:cubicBezTo>
                    <a:cubicBezTo>
                      <a:pt x="87" y="3"/>
                      <a:pt x="81" y="0"/>
                      <a:pt x="75" y="0"/>
                    </a:cubicBezTo>
                    <a:cubicBezTo>
                      <a:pt x="63" y="0"/>
                      <a:pt x="53" y="10"/>
                      <a:pt x="53" y="22"/>
                    </a:cubicBezTo>
                    <a:cubicBezTo>
                      <a:pt x="53" y="24"/>
                      <a:pt x="53" y="26"/>
                      <a:pt x="54" y="27"/>
                    </a:cubicBezTo>
                    <a:cubicBezTo>
                      <a:pt x="35" y="26"/>
                      <a:pt x="19" y="18"/>
                      <a:pt x="8" y="4"/>
                    </a:cubicBezTo>
                    <a:cubicBezTo>
                      <a:pt x="6" y="7"/>
                      <a:pt x="5" y="11"/>
                      <a:pt x="5" y="15"/>
                    </a:cubicBezTo>
                    <a:cubicBezTo>
                      <a:pt x="5" y="23"/>
                      <a:pt x="9" y="30"/>
                      <a:pt x="15" y="34"/>
                    </a:cubicBezTo>
                    <a:cubicBezTo>
                      <a:pt x="11" y="34"/>
                      <a:pt x="8" y="33"/>
                      <a:pt x="5" y="31"/>
                    </a:cubicBezTo>
                    <a:cubicBezTo>
                      <a:pt x="5" y="31"/>
                      <a:pt x="5" y="31"/>
                      <a:pt x="5" y="31"/>
                    </a:cubicBezTo>
                    <a:cubicBezTo>
                      <a:pt x="5" y="42"/>
                      <a:pt x="12" y="51"/>
                      <a:pt x="23" y="53"/>
                    </a:cubicBezTo>
                    <a:cubicBezTo>
                      <a:pt x="21" y="53"/>
                      <a:pt x="19" y="54"/>
                      <a:pt x="17" y="54"/>
                    </a:cubicBezTo>
                    <a:cubicBezTo>
                      <a:pt x="15" y="54"/>
                      <a:pt x="14" y="54"/>
                      <a:pt x="13" y="53"/>
                    </a:cubicBezTo>
                    <a:cubicBezTo>
                      <a:pt x="15" y="62"/>
                      <a:pt x="23" y="69"/>
                      <a:pt x="33" y="69"/>
                    </a:cubicBezTo>
                    <a:cubicBezTo>
                      <a:pt x="26" y="75"/>
                      <a:pt x="16" y="78"/>
                      <a:pt x="6" y="78"/>
                    </a:cubicBezTo>
                    <a:cubicBezTo>
                      <a:pt x="4" y="78"/>
                      <a:pt x="2" y="78"/>
                      <a:pt x="0" y="78"/>
                    </a:cubicBezTo>
                    <a:cubicBezTo>
                      <a:pt x="10" y="84"/>
                      <a:pt x="22" y="88"/>
                      <a:pt x="34" y="88"/>
                    </a:cubicBezTo>
                    <a:cubicBezTo>
                      <a:pt x="75" y="88"/>
                      <a:pt x="97" y="54"/>
                      <a:pt x="97" y="25"/>
                    </a:cubicBezTo>
                    <a:cubicBezTo>
                      <a:pt x="97" y="24"/>
                      <a:pt x="97" y="23"/>
                      <a:pt x="97" y="22"/>
                    </a:cubicBezTo>
                    <a:cubicBezTo>
                      <a:pt x="102" y="19"/>
                      <a:pt x="105" y="15"/>
                      <a:pt x="108"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80" name="Freeform 213"/>
              <p:cNvSpPr>
                <a:spLocks/>
              </p:cNvSpPr>
              <p:nvPr/>
            </p:nvSpPr>
            <p:spPr bwMode="auto">
              <a:xfrm>
                <a:off x="10315471" y="6398133"/>
                <a:ext cx="242709" cy="252495"/>
              </a:xfrm>
              <a:custGeom>
                <a:avLst/>
                <a:gdLst>
                  <a:gd name="T0" fmla="*/ 66 w 124"/>
                  <a:gd name="T1" fmla="*/ 0 h 129"/>
                  <a:gd name="T2" fmla="*/ 66 w 124"/>
                  <a:gd name="T3" fmla="*/ 59 h 129"/>
                  <a:gd name="T4" fmla="*/ 124 w 124"/>
                  <a:gd name="T5" fmla="*/ 0 h 129"/>
                  <a:gd name="T6" fmla="*/ 124 w 124"/>
                  <a:gd name="T7" fmla="*/ 129 h 129"/>
                  <a:gd name="T8" fmla="*/ 66 w 124"/>
                  <a:gd name="T9" fmla="*/ 70 h 129"/>
                  <a:gd name="T10" fmla="*/ 66 w 124"/>
                  <a:gd name="T11" fmla="*/ 129 h 129"/>
                  <a:gd name="T12" fmla="*/ 0 w 124"/>
                  <a:gd name="T13" fmla="*/ 64 h 129"/>
                  <a:gd name="T14" fmla="*/ 66 w 124"/>
                  <a:gd name="T15" fmla="*/ 0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29">
                    <a:moveTo>
                      <a:pt x="66" y="0"/>
                    </a:moveTo>
                    <a:lnTo>
                      <a:pt x="66" y="59"/>
                    </a:lnTo>
                    <a:lnTo>
                      <a:pt x="124" y="0"/>
                    </a:lnTo>
                    <a:lnTo>
                      <a:pt x="124" y="129"/>
                    </a:lnTo>
                    <a:lnTo>
                      <a:pt x="66" y="70"/>
                    </a:lnTo>
                    <a:lnTo>
                      <a:pt x="66" y="129"/>
                    </a:lnTo>
                    <a:lnTo>
                      <a:pt x="0" y="64"/>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81" name="Freeform 214"/>
              <p:cNvSpPr>
                <a:spLocks noEditPoints="1"/>
              </p:cNvSpPr>
              <p:nvPr/>
            </p:nvSpPr>
            <p:spPr bwMode="auto">
              <a:xfrm>
                <a:off x="9877029" y="6449024"/>
                <a:ext cx="366021" cy="364063"/>
              </a:xfrm>
              <a:custGeom>
                <a:avLst/>
                <a:gdLst>
                  <a:gd name="T0" fmla="*/ 0 w 114"/>
                  <a:gd name="T1" fmla="*/ 83 h 114"/>
                  <a:gd name="T2" fmla="*/ 10 w 114"/>
                  <a:gd name="T3" fmla="*/ 93 h 114"/>
                  <a:gd name="T4" fmla="*/ 30 w 114"/>
                  <a:gd name="T5" fmla="*/ 73 h 114"/>
                  <a:gd name="T6" fmla="*/ 41 w 114"/>
                  <a:gd name="T7" fmla="*/ 84 h 114"/>
                  <a:gd name="T8" fmla="*/ 21 w 114"/>
                  <a:gd name="T9" fmla="*/ 104 h 114"/>
                  <a:gd name="T10" fmla="*/ 31 w 114"/>
                  <a:gd name="T11" fmla="*/ 114 h 114"/>
                  <a:gd name="T12" fmla="*/ 51 w 114"/>
                  <a:gd name="T13" fmla="*/ 94 h 114"/>
                  <a:gd name="T14" fmla="*/ 64 w 114"/>
                  <a:gd name="T15" fmla="*/ 107 h 114"/>
                  <a:gd name="T16" fmla="*/ 74 w 114"/>
                  <a:gd name="T17" fmla="*/ 97 h 114"/>
                  <a:gd name="T18" fmla="*/ 17 w 114"/>
                  <a:gd name="T19" fmla="*/ 40 h 114"/>
                  <a:gd name="T20" fmla="*/ 7 w 114"/>
                  <a:gd name="T21" fmla="*/ 50 h 114"/>
                  <a:gd name="T22" fmla="*/ 20 w 114"/>
                  <a:gd name="T23" fmla="*/ 63 h 114"/>
                  <a:gd name="T24" fmla="*/ 0 w 114"/>
                  <a:gd name="T25" fmla="*/ 83 h 114"/>
                  <a:gd name="T26" fmla="*/ 84 w 114"/>
                  <a:gd name="T27" fmla="*/ 30 h 114"/>
                  <a:gd name="T28" fmla="*/ 26 w 114"/>
                  <a:gd name="T29" fmla="*/ 39 h 114"/>
                  <a:gd name="T30" fmla="*/ 75 w 114"/>
                  <a:gd name="T31" fmla="*/ 88 h 114"/>
                  <a:gd name="T32" fmla="*/ 84 w 114"/>
                  <a:gd name="T33" fmla="*/ 30 h 114"/>
                  <a:gd name="T34" fmla="*/ 93 w 114"/>
                  <a:gd name="T35" fmla="*/ 35 h 114"/>
                  <a:gd name="T36" fmla="*/ 79 w 114"/>
                  <a:gd name="T37" fmla="*/ 21 h 114"/>
                  <a:gd name="T38" fmla="*/ 100 w 114"/>
                  <a:gd name="T39" fmla="*/ 0 h 114"/>
                  <a:gd name="T40" fmla="*/ 114 w 114"/>
                  <a:gd name="T41" fmla="*/ 14 h 114"/>
                  <a:gd name="T42" fmla="*/ 93 w 114"/>
                  <a:gd name="T43" fmla="*/ 3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4" h="114">
                    <a:moveTo>
                      <a:pt x="0" y="83"/>
                    </a:moveTo>
                    <a:cubicBezTo>
                      <a:pt x="10" y="93"/>
                      <a:pt x="10" y="93"/>
                      <a:pt x="10" y="93"/>
                    </a:cubicBezTo>
                    <a:cubicBezTo>
                      <a:pt x="30" y="73"/>
                      <a:pt x="30" y="73"/>
                      <a:pt x="30" y="73"/>
                    </a:cubicBezTo>
                    <a:cubicBezTo>
                      <a:pt x="41" y="84"/>
                      <a:pt x="41" y="84"/>
                      <a:pt x="41" y="84"/>
                    </a:cubicBezTo>
                    <a:cubicBezTo>
                      <a:pt x="21" y="104"/>
                      <a:pt x="21" y="104"/>
                      <a:pt x="21" y="104"/>
                    </a:cubicBezTo>
                    <a:cubicBezTo>
                      <a:pt x="31" y="114"/>
                      <a:pt x="31" y="114"/>
                      <a:pt x="31" y="114"/>
                    </a:cubicBezTo>
                    <a:cubicBezTo>
                      <a:pt x="51" y="94"/>
                      <a:pt x="51" y="94"/>
                      <a:pt x="51" y="94"/>
                    </a:cubicBezTo>
                    <a:cubicBezTo>
                      <a:pt x="64" y="107"/>
                      <a:pt x="64" y="107"/>
                      <a:pt x="64" y="107"/>
                    </a:cubicBezTo>
                    <a:cubicBezTo>
                      <a:pt x="74" y="97"/>
                      <a:pt x="74" y="97"/>
                      <a:pt x="74" y="97"/>
                    </a:cubicBezTo>
                    <a:cubicBezTo>
                      <a:pt x="17" y="40"/>
                      <a:pt x="17" y="40"/>
                      <a:pt x="17" y="40"/>
                    </a:cubicBezTo>
                    <a:cubicBezTo>
                      <a:pt x="7" y="50"/>
                      <a:pt x="7" y="50"/>
                      <a:pt x="7" y="50"/>
                    </a:cubicBezTo>
                    <a:cubicBezTo>
                      <a:pt x="20" y="63"/>
                      <a:pt x="20" y="63"/>
                      <a:pt x="20" y="63"/>
                    </a:cubicBezTo>
                    <a:lnTo>
                      <a:pt x="0" y="83"/>
                    </a:lnTo>
                    <a:close/>
                    <a:moveTo>
                      <a:pt x="84" y="30"/>
                    </a:moveTo>
                    <a:cubicBezTo>
                      <a:pt x="65" y="12"/>
                      <a:pt x="41" y="26"/>
                      <a:pt x="26" y="39"/>
                    </a:cubicBezTo>
                    <a:cubicBezTo>
                      <a:pt x="75" y="88"/>
                      <a:pt x="75" y="88"/>
                      <a:pt x="75" y="88"/>
                    </a:cubicBezTo>
                    <a:cubicBezTo>
                      <a:pt x="88" y="73"/>
                      <a:pt x="102" y="49"/>
                      <a:pt x="84" y="30"/>
                    </a:cubicBezTo>
                    <a:close/>
                    <a:moveTo>
                      <a:pt x="93" y="35"/>
                    </a:moveTo>
                    <a:cubicBezTo>
                      <a:pt x="79" y="21"/>
                      <a:pt x="79" y="21"/>
                      <a:pt x="79" y="21"/>
                    </a:cubicBezTo>
                    <a:cubicBezTo>
                      <a:pt x="100" y="0"/>
                      <a:pt x="100" y="0"/>
                      <a:pt x="100" y="0"/>
                    </a:cubicBezTo>
                    <a:cubicBezTo>
                      <a:pt x="114" y="14"/>
                      <a:pt x="114" y="14"/>
                      <a:pt x="114" y="14"/>
                    </a:cubicBezTo>
                    <a:lnTo>
                      <a:pt x="93"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82" name="Freeform 215"/>
              <p:cNvSpPr>
                <a:spLocks noEditPoints="1"/>
              </p:cNvSpPr>
              <p:nvPr/>
            </p:nvSpPr>
            <p:spPr bwMode="auto">
              <a:xfrm>
                <a:off x="8986444" y="6147595"/>
                <a:ext cx="366021" cy="358191"/>
              </a:xfrm>
              <a:custGeom>
                <a:avLst/>
                <a:gdLst>
                  <a:gd name="T0" fmla="*/ 110 w 115"/>
                  <a:gd name="T1" fmla="*/ 36 h 112"/>
                  <a:gd name="T2" fmla="*/ 86 w 115"/>
                  <a:gd name="T3" fmla="*/ 1 h 112"/>
                  <a:gd name="T4" fmla="*/ 86 w 115"/>
                  <a:gd name="T5" fmla="*/ 1 h 112"/>
                  <a:gd name="T6" fmla="*/ 77 w 115"/>
                  <a:gd name="T7" fmla="*/ 4 h 112"/>
                  <a:gd name="T8" fmla="*/ 32 w 115"/>
                  <a:gd name="T9" fmla="*/ 39 h 112"/>
                  <a:gd name="T10" fmla="*/ 36 w 115"/>
                  <a:gd name="T11" fmla="*/ 56 h 112"/>
                  <a:gd name="T12" fmla="*/ 42 w 115"/>
                  <a:gd name="T13" fmla="*/ 73 h 112"/>
                  <a:gd name="T14" fmla="*/ 98 w 115"/>
                  <a:gd name="T15" fmla="*/ 81 h 112"/>
                  <a:gd name="T16" fmla="*/ 106 w 115"/>
                  <a:gd name="T17" fmla="*/ 78 h 112"/>
                  <a:gd name="T18" fmla="*/ 106 w 115"/>
                  <a:gd name="T19" fmla="*/ 79 h 112"/>
                  <a:gd name="T20" fmla="*/ 110 w 115"/>
                  <a:gd name="T21" fmla="*/ 36 h 112"/>
                  <a:gd name="T22" fmla="*/ 102 w 115"/>
                  <a:gd name="T23" fmla="*/ 73 h 112"/>
                  <a:gd name="T24" fmla="*/ 99 w 115"/>
                  <a:gd name="T25" fmla="*/ 73 h 112"/>
                  <a:gd name="T26" fmla="*/ 93 w 115"/>
                  <a:gd name="T27" fmla="*/ 67 h 112"/>
                  <a:gd name="T28" fmla="*/ 83 w 115"/>
                  <a:gd name="T29" fmla="*/ 43 h 112"/>
                  <a:gd name="T30" fmla="*/ 80 w 115"/>
                  <a:gd name="T31" fmla="*/ 18 h 112"/>
                  <a:gd name="T32" fmla="*/ 82 w 115"/>
                  <a:gd name="T33" fmla="*/ 10 h 112"/>
                  <a:gd name="T34" fmla="*/ 84 w 115"/>
                  <a:gd name="T35" fmla="*/ 8 h 112"/>
                  <a:gd name="T36" fmla="*/ 87 w 115"/>
                  <a:gd name="T37" fmla="*/ 9 h 112"/>
                  <a:gd name="T38" fmla="*/ 93 w 115"/>
                  <a:gd name="T39" fmla="*/ 15 h 112"/>
                  <a:gd name="T40" fmla="*/ 103 w 115"/>
                  <a:gd name="T41" fmla="*/ 38 h 112"/>
                  <a:gd name="T42" fmla="*/ 106 w 115"/>
                  <a:gd name="T43" fmla="*/ 63 h 112"/>
                  <a:gd name="T44" fmla="*/ 104 w 115"/>
                  <a:gd name="T45" fmla="*/ 71 h 112"/>
                  <a:gd name="T46" fmla="*/ 102 w 115"/>
                  <a:gd name="T47" fmla="*/ 73 h 112"/>
                  <a:gd name="T48" fmla="*/ 28 w 115"/>
                  <a:gd name="T49" fmla="*/ 58 h 112"/>
                  <a:gd name="T50" fmla="*/ 25 w 115"/>
                  <a:gd name="T51" fmla="*/ 42 h 112"/>
                  <a:gd name="T52" fmla="*/ 11 w 115"/>
                  <a:gd name="T53" fmla="*/ 47 h 112"/>
                  <a:gd name="T54" fmla="*/ 4 w 115"/>
                  <a:gd name="T55" fmla="*/ 49 h 112"/>
                  <a:gd name="T56" fmla="*/ 0 w 115"/>
                  <a:gd name="T57" fmla="*/ 61 h 112"/>
                  <a:gd name="T58" fmla="*/ 3 w 115"/>
                  <a:gd name="T59" fmla="*/ 70 h 112"/>
                  <a:gd name="T60" fmla="*/ 11 w 115"/>
                  <a:gd name="T61" fmla="*/ 78 h 112"/>
                  <a:gd name="T62" fmla="*/ 19 w 115"/>
                  <a:gd name="T63" fmla="*/ 76 h 112"/>
                  <a:gd name="T64" fmla="*/ 34 w 115"/>
                  <a:gd name="T65" fmla="*/ 73 h 112"/>
                  <a:gd name="T66" fmla="*/ 28 w 115"/>
                  <a:gd name="T67" fmla="*/ 58 h 112"/>
                  <a:gd name="T68" fmla="*/ 47 w 115"/>
                  <a:gd name="T69" fmla="*/ 77 h 112"/>
                  <a:gd name="T70" fmla="*/ 32 w 115"/>
                  <a:gd name="T71" fmla="*/ 78 h 112"/>
                  <a:gd name="T72" fmla="*/ 50 w 115"/>
                  <a:gd name="T73" fmla="*/ 110 h 112"/>
                  <a:gd name="T74" fmla="*/ 54 w 115"/>
                  <a:gd name="T75" fmla="*/ 111 h 112"/>
                  <a:gd name="T76" fmla="*/ 66 w 115"/>
                  <a:gd name="T77" fmla="*/ 102 h 112"/>
                  <a:gd name="T78" fmla="*/ 66 w 115"/>
                  <a:gd name="T79" fmla="*/ 98 h 112"/>
                  <a:gd name="T80" fmla="*/ 47 w 115"/>
                  <a:gd name="T81" fmla="*/ 77 h 112"/>
                  <a:gd name="T82" fmla="*/ 96 w 115"/>
                  <a:gd name="T83" fmla="*/ 53 h 112"/>
                  <a:gd name="T84" fmla="*/ 95 w 115"/>
                  <a:gd name="T85" fmla="*/ 53 h 112"/>
                  <a:gd name="T86" fmla="*/ 93 w 115"/>
                  <a:gd name="T87" fmla="*/ 51 h 112"/>
                  <a:gd name="T88" fmla="*/ 89 w 115"/>
                  <a:gd name="T89" fmla="*/ 42 h 112"/>
                  <a:gd name="T90" fmla="*/ 88 w 115"/>
                  <a:gd name="T91" fmla="*/ 32 h 112"/>
                  <a:gd name="T92" fmla="*/ 89 w 115"/>
                  <a:gd name="T93" fmla="*/ 29 h 112"/>
                  <a:gd name="T94" fmla="*/ 90 w 115"/>
                  <a:gd name="T95" fmla="*/ 28 h 112"/>
                  <a:gd name="T96" fmla="*/ 91 w 115"/>
                  <a:gd name="T97" fmla="*/ 29 h 112"/>
                  <a:gd name="T98" fmla="*/ 93 w 115"/>
                  <a:gd name="T99" fmla="*/ 31 h 112"/>
                  <a:gd name="T100" fmla="*/ 97 w 115"/>
                  <a:gd name="T101" fmla="*/ 40 h 112"/>
                  <a:gd name="T102" fmla="*/ 98 w 115"/>
                  <a:gd name="T103" fmla="*/ 49 h 112"/>
                  <a:gd name="T104" fmla="*/ 97 w 115"/>
                  <a:gd name="T105" fmla="*/ 52 h 112"/>
                  <a:gd name="T106" fmla="*/ 96 w 115"/>
                  <a:gd name="T107" fmla="*/ 5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12">
                    <a:moveTo>
                      <a:pt x="110" y="36"/>
                    </a:moveTo>
                    <a:cubicBezTo>
                      <a:pt x="104" y="15"/>
                      <a:pt x="93" y="0"/>
                      <a:pt x="86" y="1"/>
                    </a:cubicBezTo>
                    <a:cubicBezTo>
                      <a:pt x="86" y="1"/>
                      <a:pt x="86" y="1"/>
                      <a:pt x="86" y="1"/>
                    </a:cubicBezTo>
                    <a:cubicBezTo>
                      <a:pt x="77" y="4"/>
                      <a:pt x="77" y="4"/>
                      <a:pt x="77" y="4"/>
                    </a:cubicBezTo>
                    <a:cubicBezTo>
                      <a:pt x="77" y="4"/>
                      <a:pt x="60" y="25"/>
                      <a:pt x="32" y="39"/>
                    </a:cubicBezTo>
                    <a:cubicBezTo>
                      <a:pt x="33" y="44"/>
                      <a:pt x="34" y="50"/>
                      <a:pt x="36" y="56"/>
                    </a:cubicBezTo>
                    <a:cubicBezTo>
                      <a:pt x="37" y="63"/>
                      <a:pt x="39" y="68"/>
                      <a:pt x="42" y="73"/>
                    </a:cubicBezTo>
                    <a:cubicBezTo>
                      <a:pt x="73" y="71"/>
                      <a:pt x="98" y="81"/>
                      <a:pt x="98" y="81"/>
                    </a:cubicBezTo>
                    <a:cubicBezTo>
                      <a:pt x="106" y="78"/>
                      <a:pt x="106" y="78"/>
                      <a:pt x="106" y="78"/>
                    </a:cubicBezTo>
                    <a:cubicBezTo>
                      <a:pt x="106" y="78"/>
                      <a:pt x="106" y="79"/>
                      <a:pt x="106" y="79"/>
                    </a:cubicBezTo>
                    <a:cubicBezTo>
                      <a:pt x="114" y="76"/>
                      <a:pt x="115" y="57"/>
                      <a:pt x="110" y="36"/>
                    </a:cubicBezTo>
                    <a:close/>
                    <a:moveTo>
                      <a:pt x="102" y="73"/>
                    </a:moveTo>
                    <a:cubicBezTo>
                      <a:pt x="101" y="74"/>
                      <a:pt x="99" y="73"/>
                      <a:pt x="99" y="73"/>
                    </a:cubicBezTo>
                    <a:cubicBezTo>
                      <a:pt x="97" y="71"/>
                      <a:pt x="95" y="69"/>
                      <a:pt x="93" y="67"/>
                    </a:cubicBezTo>
                    <a:cubicBezTo>
                      <a:pt x="89" y="61"/>
                      <a:pt x="85" y="53"/>
                      <a:pt x="83" y="43"/>
                    </a:cubicBezTo>
                    <a:cubicBezTo>
                      <a:pt x="80" y="34"/>
                      <a:pt x="79" y="25"/>
                      <a:pt x="80" y="18"/>
                    </a:cubicBezTo>
                    <a:cubicBezTo>
                      <a:pt x="80" y="15"/>
                      <a:pt x="81" y="12"/>
                      <a:pt x="82" y="10"/>
                    </a:cubicBezTo>
                    <a:cubicBezTo>
                      <a:pt x="82" y="10"/>
                      <a:pt x="83" y="8"/>
                      <a:pt x="84" y="8"/>
                    </a:cubicBezTo>
                    <a:cubicBezTo>
                      <a:pt x="85" y="8"/>
                      <a:pt x="87" y="9"/>
                      <a:pt x="87" y="9"/>
                    </a:cubicBezTo>
                    <a:cubicBezTo>
                      <a:pt x="89" y="10"/>
                      <a:pt x="91" y="12"/>
                      <a:pt x="93" y="15"/>
                    </a:cubicBezTo>
                    <a:cubicBezTo>
                      <a:pt x="97" y="20"/>
                      <a:pt x="101" y="29"/>
                      <a:pt x="103" y="38"/>
                    </a:cubicBezTo>
                    <a:cubicBezTo>
                      <a:pt x="106" y="47"/>
                      <a:pt x="107" y="56"/>
                      <a:pt x="106" y="63"/>
                    </a:cubicBezTo>
                    <a:cubicBezTo>
                      <a:pt x="105" y="67"/>
                      <a:pt x="105" y="69"/>
                      <a:pt x="104" y="71"/>
                    </a:cubicBezTo>
                    <a:cubicBezTo>
                      <a:pt x="103" y="72"/>
                      <a:pt x="103" y="73"/>
                      <a:pt x="102" y="73"/>
                    </a:cubicBezTo>
                    <a:close/>
                    <a:moveTo>
                      <a:pt x="28" y="58"/>
                    </a:moveTo>
                    <a:cubicBezTo>
                      <a:pt x="27" y="53"/>
                      <a:pt x="26" y="47"/>
                      <a:pt x="25" y="42"/>
                    </a:cubicBezTo>
                    <a:cubicBezTo>
                      <a:pt x="20" y="44"/>
                      <a:pt x="16" y="46"/>
                      <a:pt x="11" y="47"/>
                    </a:cubicBezTo>
                    <a:cubicBezTo>
                      <a:pt x="4" y="49"/>
                      <a:pt x="4" y="49"/>
                      <a:pt x="4" y="49"/>
                    </a:cubicBezTo>
                    <a:cubicBezTo>
                      <a:pt x="0" y="61"/>
                      <a:pt x="0" y="61"/>
                      <a:pt x="0" y="61"/>
                    </a:cubicBezTo>
                    <a:cubicBezTo>
                      <a:pt x="3" y="70"/>
                      <a:pt x="3" y="70"/>
                      <a:pt x="3" y="70"/>
                    </a:cubicBezTo>
                    <a:cubicBezTo>
                      <a:pt x="11" y="78"/>
                      <a:pt x="11" y="78"/>
                      <a:pt x="11" y="78"/>
                    </a:cubicBezTo>
                    <a:cubicBezTo>
                      <a:pt x="11" y="78"/>
                      <a:pt x="11" y="78"/>
                      <a:pt x="19" y="76"/>
                    </a:cubicBezTo>
                    <a:cubicBezTo>
                      <a:pt x="24" y="75"/>
                      <a:pt x="28" y="74"/>
                      <a:pt x="34" y="73"/>
                    </a:cubicBezTo>
                    <a:cubicBezTo>
                      <a:pt x="32" y="69"/>
                      <a:pt x="30" y="64"/>
                      <a:pt x="28" y="58"/>
                    </a:cubicBezTo>
                    <a:close/>
                    <a:moveTo>
                      <a:pt x="47" y="77"/>
                    </a:moveTo>
                    <a:cubicBezTo>
                      <a:pt x="32" y="78"/>
                      <a:pt x="32" y="78"/>
                      <a:pt x="32" y="78"/>
                    </a:cubicBezTo>
                    <a:cubicBezTo>
                      <a:pt x="50" y="110"/>
                      <a:pt x="50" y="110"/>
                      <a:pt x="50" y="110"/>
                    </a:cubicBezTo>
                    <a:cubicBezTo>
                      <a:pt x="51" y="112"/>
                      <a:pt x="53" y="112"/>
                      <a:pt x="54" y="111"/>
                    </a:cubicBezTo>
                    <a:cubicBezTo>
                      <a:pt x="66" y="102"/>
                      <a:pt x="66" y="102"/>
                      <a:pt x="66" y="102"/>
                    </a:cubicBezTo>
                    <a:cubicBezTo>
                      <a:pt x="67" y="101"/>
                      <a:pt x="67" y="99"/>
                      <a:pt x="66" y="98"/>
                    </a:cubicBezTo>
                    <a:lnTo>
                      <a:pt x="47" y="77"/>
                    </a:lnTo>
                    <a:close/>
                    <a:moveTo>
                      <a:pt x="96" y="53"/>
                    </a:moveTo>
                    <a:cubicBezTo>
                      <a:pt x="96" y="53"/>
                      <a:pt x="95" y="53"/>
                      <a:pt x="95" y="53"/>
                    </a:cubicBezTo>
                    <a:cubicBezTo>
                      <a:pt x="94" y="53"/>
                      <a:pt x="94" y="52"/>
                      <a:pt x="93" y="51"/>
                    </a:cubicBezTo>
                    <a:cubicBezTo>
                      <a:pt x="91" y="49"/>
                      <a:pt x="90" y="45"/>
                      <a:pt x="89" y="42"/>
                    </a:cubicBezTo>
                    <a:cubicBezTo>
                      <a:pt x="88" y="38"/>
                      <a:pt x="88" y="35"/>
                      <a:pt x="88" y="32"/>
                    </a:cubicBezTo>
                    <a:cubicBezTo>
                      <a:pt x="88" y="31"/>
                      <a:pt x="88" y="30"/>
                      <a:pt x="89" y="29"/>
                    </a:cubicBezTo>
                    <a:cubicBezTo>
                      <a:pt x="89" y="29"/>
                      <a:pt x="89" y="28"/>
                      <a:pt x="90" y="28"/>
                    </a:cubicBezTo>
                    <a:cubicBezTo>
                      <a:pt x="90" y="28"/>
                      <a:pt x="90" y="28"/>
                      <a:pt x="91" y="29"/>
                    </a:cubicBezTo>
                    <a:cubicBezTo>
                      <a:pt x="91" y="29"/>
                      <a:pt x="92" y="30"/>
                      <a:pt x="93" y="31"/>
                    </a:cubicBezTo>
                    <a:cubicBezTo>
                      <a:pt x="94" y="33"/>
                      <a:pt x="96" y="36"/>
                      <a:pt x="97" y="40"/>
                    </a:cubicBezTo>
                    <a:cubicBezTo>
                      <a:pt x="98" y="43"/>
                      <a:pt x="98" y="47"/>
                      <a:pt x="98" y="49"/>
                    </a:cubicBezTo>
                    <a:cubicBezTo>
                      <a:pt x="98" y="51"/>
                      <a:pt x="98" y="52"/>
                      <a:pt x="97" y="52"/>
                    </a:cubicBezTo>
                    <a:cubicBezTo>
                      <a:pt x="97" y="53"/>
                      <a:pt x="97" y="53"/>
                      <a:pt x="96"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83" name="Freeform 216"/>
              <p:cNvSpPr>
                <a:spLocks noEditPoints="1"/>
              </p:cNvSpPr>
              <p:nvPr/>
            </p:nvSpPr>
            <p:spPr bwMode="auto">
              <a:xfrm>
                <a:off x="9420971" y="6157383"/>
                <a:ext cx="334704" cy="336661"/>
              </a:xfrm>
              <a:custGeom>
                <a:avLst/>
                <a:gdLst>
                  <a:gd name="T0" fmla="*/ 100 w 105"/>
                  <a:gd name="T1" fmla="*/ 29 h 105"/>
                  <a:gd name="T2" fmla="*/ 71 w 105"/>
                  <a:gd name="T3" fmla="*/ 26 h 105"/>
                  <a:gd name="T4" fmla="*/ 88 w 105"/>
                  <a:gd name="T5" fmla="*/ 9 h 105"/>
                  <a:gd name="T6" fmla="*/ 82 w 105"/>
                  <a:gd name="T7" fmla="*/ 3 h 105"/>
                  <a:gd name="T8" fmla="*/ 59 w 105"/>
                  <a:gd name="T9" fmla="*/ 26 h 105"/>
                  <a:gd name="T10" fmla="*/ 52 w 105"/>
                  <a:gd name="T11" fmla="*/ 26 h 105"/>
                  <a:gd name="T12" fmla="*/ 52 w 105"/>
                  <a:gd name="T13" fmla="*/ 26 h 105"/>
                  <a:gd name="T14" fmla="*/ 26 w 105"/>
                  <a:gd name="T15" fmla="*/ 0 h 105"/>
                  <a:gd name="T16" fmla="*/ 19 w 105"/>
                  <a:gd name="T17" fmla="*/ 6 h 105"/>
                  <a:gd name="T18" fmla="*/ 39 w 105"/>
                  <a:gd name="T19" fmla="*/ 26 h 105"/>
                  <a:gd name="T20" fmla="*/ 4 w 105"/>
                  <a:gd name="T21" fmla="*/ 29 h 105"/>
                  <a:gd name="T22" fmla="*/ 0 w 105"/>
                  <a:gd name="T23" fmla="*/ 65 h 105"/>
                  <a:gd name="T24" fmla="*/ 4 w 105"/>
                  <a:gd name="T25" fmla="*/ 101 h 105"/>
                  <a:gd name="T26" fmla="*/ 52 w 105"/>
                  <a:gd name="T27" fmla="*/ 105 h 105"/>
                  <a:gd name="T28" fmla="*/ 100 w 105"/>
                  <a:gd name="T29" fmla="*/ 101 h 105"/>
                  <a:gd name="T30" fmla="*/ 105 w 105"/>
                  <a:gd name="T31" fmla="*/ 65 h 105"/>
                  <a:gd name="T32" fmla="*/ 100 w 105"/>
                  <a:gd name="T33" fmla="*/ 29 h 105"/>
                  <a:gd name="T34" fmla="*/ 88 w 105"/>
                  <a:gd name="T35" fmla="*/ 89 h 105"/>
                  <a:gd name="T36" fmla="*/ 52 w 105"/>
                  <a:gd name="T37" fmla="*/ 92 h 105"/>
                  <a:gd name="T38" fmla="*/ 16 w 105"/>
                  <a:gd name="T39" fmla="*/ 89 h 105"/>
                  <a:gd name="T40" fmla="*/ 13 w 105"/>
                  <a:gd name="T41" fmla="*/ 65 h 105"/>
                  <a:gd name="T42" fmla="*/ 16 w 105"/>
                  <a:gd name="T43" fmla="*/ 41 h 105"/>
                  <a:gd name="T44" fmla="*/ 52 w 105"/>
                  <a:gd name="T45" fmla="*/ 39 h 105"/>
                  <a:gd name="T46" fmla="*/ 88 w 105"/>
                  <a:gd name="T47" fmla="*/ 41 h 105"/>
                  <a:gd name="T48" fmla="*/ 92 w 105"/>
                  <a:gd name="T49" fmla="*/ 65 h 105"/>
                  <a:gd name="T50" fmla="*/ 88 w 105"/>
                  <a:gd name="T51" fmla="*/ 8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5" h="105">
                    <a:moveTo>
                      <a:pt x="100" y="29"/>
                    </a:moveTo>
                    <a:cubicBezTo>
                      <a:pt x="91" y="28"/>
                      <a:pt x="82" y="27"/>
                      <a:pt x="71" y="26"/>
                    </a:cubicBezTo>
                    <a:cubicBezTo>
                      <a:pt x="88" y="9"/>
                      <a:pt x="88" y="9"/>
                      <a:pt x="88" y="9"/>
                    </a:cubicBezTo>
                    <a:cubicBezTo>
                      <a:pt x="82" y="3"/>
                      <a:pt x="82" y="3"/>
                      <a:pt x="82" y="3"/>
                    </a:cubicBezTo>
                    <a:cubicBezTo>
                      <a:pt x="59" y="26"/>
                      <a:pt x="59" y="26"/>
                      <a:pt x="59" y="26"/>
                    </a:cubicBezTo>
                    <a:cubicBezTo>
                      <a:pt x="57" y="26"/>
                      <a:pt x="54" y="26"/>
                      <a:pt x="52" y="26"/>
                    </a:cubicBezTo>
                    <a:cubicBezTo>
                      <a:pt x="52" y="26"/>
                      <a:pt x="52" y="26"/>
                      <a:pt x="52" y="26"/>
                    </a:cubicBezTo>
                    <a:cubicBezTo>
                      <a:pt x="26" y="0"/>
                      <a:pt x="26" y="0"/>
                      <a:pt x="26" y="0"/>
                    </a:cubicBezTo>
                    <a:cubicBezTo>
                      <a:pt x="19" y="6"/>
                      <a:pt x="19" y="6"/>
                      <a:pt x="19" y="6"/>
                    </a:cubicBezTo>
                    <a:cubicBezTo>
                      <a:pt x="39" y="26"/>
                      <a:pt x="39" y="26"/>
                      <a:pt x="39" y="26"/>
                    </a:cubicBezTo>
                    <a:cubicBezTo>
                      <a:pt x="27" y="27"/>
                      <a:pt x="15" y="28"/>
                      <a:pt x="4" y="29"/>
                    </a:cubicBezTo>
                    <a:cubicBezTo>
                      <a:pt x="1" y="40"/>
                      <a:pt x="0" y="52"/>
                      <a:pt x="0" y="65"/>
                    </a:cubicBezTo>
                    <a:cubicBezTo>
                      <a:pt x="0" y="78"/>
                      <a:pt x="1" y="90"/>
                      <a:pt x="4" y="101"/>
                    </a:cubicBezTo>
                    <a:cubicBezTo>
                      <a:pt x="19" y="104"/>
                      <a:pt x="35" y="105"/>
                      <a:pt x="52" y="105"/>
                    </a:cubicBezTo>
                    <a:cubicBezTo>
                      <a:pt x="69" y="105"/>
                      <a:pt x="86" y="104"/>
                      <a:pt x="100" y="101"/>
                    </a:cubicBezTo>
                    <a:cubicBezTo>
                      <a:pt x="103" y="90"/>
                      <a:pt x="105" y="78"/>
                      <a:pt x="105" y="65"/>
                    </a:cubicBezTo>
                    <a:cubicBezTo>
                      <a:pt x="105" y="52"/>
                      <a:pt x="103" y="40"/>
                      <a:pt x="100" y="29"/>
                    </a:cubicBezTo>
                    <a:close/>
                    <a:moveTo>
                      <a:pt x="88" y="89"/>
                    </a:moveTo>
                    <a:cubicBezTo>
                      <a:pt x="77" y="91"/>
                      <a:pt x="65" y="92"/>
                      <a:pt x="52" y="92"/>
                    </a:cubicBezTo>
                    <a:cubicBezTo>
                      <a:pt x="39" y="92"/>
                      <a:pt x="27" y="91"/>
                      <a:pt x="16" y="89"/>
                    </a:cubicBezTo>
                    <a:cubicBezTo>
                      <a:pt x="14" y="82"/>
                      <a:pt x="13" y="74"/>
                      <a:pt x="13" y="65"/>
                    </a:cubicBezTo>
                    <a:cubicBezTo>
                      <a:pt x="13" y="57"/>
                      <a:pt x="14" y="49"/>
                      <a:pt x="16" y="41"/>
                    </a:cubicBezTo>
                    <a:cubicBezTo>
                      <a:pt x="27" y="40"/>
                      <a:pt x="39" y="39"/>
                      <a:pt x="52" y="39"/>
                    </a:cubicBezTo>
                    <a:cubicBezTo>
                      <a:pt x="65" y="39"/>
                      <a:pt x="77" y="40"/>
                      <a:pt x="88" y="41"/>
                    </a:cubicBezTo>
                    <a:cubicBezTo>
                      <a:pt x="90" y="49"/>
                      <a:pt x="92" y="57"/>
                      <a:pt x="92" y="65"/>
                    </a:cubicBezTo>
                    <a:cubicBezTo>
                      <a:pt x="92" y="74"/>
                      <a:pt x="90" y="82"/>
                      <a:pt x="88"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84" name="Freeform 217"/>
              <p:cNvSpPr>
                <a:spLocks/>
              </p:cNvSpPr>
              <p:nvPr/>
            </p:nvSpPr>
            <p:spPr bwMode="auto">
              <a:xfrm>
                <a:off x="9372038" y="6560592"/>
                <a:ext cx="409082" cy="230965"/>
              </a:xfrm>
              <a:custGeom>
                <a:avLst/>
                <a:gdLst>
                  <a:gd name="T0" fmla="*/ 128 w 128"/>
                  <a:gd name="T1" fmla="*/ 50 h 72"/>
                  <a:gd name="T2" fmla="*/ 112 w 128"/>
                  <a:gd name="T3" fmla="*/ 29 h 72"/>
                  <a:gd name="T4" fmla="*/ 82 w 128"/>
                  <a:gd name="T5" fmla="*/ 0 h 72"/>
                  <a:gd name="T6" fmla="*/ 58 w 128"/>
                  <a:gd name="T7" fmla="*/ 11 h 72"/>
                  <a:gd name="T8" fmla="*/ 45 w 128"/>
                  <a:gd name="T9" fmla="*/ 4 h 72"/>
                  <a:gd name="T10" fmla="*/ 29 w 128"/>
                  <a:gd name="T11" fmla="*/ 21 h 72"/>
                  <a:gd name="T12" fmla="*/ 29 w 128"/>
                  <a:gd name="T13" fmla="*/ 23 h 72"/>
                  <a:gd name="T14" fmla="*/ 24 w 128"/>
                  <a:gd name="T15" fmla="*/ 23 h 72"/>
                  <a:gd name="T16" fmla="*/ 0 w 128"/>
                  <a:gd name="T17" fmla="*/ 47 h 72"/>
                  <a:gd name="T18" fmla="*/ 24 w 128"/>
                  <a:gd name="T19" fmla="*/ 72 h 72"/>
                  <a:gd name="T20" fmla="*/ 106 w 128"/>
                  <a:gd name="T21" fmla="*/ 72 h 72"/>
                  <a:gd name="T22" fmla="*/ 106 w 128"/>
                  <a:gd name="T23" fmla="*/ 72 h 72"/>
                  <a:gd name="T24" fmla="*/ 128 w 128"/>
                  <a:gd name="T25" fmla="*/ 5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72">
                    <a:moveTo>
                      <a:pt x="128" y="50"/>
                    </a:moveTo>
                    <a:cubicBezTo>
                      <a:pt x="128" y="39"/>
                      <a:pt x="121" y="31"/>
                      <a:pt x="112" y="29"/>
                    </a:cubicBezTo>
                    <a:cubicBezTo>
                      <a:pt x="111" y="12"/>
                      <a:pt x="98" y="0"/>
                      <a:pt x="82" y="0"/>
                    </a:cubicBezTo>
                    <a:cubicBezTo>
                      <a:pt x="72" y="0"/>
                      <a:pt x="64" y="4"/>
                      <a:pt x="58" y="11"/>
                    </a:cubicBezTo>
                    <a:cubicBezTo>
                      <a:pt x="55" y="7"/>
                      <a:pt x="51" y="4"/>
                      <a:pt x="45" y="4"/>
                    </a:cubicBezTo>
                    <a:cubicBezTo>
                      <a:pt x="36" y="4"/>
                      <a:pt x="29" y="12"/>
                      <a:pt x="29" y="21"/>
                    </a:cubicBezTo>
                    <a:cubicBezTo>
                      <a:pt x="29" y="22"/>
                      <a:pt x="29" y="23"/>
                      <a:pt x="29" y="23"/>
                    </a:cubicBezTo>
                    <a:cubicBezTo>
                      <a:pt x="27" y="23"/>
                      <a:pt x="26" y="23"/>
                      <a:pt x="24" y="23"/>
                    </a:cubicBezTo>
                    <a:cubicBezTo>
                      <a:pt x="11" y="23"/>
                      <a:pt x="0" y="34"/>
                      <a:pt x="0" y="47"/>
                    </a:cubicBezTo>
                    <a:cubicBezTo>
                      <a:pt x="0" y="61"/>
                      <a:pt x="11" y="72"/>
                      <a:pt x="24" y="72"/>
                    </a:cubicBezTo>
                    <a:cubicBezTo>
                      <a:pt x="106" y="72"/>
                      <a:pt x="106" y="72"/>
                      <a:pt x="106" y="72"/>
                    </a:cubicBezTo>
                    <a:cubicBezTo>
                      <a:pt x="106" y="72"/>
                      <a:pt x="106" y="72"/>
                      <a:pt x="106" y="72"/>
                    </a:cubicBezTo>
                    <a:cubicBezTo>
                      <a:pt x="118" y="71"/>
                      <a:pt x="128" y="62"/>
                      <a:pt x="128"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85" name="Freeform 218"/>
              <p:cNvSpPr>
                <a:spLocks noEditPoints="1"/>
              </p:cNvSpPr>
              <p:nvPr/>
            </p:nvSpPr>
            <p:spPr bwMode="auto">
              <a:xfrm>
                <a:off x="8992317" y="6560592"/>
                <a:ext cx="281855" cy="230965"/>
              </a:xfrm>
              <a:custGeom>
                <a:avLst/>
                <a:gdLst>
                  <a:gd name="T0" fmla="*/ 0 w 88"/>
                  <a:gd name="T1" fmla="*/ 0 h 72"/>
                  <a:gd name="T2" fmla="*/ 0 w 88"/>
                  <a:gd name="T3" fmla="*/ 72 h 72"/>
                  <a:gd name="T4" fmla="*/ 88 w 88"/>
                  <a:gd name="T5" fmla="*/ 72 h 72"/>
                  <a:gd name="T6" fmla="*/ 88 w 88"/>
                  <a:gd name="T7" fmla="*/ 0 h 72"/>
                  <a:gd name="T8" fmla="*/ 0 w 88"/>
                  <a:gd name="T9" fmla="*/ 0 h 72"/>
                  <a:gd name="T10" fmla="*/ 83 w 88"/>
                  <a:gd name="T11" fmla="*/ 66 h 72"/>
                  <a:gd name="T12" fmla="*/ 5 w 88"/>
                  <a:gd name="T13" fmla="*/ 66 h 72"/>
                  <a:gd name="T14" fmla="*/ 5 w 88"/>
                  <a:gd name="T15" fmla="*/ 5 h 72"/>
                  <a:gd name="T16" fmla="*/ 83 w 88"/>
                  <a:gd name="T17" fmla="*/ 5 h 72"/>
                  <a:gd name="T18" fmla="*/ 83 w 88"/>
                  <a:gd name="T19" fmla="*/ 66 h 72"/>
                  <a:gd name="T20" fmla="*/ 61 w 88"/>
                  <a:gd name="T21" fmla="*/ 19 h 72"/>
                  <a:gd name="T22" fmla="*/ 69 w 88"/>
                  <a:gd name="T23" fmla="*/ 27 h 72"/>
                  <a:gd name="T24" fmla="*/ 77 w 88"/>
                  <a:gd name="T25" fmla="*/ 19 h 72"/>
                  <a:gd name="T26" fmla="*/ 69 w 88"/>
                  <a:gd name="T27" fmla="*/ 11 h 72"/>
                  <a:gd name="T28" fmla="*/ 61 w 88"/>
                  <a:gd name="T29" fmla="*/ 19 h 72"/>
                  <a:gd name="T30" fmla="*/ 77 w 88"/>
                  <a:gd name="T31" fmla="*/ 60 h 72"/>
                  <a:gd name="T32" fmla="*/ 11 w 88"/>
                  <a:gd name="T33" fmla="*/ 60 h 72"/>
                  <a:gd name="T34" fmla="*/ 27 w 88"/>
                  <a:gd name="T35" fmla="*/ 16 h 72"/>
                  <a:gd name="T36" fmla="*/ 50 w 88"/>
                  <a:gd name="T37" fmla="*/ 44 h 72"/>
                  <a:gd name="T38" fmla="*/ 61 w 88"/>
                  <a:gd name="T39" fmla="*/ 36 h 72"/>
                  <a:gd name="T40" fmla="*/ 77 w 88"/>
                  <a:gd name="T41" fmla="*/ 6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 h="72">
                    <a:moveTo>
                      <a:pt x="0" y="0"/>
                    </a:moveTo>
                    <a:cubicBezTo>
                      <a:pt x="0" y="72"/>
                      <a:pt x="0" y="72"/>
                      <a:pt x="0" y="72"/>
                    </a:cubicBezTo>
                    <a:cubicBezTo>
                      <a:pt x="88" y="72"/>
                      <a:pt x="88" y="72"/>
                      <a:pt x="88" y="72"/>
                    </a:cubicBezTo>
                    <a:cubicBezTo>
                      <a:pt x="88" y="0"/>
                      <a:pt x="88" y="0"/>
                      <a:pt x="88" y="0"/>
                    </a:cubicBezTo>
                    <a:lnTo>
                      <a:pt x="0" y="0"/>
                    </a:lnTo>
                    <a:close/>
                    <a:moveTo>
                      <a:pt x="83" y="66"/>
                    </a:moveTo>
                    <a:cubicBezTo>
                      <a:pt x="5" y="66"/>
                      <a:pt x="5" y="66"/>
                      <a:pt x="5" y="66"/>
                    </a:cubicBezTo>
                    <a:cubicBezTo>
                      <a:pt x="5" y="5"/>
                      <a:pt x="5" y="5"/>
                      <a:pt x="5" y="5"/>
                    </a:cubicBezTo>
                    <a:cubicBezTo>
                      <a:pt x="83" y="5"/>
                      <a:pt x="83" y="5"/>
                      <a:pt x="83" y="5"/>
                    </a:cubicBezTo>
                    <a:lnTo>
                      <a:pt x="83" y="66"/>
                    </a:lnTo>
                    <a:close/>
                    <a:moveTo>
                      <a:pt x="61" y="19"/>
                    </a:moveTo>
                    <a:cubicBezTo>
                      <a:pt x="61" y="24"/>
                      <a:pt x="64" y="27"/>
                      <a:pt x="69" y="27"/>
                    </a:cubicBezTo>
                    <a:cubicBezTo>
                      <a:pt x="74" y="27"/>
                      <a:pt x="77" y="24"/>
                      <a:pt x="77" y="19"/>
                    </a:cubicBezTo>
                    <a:cubicBezTo>
                      <a:pt x="77" y="14"/>
                      <a:pt x="74" y="11"/>
                      <a:pt x="69" y="11"/>
                    </a:cubicBezTo>
                    <a:cubicBezTo>
                      <a:pt x="64" y="11"/>
                      <a:pt x="61" y="14"/>
                      <a:pt x="61" y="19"/>
                    </a:cubicBezTo>
                    <a:close/>
                    <a:moveTo>
                      <a:pt x="77" y="60"/>
                    </a:moveTo>
                    <a:cubicBezTo>
                      <a:pt x="11" y="60"/>
                      <a:pt x="11" y="60"/>
                      <a:pt x="11" y="60"/>
                    </a:cubicBezTo>
                    <a:cubicBezTo>
                      <a:pt x="27" y="16"/>
                      <a:pt x="27" y="16"/>
                      <a:pt x="27" y="16"/>
                    </a:cubicBezTo>
                    <a:cubicBezTo>
                      <a:pt x="50" y="44"/>
                      <a:pt x="50" y="44"/>
                      <a:pt x="50" y="44"/>
                    </a:cubicBezTo>
                    <a:cubicBezTo>
                      <a:pt x="61" y="36"/>
                      <a:pt x="61" y="36"/>
                      <a:pt x="61" y="36"/>
                    </a:cubicBezTo>
                    <a:lnTo>
                      <a:pt x="77"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86" name="Freeform 219"/>
              <p:cNvSpPr>
                <a:spLocks noEditPoints="1"/>
              </p:cNvSpPr>
              <p:nvPr/>
            </p:nvSpPr>
            <p:spPr bwMode="auto">
              <a:xfrm>
                <a:off x="8583234" y="6505787"/>
                <a:ext cx="272069" cy="275983"/>
              </a:xfrm>
              <a:custGeom>
                <a:avLst/>
                <a:gdLst>
                  <a:gd name="T0" fmla="*/ 57 w 85"/>
                  <a:gd name="T1" fmla="*/ 59 h 86"/>
                  <a:gd name="T2" fmla="*/ 82 w 85"/>
                  <a:gd name="T3" fmla="*/ 47 h 86"/>
                  <a:gd name="T4" fmla="*/ 82 w 85"/>
                  <a:gd name="T5" fmla="*/ 59 h 86"/>
                  <a:gd name="T6" fmla="*/ 66 w 85"/>
                  <a:gd name="T7" fmla="*/ 67 h 86"/>
                  <a:gd name="T8" fmla="*/ 59 w 85"/>
                  <a:gd name="T9" fmla="*/ 84 h 86"/>
                  <a:gd name="T10" fmla="*/ 47 w 85"/>
                  <a:gd name="T11" fmla="*/ 84 h 86"/>
                  <a:gd name="T12" fmla="*/ 57 w 85"/>
                  <a:gd name="T13" fmla="*/ 59 h 86"/>
                  <a:gd name="T14" fmla="*/ 24 w 85"/>
                  <a:gd name="T15" fmla="*/ 85 h 86"/>
                  <a:gd name="T16" fmla="*/ 39 w 85"/>
                  <a:gd name="T17" fmla="*/ 42 h 86"/>
                  <a:gd name="T18" fmla="*/ 81 w 85"/>
                  <a:gd name="T19" fmla="*/ 23 h 86"/>
                  <a:gd name="T20" fmla="*/ 81 w 85"/>
                  <a:gd name="T21" fmla="*/ 35 h 86"/>
                  <a:gd name="T22" fmla="*/ 81 w 85"/>
                  <a:gd name="T23" fmla="*/ 35 h 86"/>
                  <a:gd name="T24" fmla="*/ 48 w 85"/>
                  <a:gd name="T25" fmla="*/ 51 h 86"/>
                  <a:gd name="T26" fmla="*/ 36 w 85"/>
                  <a:gd name="T27" fmla="*/ 85 h 86"/>
                  <a:gd name="T28" fmla="*/ 24 w 85"/>
                  <a:gd name="T29" fmla="*/ 85 h 86"/>
                  <a:gd name="T30" fmla="*/ 49 w 85"/>
                  <a:gd name="T31" fmla="*/ 7 h 86"/>
                  <a:gd name="T32" fmla="*/ 80 w 85"/>
                  <a:gd name="T33" fmla="*/ 0 h 86"/>
                  <a:gd name="T34" fmla="*/ 80 w 85"/>
                  <a:gd name="T35" fmla="*/ 0 h 86"/>
                  <a:gd name="T36" fmla="*/ 80 w 85"/>
                  <a:gd name="T37" fmla="*/ 12 h 86"/>
                  <a:gd name="T38" fmla="*/ 31 w 85"/>
                  <a:gd name="T39" fmla="*/ 34 h 86"/>
                  <a:gd name="T40" fmla="*/ 12 w 85"/>
                  <a:gd name="T41" fmla="*/ 86 h 86"/>
                  <a:gd name="T42" fmla="*/ 0 w 85"/>
                  <a:gd name="T43" fmla="*/ 86 h 86"/>
                  <a:gd name="T44" fmla="*/ 5 w 85"/>
                  <a:gd name="T45" fmla="*/ 55 h 86"/>
                  <a:gd name="T46" fmla="*/ 22 w 85"/>
                  <a:gd name="T47" fmla="*/ 26 h 86"/>
                  <a:gd name="T48" fmla="*/ 49 w 85"/>
                  <a:gd name="T49" fmla="*/ 7 h 86"/>
                  <a:gd name="T50" fmla="*/ 75 w 85"/>
                  <a:gd name="T51" fmla="*/ 83 h 86"/>
                  <a:gd name="T52" fmla="*/ 83 w 85"/>
                  <a:gd name="T53" fmla="*/ 83 h 86"/>
                  <a:gd name="T54" fmla="*/ 83 w 85"/>
                  <a:gd name="T55" fmla="*/ 74 h 86"/>
                  <a:gd name="T56" fmla="*/ 74 w 85"/>
                  <a:gd name="T57" fmla="*/ 75 h 86"/>
                  <a:gd name="T58" fmla="*/ 75 w 85"/>
                  <a:gd name="T59" fmla="*/ 8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5" h="86">
                    <a:moveTo>
                      <a:pt x="57" y="59"/>
                    </a:moveTo>
                    <a:cubicBezTo>
                      <a:pt x="64" y="51"/>
                      <a:pt x="73" y="48"/>
                      <a:pt x="82" y="47"/>
                    </a:cubicBezTo>
                    <a:cubicBezTo>
                      <a:pt x="82" y="59"/>
                      <a:pt x="82" y="59"/>
                      <a:pt x="82" y="59"/>
                    </a:cubicBezTo>
                    <a:cubicBezTo>
                      <a:pt x="76" y="59"/>
                      <a:pt x="70" y="62"/>
                      <a:pt x="66" y="67"/>
                    </a:cubicBezTo>
                    <a:cubicBezTo>
                      <a:pt x="61" y="71"/>
                      <a:pt x="59" y="78"/>
                      <a:pt x="59" y="84"/>
                    </a:cubicBezTo>
                    <a:cubicBezTo>
                      <a:pt x="47" y="84"/>
                      <a:pt x="47" y="84"/>
                      <a:pt x="47" y="84"/>
                    </a:cubicBezTo>
                    <a:cubicBezTo>
                      <a:pt x="47" y="75"/>
                      <a:pt x="50" y="66"/>
                      <a:pt x="57" y="59"/>
                    </a:cubicBezTo>
                    <a:close/>
                    <a:moveTo>
                      <a:pt x="24" y="85"/>
                    </a:moveTo>
                    <a:cubicBezTo>
                      <a:pt x="23" y="69"/>
                      <a:pt x="29" y="54"/>
                      <a:pt x="39" y="42"/>
                    </a:cubicBezTo>
                    <a:cubicBezTo>
                      <a:pt x="50" y="31"/>
                      <a:pt x="65" y="24"/>
                      <a:pt x="81" y="23"/>
                    </a:cubicBezTo>
                    <a:cubicBezTo>
                      <a:pt x="81" y="35"/>
                      <a:pt x="81" y="35"/>
                      <a:pt x="81" y="35"/>
                    </a:cubicBezTo>
                    <a:cubicBezTo>
                      <a:pt x="81" y="35"/>
                      <a:pt x="81" y="35"/>
                      <a:pt x="81" y="35"/>
                    </a:cubicBezTo>
                    <a:cubicBezTo>
                      <a:pt x="69" y="36"/>
                      <a:pt x="57" y="41"/>
                      <a:pt x="48" y="51"/>
                    </a:cubicBezTo>
                    <a:cubicBezTo>
                      <a:pt x="40" y="60"/>
                      <a:pt x="35" y="72"/>
                      <a:pt x="36" y="85"/>
                    </a:cubicBezTo>
                    <a:lnTo>
                      <a:pt x="24" y="85"/>
                    </a:lnTo>
                    <a:close/>
                    <a:moveTo>
                      <a:pt x="49" y="7"/>
                    </a:moveTo>
                    <a:cubicBezTo>
                      <a:pt x="59" y="3"/>
                      <a:pt x="69" y="0"/>
                      <a:pt x="80" y="0"/>
                    </a:cubicBezTo>
                    <a:cubicBezTo>
                      <a:pt x="80" y="0"/>
                      <a:pt x="80" y="0"/>
                      <a:pt x="80" y="0"/>
                    </a:cubicBezTo>
                    <a:cubicBezTo>
                      <a:pt x="80" y="12"/>
                      <a:pt x="80" y="12"/>
                      <a:pt x="80" y="12"/>
                    </a:cubicBezTo>
                    <a:cubicBezTo>
                      <a:pt x="61" y="12"/>
                      <a:pt x="44" y="20"/>
                      <a:pt x="31" y="34"/>
                    </a:cubicBezTo>
                    <a:cubicBezTo>
                      <a:pt x="18" y="48"/>
                      <a:pt x="11" y="67"/>
                      <a:pt x="12" y="86"/>
                    </a:cubicBezTo>
                    <a:cubicBezTo>
                      <a:pt x="0" y="86"/>
                      <a:pt x="0" y="86"/>
                      <a:pt x="0" y="86"/>
                    </a:cubicBezTo>
                    <a:cubicBezTo>
                      <a:pt x="0" y="75"/>
                      <a:pt x="1" y="65"/>
                      <a:pt x="5" y="55"/>
                    </a:cubicBezTo>
                    <a:cubicBezTo>
                      <a:pt x="9" y="44"/>
                      <a:pt x="14" y="35"/>
                      <a:pt x="22" y="26"/>
                    </a:cubicBezTo>
                    <a:cubicBezTo>
                      <a:pt x="30" y="18"/>
                      <a:pt x="39" y="12"/>
                      <a:pt x="49" y="7"/>
                    </a:cubicBezTo>
                    <a:close/>
                    <a:moveTo>
                      <a:pt x="75" y="83"/>
                    </a:moveTo>
                    <a:cubicBezTo>
                      <a:pt x="77" y="85"/>
                      <a:pt x="81" y="85"/>
                      <a:pt x="83" y="83"/>
                    </a:cubicBezTo>
                    <a:cubicBezTo>
                      <a:pt x="85" y="80"/>
                      <a:pt x="85" y="77"/>
                      <a:pt x="83" y="74"/>
                    </a:cubicBezTo>
                    <a:cubicBezTo>
                      <a:pt x="80" y="72"/>
                      <a:pt x="77" y="72"/>
                      <a:pt x="74" y="75"/>
                    </a:cubicBezTo>
                    <a:cubicBezTo>
                      <a:pt x="72" y="77"/>
                      <a:pt x="72" y="81"/>
                      <a:pt x="75" y="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87" name="Freeform 227"/>
              <p:cNvSpPr>
                <a:spLocks noEditPoints="1"/>
              </p:cNvSpPr>
              <p:nvPr/>
            </p:nvSpPr>
            <p:spPr bwMode="auto">
              <a:xfrm>
                <a:off x="7782165" y="3068712"/>
                <a:ext cx="230965" cy="227050"/>
              </a:xfrm>
              <a:custGeom>
                <a:avLst/>
                <a:gdLst>
                  <a:gd name="T0" fmla="*/ 14 w 72"/>
                  <a:gd name="T1" fmla="*/ 35 h 71"/>
                  <a:gd name="T2" fmla="*/ 14 w 72"/>
                  <a:gd name="T3" fmla="*/ 33 h 71"/>
                  <a:gd name="T4" fmla="*/ 1 w 72"/>
                  <a:gd name="T5" fmla="*/ 29 h 71"/>
                  <a:gd name="T6" fmla="*/ 0 w 72"/>
                  <a:gd name="T7" fmla="*/ 35 h 71"/>
                  <a:gd name="T8" fmla="*/ 11 w 72"/>
                  <a:gd name="T9" fmla="*/ 62 h 71"/>
                  <a:gd name="T10" fmla="*/ 19 w 72"/>
                  <a:gd name="T11" fmla="*/ 51 h 71"/>
                  <a:gd name="T12" fmla="*/ 14 w 72"/>
                  <a:gd name="T13" fmla="*/ 35 h 71"/>
                  <a:gd name="T14" fmla="*/ 58 w 72"/>
                  <a:gd name="T15" fmla="*/ 35 h 71"/>
                  <a:gd name="T16" fmla="*/ 53 w 72"/>
                  <a:gd name="T17" fmla="*/ 51 h 71"/>
                  <a:gd name="T18" fmla="*/ 61 w 72"/>
                  <a:gd name="T19" fmla="*/ 62 h 71"/>
                  <a:gd name="T20" fmla="*/ 72 w 72"/>
                  <a:gd name="T21" fmla="*/ 35 h 71"/>
                  <a:gd name="T22" fmla="*/ 71 w 72"/>
                  <a:gd name="T23" fmla="*/ 29 h 71"/>
                  <a:gd name="T24" fmla="*/ 58 w 72"/>
                  <a:gd name="T25" fmla="*/ 33 h 71"/>
                  <a:gd name="T26" fmla="*/ 58 w 72"/>
                  <a:gd name="T27" fmla="*/ 35 h 71"/>
                  <a:gd name="T28" fmla="*/ 40 w 72"/>
                  <a:gd name="T29" fmla="*/ 13 h 71"/>
                  <a:gd name="T30" fmla="*/ 56 w 72"/>
                  <a:gd name="T31" fmla="*/ 24 h 71"/>
                  <a:gd name="T32" fmla="*/ 68 w 72"/>
                  <a:gd name="T33" fmla="*/ 20 h 71"/>
                  <a:gd name="T34" fmla="*/ 40 w 72"/>
                  <a:gd name="T35" fmla="*/ 0 h 71"/>
                  <a:gd name="T36" fmla="*/ 40 w 72"/>
                  <a:gd name="T37" fmla="*/ 13 h 71"/>
                  <a:gd name="T38" fmla="*/ 16 w 72"/>
                  <a:gd name="T39" fmla="*/ 24 h 71"/>
                  <a:gd name="T40" fmla="*/ 31 w 72"/>
                  <a:gd name="T41" fmla="*/ 13 h 71"/>
                  <a:gd name="T42" fmla="*/ 31 w 72"/>
                  <a:gd name="T43" fmla="*/ 0 h 71"/>
                  <a:gd name="T44" fmla="*/ 3 w 72"/>
                  <a:gd name="T45" fmla="*/ 20 h 71"/>
                  <a:gd name="T46" fmla="*/ 16 w 72"/>
                  <a:gd name="T47" fmla="*/ 24 h 71"/>
                  <a:gd name="T48" fmla="*/ 45 w 72"/>
                  <a:gd name="T49" fmla="*/ 56 h 71"/>
                  <a:gd name="T50" fmla="*/ 36 w 72"/>
                  <a:gd name="T51" fmla="*/ 58 h 71"/>
                  <a:gd name="T52" fmla="*/ 27 w 72"/>
                  <a:gd name="T53" fmla="*/ 56 h 71"/>
                  <a:gd name="T54" fmla="*/ 19 w 72"/>
                  <a:gd name="T55" fmla="*/ 67 h 71"/>
                  <a:gd name="T56" fmla="*/ 36 w 72"/>
                  <a:gd name="T57" fmla="*/ 71 h 71"/>
                  <a:gd name="T58" fmla="*/ 53 w 72"/>
                  <a:gd name="T59" fmla="*/ 67 h 71"/>
                  <a:gd name="T60" fmla="*/ 45 w 72"/>
                  <a:gd name="T61" fmla="*/ 5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71">
                    <a:moveTo>
                      <a:pt x="14" y="35"/>
                    </a:moveTo>
                    <a:cubicBezTo>
                      <a:pt x="14" y="35"/>
                      <a:pt x="14" y="34"/>
                      <a:pt x="14" y="33"/>
                    </a:cubicBezTo>
                    <a:cubicBezTo>
                      <a:pt x="1" y="29"/>
                      <a:pt x="1" y="29"/>
                      <a:pt x="1" y="29"/>
                    </a:cubicBezTo>
                    <a:cubicBezTo>
                      <a:pt x="0" y="31"/>
                      <a:pt x="0" y="33"/>
                      <a:pt x="0" y="35"/>
                    </a:cubicBezTo>
                    <a:cubicBezTo>
                      <a:pt x="0" y="46"/>
                      <a:pt x="4" y="55"/>
                      <a:pt x="11" y="62"/>
                    </a:cubicBezTo>
                    <a:cubicBezTo>
                      <a:pt x="19" y="51"/>
                      <a:pt x="19" y="51"/>
                      <a:pt x="19" y="51"/>
                    </a:cubicBezTo>
                    <a:cubicBezTo>
                      <a:pt x="16" y="47"/>
                      <a:pt x="14" y="41"/>
                      <a:pt x="14" y="35"/>
                    </a:cubicBezTo>
                    <a:close/>
                    <a:moveTo>
                      <a:pt x="58" y="35"/>
                    </a:moveTo>
                    <a:cubicBezTo>
                      <a:pt x="58" y="41"/>
                      <a:pt x="56" y="47"/>
                      <a:pt x="53" y="51"/>
                    </a:cubicBezTo>
                    <a:cubicBezTo>
                      <a:pt x="61" y="62"/>
                      <a:pt x="61" y="62"/>
                      <a:pt x="61" y="62"/>
                    </a:cubicBezTo>
                    <a:cubicBezTo>
                      <a:pt x="68" y="55"/>
                      <a:pt x="72" y="46"/>
                      <a:pt x="72" y="35"/>
                    </a:cubicBezTo>
                    <a:cubicBezTo>
                      <a:pt x="72" y="33"/>
                      <a:pt x="72" y="31"/>
                      <a:pt x="71" y="29"/>
                    </a:cubicBezTo>
                    <a:cubicBezTo>
                      <a:pt x="58" y="33"/>
                      <a:pt x="58" y="33"/>
                      <a:pt x="58" y="33"/>
                    </a:cubicBezTo>
                    <a:cubicBezTo>
                      <a:pt x="58" y="34"/>
                      <a:pt x="58" y="35"/>
                      <a:pt x="58" y="35"/>
                    </a:cubicBezTo>
                    <a:close/>
                    <a:moveTo>
                      <a:pt x="40" y="13"/>
                    </a:moveTo>
                    <a:cubicBezTo>
                      <a:pt x="47" y="15"/>
                      <a:pt x="52" y="19"/>
                      <a:pt x="56" y="24"/>
                    </a:cubicBezTo>
                    <a:cubicBezTo>
                      <a:pt x="68" y="20"/>
                      <a:pt x="68" y="20"/>
                      <a:pt x="68" y="20"/>
                    </a:cubicBezTo>
                    <a:cubicBezTo>
                      <a:pt x="63" y="9"/>
                      <a:pt x="53" y="1"/>
                      <a:pt x="40" y="0"/>
                    </a:cubicBezTo>
                    <a:lnTo>
                      <a:pt x="40" y="13"/>
                    </a:lnTo>
                    <a:close/>
                    <a:moveTo>
                      <a:pt x="16" y="24"/>
                    </a:moveTo>
                    <a:cubicBezTo>
                      <a:pt x="20" y="19"/>
                      <a:pt x="25" y="15"/>
                      <a:pt x="31" y="13"/>
                    </a:cubicBezTo>
                    <a:cubicBezTo>
                      <a:pt x="31" y="0"/>
                      <a:pt x="31" y="0"/>
                      <a:pt x="31" y="0"/>
                    </a:cubicBezTo>
                    <a:cubicBezTo>
                      <a:pt x="19" y="1"/>
                      <a:pt x="9" y="9"/>
                      <a:pt x="3" y="20"/>
                    </a:cubicBezTo>
                    <a:lnTo>
                      <a:pt x="16" y="24"/>
                    </a:lnTo>
                    <a:close/>
                    <a:moveTo>
                      <a:pt x="45" y="56"/>
                    </a:moveTo>
                    <a:cubicBezTo>
                      <a:pt x="42" y="57"/>
                      <a:pt x="39" y="58"/>
                      <a:pt x="36" y="58"/>
                    </a:cubicBezTo>
                    <a:cubicBezTo>
                      <a:pt x="33" y="58"/>
                      <a:pt x="30" y="57"/>
                      <a:pt x="27" y="56"/>
                    </a:cubicBezTo>
                    <a:cubicBezTo>
                      <a:pt x="19" y="67"/>
                      <a:pt x="19" y="67"/>
                      <a:pt x="19" y="67"/>
                    </a:cubicBezTo>
                    <a:cubicBezTo>
                      <a:pt x="24" y="70"/>
                      <a:pt x="30" y="71"/>
                      <a:pt x="36" y="71"/>
                    </a:cubicBezTo>
                    <a:cubicBezTo>
                      <a:pt x="42" y="71"/>
                      <a:pt x="48" y="70"/>
                      <a:pt x="53" y="67"/>
                    </a:cubicBezTo>
                    <a:lnTo>
                      <a:pt x="45"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88" name="Freeform 229"/>
              <p:cNvSpPr>
                <a:spLocks noEditPoints="1"/>
              </p:cNvSpPr>
              <p:nvPr/>
            </p:nvSpPr>
            <p:spPr bwMode="auto">
              <a:xfrm>
                <a:off x="8409033" y="762985"/>
                <a:ext cx="189861" cy="187904"/>
              </a:xfrm>
              <a:custGeom>
                <a:avLst/>
                <a:gdLst>
                  <a:gd name="T0" fmla="*/ 30 w 59"/>
                  <a:gd name="T1" fmla="*/ 0 h 59"/>
                  <a:gd name="T2" fmla="*/ 0 w 59"/>
                  <a:gd name="T3" fmla="*/ 29 h 59"/>
                  <a:gd name="T4" fmla="*/ 30 w 59"/>
                  <a:gd name="T5" fmla="*/ 59 h 59"/>
                  <a:gd name="T6" fmla="*/ 59 w 59"/>
                  <a:gd name="T7" fmla="*/ 29 h 59"/>
                  <a:gd name="T8" fmla="*/ 30 w 59"/>
                  <a:gd name="T9" fmla="*/ 0 h 59"/>
                  <a:gd name="T10" fmla="*/ 47 w 59"/>
                  <a:gd name="T11" fmla="*/ 25 h 59"/>
                  <a:gd name="T12" fmla="*/ 31 w 59"/>
                  <a:gd name="T13" fmla="*/ 47 h 59"/>
                  <a:gd name="T14" fmla="*/ 24 w 59"/>
                  <a:gd name="T15" fmla="*/ 44 h 59"/>
                  <a:gd name="T16" fmla="*/ 18 w 59"/>
                  <a:gd name="T17" fmla="*/ 27 h 59"/>
                  <a:gd name="T18" fmla="*/ 14 w 59"/>
                  <a:gd name="T19" fmla="*/ 28 h 59"/>
                  <a:gd name="T20" fmla="*/ 12 w 59"/>
                  <a:gd name="T21" fmla="*/ 26 h 59"/>
                  <a:gd name="T22" fmla="*/ 23 w 59"/>
                  <a:gd name="T23" fmla="*/ 18 h 59"/>
                  <a:gd name="T24" fmla="*/ 29 w 59"/>
                  <a:gd name="T25" fmla="*/ 30 h 59"/>
                  <a:gd name="T26" fmla="*/ 32 w 59"/>
                  <a:gd name="T27" fmla="*/ 37 h 59"/>
                  <a:gd name="T28" fmla="*/ 36 w 59"/>
                  <a:gd name="T29" fmla="*/ 31 h 59"/>
                  <a:gd name="T30" fmla="*/ 32 w 59"/>
                  <a:gd name="T31" fmla="*/ 26 h 59"/>
                  <a:gd name="T32" fmla="*/ 47 w 59"/>
                  <a:gd name="T33" fmla="*/ 25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9" h="59">
                    <a:moveTo>
                      <a:pt x="30" y="0"/>
                    </a:moveTo>
                    <a:cubicBezTo>
                      <a:pt x="14" y="0"/>
                      <a:pt x="0" y="13"/>
                      <a:pt x="0" y="29"/>
                    </a:cubicBezTo>
                    <a:cubicBezTo>
                      <a:pt x="0" y="45"/>
                      <a:pt x="14" y="59"/>
                      <a:pt x="30" y="59"/>
                    </a:cubicBezTo>
                    <a:cubicBezTo>
                      <a:pt x="46" y="59"/>
                      <a:pt x="59" y="45"/>
                      <a:pt x="59" y="29"/>
                    </a:cubicBezTo>
                    <a:cubicBezTo>
                      <a:pt x="59" y="13"/>
                      <a:pt x="46" y="0"/>
                      <a:pt x="30" y="0"/>
                    </a:cubicBezTo>
                    <a:close/>
                    <a:moveTo>
                      <a:pt x="47" y="25"/>
                    </a:moveTo>
                    <a:cubicBezTo>
                      <a:pt x="45" y="36"/>
                      <a:pt x="34" y="45"/>
                      <a:pt x="31" y="47"/>
                    </a:cubicBezTo>
                    <a:cubicBezTo>
                      <a:pt x="28" y="49"/>
                      <a:pt x="25" y="46"/>
                      <a:pt x="24" y="44"/>
                    </a:cubicBezTo>
                    <a:cubicBezTo>
                      <a:pt x="22" y="42"/>
                      <a:pt x="19" y="28"/>
                      <a:pt x="18" y="27"/>
                    </a:cubicBezTo>
                    <a:cubicBezTo>
                      <a:pt x="17" y="25"/>
                      <a:pt x="14" y="28"/>
                      <a:pt x="14" y="28"/>
                    </a:cubicBezTo>
                    <a:cubicBezTo>
                      <a:pt x="12" y="26"/>
                      <a:pt x="12" y="26"/>
                      <a:pt x="12" y="26"/>
                    </a:cubicBezTo>
                    <a:cubicBezTo>
                      <a:pt x="12" y="26"/>
                      <a:pt x="18" y="19"/>
                      <a:pt x="23" y="18"/>
                    </a:cubicBezTo>
                    <a:cubicBezTo>
                      <a:pt x="28" y="17"/>
                      <a:pt x="28" y="25"/>
                      <a:pt x="29" y="30"/>
                    </a:cubicBezTo>
                    <a:cubicBezTo>
                      <a:pt x="30" y="34"/>
                      <a:pt x="31" y="37"/>
                      <a:pt x="32" y="37"/>
                    </a:cubicBezTo>
                    <a:cubicBezTo>
                      <a:pt x="33" y="37"/>
                      <a:pt x="34" y="34"/>
                      <a:pt x="36" y="31"/>
                    </a:cubicBezTo>
                    <a:cubicBezTo>
                      <a:pt x="39" y="27"/>
                      <a:pt x="36" y="23"/>
                      <a:pt x="32" y="26"/>
                    </a:cubicBezTo>
                    <a:cubicBezTo>
                      <a:pt x="34" y="16"/>
                      <a:pt x="49" y="14"/>
                      <a:pt x="47"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grpSp>
      </p:grpSp>
      <p:sp>
        <p:nvSpPr>
          <p:cNvPr id="230" name="Text Placeholder 33"/>
          <p:cNvSpPr txBox="1">
            <a:spLocks/>
          </p:cNvSpPr>
          <p:nvPr/>
        </p:nvSpPr>
        <p:spPr>
          <a:xfrm>
            <a:off x="6336238" y="5243221"/>
            <a:ext cx="9028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defRPr sz="1400" b="1">
                <a:solidFill>
                  <a:schemeClr val="tx1">
                    <a:lumMod val="75000"/>
                    <a:lumOff val="25000"/>
                  </a:schemeClr>
                </a:solidFill>
                <a:latin typeface="+mn-ea"/>
              </a:defRPr>
            </a:lvl1pPr>
          </a:lstStyle>
          <a:p>
            <a:r>
              <a:rPr lang="zh-CN" altLang="en-US" dirty="0" smtClean="0">
                <a:solidFill>
                  <a:prstClr val="white"/>
                </a:solidFill>
              </a:rPr>
              <a:t>添加标题</a:t>
            </a:r>
            <a:endParaRPr lang="en-AU" dirty="0">
              <a:solidFill>
                <a:prstClr val="white"/>
              </a:solidFill>
            </a:endParaRPr>
          </a:p>
        </p:txBody>
      </p:sp>
      <p:sp>
        <p:nvSpPr>
          <p:cNvPr id="231" name="Text Placeholder 33"/>
          <p:cNvSpPr txBox="1">
            <a:spLocks/>
          </p:cNvSpPr>
          <p:nvPr/>
        </p:nvSpPr>
        <p:spPr>
          <a:xfrm>
            <a:off x="7645151" y="5249292"/>
            <a:ext cx="89800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defRPr sz="1400" b="1">
                <a:solidFill>
                  <a:schemeClr val="tx1">
                    <a:lumMod val="75000"/>
                    <a:lumOff val="25000"/>
                  </a:schemeClr>
                </a:solidFill>
                <a:latin typeface="+mn-ea"/>
              </a:defRPr>
            </a:lvl1pPr>
          </a:lstStyle>
          <a:p>
            <a:r>
              <a:rPr lang="zh-CN" altLang="en-US" dirty="0">
                <a:solidFill>
                  <a:prstClr val="white"/>
                </a:solidFill>
              </a:rPr>
              <a:t>添加标题</a:t>
            </a:r>
            <a:endParaRPr lang="en-AU" altLang="zh-CN" dirty="0">
              <a:solidFill>
                <a:prstClr val="white"/>
              </a:solidFill>
            </a:endParaRPr>
          </a:p>
        </p:txBody>
      </p:sp>
      <p:sp>
        <p:nvSpPr>
          <p:cNvPr id="232" name="Text Placeholder 33"/>
          <p:cNvSpPr txBox="1">
            <a:spLocks/>
          </p:cNvSpPr>
          <p:nvPr/>
        </p:nvSpPr>
        <p:spPr>
          <a:xfrm>
            <a:off x="8808993" y="5243220"/>
            <a:ext cx="9028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defRPr sz="1400" b="1">
                <a:solidFill>
                  <a:schemeClr val="tx1">
                    <a:lumMod val="75000"/>
                    <a:lumOff val="25000"/>
                  </a:schemeClr>
                </a:solidFill>
                <a:latin typeface="+mn-ea"/>
              </a:defRPr>
            </a:lvl1pPr>
          </a:lstStyle>
          <a:p>
            <a:r>
              <a:rPr lang="zh-CN" altLang="en-US" dirty="0">
                <a:solidFill>
                  <a:prstClr val="white"/>
                </a:solidFill>
              </a:rPr>
              <a:t>添加标题</a:t>
            </a:r>
            <a:endParaRPr lang="en-AU" altLang="zh-CN" dirty="0">
              <a:solidFill>
                <a:prstClr val="white"/>
              </a:solidFill>
            </a:endParaRPr>
          </a:p>
        </p:txBody>
      </p:sp>
      <p:sp>
        <p:nvSpPr>
          <p:cNvPr id="233" name="Text Placeholder 33"/>
          <p:cNvSpPr txBox="1">
            <a:spLocks/>
          </p:cNvSpPr>
          <p:nvPr/>
        </p:nvSpPr>
        <p:spPr>
          <a:xfrm>
            <a:off x="10266182" y="5243220"/>
            <a:ext cx="9028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defRPr sz="1400" b="1">
                <a:solidFill>
                  <a:schemeClr val="tx1">
                    <a:lumMod val="75000"/>
                    <a:lumOff val="25000"/>
                  </a:schemeClr>
                </a:solidFill>
                <a:latin typeface="+mn-ea"/>
              </a:defRPr>
            </a:lvl1pPr>
          </a:lstStyle>
          <a:p>
            <a:r>
              <a:rPr lang="zh-CN" altLang="en-US" dirty="0">
                <a:solidFill>
                  <a:prstClr val="white"/>
                </a:solidFill>
              </a:rPr>
              <a:t>添加标题</a:t>
            </a:r>
            <a:endParaRPr lang="en-AU" altLang="zh-CN" dirty="0">
              <a:solidFill>
                <a:prstClr val="white"/>
              </a:solidFill>
            </a:endParaRPr>
          </a:p>
        </p:txBody>
      </p:sp>
      <p:sp>
        <p:nvSpPr>
          <p:cNvPr id="234" name="文本框 233"/>
          <p:cNvSpPr txBox="1"/>
          <p:nvPr/>
        </p:nvSpPr>
        <p:spPr>
          <a:xfrm>
            <a:off x="6380978" y="2187687"/>
            <a:ext cx="4920205" cy="2135136"/>
          </a:xfrm>
          <a:prstGeom prst="rect">
            <a:avLst/>
          </a:prstGeom>
          <a:noFill/>
        </p:spPr>
        <p:txBody>
          <a:bodyPr wrap="square" rtlCol="0">
            <a:spAutoFit/>
          </a:bodyPr>
          <a:lstStyle/>
          <a:p>
            <a:pPr algn="just" defTabSz="866943" fontAlgn="base">
              <a:lnSpc>
                <a:spcPct val="120000"/>
              </a:lnSpc>
              <a:spcBef>
                <a:spcPct val="0"/>
              </a:spcBef>
              <a:spcAft>
                <a:spcPct val="0"/>
              </a:spcAft>
            </a:pPr>
            <a:r>
              <a:rPr lang="zh-CN" altLang="en-US" sz="16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请插入文本内容请插入文本内容请插入文本内容请插入文本</a:t>
            </a:r>
            <a:r>
              <a:rPr lang="zh-CN" altLang="en-US" sz="1600" dirty="0" smtClean="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内容</a:t>
            </a:r>
            <a:r>
              <a:rPr lang="zh-CN" altLang="en-US" sz="16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请插入文本内容请插入文本内容请插入文本内容请插入文本</a:t>
            </a:r>
            <a:r>
              <a:rPr lang="zh-CN" altLang="en-US" sz="1600" dirty="0" smtClean="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内容</a:t>
            </a:r>
            <a:r>
              <a:rPr lang="zh-CN" altLang="en-US" sz="16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请插入文本内容请插入文本内容请插入文本内容请插入文本</a:t>
            </a:r>
            <a:r>
              <a:rPr lang="zh-CN" altLang="en-US" sz="1600" dirty="0" smtClean="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内容</a:t>
            </a:r>
            <a:r>
              <a:rPr lang="zh-CN" altLang="en-US" sz="16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请插入文本内容请插入文本内容请插入文本内容请插入文本</a:t>
            </a:r>
            <a:r>
              <a:rPr lang="zh-CN" altLang="en-US" sz="1600" dirty="0" smtClean="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内容</a:t>
            </a:r>
            <a:r>
              <a:rPr lang="zh-CN" altLang="en-US" sz="16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请插入文本内容请插入文本内容请插入文本内容请插入文本</a:t>
            </a:r>
            <a:r>
              <a:rPr lang="zh-CN" altLang="en-US" sz="1600" dirty="0" smtClean="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内容</a:t>
            </a:r>
            <a:endParaRPr lang="en-GB" altLang="zh-CN" sz="16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235" name="组合 234"/>
          <p:cNvGrpSpPr/>
          <p:nvPr/>
        </p:nvGrpSpPr>
        <p:grpSpPr>
          <a:xfrm>
            <a:off x="7822099" y="4559451"/>
            <a:ext cx="585787" cy="585787"/>
            <a:chOff x="2218597" y="4556558"/>
            <a:chExt cx="585787" cy="585787"/>
          </a:xfrm>
        </p:grpSpPr>
        <p:sp>
          <p:nvSpPr>
            <p:cNvPr id="236" name="Oval 105"/>
            <p:cNvSpPr/>
            <p:nvPr/>
          </p:nvSpPr>
          <p:spPr>
            <a:xfrm>
              <a:off x="2218597" y="4556558"/>
              <a:ext cx="585787" cy="58578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dirty="0">
                <a:solidFill>
                  <a:prstClr val="white"/>
                </a:solidFill>
              </a:endParaRPr>
            </a:p>
          </p:txBody>
        </p:sp>
        <p:sp useBgFill="1">
          <p:nvSpPr>
            <p:cNvPr id="237" name="Freeform 132"/>
            <p:cNvSpPr>
              <a:spLocks noEditPoints="1"/>
            </p:cNvSpPr>
            <p:nvPr/>
          </p:nvSpPr>
          <p:spPr bwMode="auto">
            <a:xfrm>
              <a:off x="2347209" y="4733834"/>
              <a:ext cx="328563" cy="231234"/>
            </a:xfrm>
            <a:custGeom>
              <a:avLst/>
              <a:gdLst>
                <a:gd name="T0" fmla="*/ 0 w 530"/>
                <a:gd name="T1" fmla="*/ 373 h 373"/>
                <a:gd name="T2" fmla="*/ 530 w 530"/>
                <a:gd name="T3" fmla="*/ 373 h 373"/>
                <a:gd name="T4" fmla="*/ 530 w 530"/>
                <a:gd name="T5" fmla="*/ 0 h 373"/>
                <a:gd name="T6" fmla="*/ 0 w 530"/>
                <a:gd name="T7" fmla="*/ 0 h 373"/>
                <a:gd name="T8" fmla="*/ 0 w 530"/>
                <a:gd name="T9" fmla="*/ 373 h 373"/>
                <a:gd name="T10" fmla="*/ 510 w 530"/>
                <a:gd name="T11" fmla="*/ 36 h 373"/>
                <a:gd name="T12" fmla="*/ 343 w 530"/>
                <a:gd name="T13" fmla="*/ 183 h 373"/>
                <a:gd name="T14" fmla="*/ 510 w 530"/>
                <a:gd name="T15" fmla="*/ 337 h 373"/>
                <a:gd name="T16" fmla="*/ 510 w 530"/>
                <a:gd name="T17" fmla="*/ 354 h 373"/>
                <a:gd name="T18" fmla="*/ 321 w 530"/>
                <a:gd name="T19" fmla="*/ 200 h 373"/>
                <a:gd name="T20" fmla="*/ 264 w 530"/>
                <a:gd name="T21" fmla="*/ 248 h 373"/>
                <a:gd name="T22" fmla="*/ 206 w 530"/>
                <a:gd name="T23" fmla="*/ 200 h 373"/>
                <a:gd name="T24" fmla="*/ 17 w 530"/>
                <a:gd name="T25" fmla="*/ 354 h 373"/>
                <a:gd name="T26" fmla="*/ 17 w 530"/>
                <a:gd name="T27" fmla="*/ 337 h 373"/>
                <a:gd name="T28" fmla="*/ 187 w 530"/>
                <a:gd name="T29" fmla="*/ 183 h 373"/>
                <a:gd name="T30" fmla="*/ 17 w 530"/>
                <a:gd name="T31" fmla="*/ 36 h 373"/>
                <a:gd name="T32" fmla="*/ 17 w 530"/>
                <a:gd name="T33" fmla="*/ 19 h 373"/>
                <a:gd name="T34" fmla="*/ 264 w 530"/>
                <a:gd name="T35" fmla="*/ 195 h 373"/>
                <a:gd name="T36" fmla="*/ 510 w 530"/>
                <a:gd name="T37" fmla="*/ 19 h 373"/>
                <a:gd name="T38" fmla="*/ 510 w 530"/>
                <a:gd name="T39" fmla="*/ 36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0" h="373">
                  <a:moveTo>
                    <a:pt x="0" y="373"/>
                  </a:moveTo>
                  <a:lnTo>
                    <a:pt x="530" y="373"/>
                  </a:lnTo>
                  <a:lnTo>
                    <a:pt x="530" y="0"/>
                  </a:lnTo>
                  <a:lnTo>
                    <a:pt x="0" y="0"/>
                  </a:lnTo>
                  <a:lnTo>
                    <a:pt x="0" y="373"/>
                  </a:lnTo>
                  <a:close/>
                  <a:moveTo>
                    <a:pt x="510" y="36"/>
                  </a:moveTo>
                  <a:lnTo>
                    <a:pt x="343" y="183"/>
                  </a:lnTo>
                  <a:lnTo>
                    <a:pt x="510" y="337"/>
                  </a:lnTo>
                  <a:lnTo>
                    <a:pt x="510" y="354"/>
                  </a:lnTo>
                  <a:lnTo>
                    <a:pt x="321" y="200"/>
                  </a:lnTo>
                  <a:lnTo>
                    <a:pt x="264" y="248"/>
                  </a:lnTo>
                  <a:lnTo>
                    <a:pt x="206" y="200"/>
                  </a:lnTo>
                  <a:lnTo>
                    <a:pt x="17" y="354"/>
                  </a:lnTo>
                  <a:lnTo>
                    <a:pt x="17" y="337"/>
                  </a:lnTo>
                  <a:lnTo>
                    <a:pt x="187" y="183"/>
                  </a:lnTo>
                  <a:lnTo>
                    <a:pt x="17" y="36"/>
                  </a:lnTo>
                  <a:lnTo>
                    <a:pt x="17" y="19"/>
                  </a:lnTo>
                  <a:lnTo>
                    <a:pt x="264" y="195"/>
                  </a:lnTo>
                  <a:lnTo>
                    <a:pt x="510" y="19"/>
                  </a:lnTo>
                  <a:lnTo>
                    <a:pt x="510" y="36"/>
                  </a:lnTo>
                  <a:close/>
                </a:path>
              </a:pathLst>
            </a:custGeom>
            <a:ln>
              <a:noFill/>
            </a:ln>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grpSp>
      <p:grpSp>
        <p:nvGrpSpPr>
          <p:cNvPr id="238" name="组合 237"/>
          <p:cNvGrpSpPr/>
          <p:nvPr/>
        </p:nvGrpSpPr>
        <p:grpSpPr>
          <a:xfrm>
            <a:off x="6489141" y="4553380"/>
            <a:ext cx="585787" cy="585787"/>
            <a:chOff x="885639" y="4550487"/>
            <a:chExt cx="585787" cy="585787"/>
          </a:xfrm>
        </p:grpSpPr>
        <p:sp>
          <p:nvSpPr>
            <p:cNvPr id="239" name="Oval 103"/>
            <p:cNvSpPr/>
            <p:nvPr/>
          </p:nvSpPr>
          <p:spPr>
            <a:xfrm>
              <a:off x="885639" y="4550487"/>
              <a:ext cx="585787" cy="58578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endParaRPr>
            </a:p>
          </p:txBody>
        </p:sp>
        <p:sp useBgFill="1">
          <p:nvSpPr>
            <p:cNvPr id="240" name="Freeform 133"/>
            <p:cNvSpPr>
              <a:spLocks noEditPoints="1"/>
            </p:cNvSpPr>
            <p:nvPr/>
          </p:nvSpPr>
          <p:spPr bwMode="auto">
            <a:xfrm>
              <a:off x="1007710" y="4672877"/>
              <a:ext cx="341645" cy="341007"/>
            </a:xfrm>
            <a:custGeom>
              <a:avLst/>
              <a:gdLst>
                <a:gd name="T0" fmla="*/ 120 w 223"/>
                <a:gd name="T1" fmla="*/ 86 h 223"/>
                <a:gd name="T2" fmla="*/ 120 w 223"/>
                <a:gd name="T3" fmla="*/ 69 h 223"/>
                <a:gd name="T4" fmla="*/ 163 w 223"/>
                <a:gd name="T5" fmla="*/ 69 h 223"/>
                <a:gd name="T6" fmla="*/ 163 w 223"/>
                <a:gd name="T7" fmla="*/ 0 h 223"/>
                <a:gd name="T8" fmla="*/ 60 w 223"/>
                <a:gd name="T9" fmla="*/ 0 h 223"/>
                <a:gd name="T10" fmla="*/ 60 w 223"/>
                <a:gd name="T11" fmla="*/ 69 h 223"/>
                <a:gd name="T12" fmla="*/ 103 w 223"/>
                <a:gd name="T13" fmla="*/ 69 h 223"/>
                <a:gd name="T14" fmla="*/ 103 w 223"/>
                <a:gd name="T15" fmla="*/ 86 h 223"/>
                <a:gd name="T16" fmla="*/ 43 w 223"/>
                <a:gd name="T17" fmla="*/ 86 h 223"/>
                <a:gd name="T18" fmla="*/ 43 w 223"/>
                <a:gd name="T19" fmla="*/ 78 h 223"/>
                <a:gd name="T20" fmla="*/ 18 w 223"/>
                <a:gd name="T21" fmla="*/ 78 h 223"/>
                <a:gd name="T22" fmla="*/ 18 w 223"/>
                <a:gd name="T23" fmla="*/ 86 h 223"/>
                <a:gd name="T24" fmla="*/ 0 w 223"/>
                <a:gd name="T25" fmla="*/ 86 h 223"/>
                <a:gd name="T26" fmla="*/ 0 w 223"/>
                <a:gd name="T27" fmla="*/ 223 h 223"/>
                <a:gd name="T28" fmla="*/ 223 w 223"/>
                <a:gd name="T29" fmla="*/ 223 h 223"/>
                <a:gd name="T30" fmla="*/ 223 w 223"/>
                <a:gd name="T31" fmla="*/ 86 h 223"/>
                <a:gd name="T32" fmla="*/ 120 w 223"/>
                <a:gd name="T33" fmla="*/ 86 h 223"/>
                <a:gd name="T34" fmla="*/ 69 w 223"/>
                <a:gd name="T35" fmla="*/ 9 h 223"/>
                <a:gd name="T36" fmla="*/ 155 w 223"/>
                <a:gd name="T37" fmla="*/ 9 h 223"/>
                <a:gd name="T38" fmla="*/ 155 w 223"/>
                <a:gd name="T39" fmla="*/ 60 h 223"/>
                <a:gd name="T40" fmla="*/ 69 w 223"/>
                <a:gd name="T41" fmla="*/ 60 h 223"/>
                <a:gd name="T42" fmla="*/ 69 w 223"/>
                <a:gd name="T43" fmla="*/ 9 h 223"/>
                <a:gd name="T44" fmla="*/ 112 w 223"/>
                <a:gd name="T45" fmla="*/ 198 h 223"/>
                <a:gd name="T46" fmla="*/ 69 w 223"/>
                <a:gd name="T47" fmla="*/ 155 h 223"/>
                <a:gd name="T48" fmla="*/ 112 w 223"/>
                <a:gd name="T49" fmla="*/ 112 h 223"/>
                <a:gd name="T50" fmla="*/ 155 w 223"/>
                <a:gd name="T51" fmla="*/ 155 h 223"/>
                <a:gd name="T52" fmla="*/ 112 w 223"/>
                <a:gd name="T53" fmla="*/ 198 h 223"/>
                <a:gd name="T54" fmla="*/ 206 w 223"/>
                <a:gd name="T55" fmla="*/ 112 h 223"/>
                <a:gd name="T56" fmla="*/ 180 w 223"/>
                <a:gd name="T57" fmla="*/ 112 h 223"/>
                <a:gd name="T58" fmla="*/ 180 w 223"/>
                <a:gd name="T59" fmla="*/ 103 h 223"/>
                <a:gd name="T60" fmla="*/ 206 w 223"/>
                <a:gd name="T61" fmla="*/ 103 h 223"/>
                <a:gd name="T62" fmla="*/ 206 w 223"/>
                <a:gd name="T63" fmla="*/ 112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3" h="223">
                  <a:moveTo>
                    <a:pt x="120" y="86"/>
                  </a:moveTo>
                  <a:cubicBezTo>
                    <a:pt x="120" y="69"/>
                    <a:pt x="120" y="69"/>
                    <a:pt x="120" y="69"/>
                  </a:cubicBezTo>
                  <a:cubicBezTo>
                    <a:pt x="163" y="69"/>
                    <a:pt x="163" y="69"/>
                    <a:pt x="163" y="69"/>
                  </a:cubicBezTo>
                  <a:cubicBezTo>
                    <a:pt x="163" y="0"/>
                    <a:pt x="163" y="0"/>
                    <a:pt x="163" y="0"/>
                  </a:cubicBezTo>
                  <a:cubicBezTo>
                    <a:pt x="60" y="0"/>
                    <a:pt x="60" y="0"/>
                    <a:pt x="60" y="0"/>
                  </a:cubicBezTo>
                  <a:cubicBezTo>
                    <a:pt x="60" y="69"/>
                    <a:pt x="60" y="69"/>
                    <a:pt x="60" y="69"/>
                  </a:cubicBezTo>
                  <a:cubicBezTo>
                    <a:pt x="103" y="69"/>
                    <a:pt x="103" y="69"/>
                    <a:pt x="103" y="69"/>
                  </a:cubicBezTo>
                  <a:cubicBezTo>
                    <a:pt x="103" y="86"/>
                    <a:pt x="103" y="86"/>
                    <a:pt x="103" y="86"/>
                  </a:cubicBezTo>
                  <a:cubicBezTo>
                    <a:pt x="43" y="86"/>
                    <a:pt x="43" y="86"/>
                    <a:pt x="43" y="86"/>
                  </a:cubicBezTo>
                  <a:cubicBezTo>
                    <a:pt x="43" y="78"/>
                    <a:pt x="43" y="78"/>
                    <a:pt x="43" y="78"/>
                  </a:cubicBezTo>
                  <a:cubicBezTo>
                    <a:pt x="18" y="78"/>
                    <a:pt x="18" y="78"/>
                    <a:pt x="18" y="78"/>
                  </a:cubicBezTo>
                  <a:cubicBezTo>
                    <a:pt x="18" y="86"/>
                    <a:pt x="18" y="86"/>
                    <a:pt x="18" y="86"/>
                  </a:cubicBezTo>
                  <a:cubicBezTo>
                    <a:pt x="0" y="86"/>
                    <a:pt x="0" y="86"/>
                    <a:pt x="0" y="86"/>
                  </a:cubicBezTo>
                  <a:cubicBezTo>
                    <a:pt x="0" y="223"/>
                    <a:pt x="0" y="223"/>
                    <a:pt x="0" y="223"/>
                  </a:cubicBezTo>
                  <a:cubicBezTo>
                    <a:pt x="223" y="223"/>
                    <a:pt x="223" y="223"/>
                    <a:pt x="223" y="223"/>
                  </a:cubicBezTo>
                  <a:cubicBezTo>
                    <a:pt x="223" y="86"/>
                    <a:pt x="223" y="86"/>
                    <a:pt x="223" y="86"/>
                  </a:cubicBezTo>
                  <a:cubicBezTo>
                    <a:pt x="120" y="86"/>
                    <a:pt x="120" y="86"/>
                    <a:pt x="120" y="86"/>
                  </a:cubicBezTo>
                  <a:moveTo>
                    <a:pt x="69" y="9"/>
                  </a:moveTo>
                  <a:cubicBezTo>
                    <a:pt x="155" y="9"/>
                    <a:pt x="155" y="9"/>
                    <a:pt x="155" y="9"/>
                  </a:cubicBezTo>
                  <a:cubicBezTo>
                    <a:pt x="155" y="60"/>
                    <a:pt x="155" y="60"/>
                    <a:pt x="155" y="60"/>
                  </a:cubicBezTo>
                  <a:cubicBezTo>
                    <a:pt x="69" y="60"/>
                    <a:pt x="69" y="60"/>
                    <a:pt x="69" y="60"/>
                  </a:cubicBezTo>
                  <a:lnTo>
                    <a:pt x="69" y="9"/>
                  </a:lnTo>
                  <a:close/>
                  <a:moveTo>
                    <a:pt x="112" y="198"/>
                  </a:moveTo>
                  <a:cubicBezTo>
                    <a:pt x="88" y="198"/>
                    <a:pt x="69" y="178"/>
                    <a:pt x="69" y="155"/>
                  </a:cubicBezTo>
                  <a:cubicBezTo>
                    <a:pt x="69" y="131"/>
                    <a:pt x="88" y="112"/>
                    <a:pt x="112" y="112"/>
                  </a:cubicBezTo>
                  <a:cubicBezTo>
                    <a:pt x="136" y="112"/>
                    <a:pt x="155" y="131"/>
                    <a:pt x="155" y="155"/>
                  </a:cubicBezTo>
                  <a:cubicBezTo>
                    <a:pt x="155" y="178"/>
                    <a:pt x="136" y="198"/>
                    <a:pt x="112" y="198"/>
                  </a:cubicBezTo>
                  <a:moveTo>
                    <a:pt x="206" y="112"/>
                  </a:moveTo>
                  <a:cubicBezTo>
                    <a:pt x="180" y="112"/>
                    <a:pt x="180" y="112"/>
                    <a:pt x="180" y="112"/>
                  </a:cubicBezTo>
                  <a:cubicBezTo>
                    <a:pt x="180" y="103"/>
                    <a:pt x="180" y="103"/>
                    <a:pt x="180" y="103"/>
                  </a:cubicBezTo>
                  <a:cubicBezTo>
                    <a:pt x="206" y="103"/>
                    <a:pt x="206" y="103"/>
                    <a:pt x="206" y="103"/>
                  </a:cubicBezTo>
                  <a:lnTo>
                    <a:pt x="206" y="112"/>
                  </a:lnTo>
                  <a:close/>
                </a:path>
              </a:pathLst>
            </a:custGeom>
            <a:ln>
              <a:noFill/>
            </a:ln>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grpSp>
      <p:grpSp>
        <p:nvGrpSpPr>
          <p:cNvPr id="241" name="组合 240"/>
          <p:cNvGrpSpPr/>
          <p:nvPr/>
        </p:nvGrpSpPr>
        <p:grpSpPr>
          <a:xfrm>
            <a:off x="9155057" y="4553379"/>
            <a:ext cx="585787" cy="585787"/>
            <a:chOff x="3551555" y="4550486"/>
            <a:chExt cx="585787" cy="585787"/>
          </a:xfrm>
        </p:grpSpPr>
        <p:sp>
          <p:nvSpPr>
            <p:cNvPr id="242" name="Oval 107"/>
            <p:cNvSpPr/>
            <p:nvPr/>
          </p:nvSpPr>
          <p:spPr>
            <a:xfrm>
              <a:off x="3551555" y="4550486"/>
              <a:ext cx="585787" cy="58578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dirty="0">
                <a:solidFill>
                  <a:prstClr val="white"/>
                </a:solidFill>
              </a:endParaRPr>
            </a:p>
          </p:txBody>
        </p:sp>
        <p:grpSp>
          <p:nvGrpSpPr>
            <p:cNvPr id="243" name="Group 134"/>
            <p:cNvGrpSpPr/>
            <p:nvPr/>
          </p:nvGrpSpPr>
          <p:grpSpPr>
            <a:xfrm>
              <a:off x="3709614" y="4631336"/>
              <a:ext cx="269668" cy="424087"/>
              <a:chOff x="871537" y="574552"/>
              <a:chExt cx="568325" cy="893763"/>
            </a:xfrm>
            <a:solidFill>
              <a:schemeClr val="bg1"/>
            </a:solidFill>
          </p:grpSpPr>
          <p:sp useBgFill="1">
            <p:nvSpPr>
              <p:cNvPr id="244" name="Freeform 135"/>
              <p:cNvSpPr>
                <a:spLocks noEditPoints="1"/>
              </p:cNvSpPr>
              <p:nvPr/>
            </p:nvSpPr>
            <p:spPr bwMode="auto">
              <a:xfrm>
                <a:off x="871537" y="574552"/>
                <a:ext cx="568325" cy="893763"/>
              </a:xfrm>
              <a:custGeom>
                <a:avLst/>
                <a:gdLst>
                  <a:gd name="T0" fmla="*/ 141 w 148"/>
                  <a:gd name="T1" fmla="*/ 39 h 235"/>
                  <a:gd name="T2" fmla="*/ 92 w 148"/>
                  <a:gd name="T3" fmla="*/ 5 h 235"/>
                  <a:gd name="T4" fmla="*/ 30 w 148"/>
                  <a:gd name="T5" fmla="*/ 15 h 235"/>
                  <a:gd name="T6" fmla="*/ 14 w 148"/>
                  <a:gd name="T7" fmla="*/ 108 h 235"/>
                  <a:gd name="T8" fmla="*/ 13 w 148"/>
                  <a:gd name="T9" fmla="*/ 178 h 235"/>
                  <a:gd name="T10" fmla="*/ 41 w 148"/>
                  <a:gd name="T11" fmla="*/ 223 h 235"/>
                  <a:gd name="T12" fmla="*/ 122 w 148"/>
                  <a:gd name="T13" fmla="*/ 217 h 235"/>
                  <a:gd name="T14" fmla="*/ 141 w 148"/>
                  <a:gd name="T15" fmla="*/ 164 h 235"/>
                  <a:gd name="T16" fmla="*/ 143 w 148"/>
                  <a:gd name="T17" fmla="*/ 109 h 235"/>
                  <a:gd name="T18" fmla="*/ 141 w 148"/>
                  <a:gd name="T19" fmla="*/ 39 h 235"/>
                  <a:gd name="T20" fmla="*/ 96 w 148"/>
                  <a:gd name="T21" fmla="*/ 68 h 235"/>
                  <a:gd name="T22" fmla="*/ 79 w 148"/>
                  <a:gd name="T23" fmla="*/ 101 h 235"/>
                  <a:gd name="T24" fmla="*/ 64 w 148"/>
                  <a:gd name="T25" fmla="*/ 82 h 235"/>
                  <a:gd name="T26" fmla="*/ 72 w 148"/>
                  <a:gd name="T27" fmla="*/ 15 h 235"/>
                  <a:gd name="T28" fmla="*/ 81 w 148"/>
                  <a:gd name="T29" fmla="*/ 14 h 235"/>
                  <a:gd name="T30" fmla="*/ 96 w 148"/>
                  <a:gd name="T31" fmla="*/ 6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8" h="235">
                    <a:moveTo>
                      <a:pt x="141" y="39"/>
                    </a:moveTo>
                    <a:cubicBezTo>
                      <a:pt x="138" y="20"/>
                      <a:pt x="120" y="11"/>
                      <a:pt x="92" y="5"/>
                    </a:cubicBezTo>
                    <a:cubicBezTo>
                      <a:pt x="64" y="0"/>
                      <a:pt x="30" y="15"/>
                      <a:pt x="30" y="15"/>
                    </a:cubicBezTo>
                    <a:cubicBezTo>
                      <a:pt x="0" y="31"/>
                      <a:pt x="14" y="103"/>
                      <a:pt x="14" y="108"/>
                    </a:cubicBezTo>
                    <a:cubicBezTo>
                      <a:pt x="15" y="113"/>
                      <a:pt x="13" y="172"/>
                      <a:pt x="13" y="178"/>
                    </a:cubicBezTo>
                    <a:cubicBezTo>
                      <a:pt x="13" y="185"/>
                      <a:pt x="20" y="211"/>
                      <a:pt x="41" y="223"/>
                    </a:cubicBezTo>
                    <a:cubicBezTo>
                      <a:pt x="62" y="235"/>
                      <a:pt x="101" y="235"/>
                      <a:pt x="122" y="217"/>
                    </a:cubicBezTo>
                    <a:cubicBezTo>
                      <a:pt x="144" y="199"/>
                      <a:pt x="141" y="166"/>
                      <a:pt x="141" y="164"/>
                    </a:cubicBezTo>
                    <a:cubicBezTo>
                      <a:pt x="142" y="162"/>
                      <a:pt x="138" y="127"/>
                      <a:pt x="143" y="109"/>
                    </a:cubicBezTo>
                    <a:cubicBezTo>
                      <a:pt x="148" y="92"/>
                      <a:pt x="144" y="58"/>
                      <a:pt x="141" y="39"/>
                    </a:cubicBezTo>
                    <a:moveTo>
                      <a:pt x="96" y="68"/>
                    </a:moveTo>
                    <a:cubicBezTo>
                      <a:pt x="94" y="90"/>
                      <a:pt x="87" y="100"/>
                      <a:pt x="79" y="101"/>
                    </a:cubicBezTo>
                    <a:cubicBezTo>
                      <a:pt x="70" y="103"/>
                      <a:pt x="64" y="82"/>
                      <a:pt x="64" y="82"/>
                    </a:cubicBezTo>
                    <a:cubicBezTo>
                      <a:pt x="54" y="33"/>
                      <a:pt x="69" y="19"/>
                      <a:pt x="72" y="15"/>
                    </a:cubicBezTo>
                    <a:cubicBezTo>
                      <a:pt x="75" y="11"/>
                      <a:pt x="81" y="14"/>
                      <a:pt x="81" y="14"/>
                    </a:cubicBezTo>
                    <a:cubicBezTo>
                      <a:pt x="96" y="25"/>
                      <a:pt x="98" y="46"/>
                      <a:pt x="96" y="68"/>
                    </a:cubicBezTo>
                  </a:path>
                </a:pathLst>
              </a:custGeom>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sp>
            <p:nvSpPr>
              <p:cNvPr id="245" name="Freeform 136"/>
              <p:cNvSpPr>
                <a:spLocks/>
              </p:cNvSpPr>
              <p:nvPr/>
            </p:nvSpPr>
            <p:spPr bwMode="auto">
              <a:xfrm>
                <a:off x="1139825" y="666627"/>
                <a:ext cx="69850" cy="155575"/>
              </a:xfrm>
              <a:custGeom>
                <a:avLst/>
                <a:gdLst>
                  <a:gd name="T0" fmla="*/ 9 w 18"/>
                  <a:gd name="T1" fmla="*/ 2 h 41"/>
                  <a:gd name="T2" fmla="*/ 0 w 18"/>
                  <a:gd name="T3" fmla="*/ 12 h 41"/>
                  <a:gd name="T4" fmla="*/ 7 w 18"/>
                  <a:gd name="T5" fmla="*/ 41 h 41"/>
                  <a:gd name="T6" fmla="*/ 18 w 18"/>
                  <a:gd name="T7" fmla="*/ 21 h 41"/>
                  <a:gd name="T8" fmla="*/ 9 w 18"/>
                  <a:gd name="T9" fmla="*/ 2 h 41"/>
                </a:gdLst>
                <a:ahLst/>
                <a:cxnLst>
                  <a:cxn ang="0">
                    <a:pos x="T0" y="T1"/>
                  </a:cxn>
                  <a:cxn ang="0">
                    <a:pos x="T2" y="T3"/>
                  </a:cxn>
                  <a:cxn ang="0">
                    <a:pos x="T4" y="T5"/>
                  </a:cxn>
                  <a:cxn ang="0">
                    <a:pos x="T6" y="T7"/>
                  </a:cxn>
                  <a:cxn ang="0">
                    <a:pos x="T8" y="T9"/>
                  </a:cxn>
                </a:cxnLst>
                <a:rect l="0" t="0" r="r" b="b"/>
                <a:pathLst>
                  <a:path w="18" h="41">
                    <a:moveTo>
                      <a:pt x="9" y="2"/>
                    </a:moveTo>
                    <a:cubicBezTo>
                      <a:pt x="9" y="2"/>
                      <a:pt x="1" y="0"/>
                      <a:pt x="0" y="12"/>
                    </a:cubicBezTo>
                    <a:cubicBezTo>
                      <a:pt x="0" y="23"/>
                      <a:pt x="0" y="40"/>
                      <a:pt x="7" y="41"/>
                    </a:cubicBezTo>
                    <a:cubicBezTo>
                      <a:pt x="15" y="41"/>
                      <a:pt x="18" y="34"/>
                      <a:pt x="18" y="21"/>
                    </a:cubicBezTo>
                    <a:cubicBezTo>
                      <a:pt x="17" y="8"/>
                      <a:pt x="14" y="4"/>
                      <a:pt x="9"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grpSp>
      </p:grpSp>
      <p:grpSp>
        <p:nvGrpSpPr>
          <p:cNvPr id="246" name="组合 245"/>
          <p:cNvGrpSpPr/>
          <p:nvPr/>
        </p:nvGrpSpPr>
        <p:grpSpPr>
          <a:xfrm>
            <a:off x="10488014" y="4553379"/>
            <a:ext cx="585787" cy="585787"/>
            <a:chOff x="4884512" y="4550486"/>
            <a:chExt cx="585787" cy="585787"/>
          </a:xfrm>
        </p:grpSpPr>
        <p:sp>
          <p:nvSpPr>
            <p:cNvPr id="247" name="Oval 109"/>
            <p:cNvSpPr/>
            <p:nvPr/>
          </p:nvSpPr>
          <p:spPr>
            <a:xfrm>
              <a:off x="4884512" y="4550486"/>
              <a:ext cx="585787" cy="58578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endParaRPr>
            </a:p>
          </p:txBody>
        </p:sp>
        <p:grpSp>
          <p:nvGrpSpPr>
            <p:cNvPr id="248" name="Group 137"/>
            <p:cNvGrpSpPr/>
            <p:nvPr/>
          </p:nvGrpSpPr>
          <p:grpSpPr>
            <a:xfrm>
              <a:off x="5008295" y="4671868"/>
              <a:ext cx="338220" cy="343023"/>
              <a:chOff x="1909763" y="950913"/>
              <a:chExt cx="782637" cy="793750"/>
            </a:xfrm>
            <a:solidFill>
              <a:schemeClr val="bg1"/>
            </a:solidFill>
          </p:grpSpPr>
          <p:sp useBgFill="1">
            <p:nvSpPr>
              <p:cNvPr id="249" name="Freeform 59"/>
              <p:cNvSpPr>
                <a:spLocks noEditPoints="1"/>
              </p:cNvSpPr>
              <p:nvPr/>
            </p:nvSpPr>
            <p:spPr bwMode="auto">
              <a:xfrm>
                <a:off x="1909763" y="1204912"/>
                <a:ext cx="539749" cy="539751"/>
              </a:xfrm>
              <a:custGeom>
                <a:avLst/>
                <a:gdLst>
                  <a:gd name="T0" fmla="*/ 0 w 340"/>
                  <a:gd name="T1" fmla="*/ 340 h 340"/>
                  <a:gd name="T2" fmla="*/ 340 w 340"/>
                  <a:gd name="T3" fmla="*/ 340 h 340"/>
                  <a:gd name="T4" fmla="*/ 340 w 340"/>
                  <a:gd name="T5" fmla="*/ 0 h 340"/>
                  <a:gd name="T6" fmla="*/ 0 w 340"/>
                  <a:gd name="T7" fmla="*/ 0 h 340"/>
                  <a:gd name="T8" fmla="*/ 0 w 340"/>
                  <a:gd name="T9" fmla="*/ 340 h 340"/>
                  <a:gd name="T10" fmla="*/ 304 w 340"/>
                  <a:gd name="T11" fmla="*/ 251 h 340"/>
                  <a:gd name="T12" fmla="*/ 35 w 340"/>
                  <a:gd name="T13" fmla="*/ 251 h 340"/>
                  <a:gd name="T14" fmla="*/ 35 w 340"/>
                  <a:gd name="T15" fmla="*/ 36 h 340"/>
                  <a:gd name="T16" fmla="*/ 304 w 340"/>
                  <a:gd name="T17" fmla="*/ 36 h 340"/>
                  <a:gd name="T18" fmla="*/ 304 w 340"/>
                  <a:gd name="T19" fmla="*/ 251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0" h="340">
                    <a:moveTo>
                      <a:pt x="0" y="340"/>
                    </a:moveTo>
                    <a:lnTo>
                      <a:pt x="340" y="340"/>
                    </a:lnTo>
                    <a:lnTo>
                      <a:pt x="340" y="0"/>
                    </a:lnTo>
                    <a:lnTo>
                      <a:pt x="0" y="0"/>
                    </a:lnTo>
                    <a:lnTo>
                      <a:pt x="0" y="340"/>
                    </a:lnTo>
                    <a:close/>
                    <a:moveTo>
                      <a:pt x="304" y="251"/>
                    </a:moveTo>
                    <a:lnTo>
                      <a:pt x="35" y="251"/>
                    </a:lnTo>
                    <a:lnTo>
                      <a:pt x="35" y="36"/>
                    </a:lnTo>
                    <a:lnTo>
                      <a:pt x="304" y="36"/>
                    </a:lnTo>
                    <a:lnTo>
                      <a:pt x="304" y="251"/>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sp useBgFill="1">
            <p:nvSpPr>
              <p:cNvPr id="250" name="Freeform 60"/>
              <p:cNvSpPr>
                <a:spLocks/>
              </p:cNvSpPr>
              <p:nvPr/>
            </p:nvSpPr>
            <p:spPr bwMode="auto">
              <a:xfrm>
                <a:off x="2060575" y="950913"/>
                <a:ext cx="631825" cy="569914"/>
              </a:xfrm>
              <a:custGeom>
                <a:avLst/>
                <a:gdLst>
                  <a:gd name="T0" fmla="*/ 334 w 398"/>
                  <a:gd name="T1" fmla="*/ 0 h 359"/>
                  <a:gd name="T2" fmla="*/ 0 w 398"/>
                  <a:gd name="T3" fmla="*/ 64 h 359"/>
                  <a:gd name="T4" fmla="*/ 15 w 398"/>
                  <a:gd name="T5" fmla="*/ 143 h 359"/>
                  <a:gd name="T6" fmla="*/ 51 w 398"/>
                  <a:gd name="T7" fmla="*/ 143 h 359"/>
                  <a:gd name="T8" fmla="*/ 41 w 398"/>
                  <a:gd name="T9" fmla="*/ 93 h 359"/>
                  <a:gd name="T10" fmla="*/ 305 w 398"/>
                  <a:gd name="T11" fmla="*/ 40 h 359"/>
                  <a:gd name="T12" fmla="*/ 346 w 398"/>
                  <a:gd name="T13" fmla="*/ 251 h 359"/>
                  <a:gd name="T14" fmla="*/ 262 w 398"/>
                  <a:gd name="T15" fmla="*/ 268 h 359"/>
                  <a:gd name="T16" fmla="*/ 262 w 398"/>
                  <a:gd name="T17" fmla="*/ 359 h 359"/>
                  <a:gd name="T18" fmla="*/ 398 w 398"/>
                  <a:gd name="T19" fmla="*/ 332 h 359"/>
                  <a:gd name="T20" fmla="*/ 334 w 398"/>
                  <a:gd name="T21" fmla="*/ 0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 h="359">
                    <a:moveTo>
                      <a:pt x="334" y="0"/>
                    </a:moveTo>
                    <a:lnTo>
                      <a:pt x="0" y="64"/>
                    </a:lnTo>
                    <a:lnTo>
                      <a:pt x="15" y="143"/>
                    </a:lnTo>
                    <a:lnTo>
                      <a:pt x="51" y="143"/>
                    </a:lnTo>
                    <a:lnTo>
                      <a:pt x="41" y="93"/>
                    </a:lnTo>
                    <a:lnTo>
                      <a:pt x="305" y="40"/>
                    </a:lnTo>
                    <a:lnTo>
                      <a:pt x="346" y="251"/>
                    </a:lnTo>
                    <a:lnTo>
                      <a:pt x="262" y="268"/>
                    </a:lnTo>
                    <a:lnTo>
                      <a:pt x="262" y="359"/>
                    </a:lnTo>
                    <a:lnTo>
                      <a:pt x="398" y="332"/>
                    </a:lnTo>
                    <a:lnTo>
                      <a:pt x="334" y="0"/>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grpSp>
      </p:grpSp>
    </p:spTree>
    <p:extLst>
      <p:ext uri="{BB962C8B-B14F-4D97-AF65-F5344CB8AC3E}">
        <p14:creationId xmlns:p14="http://schemas.microsoft.com/office/powerpoint/2010/main" val="32560835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anim calcmode="lin" valueType="num">
                                      <p:cBhvr>
                                        <p:cTn id="19" dur="500" fill="hold"/>
                                        <p:tgtEl>
                                          <p:spTgt spid="4"/>
                                        </p:tgtEl>
                                        <p:attrNameLst>
                                          <p:attrName>ppt_x</p:attrName>
                                        </p:attrNameLst>
                                      </p:cBhvr>
                                      <p:tavLst>
                                        <p:tav tm="0">
                                          <p:val>
                                            <p:strVal val="#ppt_x"/>
                                          </p:val>
                                        </p:tav>
                                        <p:tav tm="100000">
                                          <p:val>
                                            <p:strVal val="#ppt_x"/>
                                          </p:val>
                                        </p:tav>
                                      </p:tavLst>
                                    </p:anim>
                                    <p:anim calcmode="lin" valueType="num">
                                      <p:cBhvr>
                                        <p:cTn id="20" dur="5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1550"/>
                            </p:stCondLst>
                            <p:childTnLst>
                              <p:par>
                                <p:cTn id="22" presetID="42" presetClass="entr" presetSubtype="0" fill="hold" nodeType="after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fade">
                                      <p:cBhvr>
                                        <p:cTn id="24" dur="1000"/>
                                        <p:tgtEl>
                                          <p:spTgt spid="46"/>
                                        </p:tgtEl>
                                      </p:cBhvr>
                                    </p:animEffect>
                                    <p:anim calcmode="lin" valueType="num">
                                      <p:cBhvr>
                                        <p:cTn id="25" dur="1000" fill="hold"/>
                                        <p:tgtEl>
                                          <p:spTgt spid="46"/>
                                        </p:tgtEl>
                                        <p:attrNameLst>
                                          <p:attrName>ppt_x</p:attrName>
                                        </p:attrNameLst>
                                      </p:cBhvr>
                                      <p:tavLst>
                                        <p:tav tm="0">
                                          <p:val>
                                            <p:strVal val="#ppt_x"/>
                                          </p:val>
                                        </p:tav>
                                        <p:tav tm="100000">
                                          <p:val>
                                            <p:strVal val="#ppt_x"/>
                                          </p:val>
                                        </p:tav>
                                      </p:tavLst>
                                    </p:anim>
                                    <p:anim calcmode="lin" valueType="num">
                                      <p:cBhvr>
                                        <p:cTn id="26" dur="1000" fill="hold"/>
                                        <p:tgtEl>
                                          <p:spTgt spid="46"/>
                                        </p:tgtEl>
                                        <p:attrNameLst>
                                          <p:attrName>ppt_y</p:attrName>
                                        </p:attrNameLst>
                                      </p:cBhvr>
                                      <p:tavLst>
                                        <p:tav tm="0">
                                          <p:val>
                                            <p:strVal val="#ppt_y+.1"/>
                                          </p:val>
                                        </p:tav>
                                        <p:tav tm="100000">
                                          <p:val>
                                            <p:strVal val="#ppt_y"/>
                                          </p:val>
                                        </p:tav>
                                      </p:tavLst>
                                    </p:anim>
                                  </p:childTnLst>
                                </p:cTn>
                              </p:par>
                            </p:childTnLst>
                          </p:cTn>
                        </p:par>
                        <p:par>
                          <p:cTn id="27" fill="hold">
                            <p:stCondLst>
                              <p:cond delay="2550"/>
                            </p:stCondLst>
                            <p:childTnLst>
                              <p:par>
                                <p:cTn id="28" presetID="22" presetClass="entr" presetSubtype="1" fill="hold" grpId="0" nodeType="afterEffect">
                                  <p:stCondLst>
                                    <p:cond delay="0"/>
                                  </p:stCondLst>
                                  <p:childTnLst>
                                    <p:set>
                                      <p:cBhvr>
                                        <p:cTn id="29" dur="1" fill="hold">
                                          <p:stCondLst>
                                            <p:cond delay="0"/>
                                          </p:stCondLst>
                                        </p:cTn>
                                        <p:tgtEl>
                                          <p:spTgt spid="234"/>
                                        </p:tgtEl>
                                        <p:attrNameLst>
                                          <p:attrName>style.visibility</p:attrName>
                                        </p:attrNameLst>
                                      </p:cBhvr>
                                      <p:to>
                                        <p:strVal val="visible"/>
                                      </p:to>
                                    </p:set>
                                    <p:animEffect transition="in" filter="wipe(up)">
                                      <p:cBhvr>
                                        <p:cTn id="30" dur="750"/>
                                        <p:tgtEl>
                                          <p:spTgt spid="234"/>
                                        </p:tgtEl>
                                      </p:cBhvr>
                                    </p:animEffect>
                                  </p:childTnLst>
                                </p:cTn>
                              </p:par>
                            </p:childTnLst>
                          </p:cTn>
                        </p:par>
                        <p:par>
                          <p:cTn id="31" fill="hold">
                            <p:stCondLst>
                              <p:cond delay="3300"/>
                            </p:stCondLst>
                            <p:childTnLst>
                              <p:par>
                                <p:cTn id="32" presetID="53" presetClass="entr" presetSubtype="16" fill="hold" nodeType="afterEffect">
                                  <p:stCondLst>
                                    <p:cond delay="0"/>
                                  </p:stCondLst>
                                  <p:childTnLst>
                                    <p:set>
                                      <p:cBhvr>
                                        <p:cTn id="33" dur="1" fill="hold">
                                          <p:stCondLst>
                                            <p:cond delay="0"/>
                                          </p:stCondLst>
                                        </p:cTn>
                                        <p:tgtEl>
                                          <p:spTgt spid="235"/>
                                        </p:tgtEl>
                                        <p:attrNameLst>
                                          <p:attrName>style.visibility</p:attrName>
                                        </p:attrNameLst>
                                      </p:cBhvr>
                                      <p:to>
                                        <p:strVal val="visible"/>
                                      </p:to>
                                    </p:set>
                                    <p:anim calcmode="lin" valueType="num">
                                      <p:cBhvr>
                                        <p:cTn id="34" dur="500" fill="hold"/>
                                        <p:tgtEl>
                                          <p:spTgt spid="235"/>
                                        </p:tgtEl>
                                        <p:attrNameLst>
                                          <p:attrName>ppt_w</p:attrName>
                                        </p:attrNameLst>
                                      </p:cBhvr>
                                      <p:tavLst>
                                        <p:tav tm="0">
                                          <p:val>
                                            <p:fltVal val="0"/>
                                          </p:val>
                                        </p:tav>
                                        <p:tav tm="100000">
                                          <p:val>
                                            <p:strVal val="#ppt_w"/>
                                          </p:val>
                                        </p:tav>
                                      </p:tavLst>
                                    </p:anim>
                                    <p:anim calcmode="lin" valueType="num">
                                      <p:cBhvr>
                                        <p:cTn id="35" dur="500" fill="hold"/>
                                        <p:tgtEl>
                                          <p:spTgt spid="235"/>
                                        </p:tgtEl>
                                        <p:attrNameLst>
                                          <p:attrName>ppt_h</p:attrName>
                                        </p:attrNameLst>
                                      </p:cBhvr>
                                      <p:tavLst>
                                        <p:tav tm="0">
                                          <p:val>
                                            <p:fltVal val="0"/>
                                          </p:val>
                                        </p:tav>
                                        <p:tav tm="100000">
                                          <p:val>
                                            <p:strVal val="#ppt_h"/>
                                          </p:val>
                                        </p:tav>
                                      </p:tavLst>
                                    </p:anim>
                                    <p:animEffect transition="in" filter="fade">
                                      <p:cBhvr>
                                        <p:cTn id="36" dur="500"/>
                                        <p:tgtEl>
                                          <p:spTgt spid="235"/>
                                        </p:tgtEl>
                                      </p:cBhvr>
                                    </p:animEffect>
                                  </p:childTnLst>
                                </p:cTn>
                              </p:par>
                              <p:par>
                                <p:cTn id="37" presetID="53" presetClass="entr" presetSubtype="16" fill="hold" nodeType="withEffect">
                                  <p:stCondLst>
                                    <p:cond delay="0"/>
                                  </p:stCondLst>
                                  <p:childTnLst>
                                    <p:set>
                                      <p:cBhvr>
                                        <p:cTn id="38" dur="1" fill="hold">
                                          <p:stCondLst>
                                            <p:cond delay="0"/>
                                          </p:stCondLst>
                                        </p:cTn>
                                        <p:tgtEl>
                                          <p:spTgt spid="238"/>
                                        </p:tgtEl>
                                        <p:attrNameLst>
                                          <p:attrName>style.visibility</p:attrName>
                                        </p:attrNameLst>
                                      </p:cBhvr>
                                      <p:to>
                                        <p:strVal val="visible"/>
                                      </p:to>
                                    </p:set>
                                    <p:anim calcmode="lin" valueType="num">
                                      <p:cBhvr>
                                        <p:cTn id="39" dur="500" fill="hold"/>
                                        <p:tgtEl>
                                          <p:spTgt spid="238"/>
                                        </p:tgtEl>
                                        <p:attrNameLst>
                                          <p:attrName>ppt_w</p:attrName>
                                        </p:attrNameLst>
                                      </p:cBhvr>
                                      <p:tavLst>
                                        <p:tav tm="0">
                                          <p:val>
                                            <p:fltVal val="0"/>
                                          </p:val>
                                        </p:tav>
                                        <p:tav tm="100000">
                                          <p:val>
                                            <p:strVal val="#ppt_w"/>
                                          </p:val>
                                        </p:tav>
                                      </p:tavLst>
                                    </p:anim>
                                    <p:anim calcmode="lin" valueType="num">
                                      <p:cBhvr>
                                        <p:cTn id="40" dur="500" fill="hold"/>
                                        <p:tgtEl>
                                          <p:spTgt spid="238"/>
                                        </p:tgtEl>
                                        <p:attrNameLst>
                                          <p:attrName>ppt_h</p:attrName>
                                        </p:attrNameLst>
                                      </p:cBhvr>
                                      <p:tavLst>
                                        <p:tav tm="0">
                                          <p:val>
                                            <p:fltVal val="0"/>
                                          </p:val>
                                        </p:tav>
                                        <p:tav tm="100000">
                                          <p:val>
                                            <p:strVal val="#ppt_h"/>
                                          </p:val>
                                        </p:tav>
                                      </p:tavLst>
                                    </p:anim>
                                    <p:animEffect transition="in" filter="fade">
                                      <p:cBhvr>
                                        <p:cTn id="41" dur="500"/>
                                        <p:tgtEl>
                                          <p:spTgt spid="238"/>
                                        </p:tgtEl>
                                      </p:cBhvr>
                                    </p:animEffect>
                                  </p:childTnLst>
                                </p:cTn>
                              </p:par>
                              <p:par>
                                <p:cTn id="42" presetID="53" presetClass="entr" presetSubtype="16" fill="hold" nodeType="withEffect">
                                  <p:stCondLst>
                                    <p:cond delay="0"/>
                                  </p:stCondLst>
                                  <p:childTnLst>
                                    <p:set>
                                      <p:cBhvr>
                                        <p:cTn id="43" dur="1" fill="hold">
                                          <p:stCondLst>
                                            <p:cond delay="0"/>
                                          </p:stCondLst>
                                        </p:cTn>
                                        <p:tgtEl>
                                          <p:spTgt spid="241"/>
                                        </p:tgtEl>
                                        <p:attrNameLst>
                                          <p:attrName>style.visibility</p:attrName>
                                        </p:attrNameLst>
                                      </p:cBhvr>
                                      <p:to>
                                        <p:strVal val="visible"/>
                                      </p:to>
                                    </p:set>
                                    <p:anim calcmode="lin" valueType="num">
                                      <p:cBhvr>
                                        <p:cTn id="44" dur="500" fill="hold"/>
                                        <p:tgtEl>
                                          <p:spTgt spid="241"/>
                                        </p:tgtEl>
                                        <p:attrNameLst>
                                          <p:attrName>ppt_w</p:attrName>
                                        </p:attrNameLst>
                                      </p:cBhvr>
                                      <p:tavLst>
                                        <p:tav tm="0">
                                          <p:val>
                                            <p:fltVal val="0"/>
                                          </p:val>
                                        </p:tav>
                                        <p:tav tm="100000">
                                          <p:val>
                                            <p:strVal val="#ppt_w"/>
                                          </p:val>
                                        </p:tav>
                                      </p:tavLst>
                                    </p:anim>
                                    <p:anim calcmode="lin" valueType="num">
                                      <p:cBhvr>
                                        <p:cTn id="45" dur="500" fill="hold"/>
                                        <p:tgtEl>
                                          <p:spTgt spid="241"/>
                                        </p:tgtEl>
                                        <p:attrNameLst>
                                          <p:attrName>ppt_h</p:attrName>
                                        </p:attrNameLst>
                                      </p:cBhvr>
                                      <p:tavLst>
                                        <p:tav tm="0">
                                          <p:val>
                                            <p:fltVal val="0"/>
                                          </p:val>
                                        </p:tav>
                                        <p:tav tm="100000">
                                          <p:val>
                                            <p:strVal val="#ppt_h"/>
                                          </p:val>
                                        </p:tav>
                                      </p:tavLst>
                                    </p:anim>
                                    <p:animEffect transition="in" filter="fade">
                                      <p:cBhvr>
                                        <p:cTn id="46" dur="500"/>
                                        <p:tgtEl>
                                          <p:spTgt spid="241"/>
                                        </p:tgtEl>
                                      </p:cBhvr>
                                    </p:animEffect>
                                  </p:childTnLst>
                                </p:cTn>
                              </p:par>
                              <p:par>
                                <p:cTn id="47" presetID="53" presetClass="entr" presetSubtype="16" fill="hold" nodeType="withEffect">
                                  <p:stCondLst>
                                    <p:cond delay="0"/>
                                  </p:stCondLst>
                                  <p:childTnLst>
                                    <p:set>
                                      <p:cBhvr>
                                        <p:cTn id="48" dur="1" fill="hold">
                                          <p:stCondLst>
                                            <p:cond delay="0"/>
                                          </p:stCondLst>
                                        </p:cTn>
                                        <p:tgtEl>
                                          <p:spTgt spid="246"/>
                                        </p:tgtEl>
                                        <p:attrNameLst>
                                          <p:attrName>style.visibility</p:attrName>
                                        </p:attrNameLst>
                                      </p:cBhvr>
                                      <p:to>
                                        <p:strVal val="visible"/>
                                      </p:to>
                                    </p:set>
                                    <p:anim calcmode="lin" valueType="num">
                                      <p:cBhvr>
                                        <p:cTn id="49" dur="500" fill="hold"/>
                                        <p:tgtEl>
                                          <p:spTgt spid="246"/>
                                        </p:tgtEl>
                                        <p:attrNameLst>
                                          <p:attrName>ppt_w</p:attrName>
                                        </p:attrNameLst>
                                      </p:cBhvr>
                                      <p:tavLst>
                                        <p:tav tm="0">
                                          <p:val>
                                            <p:fltVal val="0"/>
                                          </p:val>
                                        </p:tav>
                                        <p:tav tm="100000">
                                          <p:val>
                                            <p:strVal val="#ppt_w"/>
                                          </p:val>
                                        </p:tav>
                                      </p:tavLst>
                                    </p:anim>
                                    <p:anim calcmode="lin" valueType="num">
                                      <p:cBhvr>
                                        <p:cTn id="50" dur="500" fill="hold"/>
                                        <p:tgtEl>
                                          <p:spTgt spid="246"/>
                                        </p:tgtEl>
                                        <p:attrNameLst>
                                          <p:attrName>ppt_h</p:attrName>
                                        </p:attrNameLst>
                                      </p:cBhvr>
                                      <p:tavLst>
                                        <p:tav tm="0">
                                          <p:val>
                                            <p:fltVal val="0"/>
                                          </p:val>
                                        </p:tav>
                                        <p:tav tm="100000">
                                          <p:val>
                                            <p:strVal val="#ppt_h"/>
                                          </p:val>
                                        </p:tav>
                                      </p:tavLst>
                                    </p:anim>
                                    <p:animEffect transition="in" filter="fade">
                                      <p:cBhvr>
                                        <p:cTn id="51" dur="500"/>
                                        <p:tgtEl>
                                          <p:spTgt spid="246"/>
                                        </p:tgtEl>
                                      </p:cBhvr>
                                    </p:animEffect>
                                  </p:childTnLst>
                                </p:cTn>
                              </p:par>
                            </p:childTnLst>
                          </p:cTn>
                        </p:par>
                        <p:par>
                          <p:cTn id="52" fill="hold">
                            <p:stCondLst>
                              <p:cond delay="3800"/>
                            </p:stCondLst>
                            <p:childTnLst>
                              <p:par>
                                <p:cTn id="53" presetID="47" presetClass="entr" presetSubtype="0" fill="hold" grpId="0" nodeType="afterEffect">
                                  <p:stCondLst>
                                    <p:cond delay="0"/>
                                  </p:stCondLst>
                                  <p:childTnLst>
                                    <p:set>
                                      <p:cBhvr>
                                        <p:cTn id="54" dur="1" fill="hold">
                                          <p:stCondLst>
                                            <p:cond delay="0"/>
                                          </p:stCondLst>
                                        </p:cTn>
                                        <p:tgtEl>
                                          <p:spTgt spid="230"/>
                                        </p:tgtEl>
                                        <p:attrNameLst>
                                          <p:attrName>style.visibility</p:attrName>
                                        </p:attrNameLst>
                                      </p:cBhvr>
                                      <p:to>
                                        <p:strVal val="visible"/>
                                      </p:to>
                                    </p:set>
                                    <p:animEffect transition="in" filter="fade">
                                      <p:cBhvr>
                                        <p:cTn id="55" dur="500"/>
                                        <p:tgtEl>
                                          <p:spTgt spid="230"/>
                                        </p:tgtEl>
                                      </p:cBhvr>
                                    </p:animEffect>
                                    <p:anim calcmode="lin" valueType="num">
                                      <p:cBhvr>
                                        <p:cTn id="56" dur="500" fill="hold"/>
                                        <p:tgtEl>
                                          <p:spTgt spid="230"/>
                                        </p:tgtEl>
                                        <p:attrNameLst>
                                          <p:attrName>ppt_x</p:attrName>
                                        </p:attrNameLst>
                                      </p:cBhvr>
                                      <p:tavLst>
                                        <p:tav tm="0">
                                          <p:val>
                                            <p:strVal val="#ppt_x"/>
                                          </p:val>
                                        </p:tav>
                                        <p:tav tm="100000">
                                          <p:val>
                                            <p:strVal val="#ppt_x"/>
                                          </p:val>
                                        </p:tav>
                                      </p:tavLst>
                                    </p:anim>
                                    <p:anim calcmode="lin" valueType="num">
                                      <p:cBhvr>
                                        <p:cTn id="57" dur="500" fill="hold"/>
                                        <p:tgtEl>
                                          <p:spTgt spid="230"/>
                                        </p:tgtEl>
                                        <p:attrNameLst>
                                          <p:attrName>ppt_y</p:attrName>
                                        </p:attrNameLst>
                                      </p:cBhvr>
                                      <p:tavLst>
                                        <p:tav tm="0">
                                          <p:val>
                                            <p:strVal val="#ppt_y-.1"/>
                                          </p:val>
                                        </p:tav>
                                        <p:tav tm="100000">
                                          <p:val>
                                            <p:strVal val="#ppt_y"/>
                                          </p:val>
                                        </p:tav>
                                      </p:tavLst>
                                    </p:anim>
                                  </p:childTnLst>
                                </p:cTn>
                              </p:par>
                              <p:par>
                                <p:cTn id="58" presetID="47" presetClass="entr" presetSubtype="0" fill="hold" grpId="0" nodeType="withEffect">
                                  <p:stCondLst>
                                    <p:cond delay="0"/>
                                  </p:stCondLst>
                                  <p:childTnLst>
                                    <p:set>
                                      <p:cBhvr>
                                        <p:cTn id="59" dur="1" fill="hold">
                                          <p:stCondLst>
                                            <p:cond delay="0"/>
                                          </p:stCondLst>
                                        </p:cTn>
                                        <p:tgtEl>
                                          <p:spTgt spid="231"/>
                                        </p:tgtEl>
                                        <p:attrNameLst>
                                          <p:attrName>style.visibility</p:attrName>
                                        </p:attrNameLst>
                                      </p:cBhvr>
                                      <p:to>
                                        <p:strVal val="visible"/>
                                      </p:to>
                                    </p:set>
                                    <p:animEffect transition="in" filter="fade">
                                      <p:cBhvr>
                                        <p:cTn id="60" dur="500"/>
                                        <p:tgtEl>
                                          <p:spTgt spid="231"/>
                                        </p:tgtEl>
                                      </p:cBhvr>
                                    </p:animEffect>
                                    <p:anim calcmode="lin" valueType="num">
                                      <p:cBhvr>
                                        <p:cTn id="61" dur="500" fill="hold"/>
                                        <p:tgtEl>
                                          <p:spTgt spid="231"/>
                                        </p:tgtEl>
                                        <p:attrNameLst>
                                          <p:attrName>ppt_x</p:attrName>
                                        </p:attrNameLst>
                                      </p:cBhvr>
                                      <p:tavLst>
                                        <p:tav tm="0">
                                          <p:val>
                                            <p:strVal val="#ppt_x"/>
                                          </p:val>
                                        </p:tav>
                                        <p:tav tm="100000">
                                          <p:val>
                                            <p:strVal val="#ppt_x"/>
                                          </p:val>
                                        </p:tav>
                                      </p:tavLst>
                                    </p:anim>
                                    <p:anim calcmode="lin" valueType="num">
                                      <p:cBhvr>
                                        <p:cTn id="62" dur="500" fill="hold"/>
                                        <p:tgtEl>
                                          <p:spTgt spid="231"/>
                                        </p:tgtEl>
                                        <p:attrNameLst>
                                          <p:attrName>ppt_y</p:attrName>
                                        </p:attrNameLst>
                                      </p:cBhvr>
                                      <p:tavLst>
                                        <p:tav tm="0">
                                          <p:val>
                                            <p:strVal val="#ppt_y-.1"/>
                                          </p:val>
                                        </p:tav>
                                        <p:tav tm="100000">
                                          <p:val>
                                            <p:strVal val="#ppt_y"/>
                                          </p:val>
                                        </p:tav>
                                      </p:tavLst>
                                    </p:anim>
                                  </p:childTnLst>
                                </p:cTn>
                              </p:par>
                              <p:par>
                                <p:cTn id="63" presetID="47" presetClass="entr" presetSubtype="0" fill="hold" grpId="0" nodeType="withEffect">
                                  <p:stCondLst>
                                    <p:cond delay="0"/>
                                  </p:stCondLst>
                                  <p:childTnLst>
                                    <p:set>
                                      <p:cBhvr>
                                        <p:cTn id="64" dur="1" fill="hold">
                                          <p:stCondLst>
                                            <p:cond delay="0"/>
                                          </p:stCondLst>
                                        </p:cTn>
                                        <p:tgtEl>
                                          <p:spTgt spid="232"/>
                                        </p:tgtEl>
                                        <p:attrNameLst>
                                          <p:attrName>style.visibility</p:attrName>
                                        </p:attrNameLst>
                                      </p:cBhvr>
                                      <p:to>
                                        <p:strVal val="visible"/>
                                      </p:to>
                                    </p:set>
                                    <p:animEffect transition="in" filter="fade">
                                      <p:cBhvr>
                                        <p:cTn id="65" dur="500"/>
                                        <p:tgtEl>
                                          <p:spTgt spid="232"/>
                                        </p:tgtEl>
                                      </p:cBhvr>
                                    </p:animEffect>
                                    <p:anim calcmode="lin" valueType="num">
                                      <p:cBhvr>
                                        <p:cTn id="66" dur="500" fill="hold"/>
                                        <p:tgtEl>
                                          <p:spTgt spid="232"/>
                                        </p:tgtEl>
                                        <p:attrNameLst>
                                          <p:attrName>ppt_x</p:attrName>
                                        </p:attrNameLst>
                                      </p:cBhvr>
                                      <p:tavLst>
                                        <p:tav tm="0">
                                          <p:val>
                                            <p:strVal val="#ppt_x"/>
                                          </p:val>
                                        </p:tav>
                                        <p:tav tm="100000">
                                          <p:val>
                                            <p:strVal val="#ppt_x"/>
                                          </p:val>
                                        </p:tav>
                                      </p:tavLst>
                                    </p:anim>
                                    <p:anim calcmode="lin" valueType="num">
                                      <p:cBhvr>
                                        <p:cTn id="67" dur="500" fill="hold"/>
                                        <p:tgtEl>
                                          <p:spTgt spid="232"/>
                                        </p:tgtEl>
                                        <p:attrNameLst>
                                          <p:attrName>ppt_y</p:attrName>
                                        </p:attrNameLst>
                                      </p:cBhvr>
                                      <p:tavLst>
                                        <p:tav tm="0">
                                          <p:val>
                                            <p:strVal val="#ppt_y-.1"/>
                                          </p:val>
                                        </p:tav>
                                        <p:tav tm="100000">
                                          <p:val>
                                            <p:strVal val="#ppt_y"/>
                                          </p:val>
                                        </p:tav>
                                      </p:tavLst>
                                    </p:anim>
                                  </p:childTnLst>
                                </p:cTn>
                              </p:par>
                              <p:par>
                                <p:cTn id="68" presetID="47" presetClass="entr" presetSubtype="0" fill="hold" grpId="0" nodeType="withEffect">
                                  <p:stCondLst>
                                    <p:cond delay="0"/>
                                  </p:stCondLst>
                                  <p:childTnLst>
                                    <p:set>
                                      <p:cBhvr>
                                        <p:cTn id="69" dur="1" fill="hold">
                                          <p:stCondLst>
                                            <p:cond delay="0"/>
                                          </p:stCondLst>
                                        </p:cTn>
                                        <p:tgtEl>
                                          <p:spTgt spid="233"/>
                                        </p:tgtEl>
                                        <p:attrNameLst>
                                          <p:attrName>style.visibility</p:attrName>
                                        </p:attrNameLst>
                                      </p:cBhvr>
                                      <p:to>
                                        <p:strVal val="visible"/>
                                      </p:to>
                                    </p:set>
                                    <p:animEffect transition="in" filter="fade">
                                      <p:cBhvr>
                                        <p:cTn id="70" dur="500"/>
                                        <p:tgtEl>
                                          <p:spTgt spid="233"/>
                                        </p:tgtEl>
                                      </p:cBhvr>
                                    </p:animEffect>
                                    <p:anim calcmode="lin" valueType="num">
                                      <p:cBhvr>
                                        <p:cTn id="71" dur="500" fill="hold"/>
                                        <p:tgtEl>
                                          <p:spTgt spid="233"/>
                                        </p:tgtEl>
                                        <p:attrNameLst>
                                          <p:attrName>ppt_x</p:attrName>
                                        </p:attrNameLst>
                                      </p:cBhvr>
                                      <p:tavLst>
                                        <p:tav tm="0">
                                          <p:val>
                                            <p:strVal val="#ppt_x"/>
                                          </p:val>
                                        </p:tav>
                                        <p:tav tm="100000">
                                          <p:val>
                                            <p:strVal val="#ppt_x"/>
                                          </p:val>
                                        </p:tav>
                                      </p:tavLst>
                                    </p:anim>
                                    <p:anim calcmode="lin" valueType="num">
                                      <p:cBhvr>
                                        <p:cTn id="72" dur="500" fill="hold"/>
                                        <p:tgtEl>
                                          <p:spTgt spid="2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30" grpId="0"/>
      <p:bldP spid="231" grpId="0"/>
      <p:bldP spid="232" grpId="0"/>
      <p:bldP spid="233" grpId="0"/>
      <p:bldP spid="2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500" y="104774"/>
            <a:ext cx="525938" cy="485775"/>
          </a:xfrm>
          <a:prstGeom prst="rect">
            <a:avLst/>
          </a:prstGeom>
        </p:spPr>
      </p:pic>
      <p:sp>
        <p:nvSpPr>
          <p:cNvPr id="3" name="文本框 37"/>
          <p:cNvSpPr txBox="1"/>
          <p:nvPr/>
        </p:nvSpPr>
        <p:spPr>
          <a:xfrm>
            <a:off x="681534" y="57440"/>
            <a:ext cx="4414572" cy="535866"/>
          </a:xfrm>
          <a:prstGeom prst="rect">
            <a:avLst/>
          </a:prstGeom>
          <a:noFill/>
        </p:spPr>
        <p:txBody>
          <a:bodyPr wrap="none" lIns="128539" tIns="64269" rIns="128539" bIns="64269" rtlCol="0">
            <a:spAutoFit/>
          </a:bodyPr>
          <a:lstStyle/>
          <a:p>
            <a:pPr defTabSz="1285286">
              <a:lnSpc>
                <a:spcPct val="120000"/>
              </a:lnSpc>
            </a:pPr>
            <a:r>
              <a:rPr lang="zh-CN" altLang="en-US" sz="2399" spc="300" dirty="0" smtClean="0">
                <a:solidFill>
                  <a:schemeClr val="bg1"/>
                </a:solidFill>
                <a:latin typeface="迷你简菱心" panose="02010609000101010101" pitchFamily="49" charset="-122"/>
                <a:ea typeface="迷你简菱心" panose="02010609000101010101" pitchFamily="49" charset="-122"/>
                <a:cs typeface="+mn-ea"/>
                <a:sym typeface="+mn-lt"/>
              </a:rPr>
              <a:t>一、请</a:t>
            </a:r>
            <a:r>
              <a:rPr lang="zh-CN" altLang="en-US" sz="2399" spc="300" dirty="0">
                <a:solidFill>
                  <a:schemeClr val="bg1"/>
                </a:solidFill>
                <a:latin typeface="迷你简菱心" panose="02010609000101010101" pitchFamily="49" charset="-122"/>
                <a:ea typeface="迷你简菱心" panose="02010609000101010101" pitchFamily="49" charset="-122"/>
                <a:cs typeface="+mn-ea"/>
                <a:sym typeface="+mn-lt"/>
              </a:rPr>
              <a:t>输入您的章节大标题</a:t>
            </a:r>
          </a:p>
        </p:txBody>
      </p:sp>
      <p:sp>
        <p:nvSpPr>
          <p:cNvPr id="4" name="文本框 38"/>
          <p:cNvSpPr txBox="1"/>
          <p:nvPr/>
        </p:nvSpPr>
        <p:spPr>
          <a:xfrm>
            <a:off x="623438" y="517959"/>
            <a:ext cx="6845494" cy="401727"/>
          </a:xfrm>
          <a:prstGeom prst="rect">
            <a:avLst/>
          </a:prstGeom>
          <a:noFill/>
        </p:spPr>
        <p:txBody>
          <a:bodyPr wrap="none" lIns="128539" tIns="64269" rIns="128539" bIns="64269" rtlCol="0">
            <a:spAutoFit/>
          </a:bodyPr>
          <a:lstStyle/>
          <a:p>
            <a:pPr defTabSz="1285286">
              <a:lnSpc>
                <a:spcPct val="120000"/>
              </a:lnSpc>
            </a:pPr>
            <a:r>
              <a:rPr lang="en-US" altLang="zh-CN" sz="1599" dirty="0">
                <a:solidFill>
                  <a:schemeClr val="bg1"/>
                </a:solidFill>
                <a:latin typeface="微软雅黑 Light" panose="020B0502040204020203" pitchFamily="34" charset="-122"/>
                <a:ea typeface="微软雅黑 Light" panose="020B0502040204020203" pitchFamily="34" charset="-122"/>
                <a:cs typeface="+mn-ea"/>
                <a:sym typeface="+mn-lt"/>
              </a:rPr>
              <a:t>Click here to edit the content you want to recommend that you use the</a:t>
            </a:r>
          </a:p>
        </p:txBody>
      </p:sp>
      <p:sp>
        <p:nvSpPr>
          <p:cNvPr id="20" name="Round Same Side Corner Rectangle 4"/>
          <p:cNvSpPr/>
          <p:nvPr/>
        </p:nvSpPr>
        <p:spPr>
          <a:xfrm>
            <a:off x="5128171" y="1674249"/>
            <a:ext cx="464184" cy="5183376"/>
          </a:xfrm>
          <a:prstGeom prst="round2SameRect">
            <a:avLst>
              <a:gd name="adj1" fmla="val 50000"/>
              <a:gd name="adj2" fmla="val 0"/>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943" fontAlgn="base">
              <a:lnSpc>
                <a:spcPct val="120000"/>
              </a:lnSpc>
              <a:spcBef>
                <a:spcPct val="0"/>
              </a:spcBef>
              <a:spcAft>
                <a:spcPct val="0"/>
              </a:spcAft>
            </a:pPr>
            <a:endParaRPr lang="en-GB" sz="9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21" name="Group 33"/>
          <p:cNvGrpSpPr/>
          <p:nvPr/>
        </p:nvGrpSpPr>
        <p:grpSpPr>
          <a:xfrm>
            <a:off x="5128172" y="2256313"/>
            <a:ext cx="3272723" cy="515099"/>
            <a:chOff x="5128064" y="2256183"/>
            <a:chExt cx="3273083" cy="515155"/>
          </a:xfrm>
          <a:solidFill>
            <a:srgbClr val="FFFFFF">
              <a:alpha val="10196"/>
            </a:srgbClr>
          </a:solidFill>
        </p:grpSpPr>
        <p:sp>
          <p:nvSpPr>
            <p:cNvPr id="22" name="Pentagon 3"/>
            <p:cNvSpPr/>
            <p:nvPr/>
          </p:nvSpPr>
          <p:spPr>
            <a:xfrm>
              <a:off x="5128064" y="2256183"/>
              <a:ext cx="3273083" cy="515154"/>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r>
                <a:rPr lang="zh-CN" altLang="en-US" sz="2000" b="1" dirty="0">
                  <a:solidFill>
                    <a:prstClr val="white">
                      <a:alpha val="90000"/>
                    </a:prstClr>
                  </a:solidFill>
                  <a:latin typeface="Arial" panose="020B0604020202020204" pitchFamily="34" charset="0"/>
                  <a:ea typeface="微软雅黑" panose="020B0503020204020204" pitchFamily="34" charset="-122"/>
                  <a:sym typeface="Arial" panose="020B0604020202020204" pitchFamily="34" charset="0"/>
                </a:rPr>
                <a:t>请替换文字内容</a:t>
              </a:r>
            </a:p>
          </p:txBody>
        </p:sp>
        <p:sp>
          <p:nvSpPr>
            <p:cNvPr id="23" name="Rectangle 8"/>
            <p:cNvSpPr/>
            <p:nvPr/>
          </p:nvSpPr>
          <p:spPr>
            <a:xfrm>
              <a:off x="5128064" y="2256183"/>
              <a:ext cx="464234" cy="51515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lnSpc>
                  <a:spcPct val="120000"/>
                </a:lnSpc>
                <a:spcBef>
                  <a:spcPct val="0"/>
                </a:spcBef>
                <a:spcAft>
                  <a:spcPct val="0"/>
                </a:spcAft>
              </a:pPr>
              <a:endParaRPr lang="en-GB" sz="1327"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4" name="Group 34"/>
          <p:cNvGrpSpPr/>
          <p:nvPr/>
        </p:nvGrpSpPr>
        <p:grpSpPr>
          <a:xfrm>
            <a:off x="5128172" y="3095157"/>
            <a:ext cx="3272723" cy="515099"/>
            <a:chOff x="5128064" y="3095119"/>
            <a:chExt cx="3273083" cy="515155"/>
          </a:xfrm>
          <a:solidFill>
            <a:srgbClr val="FFFFFF">
              <a:alpha val="10196"/>
            </a:srgbClr>
          </a:solidFill>
        </p:grpSpPr>
        <p:sp>
          <p:nvSpPr>
            <p:cNvPr id="25" name="Pentagon 5"/>
            <p:cNvSpPr/>
            <p:nvPr/>
          </p:nvSpPr>
          <p:spPr>
            <a:xfrm>
              <a:off x="5128064" y="3095119"/>
              <a:ext cx="3273083" cy="515154"/>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r>
                <a:rPr lang="zh-CN" altLang="en-US" sz="2000" b="1" dirty="0">
                  <a:solidFill>
                    <a:prstClr val="white">
                      <a:alpha val="90000"/>
                    </a:prstClr>
                  </a:solidFill>
                  <a:latin typeface="Arial" panose="020B0604020202020204" pitchFamily="34" charset="0"/>
                  <a:ea typeface="微软雅黑" panose="020B0503020204020204" pitchFamily="34" charset="-122"/>
                  <a:sym typeface="Arial" panose="020B0604020202020204" pitchFamily="34" charset="0"/>
                </a:rPr>
                <a:t>请替换文字内容</a:t>
              </a:r>
            </a:p>
          </p:txBody>
        </p:sp>
        <p:sp>
          <p:nvSpPr>
            <p:cNvPr id="26" name="Rectangle 9"/>
            <p:cNvSpPr/>
            <p:nvPr/>
          </p:nvSpPr>
          <p:spPr>
            <a:xfrm>
              <a:off x="5128064" y="3095119"/>
              <a:ext cx="464234" cy="51515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lnSpc>
                  <a:spcPct val="120000"/>
                </a:lnSpc>
                <a:spcBef>
                  <a:spcPct val="0"/>
                </a:spcBef>
                <a:spcAft>
                  <a:spcPct val="0"/>
                </a:spcAft>
              </a:pPr>
              <a:endParaRPr lang="en-GB" sz="1327"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7" name="Group 35"/>
          <p:cNvGrpSpPr/>
          <p:nvPr/>
        </p:nvGrpSpPr>
        <p:grpSpPr>
          <a:xfrm>
            <a:off x="5128172" y="3933999"/>
            <a:ext cx="3272723" cy="515099"/>
            <a:chOff x="5128064" y="3934054"/>
            <a:chExt cx="3273083" cy="515155"/>
          </a:xfrm>
          <a:solidFill>
            <a:srgbClr val="FFFFFF">
              <a:alpha val="10196"/>
            </a:srgbClr>
          </a:solidFill>
        </p:grpSpPr>
        <p:sp>
          <p:nvSpPr>
            <p:cNvPr id="28" name="Pentagon 6"/>
            <p:cNvSpPr/>
            <p:nvPr/>
          </p:nvSpPr>
          <p:spPr>
            <a:xfrm>
              <a:off x="5128064" y="3934054"/>
              <a:ext cx="3273083" cy="515154"/>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r>
                <a:rPr lang="zh-CN" altLang="en-US" sz="2000" b="1" dirty="0">
                  <a:solidFill>
                    <a:prstClr val="white">
                      <a:alpha val="90000"/>
                    </a:prstClr>
                  </a:solidFill>
                  <a:latin typeface="Arial" panose="020B0604020202020204" pitchFamily="34" charset="0"/>
                  <a:ea typeface="微软雅黑" panose="020B0503020204020204" pitchFamily="34" charset="-122"/>
                  <a:sym typeface="Arial" panose="020B0604020202020204" pitchFamily="34" charset="0"/>
                </a:rPr>
                <a:t>请替换文字内容</a:t>
              </a:r>
            </a:p>
          </p:txBody>
        </p:sp>
        <p:sp>
          <p:nvSpPr>
            <p:cNvPr id="29" name="Rectangle 10"/>
            <p:cNvSpPr/>
            <p:nvPr/>
          </p:nvSpPr>
          <p:spPr>
            <a:xfrm>
              <a:off x="5128064" y="3934054"/>
              <a:ext cx="464234" cy="51515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lnSpc>
                  <a:spcPct val="120000"/>
                </a:lnSpc>
                <a:spcBef>
                  <a:spcPct val="0"/>
                </a:spcBef>
                <a:spcAft>
                  <a:spcPct val="0"/>
                </a:spcAft>
              </a:pPr>
              <a:endParaRPr lang="en-GB" sz="1327"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0" name="Group 36"/>
          <p:cNvGrpSpPr/>
          <p:nvPr/>
        </p:nvGrpSpPr>
        <p:grpSpPr>
          <a:xfrm>
            <a:off x="5128172" y="4772842"/>
            <a:ext cx="3272724" cy="515099"/>
            <a:chOff x="5128064" y="4772988"/>
            <a:chExt cx="3273084" cy="515156"/>
          </a:xfrm>
          <a:solidFill>
            <a:srgbClr val="FFFFFF">
              <a:alpha val="10196"/>
            </a:srgbClr>
          </a:solidFill>
        </p:grpSpPr>
        <p:sp>
          <p:nvSpPr>
            <p:cNvPr id="31" name="Pentagon 7"/>
            <p:cNvSpPr/>
            <p:nvPr/>
          </p:nvSpPr>
          <p:spPr>
            <a:xfrm>
              <a:off x="5128065" y="4772990"/>
              <a:ext cx="3273083" cy="515154"/>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r>
                <a:rPr lang="zh-CN" altLang="en-US" sz="2000" b="1" dirty="0">
                  <a:solidFill>
                    <a:prstClr val="white">
                      <a:alpha val="90000"/>
                    </a:prstClr>
                  </a:solidFill>
                  <a:latin typeface="Arial" panose="020B0604020202020204" pitchFamily="34" charset="0"/>
                  <a:ea typeface="微软雅黑" panose="020B0503020204020204" pitchFamily="34" charset="-122"/>
                  <a:sym typeface="Arial" panose="020B0604020202020204" pitchFamily="34" charset="0"/>
                </a:rPr>
                <a:t>请替换文字内容</a:t>
              </a:r>
            </a:p>
          </p:txBody>
        </p:sp>
        <p:sp>
          <p:nvSpPr>
            <p:cNvPr id="32" name="Rectangle 11"/>
            <p:cNvSpPr/>
            <p:nvPr/>
          </p:nvSpPr>
          <p:spPr>
            <a:xfrm>
              <a:off x="5128064" y="4772988"/>
              <a:ext cx="464234" cy="51515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lnSpc>
                  <a:spcPct val="120000"/>
                </a:lnSpc>
                <a:spcBef>
                  <a:spcPct val="0"/>
                </a:spcBef>
                <a:spcAft>
                  <a:spcPct val="0"/>
                </a:spcAft>
              </a:pPr>
              <a:endParaRPr lang="en-GB" sz="1327"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3" name="Group 14"/>
          <p:cNvGrpSpPr/>
          <p:nvPr/>
        </p:nvGrpSpPr>
        <p:grpSpPr>
          <a:xfrm>
            <a:off x="8629519" y="2053253"/>
            <a:ext cx="2367440" cy="757310"/>
            <a:chOff x="8508022" y="1970032"/>
            <a:chExt cx="3198055" cy="757391"/>
          </a:xfrm>
        </p:grpSpPr>
        <p:sp>
          <p:nvSpPr>
            <p:cNvPr id="34" name="TextBox 12"/>
            <p:cNvSpPr txBox="1"/>
            <p:nvPr/>
          </p:nvSpPr>
          <p:spPr>
            <a:xfrm>
              <a:off x="8530526" y="1970032"/>
              <a:ext cx="2432195" cy="369371"/>
            </a:xfrm>
            <a:prstGeom prst="rect">
              <a:avLst/>
            </a:prstGeom>
            <a:noFill/>
          </p:spPr>
          <p:txBody>
            <a:bodyPr wrap="none" rtlCol="0">
              <a:spAutoFit/>
            </a:bodyPr>
            <a:lstStyle/>
            <a:p>
              <a:pPr algn="r" defTabSz="866943" fontAlgn="base">
                <a:spcBef>
                  <a:spcPct val="0"/>
                </a:spcBef>
                <a:spcAft>
                  <a:spcPct val="0"/>
                </a:spcAft>
              </a:pPr>
              <a:r>
                <a:rPr lang="zh-CN" altLang="en-US" b="1" dirty="0">
                  <a:solidFill>
                    <a:prstClr val="white">
                      <a:alpha val="90000"/>
                    </a:prstClr>
                  </a:solidFill>
                  <a:latin typeface="Arial" panose="020B0604020202020204" pitchFamily="34" charset="0"/>
                  <a:ea typeface="微软雅黑" panose="020B0503020204020204" pitchFamily="34" charset="-122"/>
                  <a:sym typeface="Arial" panose="020B0604020202020204" pitchFamily="34" charset="0"/>
                </a:rPr>
                <a:t>请替换文字内容</a:t>
              </a:r>
            </a:p>
          </p:txBody>
        </p:sp>
        <p:sp>
          <p:nvSpPr>
            <p:cNvPr id="35" name="Rectangle 13"/>
            <p:cNvSpPr/>
            <p:nvPr/>
          </p:nvSpPr>
          <p:spPr>
            <a:xfrm>
              <a:off x="8508022" y="2365041"/>
              <a:ext cx="3198055" cy="362382"/>
            </a:xfrm>
            <a:prstGeom prst="rect">
              <a:avLst/>
            </a:prstGeom>
          </p:spPr>
          <p:txBody>
            <a:bodyPr wrap="square">
              <a:spAutoFit/>
            </a:bodyPr>
            <a:lstStyle/>
            <a:p>
              <a:pPr algn="just" defTabSz="866943" fontAlgn="base">
                <a:lnSpc>
                  <a:spcPct val="120000"/>
                </a:lnSpc>
                <a:spcBef>
                  <a:spcPct val="0"/>
                </a:spcBef>
                <a:spcAft>
                  <a:spcPct val="0"/>
                </a:spcAft>
              </a:pPr>
              <a:r>
                <a:rPr lang="zh-CN" altLang="en-US" sz="16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请插入文本</a:t>
              </a:r>
              <a:r>
                <a:rPr lang="zh-CN" altLang="en-US" sz="1600" dirty="0" smtClean="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内容</a:t>
              </a:r>
              <a:endParaRPr lang="en-GB" altLang="zh-CN" sz="16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6" name="Group 15"/>
          <p:cNvGrpSpPr/>
          <p:nvPr/>
        </p:nvGrpSpPr>
        <p:grpSpPr>
          <a:xfrm>
            <a:off x="8587683" y="2963998"/>
            <a:ext cx="2367440" cy="685408"/>
            <a:chOff x="8508021" y="2041939"/>
            <a:chExt cx="3198056" cy="685480"/>
          </a:xfrm>
        </p:grpSpPr>
        <p:sp>
          <p:nvSpPr>
            <p:cNvPr id="37" name="TextBox 16"/>
            <p:cNvSpPr txBox="1"/>
            <p:nvPr/>
          </p:nvSpPr>
          <p:spPr>
            <a:xfrm>
              <a:off x="8508021" y="2041939"/>
              <a:ext cx="2432196" cy="369371"/>
            </a:xfrm>
            <a:prstGeom prst="rect">
              <a:avLst/>
            </a:prstGeom>
            <a:noFill/>
          </p:spPr>
          <p:txBody>
            <a:bodyPr wrap="none" rtlCol="0">
              <a:spAutoFit/>
            </a:bodyPr>
            <a:lstStyle/>
            <a:p>
              <a:pPr algn="r" defTabSz="866943" fontAlgn="base">
                <a:spcBef>
                  <a:spcPct val="0"/>
                </a:spcBef>
                <a:spcAft>
                  <a:spcPct val="0"/>
                </a:spcAft>
              </a:pPr>
              <a:r>
                <a:rPr lang="zh-CN" altLang="en-US" b="1" dirty="0">
                  <a:solidFill>
                    <a:prstClr val="white">
                      <a:alpha val="90000"/>
                    </a:prstClr>
                  </a:solidFill>
                  <a:latin typeface="Arial" panose="020B0604020202020204" pitchFamily="34" charset="0"/>
                  <a:ea typeface="微软雅黑" panose="020B0503020204020204" pitchFamily="34" charset="-122"/>
                  <a:sym typeface="Arial" panose="020B0604020202020204" pitchFamily="34" charset="0"/>
                </a:rPr>
                <a:t>请替换文字内容</a:t>
              </a:r>
            </a:p>
          </p:txBody>
        </p:sp>
        <p:sp>
          <p:nvSpPr>
            <p:cNvPr id="38" name="Rectangle 17"/>
            <p:cNvSpPr/>
            <p:nvPr/>
          </p:nvSpPr>
          <p:spPr>
            <a:xfrm>
              <a:off x="8508022" y="2365038"/>
              <a:ext cx="3198055" cy="362381"/>
            </a:xfrm>
            <a:prstGeom prst="rect">
              <a:avLst/>
            </a:prstGeom>
          </p:spPr>
          <p:txBody>
            <a:bodyPr wrap="square">
              <a:spAutoFit/>
            </a:bodyPr>
            <a:lstStyle/>
            <a:p>
              <a:pPr algn="just" defTabSz="866943" fontAlgn="base">
                <a:lnSpc>
                  <a:spcPct val="120000"/>
                </a:lnSpc>
                <a:spcBef>
                  <a:spcPct val="0"/>
                </a:spcBef>
                <a:spcAft>
                  <a:spcPct val="0"/>
                </a:spcAft>
              </a:pPr>
              <a:r>
                <a:rPr lang="zh-CN" altLang="en-US" sz="16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请插入文本内容</a:t>
              </a:r>
              <a:endParaRPr lang="en-GB" altLang="zh-CN" sz="16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9" name="Group 18"/>
          <p:cNvGrpSpPr/>
          <p:nvPr/>
        </p:nvGrpSpPr>
        <p:grpSpPr>
          <a:xfrm>
            <a:off x="8587682" y="4638156"/>
            <a:ext cx="2367444" cy="688934"/>
            <a:chOff x="8508017" y="2038416"/>
            <a:chExt cx="3198060" cy="689009"/>
          </a:xfrm>
        </p:grpSpPr>
        <p:sp>
          <p:nvSpPr>
            <p:cNvPr id="40" name="TextBox 19"/>
            <p:cNvSpPr txBox="1"/>
            <p:nvPr/>
          </p:nvSpPr>
          <p:spPr>
            <a:xfrm>
              <a:off x="8508017" y="2038416"/>
              <a:ext cx="2432195" cy="369372"/>
            </a:xfrm>
            <a:prstGeom prst="rect">
              <a:avLst/>
            </a:prstGeom>
            <a:noFill/>
          </p:spPr>
          <p:txBody>
            <a:bodyPr wrap="none" rtlCol="0">
              <a:spAutoFit/>
            </a:bodyPr>
            <a:lstStyle/>
            <a:p>
              <a:pPr algn="r" defTabSz="866943" fontAlgn="base">
                <a:spcBef>
                  <a:spcPct val="0"/>
                </a:spcBef>
                <a:spcAft>
                  <a:spcPct val="0"/>
                </a:spcAft>
              </a:pPr>
              <a:r>
                <a:rPr lang="zh-CN" altLang="en-US" b="1" dirty="0">
                  <a:solidFill>
                    <a:prstClr val="white">
                      <a:alpha val="90000"/>
                    </a:prstClr>
                  </a:solidFill>
                  <a:latin typeface="Arial" panose="020B0604020202020204" pitchFamily="34" charset="0"/>
                  <a:ea typeface="微软雅黑" panose="020B0503020204020204" pitchFamily="34" charset="-122"/>
                  <a:sym typeface="Arial" panose="020B0604020202020204" pitchFamily="34" charset="0"/>
                </a:rPr>
                <a:t>请替换文字内容</a:t>
              </a:r>
            </a:p>
          </p:txBody>
        </p:sp>
        <p:sp>
          <p:nvSpPr>
            <p:cNvPr id="41" name="Rectangle 20"/>
            <p:cNvSpPr/>
            <p:nvPr/>
          </p:nvSpPr>
          <p:spPr>
            <a:xfrm>
              <a:off x="8508022" y="2365043"/>
              <a:ext cx="3198055" cy="362382"/>
            </a:xfrm>
            <a:prstGeom prst="rect">
              <a:avLst/>
            </a:prstGeom>
          </p:spPr>
          <p:txBody>
            <a:bodyPr wrap="square">
              <a:spAutoFit/>
            </a:bodyPr>
            <a:lstStyle/>
            <a:p>
              <a:pPr algn="just" defTabSz="866943" fontAlgn="base">
                <a:lnSpc>
                  <a:spcPct val="120000"/>
                </a:lnSpc>
                <a:spcBef>
                  <a:spcPct val="0"/>
                </a:spcBef>
                <a:spcAft>
                  <a:spcPct val="0"/>
                </a:spcAft>
              </a:pPr>
              <a:r>
                <a:rPr lang="zh-CN" altLang="en-US" sz="16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请插入文本内容</a:t>
              </a:r>
              <a:endParaRPr lang="en-GB" altLang="zh-CN" sz="16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2" name="Group 21"/>
          <p:cNvGrpSpPr/>
          <p:nvPr/>
        </p:nvGrpSpPr>
        <p:grpSpPr>
          <a:xfrm>
            <a:off x="8587683" y="3779704"/>
            <a:ext cx="2391393" cy="708541"/>
            <a:chOff x="8475664" y="2018804"/>
            <a:chExt cx="3230413" cy="708616"/>
          </a:xfrm>
        </p:grpSpPr>
        <p:sp>
          <p:nvSpPr>
            <p:cNvPr id="43" name="TextBox 22"/>
            <p:cNvSpPr txBox="1"/>
            <p:nvPr/>
          </p:nvSpPr>
          <p:spPr>
            <a:xfrm>
              <a:off x="8475664" y="2018804"/>
              <a:ext cx="2432197" cy="369371"/>
            </a:xfrm>
            <a:prstGeom prst="rect">
              <a:avLst/>
            </a:prstGeom>
            <a:noFill/>
          </p:spPr>
          <p:txBody>
            <a:bodyPr wrap="none" rtlCol="0">
              <a:spAutoFit/>
            </a:bodyPr>
            <a:lstStyle/>
            <a:p>
              <a:pPr algn="r" defTabSz="866943" fontAlgn="base">
                <a:spcBef>
                  <a:spcPct val="0"/>
                </a:spcBef>
                <a:spcAft>
                  <a:spcPct val="0"/>
                </a:spcAft>
              </a:pPr>
              <a:r>
                <a:rPr lang="zh-CN" altLang="en-US" b="1" dirty="0">
                  <a:solidFill>
                    <a:prstClr val="white">
                      <a:alpha val="90000"/>
                    </a:prstClr>
                  </a:solidFill>
                  <a:latin typeface="Arial" panose="020B0604020202020204" pitchFamily="34" charset="0"/>
                  <a:ea typeface="微软雅黑" panose="020B0503020204020204" pitchFamily="34" charset="-122"/>
                  <a:sym typeface="Arial" panose="020B0604020202020204" pitchFamily="34" charset="0"/>
                </a:rPr>
                <a:t>请替换文字内容</a:t>
              </a:r>
            </a:p>
          </p:txBody>
        </p:sp>
        <p:sp>
          <p:nvSpPr>
            <p:cNvPr id="44" name="Rectangle 23"/>
            <p:cNvSpPr/>
            <p:nvPr/>
          </p:nvSpPr>
          <p:spPr>
            <a:xfrm>
              <a:off x="8508022" y="2365039"/>
              <a:ext cx="3198055" cy="362381"/>
            </a:xfrm>
            <a:prstGeom prst="rect">
              <a:avLst/>
            </a:prstGeom>
          </p:spPr>
          <p:txBody>
            <a:bodyPr wrap="square">
              <a:spAutoFit/>
            </a:bodyPr>
            <a:lstStyle/>
            <a:p>
              <a:pPr algn="just" defTabSz="866943" fontAlgn="base">
                <a:lnSpc>
                  <a:spcPct val="120000"/>
                </a:lnSpc>
                <a:spcBef>
                  <a:spcPct val="0"/>
                </a:spcBef>
                <a:spcAft>
                  <a:spcPct val="0"/>
                </a:spcAft>
              </a:pPr>
              <a:r>
                <a:rPr lang="zh-CN" altLang="en-US" sz="16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请插入文本内容</a:t>
              </a:r>
              <a:endParaRPr lang="en-GB" altLang="zh-CN" sz="16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5" name="Group 37"/>
          <p:cNvGrpSpPr/>
          <p:nvPr/>
        </p:nvGrpSpPr>
        <p:grpSpPr>
          <a:xfrm>
            <a:off x="1271843" y="2256311"/>
            <a:ext cx="3854126" cy="3031628"/>
            <a:chOff x="689317" y="2256183"/>
            <a:chExt cx="3854548" cy="3031960"/>
          </a:xfrm>
        </p:grpSpPr>
        <p:sp>
          <p:nvSpPr>
            <p:cNvPr id="46" name="Rectangle 27"/>
            <p:cNvSpPr/>
            <p:nvPr/>
          </p:nvSpPr>
          <p:spPr>
            <a:xfrm>
              <a:off x="689317" y="2256183"/>
              <a:ext cx="3854548" cy="3031960"/>
            </a:xfrm>
            <a:prstGeom prst="rect">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943" fontAlgn="base">
                <a:lnSpc>
                  <a:spcPct val="120000"/>
                </a:lnSpc>
                <a:spcBef>
                  <a:spcPct val="0"/>
                </a:spcBef>
                <a:spcAft>
                  <a:spcPct val="0"/>
                </a:spcAft>
              </a:pPr>
              <a:endParaRPr lang="en-GB" sz="9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47" name="TextBox 28"/>
            <p:cNvSpPr txBox="1"/>
            <p:nvPr/>
          </p:nvSpPr>
          <p:spPr>
            <a:xfrm>
              <a:off x="1026913" y="2594805"/>
              <a:ext cx="2018849" cy="400154"/>
            </a:xfrm>
            <a:prstGeom prst="rect">
              <a:avLst/>
            </a:prstGeom>
            <a:noFill/>
          </p:spPr>
          <p:txBody>
            <a:bodyPr wrap="square" rtlCol="0">
              <a:spAutoFit/>
            </a:bodyPr>
            <a:lstStyle/>
            <a:p>
              <a:pPr algn="r" defTabSz="866943" fontAlgn="base">
                <a:spcBef>
                  <a:spcPct val="0"/>
                </a:spcBef>
                <a:spcAft>
                  <a:spcPct val="0"/>
                </a:spcAft>
              </a:pPr>
              <a:r>
                <a:rPr lang="zh-CN" altLang="en-US" sz="2000" b="1" dirty="0">
                  <a:solidFill>
                    <a:prstClr val="white">
                      <a:alpha val="90000"/>
                    </a:prstClr>
                  </a:solidFill>
                  <a:latin typeface="Arial" panose="020B0604020202020204" pitchFamily="34" charset="0"/>
                  <a:ea typeface="微软雅黑" panose="020B0503020204020204" pitchFamily="34" charset="-122"/>
                  <a:sym typeface="Arial" panose="020B0604020202020204" pitchFamily="34" charset="0"/>
                </a:rPr>
                <a:t>请替换文字内容</a:t>
              </a:r>
            </a:p>
          </p:txBody>
        </p:sp>
        <p:sp>
          <p:nvSpPr>
            <p:cNvPr id="48" name="Rectangle 29"/>
            <p:cNvSpPr/>
            <p:nvPr/>
          </p:nvSpPr>
          <p:spPr>
            <a:xfrm>
              <a:off x="1129140" y="3077845"/>
              <a:ext cx="3004396" cy="657881"/>
            </a:xfrm>
            <a:prstGeom prst="rect">
              <a:avLst/>
            </a:prstGeom>
          </p:spPr>
          <p:txBody>
            <a:bodyPr wrap="square">
              <a:spAutoFit/>
            </a:bodyPr>
            <a:lstStyle/>
            <a:p>
              <a:pPr algn="just" defTabSz="866943" fontAlgn="base">
                <a:lnSpc>
                  <a:spcPct val="120000"/>
                </a:lnSpc>
                <a:spcBef>
                  <a:spcPct val="0"/>
                </a:spcBef>
                <a:spcAft>
                  <a:spcPct val="0"/>
                </a:spcAft>
              </a:pPr>
              <a:r>
                <a:rPr lang="zh-CN" altLang="en-US" sz="16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请插入文本内容请插入文本内容请插入文本</a:t>
              </a:r>
              <a:r>
                <a:rPr lang="zh-CN" altLang="en-US" sz="1600" dirty="0" smtClean="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内容</a:t>
              </a:r>
              <a:endParaRPr lang="en-GB" altLang="zh-CN" sz="16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9" name="Rectangle 30"/>
            <p:cNvSpPr/>
            <p:nvPr/>
          </p:nvSpPr>
          <p:spPr>
            <a:xfrm>
              <a:off x="1129140" y="4296300"/>
              <a:ext cx="3004396" cy="953378"/>
            </a:xfrm>
            <a:prstGeom prst="rect">
              <a:avLst/>
            </a:prstGeom>
          </p:spPr>
          <p:txBody>
            <a:bodyPr wrap="square">
              <a:spAutoFit/>
            </a:bodyPr>
            <a:lstStyle/>
            <a:p>
              <a:pPr algn="just" defTabSz="866943" fontAlgn="base">
                <a:lnSpc>
                  <a:spcPct val="120000"/>
                </a:lnSpc>
                <a:spcBef>
                  <a:spcPct val="0"/>
                </a:spcBef>
                <a:spcAft>
                  <a:spcPct val="0"/>
                </a:spcAft>
              </a:pPr>
              <a:r>
                <a:rPr lang="zh-CN" altLang="en-US" sz="16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请插入文本内容请插入文本内容请插入文本内容请插入文本内容</a:t>
              </a:r>
              <a:endParaRPr lang="en-GB" altLang="zh-CN" sz="16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spTree>
    <p:extLst>
      <p:ext uri="{BB962C8B-B14F-4D97-AF65-F5344CB8AC3E}">
        <p14:creationId xmlns:p14="http://schemas.microsoft.com/office/powerpoint/2010/main" val="84814919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anim calcmode="lin" valueType="num">
                                      <p:cBhvr>
                                        <p:cTn id="19" dur="500" fill="hold"/>
                                        <p:tgtEl>
                                          <p:spTgt spid="4"/>
                                        </p:tgtEl>
                                        <p:attrNameLst>
                                          <p:attrName>ppt_x</p:attrName>
                                        </p:attrNameLst>
                                      </p:cBhvr>
                                      <p:tavLst>
                                        <p:tav tm="0">
                                          <p:val>
                                            <p:strVal val="#ppt_x"/>
                                          </p:val>
                                        </p:tav>
                                        <p:tav tm="100000">
                                          <p:val>
                                            <p:strVal val="#ppt_x"/>
                                          </p:val>
                                        </p:tav>
                                      </p:tavLst>
                                    </p:anim>
                                    <p:anim calcmode="lin" valueType="num">
                                      <p:cBhvr>
                                        <p:cTn id="20" dur="5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1550"/>
                            </p:stCondLst>
                            <p:childTnLst>
                              <p:par>
                                <p:cTn id="22" presetID="22" presetClass="entr" presetSubtype="4"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par>
                          <p:cTn id="25" fill="hold">
                            <p:stCondLst>
                              <p:cond delay="2050"/>
                            </p:stCondLst>
                            <p:childTnLst>
                              <p:par>
                                <p:cTn id="26" presetID="22" presetClass="entr" presetSubtype="8"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left)">
                                      <p:cBhvr>
                                        <p:cTn id="28" dur="500"/>
                                        <p:tgtEl>
                                          <p:spTgt spid="21"/>
                                        </p:tgtEl>
                                      </p:cBhvr>
                                    </p:animEffect>
                                  </p:childTnLst>
                                </p:cTn>
                              </p:par>
                            </p:childTnLst>
                          </p:cTn>
                        </p:par>
                        <p:par>
                          <p:cTn id="29" fill="hold">
                            <p:stCondLst>
                              <p:cond delay="2550"/>
                            </p:stCondLst>
                            <p:childTnLst>
                              <p:par>
                                <p:cTn id="30" presetID="22" presetClass="entr" presetSubtype="8" fill="hold"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par>
                          <p:cTn id="33" fill="hold">
                            <p:stCondLst>
                              <p:cond delay="3050"/>
                            </p:stCondLst>
                            <p:childTnLst>
                              <p:par>
                                <p:cTn id="34" presetID="22" presetClass="entr" presetSubtype="8" fill="hold" nodeType="after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wipe(left)">
                                      <p:cBhvr>
                                        <p:cTn id="36" dur="500"/>
                                        <p:tgtEl>
                                          <p:spTgt spid="27"/>
                                        </p:tgtEl>
                                      </p:cBhvr>
                                    </p:animEffect>
                                  </p:childTnLst>
                                </p:cTn>
                              </p:par>
                            </p:childTnLst>
                          </p:cTn>
                        </p:par>
                        <p:par>
                          <p:cTn id="37" fill="hold">
                            <p:stCondLst>
                              <p:cond delay="3550"/>
                            </p:stCondLst>
                            <p:childTnLst>
                              <p:par>
                                <p:cTn id="38" presetID="22" presetClass="entr" presetSubtype="8" fill="hold" nodeType="after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wipe(left)">
                                      <p:cBhvr>
                                        <p:cTn id="40" dur="500"/>
                                        <p:tgtEl>
                                          <p:spTgt spid="30"/>
                                        </p:tgtEl>
                                      </p:cBhvr>
                                    </p:animEffect>
                                  </p:childTnLst>
                                </p:cTn>
                              </p:par>
                            </p:childTnLst>
                          </p:cTn>
                        </p:par>
                        <p:par>
                          <p:cTn id="41" fill="hold">
                            <p:stCondLst>
                              <p:cond delay="4050"/>
                            </p:stCondLst>
                            <p:childTnLst>
                              <p:par>
                                <p:cTn id="42" presetID="10" presetClass="entr" presetSubtype="0" fill="hold" nodeType="after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500"/>
                                        <p:tgtEl>
                                          <p:spTgt spid="33"/>
                                        </p:tgtEl>
                                      </p:cBhvr>
                                    </p:animEffect>
                                  </p:childTnLst>
                                </p:cTn>
                              </p:par>
                            </p:childTnLst>
                          </p:cTn>
                        </p:par>
                        <p:par>
                          <p:cTn id="45" fill="hold">
                            <p:stCondLst>
                              <p:cond delay="4550"/>
                            </p:stCondLst>
                            <p:childTnLst>
                              <p:par>
                                <p:cTn id="46" presetID="10" presetClass="entr" presetSubtype="0" fill="hold" nodeType="after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fade">
                                      <p:cBhvr>
                                        <p:cTn id="48" dur="500"/>
                                        <p:tgtEl>
                                          <p:spTgt spid="36"/>
                                        </p:tgtEl>
                                      </p:cBhvr>
                                    </p:animEffect>
                                  </p:childTnLst>
                                </p:cTn>
                              </p:par>
                            </p:childTnLst>
                          </p:cTn>
                        </p:par>
                        <p:par>
                          <p:cTn id="49" fill="hold">
                            <p:stCondLst>
                              <p:cond delay="5050"/>
                            </p:stCondLst>
                            <p:childTnLst>
                              <p:par>
                                <p:cTn id="50" presetID="10" presetClass="entr" presetSubtype="0" fill="hold" nodeType="after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fade">
                                      <p:cBhvr>
                                        <p:cTn id="52" dur="500"/>
                                        <p:tgtEl>
                                          <p:spTgt spid="42"/>
                                        </p:tgtEl>
                                      </p:cBhvr>
                                    </p:animEffect>
                                  </p:childTnLst>
                                </p:cTn>
                              </p:par>
                            </p:childTnLst>
                          </p:cTn>
                        </p:par>
                        <p:par>
                          <p:cTn id="53" fill="hold">
                            <p:stCondLst>
                              <p:cond delay="5550"/>
                            </p:stCondLst>
                            <p:childTnLst>
                              <p:par>
                                <p:cTn id="54" presetID="10" presetClass="entr" presetSubtype="0" fill="hold" nodeType="after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fade">
                                      <p:cBhvr>
                                        <p:cTn id="56" dur="500"/>
                                        <p:tgtEl>
                                          <p:spTgt spid="39"/>
                                        </p:tgtEl>
                                      </p:cBhvr>
                                    </p:animEffect>
                                  </p:childTnLst>
                                </p:cTn>
                              </p:par>
                            </p:childTnLst>
                          </p:cTn>
                        </p:par>
                        <p:par>
                          <p:cTn id="57" fill="hold">
                            <p:stCondLst>
                              <p:cond delay="6050"/>
                            </p:stCondLst>
                            <p:childTnLst>
                              <p:par>
                                <p:cTn id="58" presetID="42" presetClass="entr" presetSubtype="0" fill="hold" nodeType="afterEffect">
                                  <p:stCondLst>
                                    <p:cond delay="0"/>
                                  </p:stCondLst>
                                  <p:childTnLst>
                                    <p:set>
                                      <p:cBhvr>
                                        <p:cTn id="59" dur="1" fill="hold">
                                          <p:stCondLst>
                                            <p:cond delay="0"/>
                                          </p:stCondLst>
                                        </p:cTn>
                                        <p:tgtEl>
                                          <p:spTgt spid="45"/>
                                        </p:tgtEl>
                                        <p:attrNameLst>
                                          <p:attrName>style.visibility</p:attrName>
                                        </p:attrNameLst>
                                      </p:cBhvr>
                                      <p:to>
                                        <p:strVal val="visible"/>
                                      </p:to>
                                    </p:set>
                                    <p:animEffect transition="in" filter="fade">
                                      <p:cBhvr>
                                        <p:cTn id="60" dur="1000"/>
                                        <p:tgtEl>
                                          <p:spTgt spid="45"/>
                                        </p:tgtEl>
                                      </p:cBhvr>
                                    </p:animEffect>
                                    <p:anim calcmode="lin" valueType="num">
                                      <p:cBhvr>
                                        <p:cTn id="61" dur="1000" fill="hold"/>
                                        <p:tgtEl>
                                          <p:spTgt spid="45"/>
                                        </p:tgtEl>
                                        <p:attrNameLst>
                                          <p:attrName>ppt_x</p:attrName>
                                        </p:attrNameLst>
                                      </p:cBhvr>
                                      <p:tavLst>
                                        <p:tav tm="0">
                                          <p:val>
                                            <p:strVal val="#ppt_x"/>
                                          </p:val>
                                        </p:tav>
                                        <p:tav tm="100000">
                                          <p:val>
                                            <p:strVal val="#ppt_x"/>
                                          </p:val>
                                        </p:tav>
                                      </p:tavLst>
                                    </p:anim>
                                    <p:anim calcmode="lin" valueType="num">
                                      <p:cBhvr>
                                        <p:cTn id="62"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500" y="104774"/>
            <a:ext cx="525938" cy="485775"/>
          </a:xfrm>
          <a:prstGeom prst="rect">
            <a:avLst/>
          </a:prstGeom>
        </p:spPr>
      </p:pic>
      <p:sp>
        <p:nvSpPr>
          <p:cNvPr id="3" name="文本框 37"/>
          <p:cNvSpPr txBox="1"/>
          <p:nvPr/>
        </p:nvSpPr>
        <p:spPr>
          <a:xfrm>
            <a:off x="681534" y="57440"/>
            <a:ext cx="4414572" cy="535866"/>
          </a:xfrm>
          <a:prstGeom prst="rect">
            <a:avLst/>
          </a:prstGeom>
          <a:noFill/>
        </p:spPr>
        <p:txBody>
          <a:bodyPr wrap="none" lIns="128539" tIns="64269" rIns="128539" bIns="64269" rtlCol="0">
            <a:spAutoFit/>
          </a:bodyPr>
          <a:lstStyle/>
          <a:p>
            <a:pPr defTabSz="1285286">
              <a:lnSpc>
                <a:spcPct val="120000"/>
              </a:lnSpc>
            </a:pPr>
            <a:r>
              <a:rPr lang="zh-CN" altLang="en-US" sz="2399" spc="300" dirty="0" smtClean="0">
                <a:solidFill>
                  <a:schemeClr val="bg1"/>
                </a:solidFill>
                <a:latin typeface="迷你简菱心" panose="02010609000101010101" pitchFamily="49" charset="-122"/>
                <a:ea typeface="迷你简菱心" panose="02010609000101010101" pitchFamily="49" charset="-122"/>
                <a:cs typeface="+mn-ea"/>
                <a:sym typeface="+mn-lt"/>
              </a:rPr>
              <a:t>一、请</a:t>
            </a:r>
            <a:r>
              <a:rPr lang="zh-CN" altLang="en-US" sz="2399" spc="300" dirty="0">
                <a:solidFill>
                  <a:schemeClr val="bg1"/>
                </a:solidFill>
                <a:latin typeface="迷你简菱心" panose="02010609000101010101" pitchFamily="49" charset="-122"/>
                <a:ea typeface="迷你简菱心" panose="02010609000101010101" pitchFamily="49" charset="-122"/>
                <a:cs typeface="+mn-ea"/>
                <a:sym typeface="+mn-lt"/>
              </a:rPr>
              <a:t>输入您的章节大标题</a:t>
            </a:r>
          </a:p>
        </p:txBody>
      </p:sp>
      <p:sp>
        <p:nvSpPr>
          <p:cNvPr id="4" name="文本框 38"/>
          <p:cNvSpPr txBox="1"/>
          <p:nvPr/>
        </p:nvSpPr>
        <p:spPr>
          <a:xfrm>
            <a:off x="623438" y="517959"/>
            <a:ext cx="6845494" cy="401727"/>
          </a:xfrm>
          <a:prstGeom prst="rect">
            <a:avLst/>
          </a:prstGeom>
          <a:noFill/>
        </p:spPr>
        <p:txBody>
          <a:bodyPr wrap="none" lIns="128539" tIns="64269" rIns="128539" bIns="64269" rtlCol="0">
            <a:spAutoFit/>
          </a:bodyPr>
          <a:lstStyle/>
          <a:p>
            <a:pPr defTabSz="1285286">
              <a:lnSpc>
                <a:spcPct val="120000"/>
              </a:lnSpc>
            </a:pPr>
            <a:r>
              <a:rPr lang="en-US" altLang="zh-CN" sz="1599" dirty="0">
                <a:solidFill>
                  <a:schemeClr val="bg1"/>
                </a:solidFill>
                <a:latin typeface="微软雅黑 Light" panose="020B0502040204020203" pitchFamily="34" charset="-122"/>
                <a:ea typeface="微软雅黑 Light" panose="020B0502040204020203" pitchFamily="34" charset="-122"/>
                <a:cs typeface="+mn-ea"/>
                <a:sym typeface="+mn-lt"/>
              </a:rPr>
              <a:t>Click here to edit the content you want to recommend that you use the</a:t>
            </a:r>
          </a:p>
        </p:txBody>
      </p:sp>
      <p:grpSp>
        <p:nvGrpSpPr>
          <p:cNvPr id="5" name="Group 50"/>
          <p:cNvGrpSpPr/>
          <p:nvPr/>
        </p:nvGrpSpPr>
        <p:grpSpPr>
          <a:xfrm>
            <a:off x="4819372" y="5477228"/>
            <a:ext cx="2600887" cy="2600887"/>
            <a:chOff x="3614476" y="3221164"/>
            <a:chExt cx="1950772" cy="1950772"/>
          </a:xfrm>
        </p:grpSpPr>
        <p:sp>
          <p:nvSpPr>
            <p:cNvPr id="6" name="Chord 48"/>
            <p:cNvSpPr/>
            <p:nvPr/>
          </p:nvSpPr>
          <p:spPr>
            <a:xfrm rot="6300000">
              <a:off x="3614476" y="3221164"/>
              <a:ext cx="1950772" cy="1950772"/>
            </a:xfrm>
            <a:prstGeom prst="chord">
              <a:avLst>
                <a:gd name="adj1" fmla="val 4234771"/>
                <a:gd name="adj2" fmla="val 15531980"/>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lnSpc>
                  <a:spcPct val="120000"/>
                </a:lnSpc>
                <a:spcBef>
                  <a:spcPct val="0"/>
                </a:spcBef>
                <a:spcAft>
                  <a:spcPct val="0"/>
                </a:spcAft>
              </a:pPr>
              <a:endParaRPr lang="en-US" sz="1517"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7" name="Freeform 153"/>
            <p:cNvSpPr>
              <a:spLocks noEditPoints="1"/>
            </p:cNvSpPr>
            <p:nvPr/>
          </p:nvSpPr>
          <p:spPr bwMode="auto">
            <a:xfrm>
              <a:off x="4312763" y="3528584"/>
              <a:ext cx="554198" cy="561860"/>
            </a:xfrm>
            <a:custGeom>
              <a:avLst/>
              <a:gdLst/>
              <a:ahLst/>
              <a:cxnLst>
                <a:cxn ang="0">
                  <a:pos x="0" y="59"/>
                </a:cxn>
                <a:cxn ang="0">
                  <a:pos x="118" y="59"/>
                </a:cxn>
                <a:cxn ang="0">
                  <a:pos x="111" y="57"/>
                </a:cxn>
                <a:cxn ang="0">
                  <a:pos x="83" y="33"/>
                </a:cxn>
                <a:cxn ang="0">
                  <a:pos x="111" y="57"/>
                </a:cxn>
                <a:cxn ang="0">
                  <a:pos x="41" y="91"/>
                </a:cxn>
                <a:cxn ang="0">
                  <a:pos x="57" y="111"/>
                </a:cxn>
                <a:cxn ang="0">
                  <a:pos x="61" y="8"/>
                </a:cxn>
                <a:cxn ang="0">
                  <a:pos x="61" y="34"/>
                </a:cxn>
                <a:cxn ang="0">
                  <a:pos x="61" y="8"/>
                </a:cxn>
                <a:cxn ang="0">
                  <a:pos x="95" y="22"/>
                </a:cxn>
                <a:cxn ang="0">
                  <a:pos x="67" y="8"/>
                </a:cxn>
                <a:cxn ang="0">
                  <a:pos x="57" y="34"/>
                </a:cxn>
                <a:cxn ang="0">
                  <a:pos x="57" y="8"/>
                </a:cxn>
                <a:cxn ang="0">
                  <a:pos x="36" y="30"/>
                </a:cxn>
                <a:cxn ang="0">
                  <a:pos x="50" y="8"/>
                </a:cxn>
                <a:cxn ang="0">
                  <a:pos x="38" y="35"/>
                </a:cxn>
                <a:cxn ang="0">
                  <a:pos x="57" y="57"/>
                </a:cxn>
                <a:cxn ang="0">
                  <a:pos x="38" y="35"/>
                </a:cxn>
                <a:cxn ang="0">
                  <a:pos x="57" y="84"/>
                </a:cxn>
                <a:cxn ang="0">
                  <a:pos x="34" y="61"/>
                </a:cxn>
                <a:cxn ang="0">
                  <a:pos x="50" y="110"/>
                </a:cxn>
                <a:cxn ang="0">
                  <a:pos x="38" y="92"/>
                </a:cxn>
                <a:cxn ang="0">
                  <a:pos x="61" y="111"/>
                </a:cxn>
                <a:cxn ang="0">
                  <a:pos x="77" y="91"/>
                </a:cxn>
                <a:cxn ang="0">
                  <a:pos x="61" y="111"/>
                </a:cxn>
                <a:cxn ang="0">
                  <a:pos x="93" y="99"/>
                </a:cxn>
                <a:cxn ang="0">
                  <a:pos x="80" y="92"/>
                </a:cxn>
                <a:cxn ang="0">
                  <a:pos x="61" y="84"/>
                </a:cxn>
                <a:cxn ang="0">
                  <a:pos x="84" y="61"/>
                </a:cxn>
                <a:cxn ang="0">
                  <a:pos x="61" y="57"/>
                </a:cxn>
                <a:cxn ang="0">
                  <a:pos x="80" y="35"/>
                </a:cxn>
                <a:cxn ang="0">
                  <a:pos x="61" y="57"/>
                </a:cxn>
                <a:cxn ang="0">
                  <a:pos x="35" y="33"/>
                </a:cxn>
                <a:cxn ang="0">
                  <a:pos x="7" y="57"/>
                </a:cxn>
                <a:cxn ang="0">
                  <a:pos x="7" y="61"/>
                </a:cxn>
                <a:cxn ang="0">
                  <a:pos x="36" y="89"/>
                </a:cxn>
                <a:cxn ang="0">
                  <a:pos x="7" y="61"/>
                </a:cxn>
                <a:cxn ang="0">
                  <a:pos x="82" y="89"/>
                </a:cxn>
                <a:cxn ang="0">
                  <a:pos x="111" y="61"/>
                </a:cxn>
                <a:cxn ang="0">
                  <a:pos x="95" y="96"/>
                </a:cxn>
              </a:cxnLst>
              <a:rect l="0" t="0" r="r" b="b"/>
              <a:pathLst>
                <a:path w="118" h="119">
                  <a:moveTo>
                    <a:pt x="59" y="0"/>
                  </a:moveTo>
                  <a:cubicBezTo>
                    <a:pt x="26" y="0"/>
                    <a:pt x="0" y="27"/>
                    <a:pt x="0" y="59"/>
                  </a:cubicBezTo>
                  <a:cubicBezTo>
                    <a:pt x="0" y="92"/>
                    <a:pt x="26" y="119"/>
                    <a:pt x="59" y="119"/>
                  </a:cubicBezTo>
                  <a:cubicBezTo>
                    <a:pt x="92" y="119"/>
                    <a:pt x="118" y="92"/>
                    <a:pt x="118" y="59"/>
                  </a:cubicBezTo>
                  <a:cubicBezTo>
                    <a:pt x="118" y="27"/>
                    <a:pt x="92" y="0"/>
                    <a:pt x="59" y="0"/>
                  </a:cubicBezTo>
                  <a:close/>
                  <a:moveTo>
                    <a:pt x="111" y="57"/>
                  </a:moveTo>
                  <a:cubicBezTo>
                    <a:pt x="88" y="57"/>
                    <a:pt x="88" y="57"/>
                    <a:pt x="88" y="57"/>
                  </a:cubicBezTo>
                  <a:cubicBezTo>
                    <a:pt x="87" y="49"/>
                    <a:pt x="86" y="41"/>
                    <a:pt x="83" y="33"/>
                  </a:cubicBezTo>
                  <a:cubicBezTo>
                    <a:pt x="88" y="31"/>
                    <a:pt x="93" y="28"/>
                    <a:pt x="98" y="25"/>
                  </a:cubicBezTo>
                  <a:cubicBezTo>
                    <a:pt x="105" y="34"/>
                    <a:pt x="110" y="45"/>
                    <a:pt x="111" y="57"/>
                  </a:cubicBezTo>
                  <a:close/>
                  <a:moveTo>
                    <a:pt x="57" y="111"/>
                  </a:moveTo>
                  <a:cubicBezTo>
                    <a:pt x="50" y="106"/>
                    <a:pt x="45" y="99"/>
                    <a:pt x="41" y="91"/>
                  </a:cubicBezTo>
                  <a:cubicBezTo>
                    <a:pt x="46" y="89"/>
                    <a:pt x="52" y="88"/>
                    <a:pt x="57" y="88"/>
                  </a:cubicBezTo>
                  <a:cubicBezTo>
                    <a:pt x="57" y="111"/>
                    <a:pt x="57" y="111"/>
                    <a:pt x="57" y="111"/>
                  </a:cubicBezTo>
                  <a:cubicBezTo>
                    <a:pt x="57" y="111"/>
                    <a:pt x="57" y="111"/>
                    <a:pt x="57" y="111"/>
                  </a:cubicBezTo>
                  <a:close/>
                  <a:moveTo>
                    <a:pt x="61" y="8"/>
                  </a:moveTo>
                  <a:cubicBezTo>
                    <a:pt x="68" y="14"/>
                    <a:pt x="74" y="22"/>
                    <a:pt x="78" y="31"/>
                  </a:cubicBezTo>
                  <a:cubicBezTo>
                    <a:pt x="73" y="33"/>
                    <a:pt x="67" y="34"/>
                    <a:pt x="61" y="34"/>
                  </a:cubicBezTo>
                  <a:cubicBezTo>
                    <a:pt x="61" y="8"/>
                    <a:pt x="61" y="8"/>
                    <a:pt x="61" y="8"/>
                  </a:cubicBezTo>
                  <a:cubicBezTo>
                    <a:pt x="61" y="8"/>
                    <a:pt x="61" y="8"/>
                    <a:pt x="61" y="8"/>
                  </a:cubicBezTo>
                  <a:close/>
                  <a:moveTo>
                    <a:pt x="67" y="8"/>
                  </a:moveTo>
                  <a:cubicBezTo>
                    <a:pt x="78" y="10"/>
                    <a:pt x="88" y="15"/>
                    <a:pt x="95" y="22"/>
                  </a:cubicBezTo>
                  <a:cubicBezTo>
                    <a:pt x="91" y="25"/>
                    <a:pt x="87" y="28"/>
                    <a:pt x="82" y="30"/>
                  </a:cubicBezTo>
                  <a:cubicBezTo>
                    <a:pt x="78" y="22"/>
                    <a:pt x="73" y="14"/>
                    <a:pt x="67" y="8"/>
                  </a:cubicBezTo>
                  <a:close/>
                  <a:moveTo>
                    <a:pt x="57" y="8"/>
                  </a:moveTo>
                  <a:cubicBezTo>
                    <a:pt x="57" y="34"/>
                    <a:pt x="57" y="34"/>
                    <a:pt x="57" y="34"/>
                  </a:cubicBezTo>
                  <a:cubicBezTo>
                    <a:pt x="51" y="34"/>
                    <a:pt x="45" y="33"/>
                    <a:pt x="40" y="31"/>
                  </a:cubicBezTo>
                  <a:cubicBezTo>
                    <a:pt x="44" y="22"/>
                    <a:pt x="50" y="14"/>
                    <a:pt x="57" y="8"/>
                  </a:cubicBezTo>
                  <a:cubicBezTo>
                    <a:pt x="57" y="8"/>
                    <a:pt x="57" y="8"/>
                    <a:pt x="57" y="8"/>
                  </a:cubicBezTo>
                  <a:close/>
                  <a:moveTo>
                    <a:pt x="36" y="30"/>
                  </a:moveTo>
                  <a:cubicBezTo>
                    <a:pt x="31" y="28"/>
                    <a:pt x="27" y="25"/>
                    <a:pt x="23" y="22"/>
                  </a:cubicBezTo>
                  <a:cubicBezTo>
                    <a:pt x="30" y="15"/>
                    <a:pt x="40" y="10"/>
                    <a:pt x="50" y="8"/>
                  </a:cubicBezTo>
                  <a:cubicBezTo>
                    <a:pt x="45" y="14"/>
                    <a:pt x="40" y="22"/>
                    <a:pt x="36" y="30"/>
                  </a:cubicBezTo>
                  <a:close/>
                  <a:moveTo>
                    <a:pt x="38" y="35"/>
                  </a:moveTo>
                  <a:cubicBezTo>
                    <a:pt x="44" y="37"/>
                    <a:pt x="50" y="38"/>
                    <a:pt x="57" y="38"/>
                  </a:cubicBezTo>
                  <a:cubicBezTo>
                    <a:pt x="57" y="57"/>
                    <a:pt x="57" y="57"/>
                    <a:pt x="57" y="57"/>
                  </a:cubicBezTo>
                  <a:cubicBezTo>
                    <a:pt x="34" y="57"/>
                    <a:pt x="34" y="57"/>
                    <a:pt x="34" y="57"/>
                  </a:cubicBezTo>
                  <a:cubicBezTo>
                    <a:pt x="34" y="49"/>
                    <a:pt x="36" y="42"/>
                    <a:pt x="38" y="35"/>
                  </a:cubicBezTo>
                  <a:close/>
                  <a:moveTo>
                    <a:pt x="57" y="61"/>
                  </a:moveTo>
                  <a:cubicBezTo>
                    <a:pt x="57" y="84"/>
                    <a:pt x="57" y="84"/>
                    <a:pt x="57" y="84"/>
                  </a:cubicBezTo>
                  <a:cubicBezTo>
                    <a:pt x="51" y="85"/>
                    <a:pt x="45" y="86"/>
                    <a:pt x="40" y="87"/>
                  </a:cubicBezTo>
                  <a:cubicBezTo>
                    <a:pt x="36" y="79"/>
                    <a:pt x="34" y="71"/>
                    <a:pt x="34" y="61"/>
                  </a:cubicBezTo>
                  <a:lnTo>
                    <a:pt x="57" y="61"/>
                  </a:lnTo>
                  <a:close/>
                  <a:moveTo>
                    <a:pt x="50" y="110"/>
                  </a:moveTo>
                  <a:cubicBezTo>
                    <a:pt x="41" y="109"/>
                    <a:pt x="32" y="105"/>
                    <a:pt x="25" y="99"/>
                  </a:cubicBezTo>
                  <a:cubicBezTo>
                    <a:pt x="29" y="96"/>
                    <a:pt x="33" y="94"/>
                    <a:pt x="38" y="92"/>
                  </a:cubicBezTo>
                  <a:cubicBezTo>
                    <a:pt x="41" y="99"/>
                    <a:pt x="45" y="105"/>
                    <a:pt x="50" y="110"/>
                  </a:cubicBezTo>
                  <a:close/>
                  <a:moveTo>
                    <a:pt x="61" y="111"/>
                  </a:moveTo>
                  <a:cubicBezTo>
                    <a:pt x="61" y="88"/>
                    <a:pt x="61" y="88"/>
                    <a:pt x="61" y="88"/>
                  </a:cubicBezTo>
                  <a:cubicBezTo>
                    <a:pt x="66" y="88"/>
                    <a:pt x="72" y="89"/>
                    <a:pt x="77" y="91"/>
                  </a:cubicBezTo>
                  <a:cubicBezTo>
                    <a:pt x="73" y="99"/>
                    <a:pt x="67" y="106"/>
                    <a:pt x="61" y="111"/>
                  </a:cubicBezTo>
                  <a:cubicBezTo>
                    <a:pt x="61" y="111"/>
                    <a:pt x="61" y="111"/>
                    <a:pt x="61" y="111"/>
                  </a:cubicBezTo>
                  <a:close/>
                  <a:moveTo>
                    <a:pt x="80" y="92"/>
                  </a:moveTo>
                  <a:cubicBezTo>
                    <a:pt x="85" y="94"/>
                    <a:pt x="89" y="96"/>
                    <a:pt x="93" y="99"/>
                  </a:cubicBezTo>
                  <a:cubicBezTo>
                    <a:pt x="86" y="105"/>
                    <a:pt x="77" y="109"/>
                    <a:pt x="67" y="110"/>
                  </a:cubicBezTo>
                  <a:cubicBezTo>
                    <a:pt x="73" y="105"/>
                    <a:pt x="77" y="99"/>
                    <a:pt x="80" y="92"/>
                  </a:cubicBezTo>
                  <a:close/>
                  <a:moveTo>
                    <a:pt x="78" y="87"/>
                  </a:moveTo>
                  <a:cubicBezTo>
                    <a:pt x="73" y="86"/>
                    <a:pt x="67" y="85"/>
                    <a:pt x="61" y="84"/>
                  </a:cubicBezTo>
                  <a:cubicBezTo>
                    <a:pt x="61" y="61"/>
                    <a:pt x="61" y="61"/>
                    <a:pt x="61" y="61"/>
                  </a:cubicBezTo>
                  <a:cubicBezTo>
                    <a:pt x="84" y="61"/>
                    <a:pt x="84" y="61"/>
                    <a:pt x="84" y="61"/>
                  </a:cubicBezTo>
                  <a:cubicBezTo>
                    <a:pt x="84" y="71"/>
                    <a:pt x="82" y="79"/>
                    <a:pt x="78" y="87"/>
                  </a:cubicBezTo>
                  <a:close/>
                  <a:moveTo>
                    <a:pt x="61" y="57"/>
                  </a:moveTo>
                  <a:cubicBezTo>
                    <a:pt x="61" y="38"/>
                    <a:pt x="61" y="38"/>
                    <a:pt x="61" y="38"/>
                  </a:cubicBezTo>
                  <a:cubicBezTo>
                    <a:pt x="67" y="38"/>
                    <a:pt x="74" y="37"/>
                    <a:pt x="80" y="35"/>
                  </a:cubicBezTo>
                  <a:cubicBezTo>
                    <a:pt x="82" y="42"/>
                    <a:pt x="84" y="49"/>
                    <a:pt x="84" y="57"/>
                  </a:cubicBezTo>
                  <a:lnTo>
                    <a:pt x="61" y="57"/>
                  </a:lnTo>
                  <a:close/>
                  <a:moveTo>
                    <a:pt x="20" y="25"/>
                  </a:moveTo>
                  <a:cubicBezTo>
                    <a:pt x="25" y="28"/>
                    <a:pt x="30" y="31"/>
                    <a:pt x="35" y="33"/>
                  </a:cubicBezTo>
                  <a:cubicBezTo>
                    <a:pt x="32" y="41"/>
                    <a:pt x="30" y="49"/>
                    <a:pt x="30" y="57"/>
                  </a:cubicBezTo>
                  <a:cubicBezTo>
                    <a:pt x="7" y="57"/>
                    <a:pt x="7" y="57"/>
                    <a:pt x="7" y="57"/>
                  </a:cubicBezTo>
                  <a:cubicBezTo>
                    <a:pt x="8" y="45"/>
                    <a:pt x="13" y="34"/>
                    <a:pt x="20" y="25"/>
                  </a:cubicBezTo>
                  <a:close/>
                  <a:moveTo>
                    <a:pt x="7" y="61"/>
                  </a:moveTo>
                  <a:cubicBezTo>
                    <a:pt x="30" y="61"/>
                    <a:pt x="30" y="61"/>
                    <a:pt x="30" y="61"/>
                  </a:cubicBezTo>
                  <a:cubicBezTo>
                    <a:pt x="31" y="71"/>
                    <a:pt x="33" y="80"/>
                    <a:pt x="36" y="89"/>
                  </a:cubicBezTo>
                  <a:cubicBezTo>
                    <a:pt x="31" y="91"/>
                    <a:pt x="27" y="93"/>
                    <a:pt x="22" y="96"/>
                  </a:cubicBezTo>
                  <a:cubicBezTo>
                    <a:pt x="13" y="87"/>
                    <a:pt x="8" y="75"/>
                    <a:pt x="7" y="61"/>
                  </a:cubicBezTo>
                  <a:close/>
                  <a:moveTo>
                    <a:pt x="95" y="96"/>
                  </a:moveTo>
                  <a:cubicBezTo>
                    <a:pt x="91" y="93"/>
                    <a:pt x="87" y="91"/>
                    <a:pt x="82" y="89"/>
                  </a:cubicBezTo>
                  <a:cubicBezTo>
                    <a:pt x="85" y="80"/>
                    <a:pt x="87" y="71"/>
                    <a:pt x="88" y="61"/>
                  </a:cubicBezTo>
                  <a:cubicBezTo>
                    <a:pt x="111" y="61"/>
                    <a:pt x="111" y="61"/>
                    <a:pt x="111" y="61"/>
                  </a:cubicBezTo>
                  <a:cubicBezTo>
                    <a:pt x="110" y="75"/>
                    <a:pt x="104" y="87"/>
                    <a:pt x="95" y="96"/>
                  </a:cubicBezTo>
                  <a:close/>
                  <a:moveTo>
                    <a:pt x="95" y="96"/>
                  </a:moveTo>
                  <a:cubicBezTo>
                    <a:pt x="95" y="96"/>
                    <a:pt x="95" y="96"/>
                    <a:pt x="95" y="96"/>
                  </a:cubicBezTo>
                </a:path>
              </a:pathLst>
            </a:custGeom>
            <a:solidFill>
              <a:schemeClr val="bg1">
                <a:alpha val="76000"/>
              </a:schemeClr>
            </a:solidFill>
            <a:ln w="9525">
              <a:noFill/>
              <a:round/>
              <a:headEnd/>
              <a:tailEnd/>
            </a:ln>
          </p:spPr>
          <p:txBody>
            <a:bodyPr vert="horz" wrap="square" lIns="121913" tIns="60956" rIns="121913" bIns="60956" numCol="1" anchor="t" anchorCtr="0" compatLnSpc="1">
              <a:prstTxWarp prst="textNoShape">
                <a:avLst/>
              </a:prstTxWarp>
            </a:bodyPr>
            <a:lstStyle/>
            <a:p>
              <a:pPr defTabSz="866943" fontAlgn="base">
                <a:lnSpc>
                  <a:spcPct val="120000"/>
                </a:lnSpc>
                <a:spcBef>
                  <a:spcPct val="0"/>
                </a:spcBef>
                <a:spcAft>
                  <a:spcPct val="0"/>
                </a:spcAft>
              </a:pPr>
              <a:endParaRPr lang="en-US" sz="1517"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8" name="Arc 43"/>
          <p:cNvSpPr/>
          <p:nvPr/>
        </p:nvSpPr>
        <p:spPr>
          <a:xfrm>
            <a:off x="3765680" y="4484213"/>
            <a:ext cx="4660644" cy="4660644"/>
          </a:xfrm>
          <a:prstGeom prst="arc">
            <a:avLst>
              <a:gd name="adj1" fmla="val 10769273"/>
              <a:gd name="adj2" fmla="val 0"/>
            </a:avLst>
          </a:prstGeom>
          <a:ln w="57150" cap="rnd">
            <a:solidFill>
              <a:schemeClr val="bg1">
                <a:alpha val="10196"/>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866943" fontAlgn="base">
              <a:lnSpc>
                <a:spcPct val="120000"/>
              </a:lnSpc>
              <a:spcBef>
                <a:spcPct val="0"/>
              </a:spcBef>
              <a:spcAft>
                <a:spcPct val="0"/>
              </a:spcAft>
            </a:pPr>
            <a:endParaRPr lang="en-US" sz="1517">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Oval 7"/>
          <p:cNvSpPr/>
          <p:nvPr/>
        </p:nvSpPr>
        <p:spPr>
          <a:xfrm>
            <a:off x="3613288" y="6635525"/>
            <a:ext cx="304783" cy="304783"/>
          </a:xfrm>
          <a:prstGeom prst="ellipse">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lnSpc>
                <a:spcPct val="120000"/>
              </a:lnSpc>
              <a:spcBef>
                <a:spcPct val="0"/>
              </a:spcBef>
              <a:spcAft>
                <a:spcPct val="0"/>
              </a:spcAft>
            </a:pPr>
            <a:endParaRPr lang="en-US" sz="1517">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Oval 8"/>
          <p:cNvSpPr/>
          <p:nvPr/>
        </p:nvSpPr>
        <p:spPr>
          <a:xfrm>
            <a:off x="8273932" y="6635525"/>
            <a:ext cx="304783" cy="304783"/>
          </a:xfrm>
          <a:prstGeom prst="ellipse">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lnSpc>
                <a:spcPct val="120000"/>
              </a:lnSpc>
              <a:spcBef>
                <a:spcPct val="0"/>
              </a:spcBef>
              <a:spcAft>
                <a:spcPct val="0"/>
              </a:spcAft>
            </a:pPr>
            <a:endParaRPr lang="en-US" sz="1517">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Oval 9"/>
          <p:cNvSpPr/>
          <p:nvPr/>
        </p:nvSpPr>
        <p:spPr>
          <a:xfrm>
            <a:off x="5944862" y="4330747"/>
            <a:ext cx="304783" cy="304783"/>
          </a:xfrm>
          <a:prstGeom prst="ellipse">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lnSpc>
                <a:spcPct val="120000"/>
              </a:lnSpc>
              <a:spcBef>
                <a:spcPct val="0"/>
              </a:spcBef>
              <a:spcAft>
                <a:spcPct val="0"/>
              </a:spcAft>
            </a:pPr>
            <a:endParaRPr lang="en-US" sz="1517">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Oval 10"/>
          <p:cNvSpPr/>
          <p:nvPr/>
        </p:nvSpPr>
        <p:spPr>
          <a:xfrm>
            <a:off x="7607218" y="5031887"/>
            <a:ext cx="304783" cy="304783"/>
          </a:xfrm>
          <a:prstGeom prst="ellipse">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lnSpc>
                <a:spcPct val="120000"/>
              </a:lnSpc>
              <a:spcBef>
                <a:spcPct val="0"/>
              </a:spcBef>
              <a:spcAft>
                <a:spcPct val="0"/>
              </a:spcAft>
            </a:pPr>
            <a:endParaRPr lang="en-US" sz="1517">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Oval 11"/>
          <p:cNvSpPr/>
          <p:nvPr/>
        </p:nvSpPr>
        <p:spPr>
          <a:xfrm>
            <a:off x="4285816" y="5031887"/>
            <a:ext cx="304783" cy="304783"/>
          </a:xfrm>
          <a:prstGeom prst="ellipse">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lnSpc>
                <a:spcPct val="120000"/>
              </a:lnSpc>
              <a:spcBef>
                <a:spcPct val="0"/>
              </a:spcBef>
              <a:spcAft>
                <a:spcPct val="0"/>
              </a:spcAft>
            </a:pPr>
            <a:endParaRPr lang="en-US" sz="1517">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Teardrop 12"/>
          <p:cNvSpPr/>
          <p:nvPr/>
        </p:nvSpPr>
        <p:spPr>
          <a:xfrm rot="5400000">
            <a:off x="2527495" y="5549733"/>
            <a:ext cx="1085791" cy="1085791"/>
          </a:xfrm>
          <a:prstGeom prst="teardrop">
            <a:avLst/>
          </a:prstGeom>
          <a:solidFill>
            <a:srgbClr val="FFFFFF">
              <a:alpha val="10196"/>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lnSpc>
                <a:spcPct val="120000"/>
              </a:lnSpc>
              <a:spcBef>
                <a:spcPct val="0"/>
              </a:spcBef>
              <a:spcAft>
                <a:spcPct val="0"/>
              </a:spcAft>
            </a:pPr>
            <a:endParaRPr lang="en-US" sz="1517">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Teardrop 13"/>
          <p:cNvSpPr/>
          <p:nvPr/>
        </p:nvSpPr>
        <p:spPr>
          <a:xfrm rot="5400000">
            <a:off x="3181509" y="3949766"/>
            <a:ext cx="1085791" cy="1085791"/>
          </a:xfrm>
          <a:prstGeom prst="teardrop">
            <a:avLst/>
          </a:prstGeom>
          <a:solidFill>
            <a:srgbClr val="FFFFFF">
              <a:alpha val="10196"/>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lnSpc>
                <a:spcPct val="120000"/>
              </a:lnSpc>
              <a:spcBef>
                <a:spcPct val="0"/>
              </a:spcBef>
              <a:spcAft>
                <a:spcPct val="0"/>
              </a:spcAft>
            </a:pPr>
            <a:endParaRPr lang="en-US" sz="1517">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Teardrop 14"/>
          <p:cNvSpPr/>
          <p:nvPr/>
        </p:nvSpPr>
        <p:spPr>
          <a:xfrm rot="16200000" flipH="1">
            <a:off x="7946924" y="3949767"/>
            <a:ext cx="1085791" cy="1085791"/>
          </a:xfrm>
          <a:prstGeom prst="teardrop">
            <a:avLst/>
          </a:prstGeom>
          <a:solidFill>
            <a:srgbClr val="FFFFFF">
              <a:alpha val="10196"/>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lnSpc>
                <a:spcPct val="120000"/>
              </a:lnSpc>
              <a:spcBef>
                <a:spcPct val="0"/>
              </a:spcBef>
              <a:spcAft>
                <a:spcPct val="0"/>
              </a:spcAft>
            </a:pPr>
            <a:endParaRPr lang="en-US" sz="1517">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Teardrop 15"/>
          <p:cNvSpPr/>
          <p:nvPr/>
        </p:nvSpPr>
        <p:spPr>
          <a:xfrm rot="16200000" flipH="1">
            <a:off x="8667608" y="5549733"/>
            <a:ext cx="1085791" cy="1085791"/>
          </a:xfrm>
          <a:prstGeom prst="teardrop">
            <a:avLst/>
          </a:prstGeom>
          <a:solidFill>
            <a:srgbClr val="FFFFFF">
              <a:alpha val="10196"/>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lnSpc>
                <a:spcPct val="120000"/>
              </a:lnSpc>
              <a:spcBef>
                <a:spcPct val="0"/>
              </a:spcBef>
              <a:spcAft>
                <a:spcPct val="0"/>
              </a:spcAft>
            </a:pPr>
            <a:endParaRPr lang="en-US" sz="1517">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Teardrop 16"/>
          <p:cNvSpPr/>
          <p:nvPr/>
        </p:nvSpPr>
        <p:spPr>
          <a:xfrm rot="13500000" flipH="1">
            <a:off x="5554357" y="2956583"/>
            <a:ext cx="1085791" cy="1085791"/>
          </a:xfrm>
          <a:prstGeom prst="teardrop">
            <a:avLst/>
          </a:prstGeom>
          <a:solidFill>
            <a:srgbClr val="FFFFFF">
              <a:alpha val="10196"/>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lnSpc>
                <a:spcPct val="120000"/>
              </a:lnSpc>
              <a:spcBef>
                <a:spcPct val="0"/>
              </a:spcBef>
              <a:spcAft>
                <a:spcPct val="0"/>
              </a:spcAft>
            </a:pPr>
            <a:endParaRPr lang="en-US" sz="1517">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Freeform 127"/>
          <p:cNvSpPr>
            <a:spLocks/>
          </p:cNvSpPr>
          <p:nvPr/>
        </p:nvSpPr>
        <p:spPr bwMode="auto">
          <a:xfrm>
            <a:off x="5872600" y="3302698"/>
            <a:ext cx="449307" cy="495073"/>
          </a:xfrm>
          <a:custGeom>
            <a:avLst/>
            <a:gdLst/>
            <a:ahLst/>
            <a:cxnLst>
              <a:cxn ang="0">
                <a:pos x="40" y="55"/>
              </a:cxn>
              <a:cxn ang="0">
                <a:pos x="32" y="51"/>
              </a:cxn>
              <a:cxn ang="0">
                <a:pos x="4" y="24"/>
              </a:cxn>
              <a:cxn ang="0">
                <a:pos x="0" y="14"/>
              </a:cxn>
              <a:cxn ang="0">
                <a:pos x="13" y="0"/>
              </a:cxn>
              <a:cxn ang="0">
                <a:pos x="23" y="5"/>
              </a:cxn>
              <a:cxn ang="0">
                <a:pos x="45" y="26"/>
              </a:cxn>
              <a:cxn ang="0">
                <a:pos x="45" y="27"/>
              </a:cxn>
              <a:cxn ang="0">
                <a:pos x="42" y="30"/>
              </a:cxn>
              <a:cxn ang="0">
                <a:pos x="42" y="29"/>
              </a:cxn>
              <a:cxn ang="0">
                <a:pos x="20" y="8"/>
              </a:cxn>
              <a:cxn ang="0">
                <a:pos x="13" y="5"/>
              </a:cxn>
              <a:cxn ang="0">
                <a:pos x="4" y="14"/>
              </a:cxn>
              <a:cxn ang="0">
                <a:pos x="7" y="21"/>
              </a:cxn>
              <a:cxn ang="0">
                <a:pos x="35" y="48"/>
              </a:cxn>
              <a:cxn ang="0">
                <a:pos x="40" y="50"/>
              </a:cxn>
              <a:cxn ang="0">
                <a:pos x="45" y="45"/>
              </a:cxn>
              <a:cxn ang="0">
                <a:pos x="43" y="40"/>
              </a:cxn>
              <a:cxn ang="0">
                <a:pos x="22" y="19"/>
              </a:cxn>
              <a:cxn ang="0">
                <a:pos x="20" y="18"/>
              </a:cxn>
              <a:cxn ang="0">
                <a:pos x="18" y="21"/>
              </a:cxn>
              <a:cxn ang="0">
                <a:pos x="19" y="23"/>
              </a:cxn>
              <a:cxn ang="0">
                <a:pos x="33" y="38"/>
              </a:cxn>
              <a:cxn ang="0">
                <a:pos x="34" y="38"/>
              </a:cxn>
              <a:cxn ang="0">
                <a:pos x="31" y="41"/>
              </a:cxn>
              <a:cxn ang="0">
                <a:pos x="30" y="41"/>
              </a:cxn>
              <a:cxn ang="0">
                <a:pos x="16" y="26"/>
              </a:cxn>
              <a:cxn ang="0">
                <a:pos x="13" y="21"/>
              </a:cxn>
              <a:cxn ang="0">
                <a:pos x="20" y="14"/>
              </a:cxn>
              <a:cxn ang="0">
                <a:pos x="26" y="16"/>
              </a:cxn>
              <a:cxn ang="0">
                <a:pos x="46" y="37"/>
              </a:cxn>
              <a:cxn ang="0">
                <a:pos x="50" y="45"/>
              </a:cxn>
              <a:cxn ang="0">
                <a:pos x="40" y="55"/>
              </a:cxn>
            </a:cxnLst>
            <a:rect l="0" t="0" r="r" b="b"/>
            <a:pathLst>
              <a:path w="50" h="55">
                <a:moveTo>
                  <a:pt x="40" y="55"/>
                </a:moveTo>
                <a:cubicBezTo>
                  <a:pt x="37" y="55"/>
                  <a:pt x="34" y="54"/>
                  <a:pt x="32" y="51"/>
                </a:cubicBezTo>
                <a:cubicBezTo>
                  <a:pt x="4" y="24"/>
                  <a:pt x="4" y="24"/>
                  <a:pt x="4" y="24"/>
                </a:cubicBezTo>
                <a:cubicBezTo>
                  <a:pt x="1" y="21"/>
                  <a:pt x="0" y="18"/>
                  <a:pt x="0" y="14"/>
                </a:cubicBezTo>
                <a:cubicBezTo>
                  <a:pt x="0" y="7"/>
                  <a:pt x="6" y="0"/>
                  <a:pt x="13" y="0"/>
                </a:cubicBezTo>
                <a:cubicBezTo>
                  <a:pt x="17" y="0"/>
                  <a:pt x="21" y="2"/>
                  <a:pt x="23" y="5"/>
                </a:cubicBezTo>
                <a:cubicBezTo>
                  <a:pt x="45" y="26"/>
                  <a:pt x="45" y="26"/>
                  <a:pt x="45" y="26"/>
                </a:cubicBezTo>
                <a:cubicBezTo>
                  <a:pt x="45" y="26"/>
                  <a:pt x="45" y="27"/>
                  <a:pt x="45" y="27"/>
                </a:cubicBezTo>
                <a:cubicBezTo>
                  <a:pt x="45" y="28"/>
                  <a:pt x="43" y="30"/>
                  <a:pt x="42" y="30"/>
                </a:cubicBezTo>
                <a:cubicBezTo>
                  <a:pt x="42" y="30"/>
                  <a:pt x="42" y="30"/>
                  <a:pt x="42" y="29"/>
                </a:cubicBezTo>
                <a:cubicBezTo>
                  <a:pt x="20" y="8"/>
                  <a:pt x="20" y="8"/>
                  <a:pt x="20" y="8"/>
                </a:cubicBezTo>
                <a:cubicBezTo>
                  <a:pt x="18" y="6"/>
                  <a:pt x="16" y="5"/>
                  <a:pt x="13" y="5"/>
                </a:cubicBezTo>
                <a:cubicBezTo>
                  <a:pt x="8" y="5"/>
                  <a:pt x="4" y="9"/>
                  <a:pt x="4" y="14"/>
                </a:cubicBezTo>
                <a:cubicBezTo>
                  <a:pt x="4" y="16"/>
                  <a:pt x="5" y="19"/>
                  <a:pt x="7" y="21"/>
                </a:cubicBezTo>
                <a:cubicBezTo>
                  <a:pt x="35" y="48"/>
                  <a:pt x="35" y="48"/>
                  <a:pt x="35" y="48"/>
                </a:cubicBezTo>
                <a:cubicBezTo>
                  <a:pt x="36" y="50"/>
                  <a:pt x="38" y="50"/>
                  <a:pt x="40" y="50"/>
                </a:cubicBezTo>
                <a:cubicBezTo>
                  <a:pt x="43" y="50"/>
                  <a:pt x="45" y="48"/>
                  <a:pt x="45" y="45"/>
                </a:cubicBezTo>
                <a:cubicBezTo>
                  <a:pt x="45" y="43"/>
                  <a:pt x="44" y="41"/>
                  <a:pt x="43" y="40"/>
                </a:cubicBezTo>
                <a:cubicBezTo>
                  <a:pt x="22" y="19"/>
                  <a:pt x="22" y="19"/>
                  <a:pt x="22" y="19"/>
                </a:cubicBezTo>
                <a:cubicBezTo>
                  <a:pt x="22" y="19"/>
                  <a:pt x="21" y="18"/>
                  <a:pt x="20" y="18"/>
                </a:cubicBezTo>
                <a:cubicBezTo>
                  <a:pt x="19" y="18"/>
                  <a:pt x="18" y="19"/>
                  <a:pt x="18" y="21"/>
                </a:cubicBezTo>
                <a:cubicBezTo>
                  <a:pt x="18" y="22"/>
                  <a:pt x="18" y="22"/>
                  <a:pt x="19" y="23"/>
                </a:cubicBezTo>
                <a:cubicBezTo>
                  <a:pt x="33" y="38"/>
                  <a:pt x="33" y="38"/>
                  <a:pt x="33" y="38"/>
                </a:cubicBezTo>
                <a:cubicBezTo>
                  <a:pt x="34" y="38"/>
                  <a:pt x="34" y="38"/>
                  <a:pt x="34" y="38"/>
                </a:cubicBezTo>
                <a:cubicBezTo>
                  <a:pt x="34" y="39"/>
                  <a:pt x="32" y="41"/>
                  <a:pt x="31" y="41"/>
                </a:cubicBezTo>
                <a:cubicBezTo>
                  <a:pt x="31" y="41"/>
                  <a:pt x="30" y="41"/>
                  <a:pt x="30" y="41"/>
                </a:cubicBezTo>
                <a:cubicBezTo>
                  <a:pt x="16" y="26"/>
                  <a:pt x="16" y="26"/>
                  <a:pt x="16" y="26"/>
                </a:cubicBezTo>
                <a:cubicBezTo>
                  <a:pt x="14" y="25"/>
                  <a:pt x="13" y="23"/>
                  <a:pt x="13" y="21"/>
                </a:cubicBezTo>
                <a:cubicBezTo>
                  <a:pt x="13" y="17"/>
                  <a:pt x="16" y="14"/>
                  <a:pt x="20" y="14"/>
                </a:cubicBezTo>
                <a:cubicBezTo>
                  <a:pt x="22" y="14"/>
                  <a:pt x="24" y="15"/>
                  <a:pt x="26" y="16"/>
                </a:cubicBezTo>
                <a:cubicBezTo>
                  <a:pt x="46" y="37"/>
                  <a:pt x="46" y="37"/>
                  <a:pt x="46" y="37"/>
                </a:cubicBezTo>
                <a:cubicBezTo>
                  <a:pt x="49" y="39"/>
                  <a:pt x="50" y="42"/>
                  <a:pt x="50" y="45"/>
                </a:cubicBezTo>
                <a:cubicBezTo>
                  <a:pt x="50" y="51"/>
                  <a:pt x="46" y="55"/>
                  <a:pt x="40" y="55"/>
                </a:cubicBezTo>
                <a:close/>
              </a:path>
            </a:pathLst>
          </a:custGeom>
          <a:solidFill>
            <a:schemeClr val="bg1"/>
          </a:solidFill>
          <a:ln w="9525">
            <a:noFill/>
            <a:round/>
            <a:headEnd/>
            <a:tailEnd/>
          </a:ln>
        </p:spPr>
        <p:txBody>
          <a:bodyPr vert="horz" wrap="square" lIns="121913" tIns="60956" rIns="121913" bIns="60956" numCol="1" anchor="t" anchorCtr="0" compatLnSpc="1">
            <a:prstTxWarp prst="textNoShape">
              <a:avLst/>
            </a:prstTxWarp>
          </a:bodyPr>
          <a:lstStyle/>
          <a:p>
            <a:pPr defTabSz="866943" fontAlgn="base">
              <a:lnSpc>
                <a:spcPct val="120000"/>
              </a:lnSpc>
              <a:spcBef>
                <a:spcPct val="0"/>
              </a:spcBef>
              <a:spcAft>
                <a:spcPct val="0"/>
              </a:spcAft>
            </a:pPr>
            <a:endParaRPr lang="en-US" sz="1517">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Freeform 137"/>
          <p:cNvSpPr>
            <a:spLocks noEditPoints="1"/>
          </p:cNvSpPr>
          <p:nvPr/>
        </p:nvSpPr>
        <p:spPr bwMode="auto">
          <a:xfrm>
            <a:off x="8994617" y="5980788"/>
            <a:ext cx="395978" cy="405480"/>
          </a:xfrm>
          <a:custGeom>
            <a:avLst/>
            <a:gdLst/>
            <a:ahLst/>
            <a:cxnLst>
              <a:cxn ang="0">
                <a:pos x="46" y="30"/>
              </a:cxn>
              <a:cxn ang="0">
                <a:pos x="39" y="36"/>
              </a:cxn>
              <a:cxn ang="0">
                <a:pos x="39" y="50"/>
              </a:cxn>
              <a:cxn ang="0">
                <a:pos x="38" y="50"/>
              </a:cxn>
              <a:cxn ang="0">
                <a:pos x="24" y="58"/>
              </a:cxn>
              <a:cxn ang="0">
                <a:pos x="24" y="59"/>
              </a:cxn>
              <a:cxn ang="0">
                <a:pos x="23" y="58"/>
              </a:cxn>
              <a:cxn ang="0">
                <a:pos x="21" y="56"/>
              </a:cxn>
              <a:cxn ang="0">
                <a:pos x="21" y="55"/>
              </a:cxn>
              <a:cxn ang="0">
                <a:pos x="24" y="45"/>
              </a:cxn>
              <a:cxn ang="0">
                <a:pos x="14" y="35"/>
              </a:cxn>
              <a:cxn ang="0">
                <a:pos x="4" y="38"/>
              </a:cxn>
              <a:cxn ang="0">
                <a:pos x="3" y="38"/>
              </a:cxn>
              <a:cxn ang="0">
                <a:pos x="3" y="38"/>
              </a:cxn>
              <a:cxn ang="0">
                <a:pos x="0" y="35"/>
              </a:cxn>
              <a:cxn ang="0">
                <a:pos x="0" y="34"/>
              </a:cxn>
              <a:cxn ang="0">
                <a:pos x="8" y="20"/>
              </a:cxn>
              <a:cxn ang="0">
                <a:pos x="9" y="20"/>
              </a:cxn>
              <a:cxn ang="0">
                <a:pos x="23" y="19"/>
              </a:cxn>
              <a:cxn ang="0">
                <a:pos x="29" y="12"/>
              </a:cxn>
              <a:cxn ang="0">
                <a:pos x="57" y="0"/>
              </a:cxn>
              <a:cxn ang="0">
                <a:pos x="58" y="1"/>
              </a:cxn>
              <a:cxn ang="0">
                <a:pos x="46" y="30"/>
              </a:cxn>
              <a:cxn ang="0">
                <a:pos x="47" y="8"/>
              </a:cxn>
              <a:cxn ang="0">
                <a:pos x="43" y="12"/>
              </a:cxn>
              <a:cxn ang="0">
                <a:pos x="47" y="15"/>
              </a:cxn>
              <a:cxn ang="0">
                <a:pos x="50" y="12"/>
              </a:cxn>
              <a:cxn ang="0">
                <a:pos x="47" y="8"/>
              </a:cxn>
            </a:cxnLst>
            <a:rect l="0" t="0" r="r" b="b"/>
            <a:pathLst>
              <a:path w="58" h="59">
                <a:moveTo>
                  <a:pt x="46" y="30"/>
                </a:moveTo>
                <a:cubicBezTo>
                  <a:pt x="44" y="32"/>
                  <a:pt x="42" y="34"/>
                  <a:pt x="39" y="36"/>
                </a:cubicBezTo>
                <a:cubicBezTo>
                  <a:pt x="39" y="50"/>
                  <a:pt x="39" y="50"/>
                  <a:pt x="39" y="50"/>
                </a:cubicBezTo>
                <a:cubicBezTo>
                  <a:pt x="39" y="50"/>
                  <a:pt x="39" y="50"/>
                  <a:pt x="38" y="50"/>
                </a:cubicBezTo>
                <a:cubicBezTo>
                  <a:pt x="24" y="58"/>
                  <a:pt x="24" y="58"/>
                  <a:pt x="24" y="58"/>
                </a:cubicBezTo>
                <a:cubicBezTo>
                  <a:pt x="24" y="59"/>
                  <a:pt x="24" y="59"/>
                  <a:pt x="24" y="59"/>
                </a:cubicBezTo>
                <a:cubicBezTo>
                  <a:pt x="24" y="59"/>
                  <a:pt x="23" y="58"/>
                  <a:pt x="23" y="58"/>
                </a:cubicBezTo>
                <a:cubicBezTo>
                  <a:pt x="21" y="56"/>
                  <a:pt x="21" y="56"/>
                  <a:pt x="21" y="56"/>
                </a:cubicBezTo>
                <a:cubicBezTo>
                  <a:pt x="21" y="56"/>
                  <a:pt x="20" y="55"/>
                  <a:pt x="21" y="55"/>
                </a:cubicBezTo>
                <a:cubicBezTo>
                  <a:pt x="24" y="45"/>
                  <a:pt x="24" y="45"/>
                  <a:pt x="24" y="45"/>
                </a:cubicBezTo>
                <a:cubicBezTo>
                  <a:pt x="14" y="35"/>
                  <a:pt x="14" y="35"/>
                  <a:pt x="14" y="35"/>
                </a:cubicBezTo>
                <a:cubicBezTo>
                  <a:pt x="4" y="38"/>
                  <a:pt x="4" y="38"/>
                  <a:pt x="4" y="38"/>
                </a:cubicBezTo>
                <a:cubicBezTo>
                  <a:pt x="4" y="38"/>
                  <a:pt x="3" y="38"/>
                  <a:pt x="3" y="38"/>
                </a:cubicBezTo>
                <a:cubicBezTo>
                  <a:pt x="3" y="38"/>
                  <a:pt x="3" y="38"/>
                  <a:pt x="3" y="38"/>
                </a:cubicBezTo>
                <a:cubicBezTo>
                  <a:pt x="0" y="35"/>
                  <a:pt x="0" y="35"/>
                  <a:pt x="0" y="35"/>
                </a:cubicBezTo>
                <a:cubicBezTo>
                  <a:pt x="0" y="35"/>
                  <a:pt x="0" y="34"/>
                  <a:pt x="0" y="34"/>
                </a:cubicBezTo>
                <a:cubicBezTo>
                  <a:pt x="8" y="20"/>
                  <a:pt x="8" y="20"/>
                  <a:pt x="8" y="20"/>
                </a:cubicBezTo>
                <a:cubicBezTo>
                  <a:pt x="8" y="20"/>
                  <a:pt x="9" y="20"/>
                  <a:pt x="9" y="20"/>
                </a:cubicBezTo>
                <a:cubicBezTo>
                  <a:pt x="23" y="19"/>
                  <a:pt x="23" y="19"/>
                  <a:pt x="23" y="19"/>
                </a:cubicBezTo>
                <a:cubicBezTo>
                  <a:pt x="25" y="17"/>
                  <a:pt x="27" y="14"/>
                  <a:pt x="29" y="12"/>
                </a:cubicBezTo>
                <a:cubicBezTo>
                  <a:pt x="38" y="3"/>
                  <a:pt x="45" y="0"/>
                  <a:pt x="57" y="0"/>
                </a:cubicBezTo>
                <a:cubicBezTo>
                  <a:pt x="58" y="0"/>
                  <a:pt x="58" y="1"/>
                  <a:pt x="58" y="1"/>
                </a:cubicBezTo>
                <a:cubicBezTo>
                  <a:pt x="58" y="13"/>
                  <a:pt x="55" y="21"/>
                  <a:pt x="46" y="30"/>
                </a:cubicBezTo>
                <a:close/>
                <a:moveTo>
                  <a:pt x="47" y="8"/>
                </a:moveTo>
                <a:cubicBezTo>
                  <a:pt x="45" y="8"/>
                  <a:pt x="43" y="10"/>
                  <a:pt x="43" y="12"/>
                </a:cubicBezTo>
                <a:cubicBezTo>
                  <a:pt x="43" y="14"/>
                  <a:pt x="45" y="15"/>
                  <a:pt x="47" y="15"/>
                </a:cubicBezTo>
                <a:cubicBezTo>
                  <a:pt x="49" y="15"/>
                  <a:pt x="50" y="14"/>
                  <a:pt x="50" y="12"/>
                </a:cubicBezTo>
                <a:cubicBezTo>
                  <a:pt x="50" y="10"/>
                  <a:pt x="49" y="8"/>
                  <a:pt x="47" y="8"/>
                </a:cubicBezTo>
                <a:close/>
              </a:path>
            </a:pathLst>
          </a:custGeom>
          <a:solidFill>
            <a:schemeClr val="bg1"/>
          </a:solidFill>
          <a:ln w="9525">
            <a:noFill/>
            <a:round/>
            <a:headEnd/>
            <a:tailEnd/>
          </a:ln>
        </p:spPr>
        <p:txBody>
          <a:bodyPr vert="horz" wrap="square" lIns="121913" tIns="60956" rIns="121913" bIns="60956" numCol="1" anchor="t" anchorCtr="0" compatLnSpc="1">
            <a:prstTxWarp prst="textNoShape">
              <a:avLst/>
            </a:prstTxWarp>
          </a:bodyPr>
          <a:lstStyle/>
          <a:p>
            <a:pPr defTabSz="866943" fontAlgn="base">
              <a:lnSpc>
                <a:spcPct val="120000"/>
              </a:lnSpc>
              <a:spcBef>
                <a:spcPct val="0"/>
              </a:spcBef>
              <a:spcAft>
                <a:spcPct val="0"/>
              </a:spcAft>
            </a:pPr>
            <a:endParaRPr lang="en-US" sz="1517">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1" name="Freeform 145"/>
          <p:cNvSpPr>
            <a:spLocks/>
          </p:cNvSpPr>
          <p:nvPr/>
        </p:nvSpPr>
        <p:spPr bwMode="auto">
          <a:xfrm>
            <a:off x="3506312" y="4304177"/>
            <a:ext cx="437157" cy="376970"/>
          </a:xfrm>
          <a:custGeom>
            <a:avLst/>
            <a:gdLst/>
            <a:ahLst/>
            <a:cxnLst>
              <a:cxn ang="0">
                <a:pos x="64" y="51"/>
              </a:cxn>
              <a:cxn ang="0">
                <a:pos x="60" y="55"/>
              </a:cxn>
              <a:cxn ang="0">
                <a:pos x="49" y="55"/>
              </a:cxn>
              <a:cxn ang="0">
                <a:pos x="45" y="51"/>
              </a:cxn>
              <a:cxn ang="0">
                <a:pos x="45" y="40"/>
              </a:cxn>
              <a:cxn ang="0">
                <a:pos x="49" y="36"/>
              </a:cxn>
              <a:cxn ang="0">
                <a:pos x="52" y="36"/>
              </a:cxn>
              <a:cxn ang="0">
                <a:pos x="52" y="30"/>
              </a:cxn>
              <a:cxn ang="0">
                <a:pos x="34" y="30"/>
              </a:cxn>
              <a:cxn ang="0">
                <a:pos x="34" y="36"/>
              </a:cxn>
              <a:cxn ang="0">
                <a:pos x="37" y="36"/>
              </a:cxn>
              <a:cxn ang="0">
                <a:pos x="41" y="40"/>
              </a:cxn>
              <a:cxn ang="0">
                <a:pos x="41" y="51"/>
              </a:cxn>
              <a:cxn ang="0">
                <a:pos x="37" y="55"/>
              </a:cxn>
              <a:cxn ang="0">
                <a:pos x="26" y="55"/>
              </a:cxn>
              <a:cxn ang="0">
                <a:pos x="23" y="51"/>
              </a:cxn>
              <a:cxn ang="0">
                <a:pos x="23" y="40"/>
              </a:cxn>
              <a:cxn ang="0">
                <a:pos x="26" y="36"/>
              </a:cxn>
              <a:cxn ang="0">
                <a:pos x="29" y="36"/>
              </a:cxn>
              <a:cxn ang="0">
                <a:pos x="29" y="30"/>
              </a:cxn>
              <a:cxn ang="0">
                <a:pos x="11" y="30"/>
              </a:cxn>
              <a:cxn ang="0">
                <a:pos x="11" y="36"/>
              </a:cxn>
              <a:cxn ang="0">
                <a:pos x="15" y="36"/>
              </a:cxn>
              <a:cxn ang="0">
                <a:pos x="18" y="40"/>
              </a:cxn>
              <a:cxn ang="0">
                <a:pos x="18" y="51"/>
              </a:cxn>
              <a:cxn ang="0">
                <a:pos x="15" y="55"/>
              </a:cxn>
              <a:cxn ang="0">
                <a:pos x="3" y="55"/>
              </a:cxn>
              <a:cxn ang="0">
                <a:pos x="0" y="51"/>
              </a:cxn>
              <a:cxn ang="0">
                <a:pos x="0" y="40"/>
              </a:cxn>
              <a:cxn ang="0">
                <a:pos x="3" y="36"/>
              </a:cxn>
              <a:cxn ang="0">
                <a:pos x="7" y="36"/>
              </a:cxn>
              <a:cxn ang="0">
                <a:pos x="7" y="30"/>
              </a:cxn>
              <a:cxn ang="0">
                <a:pos x="11" y="25"/>
              </a:cxn>
              <a:cxn ang="0">
                <a:pos x="29" y="25"/>
              </a:cxn>
              <a:cxn ang="0">
                <a:pos x="29" y="18"/>
              </a:cxn>
              <a:cxn ang="0">
                <a:pos x="26" y="18"/>
              </a:cxn>
              <a:cxn ang="0">
                <a:pos x="23" y="15"/>
              </a:cxn>
              <a:cxn ang="0">
                <a:pos x="23" y="3"/>
              </a:cxn>
              <a:cxn ang="0">
                <a:pos x="26" y="0"/>
              </a:cxn>
              <a:cxn ang="0">
                <a:pos x="37" y="0"/>
              </a:cxn>
              <a:cxn ang="0">
                <a:pos x="41" y="3"/>
              </a:cxn>
              <a:cxn ang="0">
                <a:pos x="41" y="15"/>
              </a:cxn>
              <a:cxn ang="0">
                <a:pos x="37" y="18"/>
              </a:cxn>
              <a:cxn ang="0">
                <a:pos x="34" y="18"/>
              </a:cxn>
              <a:cxn ang="0">
                <a:pos x="34" y="25"/>
              </a:cxn>
              <a:cxn ang="0">
                <a:pos x="52" y="25"/>
              </a:cxn>
              <a:cxn ang="0">
                <a:pos x="57" y="30"/>
              </a:cxn>
              <a:cxn ang="0">
                <a:pos x="57" y="36"/>
              </a:cxn>
              <a:cxn ang="0">
                <a:pos x="60" y="36"/>
              </a:cxn>
              <a:cxn ang="0">
                <a:pos x="64" y="40"/>
              </a:cxn>
              <a:cxn ang="0">
                <a:pos x="64" y="51"/>
              </a:cxn>
            </a:cxnLst>
            <a:rect l="0" t="0" r="r" b="b"/>
            <a:pathLst>
              <a:path w="64" h="55">
                <a:moveTo>
                  <a:pt x="64" y="51"/>
                </a:moveTo>
                <a:cubicBezTo>
                  <a:pt x="64" y="53"/>
                  <a:pt x="62" y="55"/>
                  <a:pt x="60" y="55"/>
                </a:cubicBezTo>
                <a:cubicBezTo>
                  <a:pt x="49" y="55"/>
                  <a:pt x="49" y="55"/>
                  <a:pt x="49" y="55"/>
                </a:cubicBezTo>
                <a:cubicBezTo>
                  <a:pt x="47" y="55"/>
                  <a:pt x="45" y="53"/>
                  <a:pt x="45" y="51"/>
                </a:cubicBezTo>
                <a:cubicBezTo>
                  <a:pt x="45" y="40"/>
                  <a:pt x="45" y="40"/>
                  <a:pt x="45" y="40"/>
                </a:cubicBezTo>
                <a:cubicBezTo>
                  <a:pt x="45" y="38"/>
                  <a:pt x="47" y="36"/>
                  <a:pt x="49" y="36"/>
                </a:cubicBezTo>
                <a:cubicBezTo>
                  <a:pt x="52" y="36"/>
                  <a:pt x="52" y="36"/>
                  <a:pt x="52" y="36"/>
                </a:cubicBezTo>
                <a:cubicBezTo>
                  <a:pt x="52" y="30"/>
                  <a:pt x="52" y="30"/>
                  <a:pt x="52" y="30"/>
                </a:cubicBezTo>
                <a:cubicBezTo>
                  <a:pt x="34" y="30"/>
                  <a:pt x="34" y="30"/>
                  <a:pt x="34" y="30"/>
                </a:cubicBezTo>
                <a:cubicBezTo>
                  <a:pt x="34" y="36"/>
                  <a:pt x="34" y="36"/>
                  <a:pt x="34" y="36"/>
                </a:cubicBezTo>
                <a:cubicBezTo>
                  <a:pt x="37" y="36"/>
                  <a:pt x="37" y="36"/>
                  <a:pt x="37" y="36"/>
                </a:cubicBezTo>
                <a:cubicBezTo>
                  <a:pt x="39" y="36"/>
                  <a:pt x="41" y="38"/>
                  <a:pt x="41" y="40"/>
                </a:cubicBezTo>
                <a:cubicBezTo>
                  <a:pt x="41" y="51"/>
                  <a:pt x="41" y="51"/>
                  <a:pt x="41" y="51"/>
                </a:cubicBezTo>
                <a:cubicBezTo>
                  <a:pt x="41" y="53"/>
                  <a:pt x="39" y="55"/>
                  <a:pt x="37" y="55"/>
                </a:cubicBezTo>
                <a:cubicBezTo>
                  <a:pt x="26" y="55"/>
                  <a:pt x="26" y="55"/>
                  <a:pt x="26" y="55"/>
                </a:cubicBezTo>
                <a:cubicBezTo>
                  <a:pt x="24" y="55"/>
                  <a:pt x="23" y="53"/>
                  <a:pt x="23" y="51"/>
                </a:cubicBezTo>
                <a:cubicBezTo>
                  <a:pt x="23" y="40"/>
                  <a:pt x="23" y="40"/>
                  <a:pt x="23" y="40"/>
                </a:cubicBezTo>
                <a:cubicBezTo>
                  <a:pt x="23" y="38"/>
                  <a:pt x="24" y="36"/>
                  <a:pt x="26" y="36"/>
                </a:cubicBezTo>
                <a:cubicBezTo>
                  <a:pt x="29" y="36"/>
                  <a:pt x="29" y="36"/>
                  <a:pt x="29" y="36"/>
                </a:cubicBezTo>
                <a:cubicBezTo>
                  <a:pt x="29" y="30"/>
                  <a:pt x="29" y="30"/>
                  <a:pt x="29" y="30"/>
                </a:cubicBezTo>
                <a:cubicBezTo>
                  <a:pt x="11" y="30"/>
                  <a:pt x="11" y="30"/>
                  <a:pt x="11" y="30"/>
                </a:cubicBezTo>
                <a:cubicBezTo>
                  <a:pt x="11" y="36"/>
                  <a:pt x="11" y="36"/>
                  <a:pt x="11" y="36"/>
                </a:cubicBezTo>
                <a:cubicBezTo>
                  <a:pt x="15" y="36"/>
                  <a:pt x="15" y="36"/>
                  <a:pt x="15" y="36"/>
                </a:cubicBezTo>
                <a:cubicBezTo>
                  <a:pt x="17" y="36"/>
                  <a:pt x="18" y="38"/>
                  <a:pt x="18" y="40"/>
                </a:cubicBezTo>
                <a:cubicBezTo>
                  <a:pt x="18" y="51"/>
                  <a:pt x="18" y="51"/>
                  <a:pt x="18" y="51"/>
                </a:cubicBezTo>
                <a:cubicBezTo>
                  <a:pt x="18" y="53"/>
                  <a:pt x="17" y="55"/>
                  <a:pt x="15" y="55"/>
                </a:cubicBezTo>
                <a:cubicBezTo>
                  <a:pt x="3" y="55"/>
                  <a:pt x="3" y="55"/>
                  <a:pt x="3" y="55"/>
                </a:cubicBezTo>
                <a:cubicBezTo>
                  <a:pt x="1" y="55"/>
                  <a:pt x="0" y="53"/>
                  <a:pt x="0" y="51"/>
                </a:cubicBezTo>
                <a:cubicBezTo>
                  <a:pt x="0" y="40"/>
                  <a:pt x="0" y="40"/>
                  <a:pt x="0" y="40"/>
                </a:cubicBezTo>
                <a:cubicBezTo>
                  <a:pt x="0" y="38"/>
                  <a:pt x="1" y="36"/>
                  <a:pt x="3" y="36"/>
                </a:cubicBezTo>
                <a:cubicBezTo>
                  <a:pt x="7" y="36"/>
                  <a:pt x="7" y="36"/>
                  <a:pt x="7" y="36"/>
                </a:cubicBezTo>
                <a:cubicBezTo>
                  <a:pt x="7" y="30"/>
                  <a:pt x="7" y="30"/>
                  <a:pt x="7" y="30"/>
                </a:cubicBezTo>
                <a:cubicBezTo>
                  <a:pt x="7" y="27"/>
                  <a:pt x="9" y="25"/>
                  <a:pt x="11" y="25"/>
                </a:cubicBezTo>
                <a:cubicBezTo>
                  <a:pt x="29" y="25"/>
                  <a:pt x="29" y="25"/>
                  <a:pt x="29" y="25"/>
                </a:cubicBezTo>
                <a:cubicBezTo>
                  <a:pt x="29" y="18"/>
                  <a:pt x="29" y="18"/>
                  <a:pt x="29" y="18"/>
                </a:cubicBezTo>
                <a:cubicBezTo>
                  <a:pt x="26" y="18"/>
                  <a:pt x="26" y="18"/>
                  <a:pt x="26" y="18"/>
                </a:cubicBezTo>
                <a:cubicBezTo>
                  <a:pt x="24" y="18"/>
                  <a:pt x="23" y="17"/>
                  <a:pt x="23" y="15"/>
                </a:cubicBezTo>
                <a:cubicBezTo>
                  <a:pt x="23" y="3"/>
                  <a:pt x="23" y="3"/>
                  <a:pt x="23" y="3"/>
                </a:cubicBezTo>
                <a:cubicBezTo>
                  <a:pt x="23" y="1"/>
                  <a:pt x="24" y="0"/>
                  <a:pt x="26" y="0"/>
                </a:cubicBezTo>
                <a:cubicBezTo>
                  <a:pt x="37" y="0"/>
                  <a:pt x="37" y="0"/>
                  <a:pt x="37" y="0"/>
                </a:cubicBezTo>
                <a:cubicBezTo>
                  <a:pt x="39" y="0"/>
                  <a:pt x="41" y="1"/>
                  <a:pt x="41" y="3"/>
                </a:cubicBezTo>
                <a:cubicBezTo>
                  <a:pt x="41" y="15"/>
                  <a:pt x="41" y="15"/>
                  <a:pt x="41" y="15"/>
                </a:cubicBezTo>
                <a:cubicBezTo>
                  <a:pt x="41" y="17"/>
                  <a:pt x="39" y="18"/>
                  <a:pt x="37" y="18"/>
                </a:cubicBezTo>
                <a:cubicBezTo>
                  <a:pt x="34" y="18"/>
                  <a:pt x="34" y="18"/>
                  <a:pt x="34" y="18"/>
                </a:cubicBezTo>
                <a:cubicBezTo>
                  <a:pt x="34" y="25"/>
                  <a:pt x="34" y="25"/>
                  <a:pt x="34" y="25"/>
                </a:cubicBezTo>
                <a:cubicBezTo>
                  <a:pt x="52" y="25"/>
                  <a:pt x="52" y="25"/>
                  <a:pt x="52" y="25"/>
                </a:cubicBezTo>
                <a:cubicBezTo>
                  <a:pt x="55" y="25"/>
                  <a:pt x="57" y="27"/>
                  <a:pt x="57" y="30"/>
                </a:cubicBezTo>
                <a:cubicBezTo>
                  <a:pt x="57" y="36"/>
                  <a:pt x="57" y="36"/>
                  <a:pt x="57" y="36"/>
                </a:cubicBezTo>
                <a:cubicBezTo>
                  <a:pt x="60" y="36"/>
                  <a:pt x="60" y="36"/>
                  <a:pt x="60" y="36"/>
                </a:cubicBezTo>
                <a:cubicBezTo>
                  <a:pt x="62" y="36"/>
                  <a:pt x="64" y="38"/>
                  <a:pt x="64" y="40"/>
                </a:cubicBezTo>
                <a:lnTo>
                  <a:pt x="64" y="51"/>
                </a:lnTo>
                <a:close/>
              </a:path>
            </a:pathLst>
          </a:custGeom>
          <a:solidFill>
            <a:schemeClr val="bg1"/>
          </a:solidFill>
          <a:ln w="9525">
            <a:noFill/>
            <a:round/>
            <a:headEnd/>
            <a:tailEnd/>
          </a:ln>
        </p:spPr>
        <p:txBody>
          <a:bodyPr vert="horz" wrap="square" lIns="121913" tIns="60956" rIns="121913" bIns="60956" numCol="1" anchor="t" anchorCtr="0" compatLnSpc="1">
            <a:prstTxWarp prst="textNoShape">
              <a:avLst/>
            </a:prstTxWarp>
          </a:bodyPr>
          <a:lstStyle/>
          <a:p>
            <a:pPr defTabSz="866943" fontAlgn="base">
              <a:lnSpc>
                <a:spcPct val="120000"/>
              </a:lnSpc>
              <a:spcBef>
                <a:spcPct val="0"/>
              </a:spcBef>
              <a:spcAft>
                <a:spcPct val="0"/>
              </a:spcAft>
            </a:pPr>
            <a:endParaRPr lang="en-US" sz="1517">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Freeform 146"/>
          <p:cNvSpPr>
            <a:spLocks noEditPoints="1"/>
          </p:cNvSpPr>
          <p:nvPr/>
        </p:nvSpPr>
        <p:spPr bwMode="auto">
          <a:xfrm>
            <a:off x="2866927" y="5944356"/>
            <a:ext cx="437157" cy="478341"/>
          </a:xfrm>
          <a:custGeom>
            <a:avLst/>
            <a:gdLst/>
            <a:ahLst/>
            <a:cxnLst>
              <a:cxn ang="0">
                <a:pos x="49" y="42"/>
              </a:cxn>
              <a:cxn ang="0">
                <a:pos x="33" y="58"/>
              </a:cxn>
              <a:cxn ang="0">
                <a:pos x="33" y="46"/>
              </a:cxn>
              <a:cxn ang="0">
                <a:pos x="31" y="45"/>
              </a:cxn>
              <a:cxn ang="0">
                <a:pos x="31" y="58"/>
              </a:cxn>
              <a:cxn ang="0">
                <a:pos x="14" y="42"/>
              </a:cxn>
              <a:cxn ang="0">
                <a:pos x="1" y="33"/>
              </a:cxn>
              <a:cxn ang="0">
                <a:pos x="3" y="31"/>
              </a:cxn>
              <a:cxn ang="0">
                <a:pos x="4" y="31"/>
              </a:cxn>
              <a:cxn ang="0">
                <a:pos x="4" y="7"/>
              </a:cxn>
              <a:cxn ang="0">
                <a:pos x="9" y="0"/>
              </a:cxn>
              <a:cxn ang="0">
                <a:pos x="54" y="0"/>
              </a:cxn>
              <a:cxn ang="0">
                <a:pos x="60" y="7"/>
              </a:cxn>
              <a:cxn ang="0">
                <a:pos x="60" y="31"/>
              </a:cxn>
              <a:cxn ang="0">
                <a:pos x="61" y="31"/>
              </a:cxn>
              <a:cxn ang="0">
                <a:pos x="63" y="33"/>
              </a:cxn>
              <a:cxn ang="0">
                <a:pos x="49" y="42"/>
              </a:cxn>
              <a:cxn ang="0">
                <a:pos x="57" y="9"/>
              </a:cxn>
              <a:cxn ang="0">
                <a:pos x="52" y="4"/>
              </a:cxn>
              <a:cxn ang="0">
                <a:pos x="12" y="4"/>
              </a:cxn>
              <a:cxn ang="0">
                <a:pos x="7" y="9"/>
              </a:cxn>
              <a:cxn ang="0">
                <a:pos x="7" y="33"/>
              </a:cxn>
              <a:cxn ang="0">
                <a:pos x="27" y="37"/>
              </a:cxn>
              <a:cxn ang="0">
                <a:pos x="30" y="38"/>
              </a:cxn>
              <a:cxn ang="0">
                <a:pos x="30" y="38"/>
              </a:cxn>
              <a:cxn ang="0">
                <a:pos x="33" y="40"/>
              </a:cxn>
              <a:cxn ang="0">
                <a:pos x="37" y="37"/>
              </a:cxn>
              <a:cxn ang="0">
                <a:pos x="57" y="33"/>
              </a:cxn>
              <a:cxn ang="0">
                <a:pos x="57" y="9"/>
              </a:cxn>
              <a:cxn ang="0">
                <a:pos x="23" y="34"/>
              </a:cxn>
              <a:cxn ang="0">
                <a:pos x="16" y="27"/>
              </a:cxn>
              <a:cxn ang="0">
                <a:pos x="23" y="20"/>
              </a:cxn>
              <a:cxn ang="0">
                <a:pos x="31" y="27"/>
              </a:cxn>
              <a:cxn ang="0">
                <a:pos x="23" y="34"/>
              </a:cxn>
              <a:cxn ang="0">
                <a:pos x="41" y="34"/>
              </a:cxn>
              <a:cxn ang="0">
                <a:pos x="33" y="27"/>
              </a:cxn>
              <a:cxn ang="0">
                <a:pos x="41" y="20"/>
              </a:cxn>
              <a:cxn ang="0">
                <a:pos x="49" y="27"/>
              </a:cxn>
              <a:cxn ang="0">
                <a:pos x="41" y="34"/>
              </a:cxn>
            </a:cxnLst>
            <a:rect l="0" t="0" r="r" b="b"/>
            <a:pathLst>
              <a:path w="64" h="70">
                <a:moveTo>
                  <a:pt x="49" y="42"/>
                </a:moveTo>
                <a:cubicBezTo>
                  <a:pt x="56" y="66"/>
                  <a:pt x="32" y="70"/>
                  <a:pt x="33" y="58"/>
                </a:cubicBezTo>
                <a:cubicBezTo>
                  <a:pt x="33" y="58"/>
                  <a:pt x="33" y="51"/>
                  <a:pt x="33" y="46"/>
                </a:cubicBezTo>
                <a:cubicBezTo>
                  <a:pt x="32" y="46"/>
                  <a:pt x="32" y="46"/>
                  <a:pt x="31" y="45"/>
                </a:cubicBezTo>
                <a:cubicBezTo>
                  <a:pt x="31" y="51"/>
                  <a:pt x="31" y="58"/>
                  <a:pt x="31" y="58"/>
                </a:cubicBezTo>
                <a:cubicBezTo>
                  <a:pt x="31" y="70"/>
                  <a:pt x="7" y="66"/>
                  <a:pt x="14" y="42"/>
                </a:cubicBezTo>
                <a:cubicBezTo>
                  <a:pt x="7" y="39"/>
                  <a:pt x="3" y="36"/>
                  <a:pt x="1" y="33"/>
                </a:cubicBezTo>
                <a:cubicBezTo>
                  <a:pt x="0" y="31"/>
                  <a:pt x="1" y="29"/>
                  <a:pt x="3" y="31"/>
                </a:cubicBezTo>
                <a:cubicBezTo>
                  <a:pt x="3" y="31"/>
                  <a:pt x="3" y="31"/>
                  <a:pt x="4" y="31"/>
                </a:cubicBezTo>
                <a:cubicBezTo>
                  <a:pt x="4" y="7"/>
                  <a:pt x="4" y="7"/>
                  <a:pt x="4" y="7"/>
                </a:cubicBezTo>
                <a:cubicBezTo>
                  <a:pt x="4" y="3"/>
                  <a:pt x="6" y="0"/>
                  <a:pt x="9" y="0"/>
                </a:cubicBezTo>
                <a:cubicBezTo>
                  <a:pt x="54" y="0"/>
                  <a:pt x="54" y="0"/>
                  <a:pt x="54" y="0"/>
                </a:cubicBezTo>
                <a:cubicBezTo>
                  <a:pt x="57" y="0"/>
                  <a:pt x="60" y="3"/>
                  <a:pt x="60" y="7"/>
                </a:cubicBezTo>
                <a:cubicBezTo>
                  <a:pt x="60" y="31"/>
                  <a:pt x="60" y="31"/>
                  <a:pt x="60" y="31"/>
                </a:cubicBezTo>
                <a:cubicBezTo>
                  <a:pt x="60" y="31"/>
                  <a:pt x="60" y="31"/>
                  <a:pt x="61" y="31"/>
                </a:cubicBezTo>
                <a:cubicBezTo>
                  <a:pt x="63" y="29"/>
                  <a:pt x="64" y="31"/>
                  <a:pt x="63" y="33"/>
                </a:cubicBezTo>
                <a:cubicBezTo>
                  <a:pt x="60" y="36"/>
                  <a:pt x="56" y="39"/>
                  <a:pt x="49" y="42"/>
                </a:cubicBezTo>
                <a:close/>
                <a:moveTo>
                  <a:pt x="57" y="9"/>
                </a:moveTo>
                <a:cubicBezTo>
                  <a:pt x="57" y="5"/>
                  <a:pt x="56" y="4"/>
                  <a:pt x="52" y="4"/>
                </a:cubicBezTo>
                <a:cubicBezTo>
                  <a:pt x="12" y="4"/>
                  <a:pt x="12" y="4"/>
                  <a:pt x="12" y="4"/>
                </a:cubicBezTo>
                <a:cubicBezTo>
                  <a:pt x="8" y="4"/>
                  <a:pt x="7" y="5"/>
                  <a:pt x="7" y="9"/>
                </a:cubicBezTo>
                <a:cubicBezTo>
                  <a:pt x="7" y="33"/>
                  <a:pt x="7" y="33"/>
                  <a:pt x="7" y="33"/>
                </a:cubicBezTo>
                <a:cubicBezTo>
                  <a:pt x="15" y="38"/>
                  <a:pt x="23" y="37"/>
                  <a:pt x="27" y="37"/>
                </a:cubicBezTo>
                <a:cubicBezTo>
                  <a:pt x="28" y="37"/>
                  <a:pt x="29" y="37"/>
                  <a:pt x="30" y="38"/>
                </a:cubicBezTo>
                <a:cubicBezTo>
                  <a:pt x="30" y="38"/>
                  <a:pt x="30" y="38"/>
                  <a:pt x="30" y="38"/>
                </a:cubicBezTo>
                <a:cubicBezTo>
                  <a:pt x="31" y="39"/>
                  <a:pt x="32" y="39"/>
                  <a:pt x="33" y="40"/>
                </a:cubicBezTo>
                <a:cubicBezTo>
                  <a:pt x="33" y="38"/>
                  <a:pt x="34" y="37"/>
                  <a:pt x="37" y="37"/>
                </a:cubicBezTo>
                <a:cubicBezTo>
                  <a:pt x="41" y="37"/>
                  <a:pt x="48" y="38"/>
                  <a:pt x="57" y="33"/>
                </a:cubicBezTo>
                <a:lnTo>
                  <a:pt x="57" y="9"/>
                </a:lnTo>
                <a:close/>
                <a:moveTo>
                  <a:pt x="23" y="34"/>
                </a:moveTo>
                <a:cubicBezTo>
                  <a:pt x="19" y="34"/>
                  <a:pt x="16" y="31"/>
                  <a:pt x="16" y="27"/>
                </a:cubicBezTo>
                <a:cubicBezTo>
                  <a:pt x="16" y="23"/>
                  <a:pt x="19" y="20"/>
                  <a:pt x="23" y="20"/>
                </a:cubicBezTo>
                <a:cubicBezTo>
                  <a:pt x="27" y="20"/>
                  <a:pt x="31" y="23"/>
                  <a:pt x="31" y="27"/>
                </a:cubicBezTo>
                <a:cubicBezTo>
                  <a:pt x="31" y="31"/>
                  <a:pt x="27" y="34"/>
                  <a:pt x="23" y="34"/>
                </a:cubicBezTo>
                <a:close/>
                <a:moveTo>
                  <a:pt x="41" y="34"/>
                </a:moveTo>
                <a:cubicBezTo>
                  <a:pt x="37" y="34"/>
                  <a:pt x="33" y="31"/>
                  <a:pt x="33" y="27"/>
                </a:cubicBezTo>
                <a:cubicBezTo>
                  <a:pt x="33" y="23"/>
                  <a:pt x="37" y="20"/>
                  <a:pt x="41" y="20"/>
                </a:cubicBezTo>
                <a:cubicBezTo>
                  <a:pt x="45" y="20"/>
                  <a:pt x="49" y="23"/>
                  <a:pt x="49" y="27"/>
                </a:cubicBezTo>
                <a:cubicBezTo>
                  <a:pt x="49" y="31"/>
                  <a:pt x="45" y="34"/>
                  <a:pt x="41" y="34"/>
                </a:cubicBezTo>
                <a:close/>
              </a:path>
            </a:pathLst>
          </a:custGeom>
          <a:solidFill>
            <a:schemeClr val="bg1"/>
          </a:solidFill>
          <a:ln w="9525">
            <a:noFill/>
            <a:round/>
            <a:headEnd/>
            <a:tailEnd/>
          </a:ln>
        </p:spPr>
        <p:txBody>
          <a:bodyPr vert="horz" wrap="square" lIns="121913" tIns="60956" rIns="121913" bIns="60956" numCol="1" anchor="t" anchorCtr="0" compatLnSpc="1">
            <a:prstTxWarp prst="textNoShape">
              <a:avLst/>
            </a:prstTxWarp>
          </a:bodyPr>
          <a:lstStyle/>
          <a:p>
            <a:pPr defTabSz="866943" fontAlgn="base">
              <a:lnSpc>
                <a:spcPct val="120000"/>
              </a:lnSpc>
              <a:spcBef>
                <a:spcPct val="0"/>
              </a:spcBef>
              <a:spcAft>
                <a:spcPct val="0"/>
              </a:spcAft>
            </a:pPr>
            <a:endParaRPr lang="en-US" sz="1517">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3" name="Freeform 175"/>
          <p:cNvSpPr>
            <a:spLocks noEditPoints="1"/>
          </p:cNvSpPr>
          <p:nvPr/>
        </p:nvSpPr>
        <p:spPr bwMode="auto">
          <a:xfrm>
            <a:off x="8299331" y="4293090"/>
            <a:ext cx="395978" cy="399145"/>
          </a:xfrm>
          <a:custGeom>
            <a:avLst/>
            <a:gdLst/>
            <a:ahLst/>
            <a:cxnLst>
              <a:cxn ang="0">
                <a:pos x="11" y="57"/>
              </a:cxn>
              <a:cxn ang="0">
                <a:pos x="8" y="58"/>
              </a:cxn>
              <a:cxn ang="0">
                <a:pos x="5" y="57"/>
              </a:cxn>
              <a:cxn ang="0">
                <a:pos x="1" y="53"/>
              </a:cxn>
              <a:cxn ang="0">
                <a:pos x="0" y="50"/>
              </a:cxn>
              <a:cxn ang="0">
                <a:pos x="1" y="47"/>
              </a:cxn>
              <a:cxn ang="0">
                <a:pos x="25" y="22"/>
              </a:cxn>
              <a:cxn ang="0">
                <a:pos x="35" y="33"/>
              </a:cxn>
              <a:cxn ang="0">
                <a:pos x="11" y="57"/>
              </a:cxn>
              <a:cxn ang="0">
                <a:pos x="10" y="45"/>
              </a:cxn>
              <a:cxn ang="0">
                <a:pos x="8" y="48"/>
              </a:cxn>
              <a:cxn ang="0">
                <a:pos x="10" y="50"/>
              </a:cxn>
              <a:cxn ang="0">
                <a:pos x="12" y="48"/>
              </a:cxn>
              <a:cxn ang="0">
                <a:pos x="10" y="45"/>
              </a:cxn>
              <a:cxn ang="0">
                <a:pos x="57" y="21"/>
              </a:cxn>
              <a:cxn ang="0">
                <a:pos x="42" y="32"/>
              </a:cxn>
              <a:cxn ang="0">
                <a:pos x="26" y="16"/>
              </a:cxn>
              <a:cxn ang="0">
                <a:pos x="42" y="0"/>
              </a:cxn>
              <a:cxn ang="0">
                <a:pos x="50" y="2"/>
              </a:cxn>
              <a:cxn ang="0">
                <a:pos x="51" y="3"/>
              </a:cxn>
              <a:cxn ang="0">
                <a:pos x="50" y="4"/>
              </a:cxn>
              <a:cxn ang="0">
                <a:pos x="40" y="10"/>
              </a:cxn>
              <a:cxn ang="0">
                <a:pos x="40" y="18"/>
              </a:cxn>
              <a:cxn ang="0">
                <a:pos x="47" y="22"/>
              </a:cxn>
              <a:cxn ang="0">
                <a:pos x="57" y="16"/>
              </a:cxn>
              <a:cxn ang="0">
                <a:pos x="58" y="17"/>
              </a:cxn>
              <a:cxn ang="0">
                <a:pos x="57" y="21"/>
              </a:cxn>
            </a:cxnLst>
            <a:rect l="0" t="0" r="r" b="b"/>
            <a:pathLst>
              <a:path w="58" h="58">
                <a:moveTo>
                  <a:pt x="11" y="57"/>
                </a:moveTo>
                <a:cubicBezTo>
                  <a:pt x="10" y="58"/>
                  <a:pt x="9" y="58"/>
                  <a:pt x="8" y="58"/>
                </a:cubicBezTo>
                <a:cubicBezTo>
                  <a:pt x="7" y="58"/>
                  <a:pt x="6" y="58"/>
                  <a:pt x="5" y="57"/>
                </a:cubicBezTo>
                <a:cubicBezTo>
                  <a:pt x="1" y="53"/>
                  <a:pt x="1" y="53"/>
                  <a:pt x="1" y="53"/>
                </a:cubicBezTo>
                <a:cubicBezTo>
                  <a:pt x="0" y="52"/>
                  <a:pt x="0" y="51"/>
                  <a:pt x="0" y="50"/>
                </a:cubicBezTo>
                <a:cubicBezTo>
                  <a:pt x="0" y="49"/>
                  <a:pt x="0" y="47"/>
                  <a:pt x="1" y="47"/>
                </a:cubicBezTo>
                <a:cubicBezTo>
                  <a:pt x="25" y="22"/>
                  <a:pt x="25" y="22"/>
                  <a:pt x="25" y="22"/>
                </a:cubicBezTo>
                <a:cubicBezTo>
                  <a:pt x="27" y="27"/>
                  <a:pt x="31" y="31"/>
                  <a:pt x="35" y="33"/>
                </a:cubicBezTo>
                <a:lnTo>
                  <a:pt x="11" y="57"/>
                </a:lnTo>
                <a:close/>
                <a:moveTo>
                  <a:pt x="10" y="45"/>
                </a:moveTo>
                <a:cubicBezTo>
                  <a:pt x="9" y="45"/>
                  <a:pt x="8" y="46"/>
                  <a:pt x="8" y="48"/>
                </a:cubicBezTo>
                <a:cubicBezTo>
                  <a:pt x="8" y="49"/>
                  <a:pt x="9" y="50"/>
                  <a:pt x="10" y="50"/>
                </a:cubicBezTo>
                <a:cubicBezTo>
                  <a:pt x="11" y="50"/>
                  <a:pt x="12" y="49"/>
                  <a:pt x="12" y="48"/>
                </a:cubicBezTo>
                <a:cubicBezTo>
                  <a:pt x="12" y="46"/>
                  <a:pt x="11" y="45"/>
                  <a:pt x="10" y="45"/>
                </a:cubicBezTo>
                <a:close/>
                <a:moveTo>
                  <a:pt x="57" y="21"/>
                </a:moveTo>
                <a:cubicBezTo>
                  <a:pt x="55" y="27"/>
                  <a:pt x="49" y="32"/>
                  <a:pt x="42" y="32"/>
                </a:cubicBezTo>
                <a:cubicBezTo>
                  <a:pt x="33" y="32"/>
                  <a:pt x="26" y="24"/>
                  <a:pt x="26" y="16"/>
                </a:cubicBezTo>
                <a:cubicBezTo>
                  <a:pt x="26" y="7"/>
                  <a:pt x="33" y="0"/>
                  <a:pt x="42" y="0"/>
                </a:cubicBezTo>
                <a:cubicBezTo>
                  <a:pt x="45" y="0"/>
                  <a:pt x="48" y="0"/>
                  <a:pt x="50" y="2"/>
                </a:cubicBezTo>
                <a:cubicBezTo>
                  <a:pt x="51" y="2"/>
                  <a:pt x="51" y="2"/>
                  <a:pt x="51" y="3"/>
                </a:cubicBezTo>
                <a:cubicBezTo>
                  <a:pt x="51" y="3"/>
                  <a:pt x="51" y="4"/>
                  <a:pt x="50" y="4"/>
                </a:cubicBezTo>
                <a:cubicBezTo>
                  <a:pt x="40" y="10"/>
                  <a:pt x="40" y="10"/>
                  <a:pt x="40" y="10"/>
                </a:cubicBezTo>
                <a:cubicBezTo>
                  <a:pt x="40" y="18"/>
                  <a:pt x="40" y="18"/>
                  <a:pt x="40" y="18"/>
                </a:cubicBezTo>
                <a:cubicBezTo>
                  <a:pt x="47" y="22"/>
                  <a:pt x="47" y="22"/>
                  <a:pt x="47" y="22"/>
                </a:cubicBezTo>
                <a:cubicBezTo>
                  <a:pt x="48" y="21"/>
                  <a:pt x="56" y="16"/>
                  <a:pt x="57" y="16"/>
                </a:cubicBezTo>
                <a:cubicBezTo>
                  <a:pt x="58" y="16"/>
                  <a:pt x="58" y="16"/>
                  <a:pt x="58" y="17"/>
                </a:cubicBezTo>
                <a:cubicBezTo>
                  <a:pt x="58" y="18"/>
                  <a:pt x="58" y="20"/>
                  <a:pt x="57" y="21"/>
                </a:cubicBezTo>
                <a:close/>
              </a:path>
            </a:pathLst>
          </a:custGeom>
          <a:solidFill>
            <a:schemeClr val="bg1"/>
          </a:solidFill>
          <a:ln w="9525">
            <a:noFill/>
            <a:round/>
            <a:headEnd/>
            <a:tailEnd/>
          </a:ln>
        </p:spPr>
        <p:txBody>
          <a:bodyPr vert="horz" wrap="square" lIns="121913" tIns="60956" rIns="121913" bIns="60956" numCol="1" anchor="t" anchorCtr="0" compatLnSpc="1">
            <a:prstTxWarp prst="textNoShape">
              <a:avLst/>
            </a:prstTxWarp>
          </a:bodyPr>
          <a:lstStyle/>
          <a:p>
            <a:pPr defTabSz="866943" fontAlgn="base">
              <a:lnSpc>
                <a:spcPct val="120000"/>
              </a:lnSpc>
              <a:spcBef>
                <a:spcPct val="0"/>
              </a:spcBef>
              <a:spcAft>
                <a:spcPct val="0"/>
              </a:spcAft>
            </a:pPr>
            <a:endParaRPr lang="en-US" sz="1517">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4" name="TextBox 23"/>
          <p:cNvSpPr txBox="1"/>
          <p:nvPr/>
        </p:nvSpPr>
        <p:spPr>
          <a:xfrm>
            <a:off x="651879" y="4989554"/>
            <a:ext cx="2485183" cy="1026371"/>
          </a:xfrm>
          <a:prstGeom prst="rect">
            <a:avLst/>
          </a:prstGeom>
          <a:noFill/>
        </p:spPr>
        <p:txBody>
          <a:bodyPr wrap="square" lIns="0" tIns="0" rIns="0" bIns="0" rtlCol="0">
            <a:spAutoFit/>
          </a:bodyPr>
          <a:lstStyle/>
          <a:p>
            <a:pPr algn="just" defTabSz="866943" fontAlgn="base">
              <a:lnSpc>
                <a:spcPct val="120000"/>
              </a:lnSpc>
              <a:spcBef>
                <a:spcPct val="0"/>
              </a:spcBef>
              <a:spcAft>
                <a:spcPct val="0"/>
              </a:spcAft>
            </a:pPr>
            <a:r>
              <a:rPr lang="zh-CN" altLang="en-US" sz="16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请插入文本内容请插入文本内容请插入文本内容请插入文本内容</a:t>
            </a:r>
            <a:endParaRPr lang="en-GB" altLang="zh-CN" sz="16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a:p>
            <a:pPr algn="r" defTabSz="866943" fontAlgn="base">
              <a:lnSpc>
                <a:spcPct val="120000"/>
              </a:lnSpc>
              <a:spcBef>
                <a:spcPct val="0"/>
              </a:spcBef>
              <a:spcAft>
                <a:spcPct val="0"/>
              </a:spcAft>
            </a:pPr>
            <a:r>
              <a:rPr lang="en-US" altLang="zh-CN" sz="758" dirty="0" smtClean="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a:t>
            </a:r>
            <a:endParaRPr lang="en-GB" altLang="zh-CN" sz="758"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TextBox 24"/>
          <p:cNvSpPr txBox="1"/>
          <p:nvPr/>
        </p:nvSpPr>
        <p:spPr>
          <a:xfrm>
            <a:off x="1013931" y="4578578"/>
            <a:ext cx="1795364" cy="307777"/>
          </a:xfrm>
          <a:prstGeom prst="rect">
            <a:avLst/>
          </a:prstGeom>
          <a:noFill/>
        </p:spPr>
        <p:txBody>
          <a:bodyPr wrap="none" lIns="0" tIns="0" rIns="0" bIns="0" rtlCol="0">
            <a:spAutoFit/>
          </a:bodyPr>
          <a:lstStyle/>
          <a:p>
            <a:pPr algn="r" defTabSz="866943" fontAlgn="base">
              <a:spcBef>
                <a:spcPct val="0"/>
              </a:spcBef>
              <a:spcAft>
                <a:spcPct val="0"/>
              </a:spcAft>
            </a:pPr>
            <a:r>
              <a:rPr lang="zh-CN" altLang="en-US" sz="2000" b="1" dirty="0">
                <a:solidFill>
                  <a:prstClr val="white">
                    <a:alpha val="90000"/>
                  </a:prstClr>
                </a:solidFill>
                <a:latin typeface="Arial" panose="020B0604020202020204" pitchFamily="34" charset="0"/>
                <a:ea typeface="微软雅黑" panose="020B0503020204020204" pitchFamily="34" charset="-122"/>
                <a:sym typeface="Arial" panose="020B0604020202020204" pitchFamily="34" charset="0"/>
              </a:rPr>
              <a:t>请替换文字内容</a:t>
            </a:r>
          </a:p>
        </p:txBody>
      </p:sp>
      <p:sp>
        <p:nvSpPr>
          <p:cNvPr id="26" name="TextBox 23"/>
          <p:cNvSpPr txBox="1"/>
          <p:nvPr/>
        </p:nvSpPr>
        <p:spPr>
          <a:xfrm>
            <a:off x="1485371" y="3151132"/>
            <a:ext cx="2585871" cy="886397"/>
          </a:xfrm>
          <a:prstGeom prst="rect">
            <a:avLst/>
          </a:prstGeom>
          <a:noFill/>
        </p:spPr>
        <p:txBody>
          <a:bodyPr wrap="square" lIns="0" tIns="0" rIns="0" bIns="0" rtlCol="0">
            <a:spAutoFit/>
          </a:bodyPr>
          <a:lstStyle/>
          <a:p>
            <a:pPr algn="just" defTabSz="866943" fontAlgn="base">
              <a:lnSpc>
                <a:spcPct val="120000"/>
              </a:lnSpc>
              <a:spcBef>
                <a:spcPct val="0"/>
              </a:spcBef>
              <a:spcAft>
                <a:spcPct val="0"/>
              </a:spcAft>
            </a:pPr>
            <a:r>
              <a:rPr lang="zh-CN" altLang="en-US" sz="16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请插入文本内容请插入文本内容请插入文本内容请插入文本内容</a:t>
            </a:r>
            <a:endParaRPr lang="en-GB" altLang="zh-CN" sz="16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7" name="TextBox 24"/>
          <p:cNvSpPr txBox="1"/>
          <p:nvPr/>
        </p:nvSpPr>
        <p:spPr>
          <a:xfrm>
            <a:off x="2120563" y="2732274"/>
            <a:ext cx="1795364" cy="307777"/>
          </a:xfrm>
          <a:prstGeom prst="rect">
            <a:avLst/>
          </a:prstGeom>
          <a:noFill/>
        </p:spPr>
        <p:txBody>
          <a:bodyPr wrap="none" lIns="0" tIns="0" rIns="0" bIns="0" rtlCol="0">
            <a:spAutoFit/>
          </a:bodyPr>
          <a:lstStyle/>
          <a:p>
            <a:pPr algn="r" defTabSz="866943" fontAlgn="base">
              <a:spcBef>
                <a:spcPct val="0"/>
              </a:spcBef>
              <a:spcAft>
                <a:spcPct val="0"/>
              </a:spcAft>
            </a:pPr>
            <a:r>
              <a:rPr lang="zh-CN" altLang="en-US" sz="2000" b="1" dirty="0">
                <a:solidFill>
                  <a:prstClr val="white">
                    <a:alpha val="90000"/>
                  </a:prstClr>
                </a:solidFill>
                <a:latin typeface="Arial" panose="020B0604020202020204" pitchFamily="34" charset="0"/>
                <a:ea typeface="微软雅黑" panose="020B0503020204020204" pitchFamily="34" charset="-122"/>
                <a:sym typeface="Arial" panose="020B0604020202020204" pitchFamily="34" charset="0"/>
              </a:rPr>
              <a:t>请替换文字内容</a:t>
            </a:r>
          </a:p>
        </p:txBody>
      </p:sp>
      <p:sp>
        <p:nvSpPr>
          <p:cNvPr id="28" name="TextBox 23"/>
          <p:cNvSpPr txBox="1"/>
          <p:nvPr/>
        </p:nvSpPr>
        <p:spPr>
          <a:xfrm>
            <a:off x="4769551" y="2092327"/>
            <a:ext cx="2560814" cy="1181862"/>
          </a:xfrm>
          <a:prstGeom prst="rect">
            <a:avLst/>
          </a:prstGeom>
          <a:noFill/>
        </p:spPr>
        <p:txBody>
          <a:bodyPr wrap="square" lIns="0" tIns="0" rIns="0" bIns="0" rtlCol="0">
            <a:spAutoFit/>
          </a:bodyPr>
          <a:lstStyle/>
          <a:p>
            <a:pPr algn="just" defTabSz="866943" fontAlgn="base">
              <a:lnSpc>
                <a:spcPct val="120000"/>
              </a:lnSpc>
              <a:spcBef>
                <a:spcPct val="0"/>
              </a:spcBef>
              <a:spcAft>
                <a:spcPct val="0"/>
              </a:spcAft>
            </a:pPr>
            <a:r>
              <a:rPr lang="zh-CN" altLang="en-US" sz="1600" dirty="0" smtClean="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请插入文本内容请插入文本内容</a:t>
            </a:r>
            <a:r>
              <a:rPr lang="zh-CN" altLang="en-US" sz="16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请插入文本内容请插入文本内容</a:t>
            </a:r>
            <a:endParaRPr lang="en-GB" altLang="zh-CN" sz="16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a:p>
            <a:pPr algn="just" defTabSz="866943" fontAlgn="base">
              <a:lnSpc>
                <a:spcPct val="120000"/>
              </a:lnSpc>
              <a:spcBef>
                <a:spcPct val="0"/>
              </a:spcBef>
              <a:spcAft>
                <a:spcPct val="0"/>
              </a:spcAft>
            </a:pPr>
            <a:endParaRPr lang="en-GB" altLang="zh-CN" sz="16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9" name="TextBox 24"/>
          <p:cNvSpPr txBox="1"/>
          <p:nvPr/>
        </p:nvSpPr>
        <p:spPr>
          <a:xfrm>
            <a:off x="5179753" y="1736113"/>
            <a:ext cx="1795364" cy="307777"/>
          </a:xfrm>
          <a:prstGeom prst="rect">
            <a:avLst/>
          </a:prstGeom>
          <a:noFill/>
        </p:spPr>
        <p:txBody>
          <a:bodyPr wrap="none" lIns="0" tIns="0" rIns="0" bIns="0" rtlCol="0">
            <a:spAutoFit/>
          </a:bodyPr>
          <a:lstStyle/>
          <a:p>
            <a:pPr algn="r" defTabSz="866943" fontAlgn="base">
              <a:spcBef>
                <a:spcPct val="0"/>
              </a:spcBef>
              <a:spcAft>
                <a:spcPct val="0"/>
              </a:spcAft>
            </a:pPr>
            <a:r>
              <a:rPr lang="zh-CN" altLang="en-US" sz="2000" b="1" dirty="0">
                <a:solidFill>
                  <a:prstClr val="white">
                    <a:alpha val="90000"/>
                  </a:prstClr>
                </a:solidFill>
                <a:latin typeface="Arial" panose="020B0604020202020204" pitchFamily="34" charset="0"/>
                <a:ea typeface="微软雅黑" panose="020B0503020204020204" pitchFamily="34" charset="-122"/>
                <a:sym typeface="Arial" panose="020B0604020202020204" pitchFamily="34" charset="0"/>
              </a:rPr>
              <a:t>请替换文字内容</a:t>
            </a:r>
          </a:p>
        </p:txBody>
      </p:sp>
      <p:sp>
        <p:nvSpPr>
          <p:cNvPr id="30" name="TextBox 23"/>
          <p:cNvSpPr txBox="1"/>
          <p:nvPr/>
        </p:nvSpPr>
        <p:spPr>
          <a:xfrm>
            <a:off x="7921503" y="3023754"/>
            <a:ext cx="2576908" cy="886397"/>
          </a:xfrm>
          <a:prstGeom prst="rect">
            <a:avLst/>
          </a:prstGeom>
          <a:noFill/>
        </p:spPr>
        <p:txBody>
          <a:bodyPr wrap="square" lIns="0" tIns="0" rIns="0" bIns="0" rtlCol="0">
            <a:spAutoFit/>
          </a:bodyPr>
          <a:lstStyle/>
          <a:p>
            <a:pPr algn="r" defTabSz="866943" fontAlgn="base">
              <a:lnSpc>
                <a:spcPct val="120000"/>
              </a:lnSpc>
              <a:spcBef>
                <a:spcPct val="0"/>
              </a:spcBef>
              <a:spcAft>
                <a:spcPct val="0"/>
              </a:spcAft>
            </a:pPr>
            <a:r>
              <a:rPr lang="zh-CN" altLang="en-US" sz="16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请插入文本内容请插入文本内容请插入文本内容请插入文本内容</a:t>
            </a:r>
            <a:endParaRPr lang="en-GB" altLang="zh-CN" sz="16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1" name="TextBox 24"/>
          <p:cNvSpPr txBox="1"/>
          <p:nvPr/>
        </p:nvSpPr>
        <p:spPr>
          <a:xfrm>
            <a:off x="8317481" y="2642449"/>
            <a:ext cx="1795363" cy="307777"/>
          </a:xfrm>
          <a:prstGeom prst="rect">
            <a:avLst/>
          </a:prstGeom>
          <a:noFill/>
        </p:spPr>
        <p:txBody>
          <a:bodyPr wrap="none" lIns="0" tIns="0" rIns="0" bIns="0" rtlCol="0">
            <a:spAutoFit/>
          </a:bodyPr>
          <a:lstStyle/>
          <a:p>
            <a:pPr algn="r" defTabSz="866943" fontAlgn="base">
              <a:spcBef>
                <a:spcPct val="0"/>
              </a:spcBef>
              <a:spcAft>
                <a:spcPct val="0"/>
              </a:spcAft>
            </a:pPr>
            <a:r>
              <a:rPr lang="zh-CN" altLang="en-US" sz="2000" b="1" dirty="0">
                <a:solidFill>
                  <a:prstClr val="white">
                    <a:alpha val="90000"/>
                  </a:prstClr>
                </a:solidFill>
                <a:latin typeface="Arial" panose="020B0604020202020204" pitchFamily="34" charset="0"/>
                <a:ea typeface="微软雅黑" panose="020B0503020204020204" pitchFamily="34" charset="-122"/>
                <a:sym typeface="Arial" panose="020B0604020202020204" pitchFamily="34" charset="0"/>
              </a:rPr>
              <a:t>请替换文字内容</a:t>
            </a:r>
          </a:p>
        </p:txBody>
      </p:sp>
      <p:sp>
        <p:nvSpPr>
          <p:cNvPr id="32" name="TextBox 23"/>
          <p:cNvSpPr txBox="1"/>
          <p:nvPr/>
        </p:nvSpPr>
        <p:spPr>
          <a:xfrm>
            <a:off x="8938342" y="4984347"/>
            <a:ext cx="2508650" cy="886397"/>
          </a:xfrm>
          <a:prstGeom prst="rect">
            <a:avLst/>
          </a:prstGeom>
          <a:noFill/>
        </p:spPr>
        <p:txBody>
          <a:bodyPr wrap="square" lIns="0" tIns="0" rIns="0" bIns="0" rtlCol="0">
            <a:spAutoFit/>
          </a:bodyPr>
          <a:lstStyle/>
          <a:p>
            <a:pPr algn="r" defTabSz="866943" fontAlgn="base">
              <a:lnSpc>
                <a:spcPct val="120000"/>
              </a:lnSpc>
              <a:spcBef>
                <a:spcPct val="0"/>
              </a:spcBef>
              <a:spcAft>
                <a:spcPct val="0"/>
              </a:spcAft>
            </a:pPr>
            <a:r>
              <a:rPr lang="zh-CN" altLang="en-US" sz="16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请插入文本内容请插入文本内容请插入文本内容请插入文本内容</a:t>
            </a:r>
            <a:endParaRPr lang="en-GB" altLang="zh-CN" sz="16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3" name="TextBox 24"/>
          <p:cNvSpPr txBox="1"/>
          <p:nvPr/>
        </p:nvSpPr>
        <p:spPr>
          <a:xfrm>
            <a:off x="9343356" y="4578578"/>
            <a:ext cx="1795363" cy="307777"/>
          </a:xfrm>
          <a:prstGeom prst="rect">
            <a:avLst/>
          </a:prstGeom>
          <a:noFill/>
        </p:spPr>
        <p:txBody>
          <a:bodyPr wrap="none" lIns="0" tIns="0" rIns="0" bIns="0" rtlCol="0">
            <a:spAutoFit/>
          </a:bodyPr>
          <a:lstStyle/>
          <a:p>
            <a:pPr algn="r" defTabSz="866943" fontAlgn="base">
              <a:spcBef>
                <a:spcPct val="0"/>
              </a:spcBef>
              <a:spcAft>
                <a:spcPct val="0"/>
              </a:spcAft>
            </a:pPr>
            <a:r>
              <a:rPr lang="zh-CN" altLang="en-US" sz="2000" b="1" dirty="0">
                <a:solidFill>
                  <a:prstClr val="white">
                    <a:alpha val="90000"/>
                  </a:prstClr>
                </a:solidFill>
                <a:latin typeface="Arial" panose="020B0604020202020204" pitchFamily="34" charset="0"/>
                <a:ea typeface="微软雅黑" panose="020B0503020204020204" pitchFamily="34" charset="-122"/>
                <a:sym typeface="Arial" panose="020B0604020202020204" pitchFamily="34" charset="0"/>
              </a:rPr>
              <a:t>请替换文字内容</a:t>
            </a:r>
          </a:p>
        </p:txBody>
      </p:sp>
    </p:spTree>
    <p:extLst>
      <p:ext uri="{BB962C8B-B14F-4D97-AF65-F5344CB8AC3E}">
        <p14:creationId xmlns:p14="http://schemas.microsoft.com/office/powerpoint/2010/main" val="54307614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anim calcmode="lin" valueType="num">
                                      <p:cBhvr>
                                        <p:cTn id="19" dur="500" fill="hold"/>
                                        <p:tgtEl>
                                          <p:spTgt spid="4"/>
                                        </p:tgtEl>
                                        <p:attrNameLst>
                                          <p:attrName>ppt_x</p:attrName>
                                        </p:attrNameLst>
                                      </p:cBhvr>
                                      <p:tavLst>
                                        <p:tav tm="0">
                                          <p:val>
                                            <p:strVal val="#ppt_x"/>
                                          </p:val>
                                        </p:tav>
                                        <p:tav tm="100000">
                                          <p:val>
                                            <p:strVal val="#ppt_x"/>
                                          </p:val>
                                        </p:tav>
                                      </p:tavLst>
                                    </p:anim>
                                    <p:anim calcmode="lin" valueType="num">
                                      <p:cBhvr>
                                        <p:cTn id="20" dur="5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1550"/>
                            </p:stCondLst>
                            <p:childTnLst>
                              <p:par>
                                <p:cTn id="22" presetID="53"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par>
                          <p:cTn id="27" fill="hold">
                            <p:stCondLst>
                              <p:cond delay="2050"/>
                            </p:stCondLst>
                            <p:childTnLst>
                              <p:par>
                                <p:cTn id="28" presetID="53" presetClass="entr" presetSubtype="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Effect transition="in" filter="fade">
                                      <p:cBhvr>
                                        <p:cTn id="32" dur="500"/>
                                        <p:tgtEl>
                                          <p:spTgt spid="8"/>
                                        </p:tgtEl>
                                      </p:cBhvr>
                                    </p:animEffect>
                                  </p:childTnLst>
                                </p:cTn>
                              </p:par>
                            </p:childTnLst>
                          </p:cTn>
                        </p:par>
                        <p:par>
                          <p:cTn id="33" fill="hold">
                            <p:stCondLst>
                              <p:cond delay="2550"/>
                            </p:stCondLst>
                            <p:childTnLst>
                              <p:par>
                                <p:cTn id="34" presetID="53" presetClass="entr" presetSubtype="0"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Effect transition="in" filter="fade">
                                      <p:cBhvr>
                                        <p:cTn id="38" dur="500"/>
                                        <p:tgtEl>
                                          <p:spTgt spid="9"/>
                                        </p:tgtEl>
                                      </p:cBhvr>
                                    </p:animEffect>
                                  </p:childTnLst>
                                </p:cTn>
                              </p:par>
                              <p:par>
                                <p:cTn id="39" presetID="53"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animEffect transition="in" filter="fade">
                                      <p:cBhvr>
                                        <p:cTn id="43" dur="500"/>
                                        <p:tgtEl>
                                          <p:spTgt spid="14"/>
                                        </p:tgtEl>
                                      </p:cBhvr>
                                    </p:animEffect>
                                  </p:childTnLst>
                                </p:cTn>
                              </p:par>
                            </p:childTnLst>
                          </p:cTn>
                        </p:par>
                        <p:par>
                          <p:cTn id="44" fill="hold">
                            <p:stCondLst>
                              <p:cond delay="3050"/>
                            </p:stCondLst>
                            <p:childTnLst>
                              <p:par>
                                <p:cTn id="45" presetID="53" presetClass="entr" presetSubtype="0" fill="hold" grpId="0" nodeType="after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p:cTn id="47" dur="500" fill="hold"/>
                                        <p:tgtEl>
                                          <p:spTgt spid="22"/>
                                        </p:tgtEl>
                                        <p:attrNameLst>
                                          <p:attrName>ppt_w</p:attrName>
                                        </p:attrNameLst>
                                      </p:cBhvr>
                                      <p:tavLst>
                                        <p:tav tm="0">
                                          <p:val>
                                            <p:fltVal val="0"/>
                                          </p:val>
                                        </p:tav>
                                        <p:tav tm="100000">
                                          <p:val>
                                            <p:strVal val="#ppt_w"/>
                                          </p:val>
                                        </p:tav>
                                      </p:tavLst>
                                    </p:anim>
                                    <p:anim calcmode="lin" valueType="num">
                                      <p:cBhvr>
                                        <p:cTn id="48" dur="500" fill="hold"/>
                                        <p:tgtEl>
                                          <p:spTgt spid="22"/>
                                        </p:tgtEl>
                                        <p:attrNameLst>
                                          <p:attrName>ppt_h</p:attrName>
                                        </p:attrNameLst>
                                      </p:cBhvr>
                                      <p:tavLst>
                                        <p:tav tm="0">
                                          <p:val>
                                            <p:fltVal val="0"/>
                                          </p:val>
                                        </p:tav>
                                        <p:tav tm="100000">
                                          <p:val>
                                            <p:strVal val="#ppt_h"/>
                                          </p:val>
                                        </p:tav>
                                      </p:tavLst>
                                    </p:anim>
                                    <p:animEffect transition="in" filter="fade">
                                      <p:cBhvr>
                                        <p:cTn id="49" dur="500"/>
                                        <p:tgtEl>
                                          <p:spTgt spid="22"/>
                                        </p:tgtEl>
                                      </p:cBhvr>
                                    </p:animEffect>
                                  </p:childTnLst>
                                </p:cTn>
                              </p:par>
                            </p:childTnLst>
                          </p:cTn>
                        </p:par>
                        <p:par>
                          <p:cTn id="50" fill="hold">
                            <p:stCondLst>
                              <p:cond delay="3550"/>
                            </p:stCondLst>
                            <p:childTnLst>
                              <p:par>
                                <p:cTn id="51" presetID="53" presetClass="entr" presetSubtype="0" fill="hold" grpId="0" nodeType="after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animEffect transition="in" filter="fade">
                                      <p:cBhvr>
                                        <p:cTn id="55" dur="500"/>
                                        <p:tgtEl>
                                          <p:spTgt spid="13"/>
                                        </p:tgtEl>
                                      </p:cBhvr>
                                    </p:animEffect>
                                  </p:childTnLst>
                                </p:cTn>
                              </p:par>
                            </p:childTnLst>
                          </p:cTn>
                        </p:par>
                        <p:par>
                          <p:cTn id="56" fill="hold">
                            <p:stCondLst>
                              <p:cond delay="4050"/>
                            </p:stCondLst>
                            <p:childTnLst>
                              <p:par>
                                <p:cTn id="57" presetID="12" presetClass="entr" presetSubtype="4" fill="hold" grpId="0" nodeType="after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additive="base">
                                        <p:cTn id="59" dur="500"/>
                                        <p:tgtEl>
                                          <p:spTgt spid="24"/>
                                        </p:tgtEl>
                                        <p:attrNameLst>
                                          <p:attrName>ppt_y</p:attrName>
                                        </p:attrNameLst>
                                      </p:cBhvr>
                                      <p:tavLst>
                                        <p:tav tm="0">
                                          <p:val>
                                            <p:strVal val="#ppt_y+#ppt_h*1.125000"/>
                                          </p:val>
                                        </p:tav>
                                        <p:tav tm="100000">
                                          <p:val>
                                            <p:strVal val="#ppt_y"/>
                                          </p:val>
                                        </p:tav>
                                      </p:tavLst>
                                    </p:anim>
                                    <p:animEffect transition="in" filter="wipe(up)">
                                      <p:cBhvr>
                                        <p:cTn id="60" dur="500"/>
                                        <p:tgtEl>
                                          <p:spTgt spid="24"/>
                                        </p:tgtEl>
                                      </p:cBhvr>
                                    </p:animEffect>
                                  </p:childTnLst>
                                </p:cTn>
                              </p:par>
                              <p:par>
                                <p:cTn id="61" presetID="12" presetClass="entr" presetSubtype="1"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anim calcmode="lin" valueType="num">
                                      <p:cBhvr additive="base">
                                        <p:cTn id="63" dur="500"/>
                                        <p:tgtEl>
                                          <p:spTgt spid="25"/>
                                        </p:tgtEl>
                                        <p:attrNameLst>
                                          <p:attrName>ppt_y</p:attrName>
                                        </p:attrNameLst>
                                      </p:cBhvr>
                                      <p:tavLst>
                                        <p:tav tm="0">
                                          <p:val>
                                            <p:strVal val="#ppt_y-#ppt_h*1.125000"/>
                                          </p:val>
                                        </p:tav>
                                        <p:tav tm="100000">
                                          <p:val>
                                            <p:strVal val="#ppt_y"/>
                                          </p:val>
                                        </p:tav>
                                      </p:tavLst>
                                    </p:anim>
                                    <p:animEffect transition="in" filter="wipe(down)">
                                      <p:cBhvr>
                                        <p:cTn id="64" dur="500"/>
                                        <p:tgtEl>
                                          <p:spTgt spid="25"/>
                                        </p:tgtEl>
                                      </p:cBhvr>
                                    </p:animEffect>
                                  </p:childTnLst>
                                </p:cTn>
                              </p:par>
                              <p:par>
                                <p:cTn id="65" presetID="53" presetClass="entr" presetSubtype="0" fill="hold" grpId="0" nodeType="with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p:cTn id="67" dur="500" fill="hold"/>
                                        <p:tgtEl>
                                          <p:spTgt spid="15"/>
                                        </p:tgtEl>
                                        <p:attrNameLst>
                                          <p:attrName>ppt_w</p:attrName>
                                        </p:attrNameLst>
                                      </p:cBhvr>
                                      <p:tavLst>
                                        <p:tav tm="0">
                                          <p:val>
                                            <p:fltVal val="0"/>
                                          </p:val>
                                        </p:tav>
                                        <p:tav tm="100000">
                                          <p:val>
                                            <p:strVal val="#ppt_w"/>
                                          </p:val>
                                        </p:tav>
                                      </p:tavLst>
                                    </p:anim>
                                    <p:anim calcmode="lin" valueType="num">
                                      <p:cBhvr>
                                        <p:cTn id="68" dur="500" fill="hold"/>
                                        <p:tgtEl>
                                          <p:spTgt spid="15"/>
                                        </p:tgtEl>
                                        <p:attrNameLst>
                                          <p:attrName>ppt_h</p:attrName>
                                        </p:attrNameLst>
                                      </p:cBhvr>
                                      <p:tavLst>
                                        <p:tav tm="0">
                                          <p:val>
                                            <p:fltVal val="0"/>
                                          </p:val>
                                        </p:tav>
                                        <p:tav tm="100000">
                                          <p:val>
                                            <p:strVal val="#ppt_h"/>
                                          </p:val>
                                        </p:tav>
                                      </p:tavLst>
                                    </p:anim>
                                    <p:animEffect transition="in" filter="fade">
                                      <p:cBhvr>
                                        <p:cTn id="69" dur="500"/>
                                        <p:tgtEl>
                                          <p:spTgt spid="15"/>
                                        </p:tgtEl>
                                      </p:cBhvr>
                                    </p:animEffect>
                                  </p:childTnLst>
                                </p:cTn>
                              </p:par>
                            </p:childTnLst>
                          </p:cTn>
                        </p:par>
                        <p:par>
                          <p:cTn id="70" fill="hold">
                            <p:stCondLst>
                              <p:cond delay="4550"/>
                            </p:stCondLst>
                            <p:childTnLst>
                              <p:par>
                                <p:cTn id="71" presetID="53" presetClass="entr" presetSubtype="0" fill="hold" grpId="0" nodeType="afterEffect">
                                  <p:stCondLst>
                                    <p:cond delay="0"/>
                                  </p:stCondLst>
                                  <p:childTnLst>
                                    <p:set>
                                      <p:cBhvr>
                                        <p:cTn id="72" dur="1" fill="hold">
                                          <p:stCondLst>
                                            <p:cond delay="0"/>
                                          </p:stCondLst>
                                        </p:cTn>
                                        <p:tgtEl>
                                          <p:spTgt spid="21"/>
                                        </p:tgtEl>
                                        <p:attrNameLst>
                                          <p:attrName>style.visibility</p:attrName>
                                        </p:attrNameLst>
                                      </p:cBhvr>
                                      <p:to>
                                        <p:strVal val="visible"/>
                                      </p:to>
                                    </p:set>
                                    <p:anim calcmode="lin" valueType="num">
                                      <p:cBhvr>
                                        <p:cTn id="73" dur="500" fill="hold"/>
                                        <p:tgtEl>
                                          <p:spTgt spid="21"/>
                                        </p:tgtEl>
                                        <p:attrNameLst>
                                          <p:attrName>ppt_w</p:attrName>
                                        </p:attrNameLst>
                                      </p:cBhvr>
                                      <p:tavLst>
                                        <p:tav tm="0">
                                          <p:val>
                                            <p:fltVal val="0"/>
                                          </p:val>
                                        </p:tav>
                                        <p:tav tm="100000">
                                          <p:val>
                                            <p:strVal val="#ppt_w"/>
                                          </p:val>
                                        </p:tav>
                                      </p:tavLst>
                                    </p:anim>
                                    <p:anim calcmode="lin" valueType="num">
                                      <p:cBhvr>
                                        <p:cTn id="74" dur="500" fill="hold"/>
                                        <p:tgtEl>
                                          <p:spTgt spid="21"/>
                                        </p:tgtEl>
                                        <p:attrNameLst>
                                          <p:attrName>ppt_h</p:attrName>
                                        </p:attrNameLst>
                                      </p:cBhvr>
                                      <p:tavLst>
                                        <p:tav tm="0">
                                          <p:val>
                                            <p:fltVal val="0"/>
                                          </p:val>
                                        </p:tav>
                                        <p:tav tm="100000">
                                          <p:val>
                                            <p:strVal val="#ppt_h"/>
                                          </p:val>
                                        </p:tav>
                                      </p:tavLst>
                                    </p:anim>
                                    <p:animEffect transition="in" filter="fade">
                                      <p:cBhvr>
                                        <p:cTn id="75" dur="500"/>
                                        <p:tgtEl>
                                          <p:spTgt spid="21"/>
                                        </p:tgtEl>
                                      </p:cBhvr>
                                    </p:animEffect>
                                  </p:childTnLst>
                                </p:cTn>
                              </p:par>
                            </p:childTnLst>
                          </p:cTn>
                        </p:par>
                        <p:par>
                          <p:cTn id="76" fill="hold">
                            <p:stCondLst>
                              <p:cond delay="5050"/>
                            </p:stCondLst>
                            <p:childTnLst>
                              <p:par>
                                <p:cTn id="77" presetID="12" presetClass="entr" presetSubtype="4" fill="hold" grpId="0" nodeType="afterEffect">
                                  <p:stCondLst>
                                    <p:cond delay="0"/>
                                  </p:stCondLst>
                                  <p:childTnLst>
                                    <p:set>
                                      <p:cBhvr>
                                        <p:cTn id="78" dur="1" fill="hold">
                                          <p:stCondLst>
                                            <p:cond delay="0"/>
                                          </p:stCondLst>
                                        </p:cTn>
                                        <p:tgtEl>
                                          <p:spTgt spid="26"/>
                                        </p:tgtEl>
                                        <p:attrNameLst>
                                          <p:attrName>style.visibility</p:attrName>
                                        </p:attrNameLst>
                                      </p:cBhvr>
                                      <p:to>
                                        <p:strVal val="visible"/>
                                      </p:to>
                                    </p:set>
                                    <p:anim calcmode="lin" valueType="num">
                                      <p:cBhvr additive="base">
                                        <p:cTn id="79" dur="500"/>
                                        <p:tgtEl>
                                          <p:spTgt spid="26"/>
                                        </p:tgtEl>
                                        <p:attrNameLst>
                                          <p:attrName>ppt_y</p:attrName>
                                        </p:attrNameLst>
                                      </p:cBhvr>
                                      <p:tavLst>
                                        <p:tav tm="0">
                                          <p:val>
                                            <p:strVal val="#ppt_y+#ppt_h*1.125000"/>
                                          </p:val>
                                        </p:tav>
                                        <p:tav tm="100000">
                                          <p:val>
                                            <p:strVal val="#ppt_y"/>
                                          </p:val>
                                        </p:tav>
                                      </p:tavLst>
                                    </p:anim>
                                    <p:animEffect transition="in" filter="wipe(up)">
                                      <p:cBhvr>
                                        <p:cTn id="80" dur="500"/>
                                        <p:tgtEl>
                                          <p:spTgt spid="26"/>
                                        </p:tgtEl>
                                      </p:cBhvr>
                                    </p:animEffect>
                                  </p:childTnLst>
                                </p:cTn>
                              </p:par>
                              <p:par>
                                <p:cTn id="81" presetID="12" presetClass="entr" presetSubtype="1" fill="hold" grpId="0" nodeType="withEffect">
                                  <p:stCondLst>
                                    <p:cond delay="0"/>
                                  </p:stCondLst>
                                  <p:childTnLst>
                                    <p:set>
                                      <p:cBhvr>
                                        <p:cTn id="82" dur="1" fill="hold">
                                          <p:stCondLst>
                                            <p:cond delay="0"/>
                                          </p:stCondLst>
                                        </p:cTn>
                                        <p:tgtEl>
                                          <p:spTgt spid="27"/>
                                        </p:tgtEl>
                                        <p:attrNameLst>
                                          <p:attrName>style.visibility</p:attrName>
                                        </p:attrNameLst>
                                      </p:cBhvr>
                                      <p:to>
                                        <p:strVal val="visible"/>
                                      </p:to>
                                    </p:set>
                                    <p:anim calcmode="lin" valueType="num">
                                      <p:cBhvr additive="base">
                                        <p:cTn id="83" dur="500"/>
                                        <p:tgtEl>
                                          <p:spTgt spid="27"/>
                                        </p:tgtEl>
                                        <p:attrNameLst>
                                          <p:attrName>ppt_y</p:attrName>
                                        </p:attrNameLst>
                                      </p:cBhvr>
                                      <p:tavLst>
                                        <p:tav tm="0">
                                          <p:val>
                                            <p:strVal val="#ppt_y-#ppt_h*1.125000"/>
                                          </p:val>
                                        </p:tav>
                                        <p:tav tm="100000">
                                          <p:val>
                                            <p:strVal val="#ppt_y"/>
                                          </p:val>
                                        </p:tav>
                                      </p:tavLst>
                                    </p:anim>
                                    <p:animEffect transition="in" filter="wipe(down)">
                                      <p:cBhvr>
                                        <p:cTn id="84" dur="500"/>
                                        <p:tgtEl>
                                          <p:spTgt spid="27"/>
                                        </p:tgtEl>
                                      </p:cBhvr>
                                    </p:animEffect>
                                  </p:childTnLst>
                                </p:cTn>
                              </p:par>
                            </p:childTnLst>
                          </p:cTn>
                        </p:par>
                        <p:par>
                          <p:cTn id="85" fill="hold">
                            <p:stCondLst>
                              <p:cond delay="5550"/>
                            </p:stCondLst>
                            <p:childTnLst>
                              <p:par>
                                <p:cTn id="86" presetID="53" presetClass="entr" presetSubtype="0" fill="hold" grpId="0" nodeType="afterEffect">
                                  <p:stCondLst>
                                    <p:cond delay="0"/>
                                  </p:stCondLst>
                                  <p:childTnLst>
                                    <p:set>
                                      <p:cBhvr>
                                        <p:cTn id="87" dur="1" fill="hold">
                                          <p:stCondLst>
                                            <p:cond delay="0"/>
                                          </p:stCondLst>
                                        </p:cTn>
                                        <p:tgtEl>
                                          <p:spTgt spid="11"/>
                                        </p:tgtEl>
                                        <p:attrNameLst>
                                          <p:attrName>style.visibility</p:attrName>
                                        </p:attrNameLst>
                                      </p:cBhvr>
                                      <p:to>
                                        <p:strVal val="visible"/>
                                      </p:to>
                                    </p:set>
                                    <p:anim calcmode="lin" valueType="num">
                                      <p:cBhvr>
                                        <p:cTn id="88" dur="500" fill="hold"/>
                                        <p:tgtEl>
                                          <p:spTgt spid="11"/>
                                        </p:tgtEl>
                                        <p:attrNameLst>
                                          <p:attrName>ppt_w</p:attrName>
                                        </p:attrNameLst>
                                      </p:cBhvr>
                                      <p:tavLst>
                                        <p:tav tm="0">
                                          <p:val>
                                            <p:fltVal val="0"/>
                                          </p:val>
                                        </p:tav>
                                        <p:tav tm="100000">
                                          <p:val>
                                            <p:strVal val="#ppt_w"/>
                                          </p:val>
                                        </p:tav>
                                      </p:tavLst>
                                    </p:anim>
                                    <p:anim calcmode="lin" valueType="num">
                                      <p:cBhvr>
                                        <p:cTn id="89" dur="500" fill="hold"/>
                                        <p:tgtEl>
                                          <p:spTgt spid="11"/>
                                        </p:tgtEl>
                                        <p:attrNameLst>
                                          <p:attrName>ppt_h</p:attrName>
                                        </p:attrNameLst>
                                      </p:cBhvr>
                                      <p:tavLst>
                                        <p:tav tm="0">
                                          <p:val>
                                            <p:fltVal val="0"/>
                                          </p:val>
                                        </p:tav>
                                        <p:tav tm="100000">
                                          <p:val>
                                            <p:strVal val="#ppt_h"/>
                                          </p:val>
                                        </p:tav>
                                      </p:tavLst>
                                    </p:anim>
                                    <p:animEffect transition="in" filter="fade">
                                      <p:cBhvr>
                                        <p:cTn id="90" dur="500"/>
                                        <p:tgtEl>
                                          <p:spTgt spid="11"/>
                                        </p:tgtEl>
                                      </p:cBhvr>
                                    </p:animEffect>
                                  </p:childTnLst>
                                </p:cTn>
                              </p:par>
                              <p:par>
                                <p:cTn id="91" presetID="53" presetClass="entr" presetSubtype="0" fill="hold" grpId="0" nodeType="withEffect">
                                  <p:stCondLst>
                                    <p:cond delay="0"/>
                                  </p:stCondLst>
                                  <p:childTnLst>
                                    <p:set>
                                      <p:cBhvr>
                                        <p:cTn id="92" dur="1" fill="hold">
                                          <p:stCondLst>
                                            <p:cond delay="0"/>
                                          </p:stCondLst>
                                        </p:cTn>
                                        <p:tgtEl>
                                          <p:spTgt spid="18"/>
                                        </p:tgtEl>
                                        <p:attrNameLst>
                                          <p:attrName>style.visibility</p:attrName>
                                        </p:attrNameLst>
                                      </p:cBhvr>
                                      <p:to>
                                        <p:strVal val="visible"/>
                                      </p:to>
                                    </p:set>
                                    <p:anim calcmode="lin" valueType="num">
                                      <p:cBhvr>
                                        <p:cTn id="93" dur="500" fill="hold"/>
                                        <p:tgtEl>
                                          <p:spTgt spid="18"/>
                                        </p:tgtEl>
                                        <p:attrNameLst>
                                          <p:attrName>ppt_w</p:attrName>
                                        </p:attrNameLst>
                                      </p:cBhvr>
                                      <p:tavLst>
                                        <p:tav tm="0">
                                          <p:val>
                                            <p:fltVal val="0"/>
                                          </p:val>
                                        </p:tav>
                                        <p:tav tm="100000">
                                          <p:val>
                                            <p:strVal val="#ppt_w"/>
                                          </p:val>
                                        </p:tav>
                                      </p:tavLst>
                                    </p:anim>
                                    <p:anim calcmode="lin" valueType="num">
                                      <p:cBhvr>
                                        <p:cTn id="94" dur="500" fill="hold"/>
                                        <p:tgtEl>
                                          <p:spTgt spid="18"/>
                                        </p:tgtEl>
                                        <p:attrNameLst>
                                          <p:attrName>ppt_h</p:attrName>
                                        </p:attrNameLst>
                                      </p:cBhvr>
                                      <p:tavLst>
                                        <p:tav tm="0">
                                          <p:val>
                                            <p:fltVal val="0"/>
                                          </p:val>
                                        </p:tav>
                                        <p:tav tm="100000">
                                          <p:val>
                                            <p:strVal val="#ppt_h"/>
                                          </p:val>
                                        </p:tav>
                                      </p:tavLst>
                                    </p:anim>
                                    <p:animEffect transition="in" filter="fade">
                                      <p:cBhvr>
                                        <p:cTn id="95" dur="500"/>
                                        <p:tgtEl>
                                          <p:spTgt spid="18"/>
                                        </p:tgtEl>
                                      </p:cBhvr>
                                    </p:animEffect>
                                  </p:childTnLst>
                                </p:cTn>
                              </p:par>
                            </p:childTnLst>
                          </p:cTn>
                        </p:par>
                        <p:par>
                          <p:cTn id="96" fill="hold">
                            <p:stCondLst>
                              <p:cond delay="6050"/>
                            </p:stCondLst>
                            <p:childTnLst>
                              <p:par>
                                <p:cTn id="97" presetID="53" presetClass="entr" presetSubtype="0" fill="hold" grpId="0" nodeType="afterEffect">
                                  <p:stCondLst>
                                    <p:cond delay="0"/>
                                  </p:stCondLst>
                                  <p:childTnLst>
                                    <p:set>
                                      <p:cBhvr>
                                        <p:cTn id="98" dur="1" fill="hold">
                                          <p:stCondLst>
                                            <p:cond delay="0"/>
                                          </p:stCondLst>
                                        </p:cTn>
                                        <p:tgtEl>
                                          <p:spTgt spid="19"/>
                                        </p:tgtEl>
                                        <p:attrNameLst>
                                          <p:attrName>style.visibility</p:attrName>
                                        </p:attrNameLst>
                                      </p:cBhvr>
                                      <p:to>
                                        <p:strVal val="visible"/>
                                      </p:to>
                                    </p:set>
                                    <p:anim calcmode="lin" valueType="num">
                                      <p:cBhvr>
                                        <p:cTn id="99" dur="500" fill="hold"/>
                                        <p:tgtEl>
                                          <p:spTgt spid="19"/>
                                        </p:tgtEl>
                                        <p:attrNameLst>
                                          <p:attrName>ppt_w</p:attrName>
                                        </p:attrNameLst>
                                      </p:cBhvr>
                                      <p:tavLst>
                                        <p:tav tm="0">
                                          <p:val>
                                            <p:fltVal val="0"/>
                                          </p:val>
                                        </p:tav>
                                        <p:tav tm="100000">
                                          <p:val>
                                            <p:strVal val="#ppt_w"/>
                                          </p:val>
                                        </p:tav>
                                      </p:tavLst>
                                    </p:anim>
                                    <p:anim calcmode="lin" valueType="num">
                                      <p:cBhvr>
                                        <p:cTn id="100" dur="500" fill="hold"/>
                                        <p:tgtEl>
                                          <p:spTgt spid="19"/>
                                        </p:tgtEl>
                                        <p:attrNameLst>
                                          <p:attrName>ppt_h</p:attrName>
                                        </p:attrNameLst>
                                      </p:cBhvr>
                                      <p:tavLst>
                                        <p:tav tm="0">
                                          <p:val>
                                            <p:fltVal val="0"/>
                                          </p:val>
                                        </p:tav>
                                        <p:tav tm="100000">
                                          <p:val>
                                            <p:strVal val="#ppt_h"/>
                                          </p:val>
                                        </p:tav>
                                      </p:tavLst>
                                    </p:anim>
                                    <p:animEffect transition="in" filter="fade">
                                      <p:cBhvr>
                                        <p:cTn id="101" dur="500"/>
                                        <p:tgtEl>
                                          <p:spTgt spid="19"/>
                                        </p:tgtEl>
                                      </p:cBhvr>
                                    </p:animEffect>
                                  </p:childTnLst>
                                </p:cTn>
                              </p:par>
                            </p:childTnLst>
                          </p:cTn>
                        </p:par>
                        <p:par>
                          <p:cTn id="102" fill="hold">
                            <p:stCondLst>
                              <p:cond delay="6550"/>
                            </p:stCondLst>
                            <p:childTnLst>
                              <p:par>
                                <p:cTn id="103" presetID="12" presetClass="entr" presetSubtype="4" fill="hold" grpId="0" nodeType="afterEffect">
                                  <p:stCondLst>
                                    <p:cond delay="0"/>
                                  </p:stCondLst>
                                  <p:childTnLst>
                                    <p:set>
                                      <p:cBhvr>
                                        <p:cTn id="104" dur="1" fill="hold">
                                          <p:stCondLst>
                                            <p:cond delay="0"/>
                                          </p:stCondLst>
                                        </p:cTn>
                                        <p:tgtEl>
                                          <p:spTgt spid="28"/>
                                        </p:tgtEl>
                                        <p:attrNameLst>
                                          <p:attrName>style.visibility</p:attrName>
                                        </p:attrNameLst>
                                      </p:cBhvr>
                                      <p:to>
                                        <p:strVal val="visible"/>
                                      </p:to>
                                    </p:set>
                                    <p:anim calcmode="lin" valueType="num">
                                      <p:cBhvr additive="base">
                                        <p:cTn id="105" dur="500"/>
                                        <p:tgtEl>
                                          <p:spTgt spid="28"/>
                                        </p:tgtEl>
                                        <p:attrNameLst>
                                          <p:attrName>ppt_y</p:attrName>
                                        </p:attrNameLst>
                                      </p:cBhvr>
                                      <p:tavLst>
                                        <p:tav tm="0">
                                          <p:val>
                                            <p:strVal val="#ppt_y+#ppt_h*1.125000"/>
                                          </p:val>
                                        </p:tav>
                                        <p:tav tm="100000">
                                          <p:val>
                                            <p:strVal val="#ppt_y"/>
                                          </p:val>
                                        </p:tav>
                                      </p:tavLst>
                                    </p:anim>
                                    <p:animEffect transition="in" filter="wipe(up)">
                                      <p:cBhvr>
                                        <p:cTn id="106" dur="500"/>
                                        <p:tgtEl>
                                          <p:spTgt spid="28"/>
                                        </p:tgtEl>
                                      </p:cBhvr>
                                    </p:animEffect>
                                  </p:childTnLst>
                                </p:cTn>
                              </p:par>
                              <p:par>
                                <p:cTn id="107" presetID="12" presetClass="entr" presetSubtype="1" fill="hold" grpId="0" nodeType="withEffect">
                                  <p:stCondLst>
                                    <p:cond delay="0"/>
                                  </p:stCondLst>
                                  <p:childTnLst>
                                    <p:set>
                                      <p:cBhvr>
                                        <p:cTn id="108" dur="1" fill="hold">
                                          <p:stCondLst>
                                            <p:cond delay="0"/>
                                          </p:stCondLst>
                                        </p:cTn>
                                        <p:tgtEl>
                                          <p:spTgt spid="29"/>
                                        </p:tgtEl>
                                        <p:attrNameLst>
                                          <p:attrName>style.visibility</p:attrName>
                                        </p:attrNameLst>
                                      </p:cBhvr>
                                      <p:to>
                                        <p:strVal val="visible"/>
                                      </p:to>
                                    </p:set>
                                    <p:anim calcmode="lin" valueType="num">
                                      <p:cBhvr additive="base">
                                        <p:cTn id="109" dur="500"/>
                                        <p:tgtEl>
                                          <p:spTgt spid="29"/>
                                        </p:tgtEl>
                                        <p:attrNameLst>
                                          <p:attrName>ppt_y</p:attrName>
                                        </p:attrNameLst>
                                      </p:cBhvr>
                                      <p:tavLst>
                                        <p:tav tm="0">
                                          <p:val>
                                            <p:strVal val="#ppt_y-#ppt_h*1.125000"/>
                                          </p:val>
                                        </p:tav>
                                        <p:tav tm="100000">
                                          <p:val>
                                            <p:strVal val="#ppt_y"/>
                                          </p:val>
                                        </p:tav>
                                      </p:tavLst>
                                    </p:anim>
                                    <p:animEffect transition="in" filter="wipe(down)">
                                      <p:cBhvr>
                                        <p:cTn id="110" dur="500"/>
                                        <p:tgtEl>
                                          <p:spTgt spid="29"/>
                                        </p:tgtEl>
                                      </p:cBhvr>
                                    </p:animEffect>
                                  </p:childTnLst>
                                </p:cTn>
                              </p:par>
                            </p:childTnLst>
                          </p:cTn>
                        </p:par>
                        <p:par>
                          <p:cTn id="111" fill="hold">
                            <p:stCondLst>
                              <p:cond delay="7050"/>
                            </p:stCondLst>
                            <p:childTnLst>
                              <p:par>
                                <p:cTn id="112" presetID="53" presetClass="entr" presetSubtype="0" fill="hold" grpId="0" nodeType="afterEffect">
                                  <p:stCondLst>
                                    <p:cond delay="0"/>
                                  </p:stCondLst>
                                  <p:childTnLst>
                                    <p:set>
                                      <p:cBhvr>
                                        <p:cTn id="113" dur="1" fill="hold">
                                          <p:stCondLst>
                                            <p:cond delay="0"/>
                                          </p:stCondLst>
                                        </p:cTn>
                                        <p:tgtEl>
                                          <p:spTgt spid="12"/>
                                        </p:tgtEl>
                                        <p:attrNameLst>
                                          <p:attrName>style.visibility</p:attrName>
                                        </p:attrNameLst>
                                      </p:cBhvr>
                                      <p:to>
                                        <p:strVal val="visible"/>
                                      </p:to>
                                    </p:set>
                                    <p:anim calcmode="lin" valueType="num">
                                      <p:cBhvr>
                                        <p:cTn id="114" dur="500" fill="hold"/>
                                        <p:tgtEl>
                                          <p:spTgt spid="12"/>
                                        </p:tgtEl>
                                        <p:attrNameLst>
                                          <p:attrName>ppt_w</p:attrName>
                                        </p:attrNameLst>
                                      </p:cBhvr>
                                      <p:tavLst>
                                        <p:tav tm="0">
                                          <p:val>
                                            <p:fltVal val="0"/>
                                          </p:val>
                                        </p:tav>
                                        <p:tav tm="100000">
                                          <p:val>
                                            <p:strVal val="#ppt_w"/>
                                          </p:val>
                                        </p:tav>
                                      </p:tavLst>
                                    </p:anim>
                                    <p:anim calcmode="lin" valueType="num">
                                      <p:cBhvr>
                                        <p:cTn id="115" dur="500" fill="hold"/>
                                        <p:tgtEl>
                                          <p:spTgt spid="12"/>
                                        </p:tgtEl>
                                        <p:attrNameLst>
                                          <p:attrName>ppt_h</p:attrName>
                                        </p:attrNameLst>
                                      </p:cBhvr>
                                      <p:tavLst>
                                        <p:tav tm="0">
                                          <p:val>
                                            <p:fltVal val="0"/>
                                          </p:val>
                                        </p:tav>
                                        <p:tav tm="100000">
                                          <p:val>
                                            <p:strVal val="#ppt_h"/>
                                          </p:val>
                                        </p:tav>
                                      </p:tavLst>
                                    </p:anim>
                                    <p:animEffect transition="in" filter="fade">
                                      <p:cBhvr>
                                        <p:cTn id="116" dur="500"/>
                                        <p:tgtEl>
                                          <p:spTgt spid="12"/>
                                        </p:tgtEl>
                                      </p:cBhvr>
                                    </p:animEffect>
                                  </p:childTnLst>
                                </p:cTn>
                              </p:par>
                              <p:par>
                                <p:cTn id="117" presetID="53" presetClass="entr" presetSubtype="0" fill="hold" grpId="0" nodeType="withEffect">
                                  <p:stCondLst>
                                    <p:cond delay="0"/>
                                  </p:stCondLst>
                                  <p:childTnLst>
                                    <p:set>
                                      <p:cBhvr>
                                        <p:cTn id="118" dur="1" fill="hold">
                                          <p:stCondLst>
                                            <p:cond delay="0"/>
                                          </p:stCondLst>
                                        </p:cTn>
                                        <p:tgtEl>
                                          <p:spTgt spid="16"/>
                                        </p:tgtEl>
                                        <p:attrNameLst>
                                          <p:attrName>style.visibility</p:attrName>
                                        </p:attrNameLst>
                                      </p:cBhvr>
                                      <p:to>
                                        <p:strVal val="visible"/>
                                      </p:to>
                                    </p:set>
                                    <p:anim calcmode="lin" valueType="num">
                                      <p:cBhvr>
                                        <p:cTn id="119" dur="500" fill="hold"/>
                                        <p:tgtEl>
                                          <p:spTgt spid="16"/>
                                        </p:tgtEl>
                                        <p:attrNameLst>
                                          <p:attrName>ppt_w</p:attrName>
                                        </p:attrNameLst>
                                      </p:cBhvr>
                                      <p:tavLst>
                                        <p:tav tm="0">
                                          <p:val>
                                            <p:fltVal val="0"/>
                                          </p:val>
                                        </p:tav>
                                        <p:tav tm="100000">
                                          <p:val>
                                            <p:strVal val="#ppt_w"/>
                                          </p:val>
                                        </p:tav>
                                      </p:tavLst>
                                    </p:anim>
                                    <p:anim calcmode="lin" valueType="num">
                                      <p:cBhvr>
                                        <p:cTn id="120" dur="500" fill="hold"/>
                                        <p:tgtEl>
                                          <p:spTgt spid="16"/>
                                        </p:tgtEl>
                                        <p:attrNameLst>
                                          <p:attrName>ppt_h</p:attrName>
                                        </p:attrNameLst>
                                      </p:cBhvr>
                                      <p:tavLst>
                                        <p:tav tm="0">
                                          <p:val>
                                            <p:fltVal val="0"/>
                                          </p:val>
                                        </p:tav>
                                        <p:tav tm="100000">
                                          <p:val>
                                            <p:strVal val="#ppt_h"/>
                                          </p:val>
                                        </p:tav>
                                      </p:tavLst>
                                    </p:anim>
                                    <p:animEffect transition="in" filter="fade">
                                      <p:cBhvr>
                                        <p:cTn id="121" dur="500"/>
                                        <p:tgtEl>
                                          <p:spTgt spid="16"/>
                                        </p:tgtEl>
                                      </p:cBhvr>
                                    </p:animEffect>
                                  </p:childTnLst>
                                </p:cTn>
                              </p:par>
                            </p:childTnLst>
                          </p:cTn>
                        </p:par>
                        <p:par>
                          <p:cTn id="122" fill="hold">
                            <p:stCondLst>
                              <p:cond delay="7550"/>
                            </p:stCondLst>
                            <p:childTnLst>
                              <p:par>
                                <p:cTn id="123" presetID="53" presetClass="entr" presetSubtype="0" fill="hold" grpId="0" nodeType="afterEffect">
                                  <p:stCondLst>
                                    <p:cond delay="0"/>
                                  </p:stCondLst>
                                  <p:childTnLst>
                                    <p:set>
                                      <p:cBhvr>
                                        <p:cTn id="124" dur="1" fill="hold">
                                          <p:stCondLst>
                                            <p:cond delay="0"/>
                                          </p:stCondLst>
                                        </p:cTn>
                                        <p:tgtEl>
                                          <p:spTgt spid="23"/>
                                        </p:tgtEl>
                                        <p:attrNameLst>
                                          <p:attrName>style.visibility</p:attrName>
                                        </p:attrNameLst>
                                      </p:cBhvr>
                                      <p:to>
                                        <p:strVal val="visible"/>
                                      </p:to>
                                    </p:set>
                                    <p:anim calcmode="lin" valueType="num">
                                      <p:cBhvr>
                                        <p:cTn id="125" dur="500" fill="hold"/>
                                        <p:tgtEl>
                                          <p:spTgt spid="23"/>
                                        </p:tgtEl>
                                        <p:attrNameLst>
                                          <p:attrName>ppt_w</p:attrName>
                                        </p:attrNameLst>
                                      </p:cBhvr>
                                      <p:tavLst>
                                        <p:tav tm="0">
                                          <p:val>
                                            <p:fltVal val="0"/>
                                          </p:val>
                                        </p:tav>
                                        <p:tav tm="100000">
                                          <p:val>
                                            <p:strVal val="#ppt_w"/>
                                          </p:val>
                                        </p:tav>
                                      </p:tavLst>
                                    </p:anim>
                                    <p:anim calcmode="lin" valueType="num">
                                      <p:cBhvr>
                                        <p:cTn id="126" dur="500" fill="hold"/>
                                        <p:tgtEl>
                                          <p:spTgt spid="23"/>
                                        </p:tgtEl>
                                        <p:attrNameLst>
                                          <p:attrName>ppt_h</p:attrName>
                                        </p:attrNameLst>
                                      </p:cBhvr>
                                      <p:tavLst>
                                        <p:tav tm="0">
                                          <p:val>
                                            <p:fltVal val="0"/>
                                          </p:val>
                                        </p:tav>
                                        <p:tav tm="100000">
                                          <p:val>
                                            <p:strVal val="#ppt_h"/>
                                          </p:val>
                                        </p:tav>
                                      </p:tavLst>
                                    </p:anim>
                                    <p:animEffect transition="in" filter="fade">
                                      <p:cBhvr>
                                        <p:cTn id="127" dur="500"/>
                                        <p:tgtEl>
                                          <p:spTgt spid="23"/>
                                        </p:tgtEl>
                                      </p:cBhvr>
                                    </p:animEffect>
                                  </p:childTnLst>
                                </p:cTn>
                              </p:par>
                            </p:childTnLst>
                          </p:cTn>
                        </p:par>
                        <p:par>
                          <p:cTn id="128" fill="hold">
                            <p:stCondLst>
                              <p:cond delay="8050"/>
                            </p:stCondLst>
                            <p:childTnLst>
                              <p:par>
                                <p:cTn id="129" presetID="12" presetClass="entr" presetSubtype="4" fill="hold" grpId="0" nodeType="afterEffect">
                                  <p:stCondLst>
                                    <p:cond delay="0"/>
                                  </p:stCondLst>
                                  <p:childTnLst>
                                    <p:set>
                                      <p:cBhvr>
                                        <p:cTn id="130" dur="1" fill="hold">
                                          <p:stCondLst>
                                            <p:cond delay="0"/>
                                          </p:stCondLst>
                                        </p:cTn>
                                        <p:tgtEl>
                                          <p:spTgt spid="30"/>
                                        </p:tgtEl>
                                        <p:attrNameLst>
                                          <p:attrName>style.visibility</p:attrName>
                                        </p:attrNameLst>
                                      </p:cBhvr>
                                      <p:to>
                                        <p:strVal val="visible"/>
                                      </p:to>
                                    </p:set>
                                    <p:anim calcmode="lin" valueType="num">
                                      <p:cBhvr additive="base">
                                        <p:cTn id="131" dur="500"/>
                                        <p:tgtEl>
                                          <p:spTgt spid="30"/>
                                        </p:tgtEl>
                                        <p:attrNameLst>
                                          <p:attrName>ppt_y</p:attrName>
                                        </p:attrNameLst>
                                      </p:cBhvr>
                                      <p:tavLst>
                                        <p:tav tm="0">
                                          <p:val>
                                            <p:strVal val="#ppt_y+#ppt_h*1.125000"/>
                                          </p:val>
                                        </p:tav>
                                        <p:tav tm="100000">
                                          <p:val>
                                            <p:strVal val="#ppt_y"/>
                                          </p:val>
                                        </p:tav>
                                      </p:tavLst>
                                    </p:anim>
                                    <p:animEffect transition="in" filter="wipe(up)">
                                      <p:cBhvr>
                                        <p:cTn id="132" dur="500"/>
                                        <p:tgtEl>
                                          <p:spTgt spid="30"/>
                                        </p:tgtEl>
                                      </p:cBhvr>
                                    </p:animEffect>
                                  </p:childTnLst>
                                </p:cTn>
                              </p:par>
                              <p:par>
                                <p:cTn id="133" presetID="12" presetClass="entr" presetSubtype="1" fill="hold" grpId="0" nodeType="withEffect">
                                  <p:stCondLst>
                                    <p:cond delay="0"/>
                                  </p:stCondLst>
                                  <p:childTnLst>
                                    <p:set>
                                      <p:cBhvr>
                                        <p:cTn id="134" dur="1" fill="hold">
                                          <p:stCondLst>
                                            <p:cond delay="0"/>
                                          </p:stCondLst>
                                        </p:cTn>
                                        <p:tgtEl>
                                          <p:spTgt spid="31"/>
                                        </p:tgtEl>
                                        <p:attrNameLst>
                                          <p:attrName>style.visibility</p:attrName>
                                        </p:attrNameLst>
                                      </p:cBhvr>
                                      <p:to>
                                        <p:strVal val="visible"/>
                                      </p:to>
                                    </p:set>
                                    <p:anim calcmode="lin" valueType="num">
                                      <p:cBhvr additive="base">
                                        <p:cTn id="135" dur="500"/>
                                        <p:tgtEl>
                                          <p:spTgt spid="31"/>
                                        </p:tgtEl>
                                        <p:attrNameLst>
                                          <p:attrName>ppt_y</p:attrName>
                                        </p:attrNameLst>
                                      </p:cBhvr>
                                      <p:tavLst>
                                        <p:tav tm="0">
                                          <p:val>
                                            <p:strVal val="#ppt_y-#ppt_h*1.125000"/>
                                          </p:val>
                                        </p:tav>
                                        <p:tav tm="100000">
                                          <p:val>
                                            <p:strVal val="#ppt_y"/>
                                          </p:val>
                                        </p:tav>
                                      </p:tavLst>
                                    </p:anim>
                                    <p:animEffect transition="in" filter="wipe(down)">
                                      <p:cBhvr>
                                        <p:cTn id="136" dur="500"/>
                                        <p:tgtEl>
                                          <p:spTgt spid="31"/>
                                        </p:tgtEl>
                                      </p:cBhvr>
                                    </p:animEffect>
                                  </p:childTnLst>
                                </p:cTn>
                              </p:par>
                            </p:childTnLst>
                          </p:cTn>
                        </p:par>
                        <p:par>
                          <p:cTn id="137" fill="hold">
                            <p:stCondLst>
                              <p:cond delay="8550"/>
                            </p:stCondLst>
                            <p:childTnLst>
                              <p:par>
                                <p:cTn id="138" presetID="53" presetClass="entr" presetSubtype="0" fill="hold" grpId="0" nodeType="afterEffect">
                                  <p:stCondLst>
                                    <p:cond delay="0"/>
                                  </p:stCondLst>
                                  <p:childTnLst>
                                    <p:set>
                                      <p:cBhvr>
                                        <p:cTn id="139" dur="1" fill="hold">
                                          <p:stCondLst>
                                            <p:cond delay="0"/>
                                          </p:stCondLst>
                                        </p:cTn>
                                        <p:tgtEl>
                                          <p:spTgt spid="10"/>
                                        </p:tgtEl>
                                        <p:attrNameLst>
                                          <p:attrName>style.visibility</p:attrName>
                                        </p:attrNameLst>
                                      </p:cBhvr>
                                      <p:to>
                                        <p:strVal val="visible"/>
                                      </p:to>
                                    </p:set>
                                    <p:anim calcmode="lin" valueType="num">
                                      <p:cBhvr>
                                        <p:cTn id="140" dur="500" fill="hold"/>
                                        <p:tgtEl>
                                          <p:spTgt spid="10"/>
                                        </p:tgtEl>
                                        <p:attrNameLst>
                                          <p:attrName>ppt_w</p:attrName>
                                        </p:attrNameLst>
                                      </p:cBhvr>
                                      <p:tavLst>
                                        <p:tav tm="0">
                                          <p:val>
                                            <p:fltVal val="0"/>
                                          </p:val>
                                        </p:tav>
                                        <p:tav tm="100000">
                                          <p:val>
                                            <p:strVal val="#ppt_w"/>
                                          </p:val>
                                        </p:tav>
                                      </p:tavLst>
                                    </p:anim>
                                    <p:anim calcmode="lin" valueType="num">
                                      <p:cBhvr>
                                        <p:cTn id="141" dur="500" fill="hold"/>
                                        <p:tgtEl>
                                          <p:spTgt spid="10"/>
                                        </p:tgtEl>
                                        <p:attrNameLst>
                                          <p:attrName>ppt_h</p:attrName>
                                        </p:attrNameLst>
                                      </p:cBhvr>
                                      <p:tavLst>
                                        <p:tav tm="0">
                                          <p:val>
                                            <p:fltVal val="0"/>
                                          </p:val>
                                        </p:tav>
                                        <p:tav tm="100000">
                                          <p:val>
                                            <p:strVal val="#ppt_h"/>
                                          </p:val>
                                        </p:tav>
                                      </p:tavLst>
                                    </p:anim>
                                    <p:animEffect transition="in" filter="fade">
                                      <p:cBhvr>
                                        <p:cTn id="142" dur="500"/>
                                        <p:tgtEl>
                                          <p:spTgt spid="10"/>
                                        </p:tgtEl>
                                      </p:cBhvr>
                                    </p:animEffect>
                                  </p:childTnLst>
                                </p:cTn>
                              </p:par>
                              <p:par>
                                <p:cTn id="143" presetID="53" presetClass="entr" presetSubtype="0" fill="hold" grpId="0" nodeType="withEffect">
                                  <p:stCondLst>
                                    <p:cond delay="0"/>
                                  </p:stCondLst>
                                  <p:childTnLst>
                                    <p:set>
                                      <p:cBhvr>
                                        <p:cTn id="144" dur="1" fill="hold">
                                          <p:stCondLst>
                                            <p:cond delay="0"/>
                                          </p:stCondLst>
                                        </p:cTn>
                                        <p:tgtEl>
                                          <p:spTgt spid="17"/>
                                        </p:tgtEl>
                                        <p:attrNameLst>
                                          <p:attrName>style.visibility</p:attrName>
                                        </p:attrNameLst>
                                      </p:cBhvr>
                                      <p:to>
                                        <p:strVal val="visible"/>
                                      </p:to>
                                    </p:set>
                                    <p:anim calcmode="lin" valueType="num">
                                      <p:cBhvr>
                                        <p:cTn id="145" dur="500" fill="hold"/>
                                        <p:tgtEl>
                                          <p:spTgt spid="17"/>
                                        </p:tgtEl>
                                        <p:attrNameLst>
                                          <p:attrName>ppt_w</p:attrName>
                                        </p:attrNameLst>
                                      </p:cBhvr>
                                      <p:tavLst>
                                        <p:tav tm="0">
                                          <p:val>
                                            <p:fltVal val="0"/>
                                          </p:val>
                                        </p:tav>
                                        <p:tav tm="100000">
                                          <p:val>
                                            <p:strVal val="#ppt_w"/>
                                          </p:val>
                                        </p:tav>
                                      </p:tavLst>
                                    </p:anim>
                                    <p:anim calcmode="lin" valueType="num">
                                      <p:cBhvr>
                                        <p:cTn id="146" dur="500" fill="hold"/>
                                        <p:tgtEl>
                                          <p:spTgt spid="17"/>
                                        </p:tgtEl>
                                        <p:attrNameLst>
                                          <p:attrName>ppt_h</p:attrName>
                                        </p:attrNameLst>
                                      </p:cBhvr>
                                      <p:tavLst>
                                        <p:tav tm="0">
                                          <p:val>
                                            <p:fltVal val="0"/>
                                          </p:val>
                                        </p:tav>
                                        <p:tav tm="100000">
                                          <p:val>
                                            <p:strVal val="#ppt_h"/>
                                          </p:val>
                                        </p:tav>
                                      </p:tavLst>
                                    </p:anim>
                                    <p:animEffect transition="in" filter="fade">
                                      <p:cBhvr>
                                        <p:cTn id="147" dur="500"/>
                                        <p:tgtEl>
                                          <p:spTgt spid="17"/>
                                        </p:tgtEl>
                                      </p:cBhvr>
                                    </p:animEffect>
                                  </p:childTnLst>
                                </p:cTn>
                              </p:par>
                            </p:childTnLst>
                          </p:cTn>
                        </p:par>
                        <p:par>
                          <p:cTn id="148" fill="hold">
                            <p:stCondLst>
                              <p:cond delay="9050"/>
                            </p:stCondLst>
                            <p:childTnLst>
                              <p:par>
                                <p:cTn id="149" presetID="53" presetClass="entr" presetSubtype="0" fill="hold" grpId="0" nodeType="afterEffect">
                                  <p:stCondLst>
                                    <p:cond delay="0"/>
                                  </p:stCondLst>
                                  <p:childTnLst>
                                    <p:set>
                                      <p:cBhvr>
                                        <p:cTn id="150" dur="1" fill="hold">
                                          <p:stCondLst>
                                            <p:cond delay="0"/>
                                          </p:stCondLst>
                                        </p:cTn>
                                        <p:tgtEl>
                                          <p:spTgt spid="20"/>
                                        </p:tgtEl>
                                        <p:attrNameLst>
                                          <p:attrName>style.visibility</p:attrName>
                                        </p:attrNameLst>
                                      </p:cBhvr>
                                      <p:to>
                                        <p:strVal val="visible"/>
                                      </p:to>
                                    </p:set>
                                    <p:anim calcmode="lin" valueType="num">
                                      <p:cBhvr>
                                        <p:cTn id="151" dur="500" fill="hold"/>
                                        <p:tgtEl>
                                          <p:spTgt spid="20"/>
                                        </p:tgtEl>
                                        <p:attrNameLst>
                                          <p:attrName>ppt_w</p:attrName>
                                        </p:attrNameLst>
                                      </p:cBhvr>
                                      <p:tavLst>
                                        <p:tav tm="0">
                                          <p:val>
                                            <p:fltVal val="0"/>
                                          </p:val>
                                        </p:tav>
                                        <p:tav tm="100000">
                                          <p:val>
                                            <p:strVal val="#ppt_w"/>
                                          </p:val>
                                        </p:tav>
                                      </p:tavLst>
                                    </p:anim>
                                    <p:anim calcmode="lin" valueType="num">
                                      <p:cBhvr>
                                        <p:cTn id="152" dur="500" fill="hold"/>
                                        <p:tgtEl>
                                          <p:spTgt spid="20"/>
                                        </p:tgtEl>
                                        <p:attrNameLst>
                                          <p:attrName>ppt_h</p:attrName>
                                        </p:attrNameLst>
                                      </p:cBhvr>
                                      <p:tavLst>
                                        <p:tav tm="0">
                                          <p:val>
                                            <p:fltVal val="0"/>
                                          </p:val>
                                        </p:tav>
                                        <p:tav tm="100000">
                                          <p:val>
                                            <p:strVal val="#ppt_h"/>
                                          </p:val>
                                        </p:tav>
                                      </p:tavLst>
                                    </p:anim>
                                    <p:animEffect transition="in" filter="fade">
                                      <p:cBhvr>
                                        <p:cTn id="153" dur="500"/>
                                        <p:tgtEl>
                                          <p:spTgt spid="20"/>
                                        </p:tgtEl>
                                      </p:cBhvr>
                                    </p:animEffect>
                                  </p:childTnLst>
                                </p:cTn>
                              </p:par>
                            </p:childTnLst>
                          </p:cTn>
                        </p:par>
                        <p:par>
                          <p:cTn id="154" fill="hold">
                            <p:stCondLst>
                              <p:cond delay="9550"/>
                            </p:stCondLst>
                            <p:childTnLst>
                              <p:par>
                                <p:cTn id="155" presetID="12" presetClass="entr" presetSubtype="4" fill="hold" grpId="0" nodeType="afterEffect">
                                  <p:stCondLst>
                                    <p:cond delay="0"/>
                                  </p:stCondLst>
                                  <p:childTnLst>
                                    <p:set>
                                      <p:cBhvr>
                                        <p:cTn id="156" dur="1" fill="hold">
                                          <p:stCondLst>
                                            <p:cond delay="0"/>
                                          </p:stCondLst>
                                        </p:cTn>
                                        <p:tgtEl>
                                          <p:spTgt spid="32"/>
                                        </p:tgtEl>
                                        <p:attrNameLst>
                                          <p:attrName>style.visibility</p:attrName>
                                        </p:attrNameLst>
                                      </p:cBhvr>
                                      <p:to>
                                        <p:strVal val="visible"/>
                                      </p:to>
                                    </p:set>
                                    <p:anim calcmode="lin" valueType="num">
                                      <p:cBhvr additive="base">
                                        <p:cTn id="157" dur="500"/>
                                        <p:tgtEl>
                                          <p:spTgt spid="32"/>
                                        </p:tgtEl>
                                        <p:attrNameLst>
                                          <p:attrName>ppt_y</p:attrName>
                                        </p:attrNameLst>
                                      </p:cBhvr>
                                      <p:tavLst>
                                        <p:tav tm="0">
                                          <p:val>
                                            <p:strVal val="#ppt_y+#ppt_h*1.125000"/>
                                          </p:val>
                                        </p:tav>
                                        <p:tav tm="100000">
                                          <p:val>
                                            <p:strVal val="#ppt_y"/>
                                          </p:val>
                                        </p:tav>
                                      </p:tavLst>
                                    </p:anim>
                                    <p:animEffect transition="in" filter="wipe(up)">
                                      <p:cBhvr>
                                        <p:cTn id="158" dur="500"/>
                                        <p:tgtEl>
                                          <p:spTgt spid="32"/>
                                        </p:tgtEl>
                                      </p:cBhvr>
                                    </p:animEffect>
                                  </p:childTnLst>
                                </p:cTn>
                              </p:par>
                              <p:par>
                                <p:cTn id="159" presetID="12" presetClass="entr" presetSubtype="1" fill="hold" grpId="0" nodeType="withEffect">
                                  <p:stCondLst>
                                    <p:cond delay="0"/>
                                  </p:stCondLst>
                                  <p:childTnLst>
                                    <p:set>
                                      <p:cBhvr>
                                        <p:cTn id="160" dur="1" fill="hold">
                                          <p:stCondLst>
                                            <p:cond delay="0"/>
                                          </p:stCondLst>
                                        </p:cTn>
                                        <p:tgtEl>
                                          <p:spTgt spid="33"/>
                                        </p:tgtEl>
                                        <p:attrNameLst>
                                          <p:attrName>style.visibility</p:attrName>
                                        </p:attrNameLst>
                                      </p:cBhvr>
                                      <p:to>
                                        <p:strVal val="visible"/>
                                      </p:to>
                                    </p:set>
                                    <p:anim calcmode="lin" valueType="num">
                                      <p:cBhvr additive="base">
                                        <p:cTn id="161" dur="500"/>
                                        <p:tgtEl>
                                          <p:spTgt spid="33"/>
                                        </p:tgtEl>
                                        <p:attrNameLst>
                                          <p:attrName>ppt_y</p:attrName>
                                        </p:attrNameLst>
                                      </p:cBhvr>
                                      <p:tavLst>
                                        <p:tav tm="0">
                                          <p:val>
                                            <p:strVal val="#ppt_y-#ppt_h*1.125000"/>
                                          </p:val>
                                        </p:tav>
                                        <p:tav tm="100000">
                                          <p:val>
                                            <p:strVal val="#ppt_y"/>
                                          </p:val>
                                        </p:tav>
                                      </p:tavLst>
                                    </p:anim>
                                    <p:animEffect transition="in" filter="wipe(down)">
                                      <p:cBhvr>
                                        <p:cTn id="16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p:bldP spid="25" grpId="0"/>
      <p:bldP spid="26" grpId="0"/>
      <p:bldP spid="27" grpId="0"/>
      <p:bldP spid="28" grpId="0"/>
      <p:bldP spid="29" grpId="0"/>
      <p:bldP spid="30" grpId="0"/>
      <p:bldP spid="31" grpId="0"/>
      <p:bldP spid="32" grpId="0"/>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500" y="104774"/>
            <a:ext cx="525938" cy="485775"/>
          </a:xfrm>
          <a:prstGeom prst="rect">
            <a:avLst/>
          </a:prstGeom>
        </p:spPr>
      </p:pic>
      <p:sp>
        <p:nvSpPr>
          <p:cNvPr id="3" name="文本框 37"/>
          <p:cNvSpPr txBox="1"/>
          <p:nvPr/>
        </p:nvSpPr>
        <p:spPr>
          <a:xfrm>
            <a:off x="681534" y="57440"/>
            <a:ext cx="4414572" cy="535866"/>
          </a:xfrm>
          <a:prstGeom prst="rect">
            <a:avLst/>
          </a:prstGeom>
          <a:noFill/>
        </p:spPr>
        <p:txBody>
          <a:bodyPr wrap="none" lIns="128539" tIns="64269" rIns="128539" bIns="64269" rtlCol="0">
            <a:spAutoFit/>
          </a:bodyPr>
          <a:lstStyle/>
          <a:p>
            <a:pPr defTabSz="1285286">
              <a:lnSpc>
                <a:spcPct val="120000"/>
              </a:lnSpc>
            </a:pPr>
            <a:r>
              <a:rPr lang="zh-CN" altLang="en-US" sz="2399" spc="300" dirty="0" smtClean="0">
                <a:solidFill>
                  <a:schemeClr val="bg1"/>
                </a:solidFill>
                <a:latin typeface="迷你简菱心" panose="02010609000101010101" pitchFamily="49" charset="-122"/>
                <a:ea typeface="迷你简菱心" panose="02010609000101010101" pitchFamily="49" charset="-122"/>
                <a:cs typeface="+mn-ea"/>
                <a:sym typeface="+mn-lt"/>
              </a:rPr>
              <a:t>一、请</a:t>
            </a:r>
            <a:r>
              <a:rPr lang="zh-CN" altLang="en-US" sz="2399" spc="300" dirty="0">
                <a:solidFill>
                  <a:schemeClr val="bg1"/>
                </a:solidFill>
                <a:latin typeface="迷你简菱心" panose="02010609000101010101" pitchFamily="49" charset="-122"/>
                <a:ea typeface="迷你简菱心" panose="02010609000101010101" pitchFamily="49" charset="-122"/>
                <a:cs typeface="+mn-ea"/>
                <a:sym typeface="+mn-lt"/>
              </a:rPr>
              <a:t>输入您的章节大标题</a:t>
            </a:r>
          </a:p>
        </p:txBody>
      </p:sp>
      <p:sp>
        <p:nvSpPr>
          <p:cNvPr id="4" name="文本框 38"/>
          <p:cNvSpPr txBox="1"/>
          <p:nvPr/>
        </p:nvSpPr>
        <p:spPr>
          <a:xfrm>
            <a:off x="623438" y="517959"/>
            <a:ext cx="6845494" cy="401727"/>
          </a:xfrm>
          <a:prstGeom prst="rect">
            <a:avLst/>
          </a:prstGeom>
          <a:noFill/>
        </p:spPr>
        <p:txBody>
          <a:bodyPr wrap="none" lIns="128539" tIns="64269" rIns="128539" bIns="64269" rtlCol="0">
            <a:spAutoFit/>
          </a:bodyPr>
          <a:lstStyle/>
          <a:p>
            <a:pPr defTabSz="1285286">
              <a:lnSpc>
                <a:spcPct val="120000"/>
              </a:lnSpc>
            </a:pPr>
            <a:r>
              <a:rPr lang="en-US" altLang="zh-CN" sz="1599" dirty="0">
                <a:solidFill>
                  <a:schemeClr val="bg1"/>
                </a:solidFill>
                <a:latin typeface="微软雅黑 Light" panose="020B0502040204020203" pitchFamily="34" charset="-122"/>
                <a:ea typeface="微软雅黑 Light" panose="020B0502040204020203" pitchFamily="34" charset="-122"/>
                <a:cs typeface="+mn-ea"/>
                <a:sym typeface="+mn-lt"/>
              </a:rPr>
              <a:t>Click here to edit the content you want to recommend that you use the</a:t>
            </a:r>
          </a:p>
        </p:txBody>
      </p:sp>
      <p:sp>
        <p:nvSpPr>
          <p:cNvPr id="31" name="Freeform 24"/>
          <p:cNvSpPr>
            <a:spLocks/>
          </p:cNvSpPr>
          <p:nvPr/>
        </p:nvSpPr>
        <p:spPr bwMode="auto">
          <a:xfrm rot="5400000">
            <a:off x="1667319" y="2304008"/>
            <a:ext cx="1459768" cy="1980282"/>
          </a:xfrm>
          <a:custGeom>
            <a:avLst/>
            <a:gdLst/>
            <a:ahLst/>
            <a:cxnLst>
              <a:cxn ang="0">
                <a:pos x="452" y="426"/>
              </a:cxn>
              <a:cxn ang="0">
                <a:pos x="478" y="432"/>
              </a:cxn>
              <a:cxn ang="0">
                <a:pos x="500" y="444"/>
              </a:cxn>
              <a:cxn ang="0">
                <a:pos x="524" y="464"/>
              </a:cxn>
              <a:cxn ang="0">
                <a:pos x="530" y="468"/>
              </a:cxn>
              <a:cxn ang="0">
                <a:pos x="586" y="468"/>
              </a:cxn>
              <a:cxn ang="0">
                <a:pos x="590" y="468"/>
              </a:cxn>
              <a:cxn ang="0">
                <a:pos x="594" y="464"/>
              </a:cxn>
              <a:cxn ang="0">
                <a:pos x="594" y="220"/>
              </a:cxn>
              <a:cxn ang="0">
                <a:pos x="594" y="216"/>
              </a:cxn>
              <a:cxn ang="0">
                <a:pos x="590" y="212"/>
              </a:cxn>
              <a:cxn ang="0">
                <a:pos x="346" y="212"/>
              </a:cxn>
              <a:cxn ang="0">
                <a:pos x="338" y="212"/>
              </a:cxn>
              <a:cxn ang="0">
                <a:pos x="338" y="202"/>
              </a:cxn>
              <a:cxn ang="0">
                <a:pos x="338" y="166"/>
              </a:cxn>
              <a:cxn ang="0">
                <a:pos x="344" y="152"/>
              </a:cxn>
              <a:cxn ang="0">
                <a:pos x="350" y="146"/>
              </a:cxn>
              <a:cxn ang="0">
                <a:pos x="370" y="120"/>
              </a:cxn>
              <a:cxn ang="0">
                <a:pos x="380" y="96"/>
              </a:cxn>
              <a:cxn ang="0">
                <a:pos x="382" y="84"/>
              </a:cxn>
              <a:cxn ang="0">
                <a:pos x="376" y="50"/>
              </a:cxn>
              <a:cxn ang="0">
                <a:pos x="358" y="24"/>
              </a:cxn>
              <a:cxn ang="0">
                <a:pos x="330" y="6"/>
              </a:cxn>
              <a:cxn ang="0">
                <a:pos x="298" y="0"/>
              </a:cxn>
              <a:cxn ang="0">
                <a:pos x="280" y="0"/>
              </a:cxn>
              <a:cxn ang="0">
                <a:pos x="250" y="14"/>
              </a:cxn>
              <a:cxn ang="0">
                <a:pos x="228" y="36"/>
              </a:cxn>
              <a:cxn ang="0">
                <a:pos x="214" y="66"/>
              </a:cxn>
              <a:cxn ang="0">
                <a:pos x="212" y="84"/>
              </a:cxn>
              <a:cxn ang="0">
                <a:pos x="218" y="108"/>
              </a:cxn>
              <a:cxn ang="0">
                <a:pos x="232" y="130"/>
              </a:cxn>
              <a:cxn ang="0">
                <a:pos x="250" y="152"/>
              </a:cxn>
              <a:cxn ang="0">
                <a:pos x="254" y="158"/>
              </a:cxn>
              <a:cxn ang="0">
                <a:pos x="256" y="202"/>
              </a:cxn>
              <a:cxn ang="0">
                <a:pos x="256" y="212"/>
              </a:cxn>
              <a:cxn ang="0">
                <a:pos x="248" y="212"/>
              </a:cxn>
              <a:cxn ang="0">
                <a:pos x="8" y="212"/>
              </a:cxn>
              <a:cxn ang="0">
                <a:pos x="2" y="214"/>
              </a:cxn>
              <a:cxn ang="0">
                <a:pos x="0" y="220"/>
              </a:cxn>
              <a:cxn ang="0">
                <a:pos x="0" y="798"/>
              </a:cxn>
              <a:cxn ang="0">
                <a:pos x="2" y="804"/>
              </a:cxn>
              <a:cxn ang="0">
                <a:pos x="8" y="806"/>
              </a:cxn>
              <a:cxn ang="0">
                <a:pos x="586" y="806"/>
              </a:cxn>
              <a:cxn ang="0">
                <a:pos x="592" y="804"/>
              </a:cxn>
              <a:cxn ang="0">
                <a:pos x="594" y="798"/>
              </a:cxn>
              <a:cxn ang="0">
                <a:pos x="594" y="558"/>
              </a:cxn>
              <a:cxn ang="0">
                <a:pos x="592" y="554"/>
              </a:cxn>
              <a:cxn ang="0">
                <a:pos x="586" y="550"/>
              </a:cxn>
              <a:cxn ang="0">
                <a:pos x="538" y="550"/>
              </a:cxn>
              <a:cxn ang="0">
                <a:pos x="524" y="556"/>
              </a:cxn>
              <a:cxn ang="0">
                <a:pos x="518" y="562"/>
              </a:cxn>
              <a:cxn ang="0">
                <a:pos x="490" y="582"/>
              </a:cxn>
              <a:cxn ang="0">
                <a:pos x="466" y="592"/>
              </a:cxn>
              <a:cxn ang="0">
                <a:pos x="452" y="594"/>
              </a:cxn>
              <a:cxn ang="0">
                <a:pos x="418" y="588"/>
              </a:cxn>
              <a:cxn ang="0">
                <a:pos x="390" y="570"/>
              </a:cxn>
              <a:cxn ang="0">
                <a:pos x="370" y="542"/>
              </a:cxn>
              <a:cxn ang="0">
                <a:pos x="364" y="510"/>
              </a:cxn>
              <a:cxn ang="0">
                <a:pos x="366" y="492"/>
              </a:cxn>
              <a:cxn ang="0">
                <a:pos x="380" y="462"/>
              </a:cxn>
              <a:cxn ang="0">
                <a:pos x="404" y="440"/>
              </a:cxn>
              <a:cxn ang="0">
                <a:pos x="434" y="426"/>
              </a:cxn>
              <a:cxn ang="0">
                <a:pos x="452" y="426"/>
              </a:cxn>
            </a:cxnLst>
            <a:rect l="0" t="0" r="r" b="b"/>
            <a:pathLst>
              <a:path w="594" h="806">
                <a:moveTo>
                  <a:pt x="452" y="426"/>
                </a:moveTo>
                <a:lnTo>
                  <a:pt x="452" y="426"/>
                </a:lnTo>
                <a:lnTo>
                  <a:pt x="466" y="426"/>
                </a:lnTo>
                <a:lnTo>
                  <a:pt x="478" y="432"/>
                </a:lnTo>
                <a:lnTo>
                  <a:pt x="490" y="438"/>
                </a:lnTo>
                <a:lnTo>
                  <a:pt x="500" y="444"/>
                </a:lnTo>
                <a:lnTo>
                  <a:pt x="518" y="458"/>
                </a:lnTo>
                <a:lnTo>
                  <a:pt x="524" y="464"/>
                </a:lnTo>
                <a:lnTo>
                  <a:pt x="524" y="464"/>
                </a:lnTo>
                <a:lnTo>
                  <a:pt x="530" y="468"/>
                </a:lnTo>
                <a:lnTo>
                  <a:pt x="538" y="468"/>
                </a:lnTo>
                <a:lnTo>
                  <a:pt x="586" y="468"/>
                </a:lnTo>
                <a:lnTo>
                  <a:pt x="586" y="468"/>
                </a:lnTo>
                <a:lnTo>
                  <a:pt x="590" y="468"/>
                </a:lnTo>
                <a:lnTo>
                  <a:pt x="592" y="466"/>
                </a:lnTo>
                <a:lnTo>
                  <a:pt x="594" y="464"/>
                </a:lnTo>
                <a:lnTo>
                  <a:pt x="594" y="460"/>
                </a:lnTo>
                <a:lnTo>
                  <a:pt x="594" y="220"/>
                </a:lnTo>
                <a:lnTo>
                  <a:pt x="594" y="220"/>
                </a:lnTo>
                <a:lnTo>
                  <a:pt x="594" y="216"/>
                </a:lnTo>
                <a:lnTo>
                  <a:pt x="592" y="214"/>
                </a:lnTo>
                <a:lnTo>
                  <a:pt x="590" y="212"/>
                </a:lnTo>
                <a:lnTo>
                  <a:pt x="586" y="212"/>
                </a:lnTo>
                <a:lnTo>
                  <a:pt x="346" y="212"/>
                </a:lnTo>
                <a:lnTo>
                  <a:pt x="346" y="212"/>
                </a:lnTo>
                <a:lnTo>
                  <a:pt x="338" y="212"/>
                </a:lnTo>
                <a:lnTo>
                  <a:pt x="338" y="212"/>
                </a:lnTo>
                <a:lnTo>
                  <a:pt x="338" y="202"/>
                </a:lnTo>
                <a:lnTo>
                  <a:pt x="338" y="166"/>
                </a:lnTo>
                <a:lnTo>
                  <a:pt x="338" y="166"/>
                </a:lnTo>
                <a:lnTo>
                  <a:pt x="340" y="158"/>
                </a:lnTo>
                <a:lnTo>
                  <a:pt x="344" y="152"/>
                </a:lnTo>
                <a:lnTo>
                  <a:pt x="344" y="152"/>
                </a:lnTo>
                <a:lnTo>
                  <a:pt x="350" y="146"/>
                </a:lnTo>
                <a:lnTo>
                  <a:pt x="364" y="130"/>
                </a:lnTo>
                <a:lnTo>
                  <a:pt x="370" y="120"/>
                </a:lnTo>
                <a:lnTo>
                  <a:pt x="376" y="108"/>
                </a:lnTo>
                <a:lnTo>
                  <a:pt x="380" y="96"/>
                </a:lnTo>
                <a:lnTo>
                  <a:pt x="382" y="84"/>
                </a:lnTo>
                <a:lnTo>
                  <a:pt x="382" y="84"/>
                </a:lnTo>
                <a:lnTo>
                  <a:pt x="380" y="66"/>
                </a:lnTo>
                <a:lnTo>
                  <a:pt x="376" y="50"/>
                </a:lnTo>
                <a:lnTo>
                  <a:pt x="368" y="36"/>
                </a:lnTo>
                <a:lnTo>
                  <a:pt x="358" y="24"/>
                </a:lnTo>
                <a:lnTo>
                  <a:pt x="344" y="14"/>
                </a:lnTo>
                <a:lnTo>
                  <a:pt x="330" y="6"/>
                </a:lnTo>
                <a:lnTo>
                  <a:pt x="314" y="0"/>
                </a:lnTo>
                <a:lnTo>
                  <a:pt x="298" y="0"/>
                </a:lnTo>
                <a:lnTo>
                  <a:pt x="298" y="0"/>
                </a:lnTo>
                <a:lnTo>
                  <a:pt x="280" y="0"/>
                </a:lnTo>
                <a:lnTo>
                  <a:pt x="264" y="6"/>
                </a:lnTo>
                <a:lnTo>
                  <a:pt x="250" y="14"/>
                </a:lnTo>
                <a:lnTo>
                  <a:pt x="238" y="24"/>
                </a:lnTo>
                <a:lnTo>
                  <a:pt x="228" y="36"/>
                </a:lnTo>
                <a:lnTo>
                  <a:pt x="220" y="50"/>
                </a:lnTo>
                <a:lnTo>
                  <a:pt x="214" y="66"/>
                </a:lnTo>
                <a:lnTo>
                  <a:pt x="212" y="84"/>
                </a:lnTo>
                <a:lnTo>
                  <a:pt x="212" y="84"/>
                </a:lnTo>
                <a:lnTo>
                  <a:pt x="214" y="96"/>
                </a:lnTo>
                <a:lnTo>
                  <a:pt x="218" y="108"/>
                </a:lnTo>
                <a:lnTo>
                  <a:pt x="224" y="120"/>
                </a:lnTo>
                <a:lnTo>
                  <a:pt x="232" y="130"/>
                </a:lnTo>
                <a:lnTo>
                  <a:pt x="244" y="146"/>
                </a:lnTo>
                <a:lnTo>
                  <a:pt x="250" y="152"/>
                </a:lnTo>
                <a:lnTo>
                  <a:pt x="250" y="152"/>
                </a:lnTo>
                <a:lnTo>
                  <a:pt x="254" y="158"/>
                </a:lnTo>
                <a:lnTo>
                  <a:pt x="256" y="166"/>
                </a:lnTo>
                <a:lnTo>
                  <a:pt x="256" y="202"/>
                </a:lnTo>
                <a:lnTo>
                  <a:pt x="256" y="202"/>
                </a:lnTo>
                <a:lnTo>
                  <a:pt x="256" y="212"/>
                </a:lnTo>
                <a:lnTo>
                  <a:pt x="256" y="212"/>
                </a:lnTo>
                <a:lnTo>
                  <a:pt x="248" y="212"/>
                </a:lnTo>
                <a:lnTo>
                  <a:pt x="8" y="212"/>
                </a:lnTo>
                <a:lnTo>
                  <a:pt x="8" y="212"/>
                </a:lnTo>
                <a:lnTo>
                  <a:pt x="6" y="212"/>
                </a:lnTo>
                <a:lnTo>
                  <a:pt x="2" y="214"/>
                </a:lnTo>
                <a:lnTo>
                  <a:pt x="0" y="216"/>
                </a:lnTo>
                <a:lnTo>
                  <a:pt x="0" y="220"/>
                </a:lnTo>
                <a:lnTo>
                  <a:pt x="0" y="798"/>
                </a:lnTo>
                <a:lnTo>
                  <a:pt x="0" y="798"/>
                </a:lnTo>
                <a:lnTo>
                  <a:pt x="0" y="802"/>
                </a:lnTo>
                <a:lnTo>
                  <a:pt x="2" y="804"/>
                </a:lnTo>
                <a:lnTo>
                  <a:pt x="6" y="806"/>
                </a:lnTo>
                <a:lnTo>
                  <a:pt x="8" y="806"/>
                </a:lnTo>
                <a:lnTo>
                  <a:pt x="586" y="806"/>
                </a:lnTo>
                <a:lnTo>
                  <a:pt x="586" y="806"/>
                </a:lnTo>
                <a:lnTo>
                  <a:pt x="590" y="806"/>
                </a:lnTo>
                <a:lnTo>
                  <a:pt x="592" y="804"/>
                </a:lnTo>
                <a:lnTo>
                  <a:pt x="594" y="802"/>
                </a:lnTo>
                <a:lnTo>
                  <a:pt x="594" y="798"/>
                </a:lnTo>
                <a:lnTo>
                  <a:pt x="594" y="558"/>
                </a:lnTo>
                <a:lnTo>
                  <a:pt x="594" y="558"/>
                </a:lnTo>
                <a:lnTo>
                  <a:pt x="594" y="556"/>
                </a:lnTo>
                <a:lnTo>
                  <a:pt x="592" y="554"/>
                </a:lnTo>
                <a:lnTo>
                  <a:pt x="590" y="552"/>
                </a:lnTo>
                <a:lnTo>
                  <a:pt x="586" y="550"/>
                </a:lnTo>
                <a:lnTo>
                  <a:pt x="538" y="550"/>
                </a:lnTo>
                <a:lnTo>
                  <a:pt x="538" y="550"/>
                </a:lnTo>
                <a:lnTo>
                  <a:pt x="530" y="552"/>
                </a:lnTo>
                <a:lnTo>
                  <a:pt x="524" y="556"/>
                </a:lnTo>
                <a:lnTo>
                  <a:pt x="524" y="556"/>
                </a:lnTo>
                <a:lnTo>
                  <a:pt x="518" y="562"/>
                </a:lnTo>
                <a:lnTo>
                  <a:pt x="500" y="576"/>
                </a:lnTo>
                <a:lnTo>
                  <a:pt x="490" y="582"/>
                </a:lnTo>
                <a:lnTo>
                  <a:pt x="478" y="588"/>
                </a:lnTo>
                <a:lnTo>
                  <a:pt x="466" y="592"/>
                </a:lnTo>
                <a:lnTo>
                  <a:pt x="452" y="594"/>
                </a:lnTo>
                <a:lnTo>
                  <a:pt x="452" y="594"/>
                </a:lnTo>
                <a:lnTo>
                  <a:pt x="434" y="592"/>
                </a:lnTo>
                <a:lnTo>
                  <a:pt x="418" y="588"/>
                </a:lnTo>
                <a:lnTo>
                  <a:pt x="404" y="580"/>
                </a:lnTo>
                <a:lnTo>
                  <a:pt x="390" y="570"/>
                </a:lnTo>
                <a:lnTo>
                  <a:pt x="380" y="558"/>
                </a:lnTo>
                <a:lnTo>
                  <a:pt x="370" y="542"/>
                </a:lnTo>
                <a:lnTo>
                  <a:pt x="366" y="526"/>
                </a:lnTo>
                <a:lnTo>
                  <a:pt x="364" y="510"/>
                </a:lnTo>
                <a:lnTo>
                  <a:pt x="364" y="510"/>
                </a:lnTo>
                <a:lnTo>
                  <a:pt x="366" y="492"/>
                </a:lnTo>
                <a:lnTo>
                  <a:pt x="370" y="476"/>
                </a:lnTo>
                <a:lnTo>
                  <a:pt x="380" y="462"/>
                </a:lnTo>
                <a:lnTo>
                  <a:pt x="390" y="450"/>
                </a:lnTo>
                <a:lnTo>
                  <a:pt x="404" y="440"/>
                </a:lnTo>
                <a:lnTo>
                  <a:pt x="418" y="432"/>
                </a:lnTo>
                <a:lnTo>
                  <a:pt x="434" y="426"/>
                </a:lnTo>
                <a:lnTo>
                  <a:pt x="452" y="426"/>
                </a:lnTo>
                <a:lnTo>
                  <a:pt x="452" y="426"/>
                </a:lnTo>
                <a:close/>
              </a:path>
            </a:pathLst>
          </a:custGeom>
          <a:solidFill>
            <a:srgbClr val="FFFFFF">
              <a:alpha val="10196"/>
            </a:srgbClr>
          </a:solidFill>
          <a:ln w="19050" cap="flat" cmpd="sng">
            <a:noFill/>
            <a:prstDash val="solid"/>
            <a:round/>
            <a:headEnd type="none" w="med" len="med"/>
            <a:tailEnd type="none" w="med" len="med"/>
          </a:ln>
          <a:effectLst/>
        </p:spPr>
        <p:txBody>
          <a:bodyPr/>
          <a:lstStyle/>
          <a:p>
            <a:pPr algn="just">
              <a:lnSpc>
                <a:spcPct val="120000"/>
              </a:lnSpc>
              <a:defRPr/>
            </a:pPr>
            <a:endParaRPr lang="da-DK" sz="800" kern="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32" name="Freeform 24"/>
          <p:cNvSpPr>
            <a:spLocks/>
          </p:cNvSpPr>
          <p:nvPr/>
        </p:nvSpPr>
        <p:spPr bwMode="auto">
          <a:xfrm rot="5400000">
            <a:off x="4048475" y="2304008"/>
            <a:ext cx="1459768" cy="1980282"/>
          </a:xfrm>
          <a:custGeom>
            <a:avLst/>
            <a:gdLst/>
            <a:ahLst/>
            <a:cxnLst>
              <a:cxn ang="0">
                <a:pos x="452" y="426"/>
              </a:cxn>
              <a:cxn ang="0">
                <a:pos x="478" y="432"/>
              </a:cxn>
              <a:cxn ang="0">
                <a:pos x="500" y="444"/>
              </a:cxn>
              <a:cxn ang="0">
                <a:pos x="524" y="464"/>
              </a:cxn>
              <a:cxn ang="0">
                <a:pos x="530" y="468"/>
              </a:cxn>
              <a:cxn ang="0">
                <a:pos x="586" y="468"/>
              </a:cxn>
              <a:cxn ang="0">
                <a:pos x="590" y="468"/>
              </a:cxn>
              <a:cxn ang="0">
                <a:pos x="594" y="464"/>
              </a:cxn>
              <a:cxn ang="0">
                <a:pos x="594" y="220"/>
              </a:cxn>
              <a:cxn ang="0">
                <a:pos x="594" y="216"/>
              </a:cxn>
              <a:cxn ang="0">
                <a:pos x="590" y="212"/>
              </a:cxn>
              <a:cxn ang="0">
                <a:pos x="346" y="212"/>
              </a:cxn>
              <a:cxn ang="0">
                <a:pos x="338" y="212"/>
              </a:cxn>
              <a:cxn ang="0">
                <a:pos x="338" y="202"/>
              </a:cxn>
              <a:cxn ang="0">
                <a:pos x="338" y="166"/>
              </a:cxn>
              <a:cxn ang="0">
                <a:pos x="344" y="152"/>
              </a:cxn>
              <a:cxn ang="0">
                <a:pos x="350" y="146"/>
              </a:cxn>
              <a:cxn ang="0">
                <a:pos x="370" y="120"/>
              </a:cxn>
              <a:cxn ang="0">
                <a:pos x="380" y="96"/>
              </a:cxn>
              <a:cxn ang="0">
                <a:pos x="382" y="84"/>
              </a:cxn>
              <a:cxn ang="0">
                <a:pos x="376" y="50"/>
              </a:cxn>
              <a:cxn ang="0">
                <a:pos x="358" y="24"/>
              </a:cxn>
              <a:cxn ang="0">
                <a:pos x="330" y="6"/>
              </a:cxn>
              <a:cxn ang="0">
                <a:pos x="298" y="0"/>
              </a:cxn>
              <a:cxn ang="0">
                <a:pos x="280" y="0"/>
              </a:cxn>
              <a:cxn ang="0">
                <a:pos x="250" y="14"/>
              </a:cxn>
              <a:cxn ang="0">
                <a:pos x="228" y="36"/>
              </a:cxn>
              <a:cxn ang="0">
                <a:pos x="214" y="66"/>
              </a:cxn>
              <a:cxn ang="0">
                <a:pos x="212" y="84"/>
              </a:cxn>
              <a:cxn ang="0">
                <a:pos x="218" y="108"/>
              </a:cxn>
              <a:cxn ang="0">
                <a:pos x="232" y="130"/>
              </a:cxn>
              <a:cxn ang="0">
                <a:pos x="250" y="152"/>
              </a:cxn>
              <a:cxn ang="0">
                <a:pos x="254" y="158"/>
              </a:cxn>
              <a:cxn ang="0">
                <a:pos x="256" y="202"/>
              </a:cxn>
              <a:cxn ang="0">
                <a:pos x="256" y="212"/>
              </a:cxn>
              <a:cxn ang="0">
                <a:pos x="248" y="212"/>
              </a:cxn>
              <a:cxn ang="0">
                <a:pos x="8" y="212"/>
              </a:cxn>
              <a:cxn ang="0">
                <a:pos x="2" y="214"/>
              </a:cxn>
              <a:cxn ang="0">
                <a:pos x="0" y="220"/>
              </a:cxn>
              <a:cxn ang="0">
                <a:pos x="0" y="798"/>
              </a:cxn>
              <a:cxn ang="0">
                <a:pos x="2" y="804"/>
              </a:cxn>
              <a:cxn ang="0">
                <a:pos x="8" y="806"/>
              </a:cxn>
              <a:cxn ang="0">
                <a:pos x="586" y="806"/>
              </a:cxn>
              <a:cxn ang="0">
                <a:pos x="592" y="804"/>
              </a:cxn>
              <a:cxn ang="0">
                <a:pos x="594" y="798"/>
              </a:cxn>
              <a:cxn ang="0">
                <a:pos x="594" y="558"/>
              </a:cxn>
              <a:cxn ang="0">
                <a:pos x="592" y="554"/>
              </a:cxn>
              <a:cxn ang="0">
                <a:pos x="586" y="550"/>
              </a:cxn>
              <a:cxn ang="0">
                <a:pos x="538" y="550"/>
              </a:cxn>
              <a:cxn ang="0">
                <a:pos x="524" y="556"/>
              </a:cxn>
              <a:cxn ang="0">
                <a:pos x="518" y="562"/>
              </a:cxn>
              <a:cxn ang="0">
                <a:pos x="490" y="582"/>
              </a:cxn>
              <a:cxn ang="0">
                <a:pos x="466" y="592"/>
              </a:cxn>
              <a:cxn ang="0">
                <a:pos x="452" y="594"/>
              </a:cxn>
              <a:cxn ang="0">
                <a:pos x="418" y="588"/>
              </a:cxn>
              <a:cxn ang="0">
                <a:pos x="390" y="570"/>
              </a:cxn>
              <a:cxn ang="0">
                <a:pos x="370" y="542"/>
              </a:cxn>
              <a:cxn ang="0">
                <a:pos x="364" y="510"/>
              </a:cxn>
              <a:cxn ang="0">
                <a:pos x="366" y="492"/>
              </a:cxn>
              <a:cxn ang="0">
                <a:pos x="380" y="462"/>
              </a:cxn>
              <a:cxn ang="0">
                <a:pos x="404" y="440"/>
              </a:cxn>
              <a:cxn ang="0">
                <a:pos x="434" y="426"/>
              </a:cxn>
              <a:cxn ang="0">
                <a:pos x="452" y="426"/>
              </a:cxn>
            </a:cxnLst>
            <a:rect l="0" t="0" r="r" b="b"/>
            <a:pathLst>
              <a:path w="594" h="806">
                <a:moveTo>
                  <a:pt x="452" y="426"/>
                </a:moveTo>
                <a:lnTo>
                  <a:pt x="452" y="426"/>
                </a:lnTo>
                <a:lnTo>
                  <a:pt x="466" y="426"/>
                </a:lnTo>
                <a:lnTo>
                  <a:pt x="478" y="432"/>
                </a:lnTo>
                <a:lnTo>
                  <a:pt x="490" y="438"/>
                </a:lnTo>
                <a:lnTo>
                  <a:pt x="500" y="444"/>
                </a:lnTo>
                <a:lnTo>
                  <a:pt x="518" y="458"/>
                </a:lnTo>
                <a:lnTo>
                  <a:pt x="524" y="464"/>
                </a:lnTo>
                <a:lnTo>
                  <a:pt x="524" y="464"/>
                </a:lnTo>
                <a:lnTo>
                  <a:pt x="530" y="468"/>
                </a:lnTo>
                <a:lnTo>
                  <a:pt x="538" y="468"/>
                </a:lnTo>
                <a:lnTo>
                  <a:pt x="586" y="468"/>
                </a:lnTo>
                <a:lnTo>
                  <a:pt x="586" y="468"/>
                </a:lnTo>
                <a:lnTo>
                  <a:pt x="590" y="468"/>
                </a:lnTo>
                <a:lnTo>
                  <a:pt x="592" y="466"/>
                </a:lnTo>
                <a:lnTo>
                  <a:pt x="594" y="464"/>
                </a:lnTo>
                <a:lnTo>
                  <a:pt x="594" y="460"/>
                </a:lnTo>
                <a:lnTo>
                  <a:pt x="594" y="220"/>
                </a:lnTo>
                <a:lnTo>
                  <a:pt x="594" y="220"/>
                </a:lnTo>
                <a:lnTo>
                  <a:pt x="594" y="216"/>
                </a:lnTo>
                <a:lnTo>
                  <a:pt x="592" y="214"/>
                </a:lnTo>
                <a:lnTo>
                  <a:pt x="590" y="212"/>
                </a:lnTo>
                <a:lnTo>
                  <a:pt x="586" y="212"/>
                </a:lnTo>
                <a:lnTo>
                  <a:pt x="346" y="212"/>
                </a:lnTo>
                <a:lnTo>
                  <a:pt x="346" y="212"/>
                </a:lnTo>
                <a:lnTo>
                  <a:pt x="338" y="212"/>
                </a:lnTo>
                <a:lnTo>
                  <a:pt x="338" y="212"/>
                </a:lnTo>
                <a:lnTo>
                  <a:pt x="338" y="202"/>
                </a:lnTo>
                <a:lnTo>
                  <a:pt x="338" y="166"/>
                </a:lnTo>
                <a:lnTo>
                  <a:pt x="338" y="166"/>
                </a:lnTo>
                <a:lnTo>
                  <a:pt x="340" y="158"/>
                </a:lnTo>
                <a:lnTo>
                  <a:pt x="344" y="152"/>
                </a:lnTo>
                <a:lnTo>
                  <a:pt x="344" y="152"/>
                </a:lnTo>
                <a:lnTo>
                  <a:pt x="350" y="146"/>
                </a:lnTo>
                <a:lnTo>
                  <a:pt x="364" y="130"/>
                </a:lnTo>
                <a:lnTo>
                  <a:pt x="370" y="120"/>
                </a:lnTo>
                <a:lnTo>
                  <a:pt x="376" y="108"/>
                </a:lnTo>
                <a:lnTo>
                  <a:pt x="380" y="96"/>
                </a:lnTo>
                <a:lnTo>
                  <a:pt x="382" y="84"/>
                </a:lnTo>
                <a:lnTo>
                  <a:pt x="382" y="84"/>
                </a:lnTo>
                <a:lnTo>
                  <a:pt x="380" y="66"/>
                </a:lnTo>
                <a:lnTo>
                  <a:pt x="376" y="50"/>
                </a:lnTo>
                <a:lnTo>
                  <a:pt x="368" y="36"/>
                </a:lnTo>
                <a:lnTo>
                  <a:pt x="358" y="24"/>
                </a:lnTo>
                <a:lnTo>
                  <a:pt x="344" y="14"/>
                </a:lnTo>
                <a:lnTo>
                  <a:pt x="330" y="6"/>
                </a:lnTo>
                <a:lnTo>
                  <a:pt x="314" y="0"/>
                </a:lnTo>
                <a:lnTo>
                  <a:pt x="298" y="0"/>
                </a:lnTo>
                <a:lnTo>
                  <a:pt x="298" y="0"/>
                </a:lnTo>
                <a:lnTo>
                  <a:pt x="280" y="0"/>
                </a:lnTo>
                <a:lnTo>
                  <a:pt x="264" y="6"/>
                </a:lnTo>
                <a:lnTo>
                  <a:pt x="250" y="14"/>
                </a:lnTo>
                <a:lnTo>
                  <a:pt x="238" y="24"/>
                </a:lnTo>
                <a:lnTo>
                  <a:pt x="228" y="36"/>
                </a:lnTo>
                <a:lnTo>
                  <a:pt x="220" y="50"/>
                </a:lnTo>
                <a:lnTo>
                  <a:pt x="214" y="66"/>
                </a:lnTo>
                <a:lnTo>
                  <a:pt x="212" y="84"/>
                </a:lnTo>
                <a:lnTo>
                  <a:pt x="212" y="84"/>
                </a:lnTo>
                <a:lnTo>
                  <a:pt x="214" y="96"/>
                </a:lnTo>
                <a:lnTo>
                  <a:pt x="218" y="108"/>
                </a:lnTo>
                <a:lnTo>
                  <a:pt x="224" y="120"/>
                </a:lnTo>
                <a:lnTo>
                  <a:pt x="232" y="130"/>
                </a:lnTo>
                <a:lnTo>
                  <a:pt x="244" y="146"/>
                </a:lnTo>
                <a:lnTo>
                  <a:pt x="250" y="152"/>
                </a:lnTo>
                <a:lnTo>
                  <a:pt x="250" y="152"/>
                </a:lnTo>
                <a:lnTo>
                  <a:pt x="254" y="158"/>
                </a:lnTo>
                <a:lnTo>
                  <a:pt x="256" y="166"/>
                </a:lnTo>
                <a:lnTo>
                  <a:pt x="256" y="202"/>
                </a:lnTo>
                <a:lnTo>
                  <a:pt x="256" y="202"/>
                </a:lnTo>
                <a:lnTo>
                  <a:pt x="256" y="212"/>
                </a:lnTo>
                <a:lnTo>
                  <a:pt x="256" y="212"/>
                </a:lnTo>
                <a:lnTo>
                  <a:pt x="248" y="212"/>
                </a:lnTo>
                <a:lnTo>
                  <a:pt x="8" y="212"/>
                </a:lnTo>
                <a:lnTo>
                  <a:pt x="8" y="212"/>
                </a:lnTo>
                <a:lnTo>
                  <a:pt x="6" y="212"/>
                </a:lnTo>
                <a:lnTo>
                  <a:pt x="2" y="214"/>
                </a:lnTo>
                <a:lnTo>
                  <a:pt x="0" y="216"/>
                </a:lnTo>
                <a:lnTo>
                  <a:pt x="0" y="220"/>
                </a:lnTo>
                <a:lnTo>
                  <a:pt x="0" y="798"/>
                </a:lnTo>
                <a:lnTo>
                  <a:pt x="0" y="798"/>
                </a:lnTo>
                <a:lnTo>
                  <a:pt x="0" y="802"/>
                </a:lnTo>
                <a:lnTo>
                  <a:pt x="2" y="804"/>
                </a:lnTo>
                <a:lnTo>
                  <a:pt x="6" y="806"/>
                </a:lnTo>
                <a:lnTo>
                  <a:pt x="8" y="806"/>
                </a:lnTo>
                <a:lnTo>
                  <a:pt x="586" y="806"/>
                </a:lnTo>
                <a:lnTo>
                  <a:pt x="586" y="806"/>
                </a:lnTo>
                <a:lnTo>
                  <a:pt x="590" y="806"/>
                </a:lnTo>
                <a:lnTo>
                  <a:pt x="592" y="804"/>
                </a:lnTo>
                <a:lnTo>
                  <a:pt x="594" y="802"/>
                </a:lnTo>
                <a:lnTo>
                  <a:pt x="594" y="798"/>
                </a:lnTo>
                <a:lnTo>
                  <a:pt x="594" y="558"/>
                </a:lnTo>
                <a:lnTo>
                  <a:pt x="594" y="558"/>
                </a:lnTo>
                <a:lnTo>
                  <a:pt x="594" y="556"/>
                </a:lnTo>
                <a:lnTo>
                  <a:pt x="592" y="554"/>
                </a:lnTo>
                <a:lnTo>
                  <a:pt x="590" y="552"/>
                </a:lnTo>
                <a:lnTo>
                  <a:pt x="586" y="550"/>
                </a:lnTo>
                <a:lnTo>
                  <a:pt x="538" y="550"/>
                </a:lnTo>
                <a:lnTo>
                  <a:pt x="538" y="550"/>
                </a:lnTo>
                <a:lnTo>
                  <a:pt x="530" y="552"/>
                </a:lnTo>
                <a:lnTo>
                  <a:pt x="524" y="556"/>
                </a:lnTo>
                <a:lnTo>
                  <a:pt x="524" y="556"/>
                </a:lnTo>
                <a:lnTo>
                  <a:pt x="518" y="562"/>
                </a:lnTo>
                <a:lnTo>
                  <a:pt x="500" y="576"/>
                </a:lnTo>
                <a:lnTo>
                  <a:pt x="490" y="582"/>
                </a:lnTo>
                <a:lnTo>
                  <a:pt x="478" y="588"/>
                </a:lnTo>
                <a:lnTo>
                  <a:pt x="466" y="592"/>
                </a:lnTo>
                <a:lnTo>
                  <a:pt x="452" y="594"/>
                </a:lnTo>
                <a:lnTo>
                  <a:pt x="452" y="594"/>
                </a:lnTo>
                <a:lnTo>
                  <a:pt x="434" y="592"/>
                </a:lnTo>
                <a:lnTo>
                  <a:pt x="418" y="588"/>
                </a:lnTo>
                <a:lnTo>
                  <a:pt x="404" y="580"/>
                </a:lnTo>
                <a:lnTo>
                  <a:pt x="390" y="570"/>
                </a:lnTo>
                <a:lnTo>
                  <a:pt x="380" y="558"/>
                </a:lnTo>
                <a:lnTo>
                  <a:pt x="370" y="542"/>
                </a:lnTo>
                <a:lnTo>
                  <a:pt x="366" y="526"/>
                </a:lnTo>
                <a:lnTo>
                  <a:pt x="364" y="510"/>
                </a:lnTo>
                <a:lnTo>
                  <a:pt x="364" y="510"/>
                </a:lnTo>
                <a:lnTo>
                  <a:pt x="366" y="492"/>
                </a:lnTo>
                <a:lnTo>
                  <a:pt x="370" y="476"/>
                </a:lnTo>
                <a:lnTo>
                  <a:pt x="380" y="462"/>
                </a:lnTo>
                <a:lnTo>
                  <a:pt x="390" y="450"/>
                </a:lnTo>
                <a:lnTo>
                  <a:pt x="404" y="440"/>
                </a:lnTo>
                <a:lnTo>
                  <a:pt x="418" y="432"/>
                </a:lnTo>
                <a:lnTo>
                  <a:pt x="434" y="426"/>
                </a:lnTo>
                <a:lnTo>
                  <a:pt x="452" y="426"/>
                </a:lnTo>
                <a:lnTo>
                  <a:pt x="452" y="426"/>
                </a:lnTo>
                <a:close/>
              </a:path>
            </a:pathLst>
          </a:custGeom>
          <a:solidFill>
            <a:srgbClr val="FFFFFF">
              <a:alpha val="10196"/>
            </a:srgbClr>
          </a:solidFill>
          <a:ln w="19050" cap="flat" cmpd="sng">
            <a:noFill/>
            <a:prstDash val="solid"/>
            <a:round/>
            <a:headEnd type="none" w="med" len="med"/>
            <a:tailEnd type="none" w="med" len="med"/>
          </a:ln>
          <a:effectLst/>
        </p:spPr>
        <p:txBody>
          <a:bodyPr/>
          <a:lstStyle/>
          <a:p>
            <a:pPr algn="just">
              <a:lnSpc>
                <a:spcPct val="120000"/>
              </a:lnSpc>
              <a:defRPr/>
            </a:pPr>
            <a:endParaRPr lang="da-DK" sz="800" kern="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33" name="Freeform 24"/>
          <p:cNvSpPr>
            <a:spLocks/>
          </p:cNvSpPr>
          <p:nvPr/>
        </p:nvSpPr>
        <p:spPr bwMode="auto">
          <a:xfrm rot="5400000">
            <a:off x="6429632" y="2304008"/>
            <a:ext cx="1459768" cy="1980282"/>
          </a:xfrm>
          <a:custGeom>
            <a:avLst/>
            <a:gdLst/>
            <a:ahLst/>
            <a:cxnLst>
              <a:cxn ang="0">
                <a:pos x="452" y="426"/>
              </a:cxn>
              <a:cxn ang="0">
                <a:pos x="478" y="432"/>
              </a:cxn>
              <a:cxn ang="0">
                <a:pos x="500" y="444"/>
              </a:cxn>
              <a:cxn ang="0">
                <a:pos x="524" y="464"/>
              </a:cxn>
              <a:cxn ang="0">
                <a:pos x="530" y="468"/>
              </a:cxn>
              <a:cxn ang="0">
                <a:pos x="586" y="468"/>
              </a:cxn>
              <a:cxn ang="0">
                <a:pos x="590" y="468"/>
              </a:cxn>
              <a:cxn ang="0">
                <a:pos x="594" y="464"/>
              </a:cxn>
              <a:cxn ang="0">
                <a:pos x="594" y="220"/>
              </a:cxn>
              <a:cxn ang="0">
                <a:pos x="594" y="216"/>
              </a:cxn>
              <a:cxn ang="0">
                <a:pos x="590" y="212"/>
              </a:cxn>
              <a:cxn ang="0">
                <a:pos x="346" y="212"/>
              </a:cxn>
              <a:cxn ang="0">
                <a:pos x="338" y="212"/>
              </a:cxn>
              <a:cxn ang="0">
                <a:pos x="338" y="202"/>
              </a:cxn>
              <a:cxn ang="0">
                <a:pos x="338" y="166"/>
              </a:cxn>
              <a:cxn ang="0">
                <a:pos x="344" y="152"/>
              </a:cxn>
              <a:cxn ang="0">
                <a:pos x="350" y="146"/>
              </a:cxn>
              <a:cxn ang="0">
                <a:pos x="370" y="120"/>
              </a:cxn>
              <a:cxn ang="0">
                <a:pos x="380" y="96"/>
              </a:cxn>
              <a:cxn ang="0">
                <a:pos x="382" y="84"/>
              </a:cxn>
              <a:cxn ang="0">
                <a:pos x="376" y="50"/>
              </a:cxn>
              <a:cxn ang="0">
                <a:pos x="358" y="24"/>
              </a:cxn>
              <a:cxn ang="0">
                <a:pos x="330" y="6"/>
              </a:cxn>
              <a:cxn ang="0">
                <a:pos x="298" y="0"/>
              </a:cxn>
              <a:cxn ang="0">
                <a:pos x="280" y="0"/>
              </a:cxn>
              <a:cxn ang="0">
                <a:pos x="250" y="14"/>
              </a:cxn>
              <a:cxn ang="0">
                <a:pos x="228" y="36"/>
              </a:cxn>
              <a:cxn ang="0">
                <a:pos x="214" y="66"/>
              </a:cxn>
              <a:cxn ang="0">
                <a:pos x="212" y="84"/>
              </a:cxn>
              <a:cxn ang="0">
                <a:pos x="218" y="108"/>
              </a:cxn>
              <a:cxn ang="0">
                <a:pos x="232" y="130"/>
              </a:cxn>
              <a:cxn ang="0">
                <a:pos x="250" y="152"/>
              </a:cxn>
              <a:cxn ang="0">
                <a:pos x="254" y="158"/>
              </a:cxn>
              <a:cxn ang="0">
                <a:pos x="256" y="202"/>
              </a:cxn>
              <a:cxn ang="0">
                <a:pos x="256" y="212"/>
              </a:cxn>
              <a:cxn ang="0">
                <a:pos x="248" y="212"/>
              </a:cxn>
              <a:cxn ang="0">
                <a:pos x="8" y="212"/>
              </a:cxn>
              <a:cxn ang="0">
                <a:pos x="2" y="214"/>
              </a:cxn>
              <a:cxn ang="0">
                <a:pos x="0" y="220"/>
              </a:cxn>
              <a:cxn ang="0">
                <a:pos x="0" y="798"/>
              </a:cxn>
              <a:cxn ang="0">
                <a:pos x="2" y="804"/>
              </a:cxn>
              <a:cxn ang="0">
                <a:pos x="8" y="806"/>
              </a:cxn>
              <a:cxn ang="0">
                <a:pos x="586" y="806"/>
              </a:cxn>
              <a:cxn ang="0">
                <a:pos x="592" y="804"/>
              </a:cxn>
              <a:cxn ang="0">
                <a:pos x="594" y="798"/>
              </a:cxn>
              <a:cxn ang="0">
                <a:pos x="594" y="558"/>
              </a:cxn>
              <a:cxn ang="0">
                <a:pos x="592" y="554"/>
              </a:cxn>
              <a:cxn ang="0">
                <a:pos x="586" y="550"/>
              </a:cxn>
              <a:cxn ang="0">
                <a:pos x="538" y="550"/>
              </a:cxn>
              <a:cxn ang="0">
                <a:pos x="524" y="556"/>
              </a:cxn>
              <a:cxn ang="0">
                <a:pos x="518" y="562"/>
              </a:cxn>
              <a:cxn ang="0">
                <a:pos x="490" y="582"/>
              </a:cxn>
              <a:cxn ang="0">
                <a:pos x="466" y="592"/>
              </a:cxn>
              <a:cxn ang="0">
                <a:pos x="452" y="594"/>
              </a:cxn>
              <a:cxn ang="0">
                <a:pos x="418" y="588"/>
              </a:cxn>
              <a:cxn ang="0">
                <a:pos x="390" y="570"/>
              </a:cxn>
              <a:cxn ang="0">
                <a:pos x="370" y="542"/>
              </a:cxn>
              <a:cxn ang="0">
                <a:pos x="364" y="510"/>
              </a:cxn>
              <a:cxn ang="0">
                <a:pos x="366" y="492"/>
              </a:cxn>
              <a:cxn ang="0">
                <a:pos x="380" y="462"/>
              </a:cxn>
              <a:cxn ang="0">
                <a:pos x="404" y="440"/>
              </a:cxn>
              <a:cxn ang="0">
                <a:pos x="434" y="426"/>
              </a:cxn>
              <a:cxn ang="0">
                <a:pos x="452" y="426"/>
              </a:cxn>
            </a:cxnLst>
            <a:rect l="0" t="0" r="r" b="b"/>
            <a:pathLst>
              <a:path w="594" h="806">
                <a:moveTo>
                  <a:pt x="452" y="426"/>
                </a:moveTo>
                <a:lnTo>
                  <a:pt x="452" y="426"/>
                </a:lnTo>
                <a:lnTo>
                  <a:pt x="466" y="426"/>
                </a:lnTo>
                <a:lnTo>
                  <a:pt x="478" y="432"/>
                </a:lnTo>
                <a:lnTo>
                  <a:pt x="490" y="438"/>
                </a:lnTo>
                <a:lnTo>
                  <a:pt x="500" y="444"/>
                </a:lnTo>
                <a:lnTo>
                  <a:pt x="518" y="458"/>
                </a:lnTo>
                <a:lnTo>
                  <a:pt x="524" y="464"/>
                </a:lnTo>
                <a:lnTo>
                  <a:pt x="524" y="464"/>
                </a:lnTo>
                <a:lnTo>
                  <a:pt x="530" y="468"/>
                </a:lnTo>
                <a:lnTo>
                  <a:pt x="538" y="468"/>
                </a:lnTo>
                <a:lnTo>
                  <a:pt x="586" y="468"/>
                </a:lnTo>
                <a:lnTo>
                  <a:pt x="586" y="468"/>
                </a:lnTo>
                <a:lnTo>
                  <a:pt x="590" y="468"/>
                </a:lnTo>
                <a:lnTo>
                  <a:pt x="592" y="466"/>
                </a:lnTo>
                <a:lnTo>
                  <a:pt x="594" y="464"/>
                </a:lnTo>
                <a:lnTo>
                  <a:pt x="594" y="460"/>
                </a:lnTo>
                <a:lnTo>
                  <a:pt x="594" y="220"/>
                </a:lnTo>
                <a:lnTo>
                  <a:pt x="594" y="220"/>
                </a:lnTo>
                <a:lnTo>
                  <a:pt x="594" y="216"/>
                </a:lnTo>
                <a:lnTo>
                  <a:pt x="592" y="214"/>
                </a:lnTo>
                <a:lnTo>
                  <a:pt x="590" y="212"/>
                </a:lnTo>
                <a:lnTo>
                  <a:pt x="586" y="212"/>
                </a:lnTo>
                <a:lnTo>
                  <a:pt x="346" y="212"/>
                </a:lnTo>
                <a:lnTo>
                  <a:pt x="346" y="212"/>
                </a:lnTo>
                <a:lnTo>
                  <a:pt x="338" y="212"/>
                </a:lnTo>
                <a:lnTo>
                  <a:pt x="338" y="212"/>
                </a:lnTo>
                <a:lnTo>
                  <a:pt x="338" y="202"/>
                </a:lnTo>
                <a:lnTo>
                  <a:pt x="338" y="166"/>
                </a:lnTo>
                <a:lnTo>
                  <a:pt x="338" y="166"/>
                </a:lnTo>
                <a:lnTo>
                  <a:pt x="340" y="158"/>
                </a:lnTo>
                <a:lnTo>
                  <a:pt x="344" y="152"/>
                </a:lnTo>
                <a:lnTo>
                  <a:pt x="344" y="152"/>
                </a:lnTo>
                <a:lnTo>
                  <a:pt x="350" y="146"/>
                </a:lnTo>
                <a:lnTo>
                  <a:pt x="364" y="130"/>
                </a:lnTo>
                <a:lnTo>
                  <a:pt x="370" y="120"/>
                </a:lnTo>
                <a:lnTo>
                  <a:pt x="376" y="108"/>
                </a:lnTo>
                <a:lnTo>
                  <a:pt x="380" y="96"/>
                </a:lnTo>
                <a:lnTo>
                  <a:pt x="382" y="84"/>
                </a:lnTo>
                <a:lnTo>
                  <a:pt x="382" y="84"/>
                </a:lnTo>
                <a:lnTo>
                  <a:pt x="380" y="66"/>
                </a:lnTo>
                <a:lnTo>
                  <a:pt x="376" y="50"/>
                </a:lnTo>
                <a:lnTo>
                  <a:pt x="368" y="36"/>
                </a:lnTo>
                <a:lnTo>
                  <a:pt x="358" y="24"/>
                </a:lnTo>
                <a:lnTo>
                  <a:pt x="344" y="14"/>
                </a:lnTo>
                <a:lnTo>
                  <a:pt x="330" y="6"/>
                </a:lnTo>
                <a:lnTo>
                  <a:pt x="314" y="0"/>
                </a:lnTo>
                <a:lnTo>
                  <a:pt x="298" y="0"/>
                </a:lnTo>
                <a:lnTo>
                  <a:pt x="298" y="0"/>
                </a:lnTo>
                <a:lnTo>
                  <a:pt x="280" y="0"/>
                </a:lnTo>
                <a:lnTo>
                  <a:pt x="264" y="6"/>
                </a:lnTo>
                <a:lnTo>
                  <a:pt x="250" y="14"/>
                </a:lnTo>
                <a:lnTo>
                  <a:pt x="238" y="24"/>
                </a:lnTo>
                <a:lnTo>
                  <a:pt x="228" y="36"/>
                </a:lnTo>
                <a:lnTo>
                  <a:pt x="220" y="50"/>
                </a:lnTo>
                <a:lnTo>
                  <a:pt x="214" y="66"/>
                </a:lnTo>
                <a:lnTo>
                  <a:pt x="212" y="84"/>
                </a:lnTo>
                <a:lnTo>
                  <a:pt x="212" y="84"/>
                </a:lnTo>
                <a:lnTo>
                  <a:pt x="214" y="96"/>
                </a:lnTo>
                <a:lnTo>
                  <a:pt x="218" y="108"/>
                </a:lnTo>
                <a:lnTo>
                  <a:pt x="224" y="120"/>
                </a:lnTo>
                <a:lnTo>
                  <a:pt x="232" y="130"/>
                </a:lnTo>
                <a:lnTo>
                  <a:pt x="244" y="146"/>
                </a:lnTo>
                <a:lnTo>
                  <a:pt x="250" y="152"/>
                </a:lnTo>
                <a:lnTo>
                  <a:pt x="250" y="152"/>
                </a:lnTo>
                <a:lnTo>
                  <a:pt x="254" y="158"/>
                </a:lnTo>
                <a:lnTo>
                  <a:pt x="256" y="166"/>
                </a:lnTo>
                <a:lnTo>
                  <a:pt x="256" y="202"/>
                </a:lnTo>
                <a:lnTo>
                  <a:pt x="256" y="202"/>
                </a:lnTo>
                <a:lnTo>
                  <a:pt x="256" y="212"/>
                </a:lnTo>
                <a:lnTo>
                  <a:pt x="256" y="212"/>
                </a:lnTo>
                <a:lnTo>
                  <a:pt x="248" y="212"/>
                </a:lnTo>
                <a:lnTo>
                  <a:pt x="8" y="212"/>
                </a:lnTo>
                <a:lnTo>
                  <a:pt x="8" y="212"/>
                </a:lnTo>
                <a:lnTo>
                  <a:pt x="6" y="212"/>
                </a:lnTo>
                <a:lnTo>
                  <a:pt x="2" y="214"/>
                </a:lnTo>
                <a:lnTo>
                  <a:pt x="0" y="216"/>
                </a:lnTo>
                <a:lnTo>
                  <a:pt x="0" y="220"/>
                </a:lnTo>
                <a:lnTo>
                  <a:pt x="0" y="798"/>
                </a:lnTo>
                <a:lnTo>
                  <a:pt x="0" y="798"/>
                </a:lnTo>
                <a:lnTo>
                  <a:pt x="0" y="802"/>
                </a:lnTo>
                <a:lnTo>
                  <a:pt x="2" y="804"/>
                </a:lnTo>
                <a:lnTo>
                  <a:pt x="6" y="806"/>
                </a:lnTo>
                <a:lnTo>
                  <a:pt x="8" y="806"/>
                </a:lnTo>
                <a:lnTo>
                  <a:pt x="586" y="806"/>
                </a:lnTo>
                <a:lnTo>
                  <a:pt x="586" y="806"/>
                </a:lnTo>
                <a:lnTo>
                  <a:pt x="590" y="806"/>
                </a:lnTo>
                <a:lnTo>
                  <a:pt x="592" y="804"/>
                </a:lnTo>
                <a:lnTo>
                  <a:pt x="594" y="802"/>
                </a:lnTo>
                <a:lnTo>
                  <a:pt x="594" y="798"/>
                </a:lnTo>
                <a:lnTo>
                  <a:pt x="594" y="558"/>
                </a:lnTo>
                <a:lnTo>
                  <a:pt x="594" y="558"/>
                </a:lnTo>
                <a:lnTo>
                  <a:pt x="594" y="556"/>
                </a:lnTo>
                <a:lnTo>
                  <a:pt x="592" y="554"/>
                </a:lnTo>
                <a:lnTo>
                  <a:pt x="590" y="552"/>
                </a:lnTo>
                <a:lnTo>
                  <a:pt x="586" y="550"/>
                </a:lnTo>
                <a:lnTo>
                  <a:pt x="538" y="550"/>
                </a:lnTo>
                <a:lnTo>
                  <a:pt x="538" y="550"/>
                </a:lnTo>
                <a:lnTo>
                  <a:pt x="530" y="552"/>
                </a:lnTo>
                <a:lnTo>
                  <a:pt x="524" y="556"/>
                </a:lnTo>
                <a:lnTo>
                  <a:pt x="524" y="556"/>
                </a:lnTo>
                <a:lnTo>
                  <a:pt x="518" y="562"/>
                </a:lnTo>
                <a:lnTo>
                  <a:pt x="500" y="576"/>
                </a:lnTo>
                <a:lnTo>
                  <a:pt x="490" y="582"/>
                </a:lnTo>
                <a:lnTo>
                  <a:pt x="478" y="588"/>
                </a:lnTo>
                <a:lnTo>
                  <a:pt x="466" y="592"/>
                </a:lnTo>
                <a:lnTo>
                  <a:pt x="452" y="594"/>
                </a:lnTo>
                <a:lnTo>
                  <a:pt x="452" y="594"/>
                </a:lnTo>
                <a:lnTo>
                  <a:pt x="434" y="592"/>
                </a:lnTo>
                <a:lnTo>
                  <a:pt x="418" y="588"/>
                </a:lnTo>
                <a:lnTo>
                  <a:pt x="404" y="580"/>
                </a:lnTo>
                <a:lnTo>
                  <a:pt x="390" y="570"/>
                </a:lnTo>
                <a:lnTo>
                  <a:pt x="380" y="558"/>
                </a:lnTo>
                <a:lnTo>
                  <a:pt x="370" y="542"/>
                </a:lnTo>
                <a:lnTo>
                  <a:pt x="366" y="526"/>
                </a:lnTo>
                <a:lnTo>
                  <a:pt x="364" y="510"/>
                </a:lnTo>
                <a:lnTo>
                  <a:pt x="364" y="510"/>
                </a:lnTo>
                <a:lnTo>
                  <a:pt x="366" y="492"/>
                </a:lnTo>
                <a:lnTo>
                  <a:pt x="370" y="476"/>
                </a:lnTo>
                <a:lnTo>
                  <a:pt x="380" y="462"/>
                </a:lnTo>
                <a:lnTo>
                  <a:pt x="390" y="450"/>
                </a:lnTo>
                <a:lnTo>
                  <a:pt x="404" y="440"/>
                </a:lnTo>
                <a:lnTo>
                  <a:pt x="418" y="432"/>
                </a:lnTo>
                <a:lnTo>
                  <a:pt x="434" y="426"/>
                </a:lnTo>
                <a:lnTo>
                  <a:pt x="452" y="426"/>
                </a:lnTo>
                <a:lnTo>
                  <a:pt x="452" y="426"/>
                </a:lnTo>
                <a:close/>
              </a:path>
            </a:pathLst>
          </a:custGeom>
          <a:solidFill>
            <a:srgbClr val="FFFFFF">
              <a:alpha val="10196"/>
            </a:srgbClr>
          </a:solidFill>
          <a:ln w="19050" cap="flat" cmpd="sng">
            <a:noFill/>
            <a:prstDash val="solid"/>
            <a:round/>
            <a:headEnd type="none" w="med" len="med"/>
            <a:tailEnd type="none" w="med" len="med"/>
          </a:ln>
          <a:effectLst/>
        </p:spPr>
        <p:txBody>
          <a:bodyPr/>
          <a:lstStyle/>
          <a:p>
            <a:pPr algn="just">
              <a:lnSpc>
                <a:spcPct val="120000"/>
              </a:lnSpc>
              <a:defRPr/>
            </a:pPr>
            <a:endParaRPr lang="da-DK" sz="800" kern="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34" name="Freeform 24"/>
          <p:cNvSpPr>
            <a:spLocks/>
          </p:cNvSpPr>
          <p:nvPr/>
        </p:nvSpPr>
        <p:spPr bwMode="auto">
          <a:xfrm rot="5400000">
            <a:off x="8810789" y="2304008"/>
            <a:ext cx="1459768" cy="1980282"/>
          </a:xfrm>
          <a:custGeom>
            <a:avLst/>
            <a:gdLst/>
            <a:ahLst/>
            <a:cxnLst>
              <a:cxn ang="0">
                <a:pos x="452" y="426"/>
              </a:cxn>
              <a:cxn ang="0">
                <a:pos x="478" y="432"/>
              </a:cxn>
              <a:cxn ang="0">
                <a:pos x="500" y="444"/>
              </a:cxn>
              <a:cxn ang="0">
                <a:pos x="524" y="464"/>
              </a:cxn>
              <a:cxn ang="0">
                <a:pos x="530" y="468"/>
              </a:cxn>
              <a:cxn ang="0">
                <a:pos x="586" y="468"/>
              </a:cxn>
              <a:cxn ang="0">
                <a:pos x="590" y="468"/>
              </a:cxn>
              <a:cxn ang="0">
                <a:pos x="594" y="464"/>
              </a:cxn>
              <a:cxn ang="0">
                <a:pos x="594" y="220"/>
              </a:cxn>
              <a:cxn ang="0">
                <a:pos x="594" y="216"/>
              </a:cxn>
              <a:cxn ang="0">
                <a:pos x="590" y="212"/>
              </a:cxn>
              <a:cxn ang="0">
                <a:pos x="346" y="212"/>
              </a:cxn>
              <a:cxn ang="0">
                <a:pos x="338" y="212"/>
              </a:cxn>
              <a:cxn ang="0">
                <a:pos x="338" y="202"/>
              </a:cxn>
              <a:cxn ang="0">
                <a:pos x="338" y="166"/>
              </a:cxn>
              <a:cxn ang="0">
                <a:pos x="344" y="152"/>
              </a:cxn>
              <a:cxn ang="0">
                <a:pos x="350" y="146"/>
              </a:cxn>
              <a:cxn ang="0">
                <a:pos x="370" y="120"/>
              </a:cxn>
              <a:cxn ang="0">
                <a:pos x="380" y="96"/>
              </a:cxn>
              <a:cxn ang="0">
                <a:pos x="382" y="84"/>
              </a:cxn>
              <a:cxn ang="0">
                <a:pos x="376" y="50"/>
              </a:cxn>
              <a:cxn ang="0">
                <a:pos x="358" y="24"/>
              </a:cxn>
              <a:cxn ang="0">
                <a:pos x="330" y="6"/>
              </a:cxn>
              <a:cxn ang="0">
                <a:pos x="298" y="0"/>
              </a:cxn>
              <a:cxn ang="0">
                <a:pos x="280" y="0"/>
              </a:cxn>
              <a:cxn ang="0">
                <a:pos x="250" y="14"/>
              </a:cxn>
              <a:cxn ang="0">
                <a:pos x="228" y="36"/>
              </a:cxn>
              <a:cxn ang="0">
                <a:pos x="214" y="66"/>
              </a:cxn>
              <a:cxn ang="0">
                <a:pos x="212" y="84"/>
              </a:cxn>
              <a:cxn ang="0">
                <a:pos x="218" y="108"/>
              </a:cxn>
              <a:cxn ang="0">
                <a:pos x="232" y="130"/>
              </a:cxn>
              <a:cxn ang="0">
                <a:pos x="250" y="152"/>
              </a:cxn>
              <a:cxn ang="0">
                <a:pos x="254" y="158"/>
              </a:cxn>
              <a:cxn ang="0">
                <a:pos x="256" y="202"/>
              </a:cxn>
              <a:cxn ang="0">
                <a:pos x="256" y="212"/>
              </a:cxn>
              <a:cxn ang="0">
                <a:pos x="248" y="212"/>
              </a:cxn>
              <a:cxn ang="0">
                <a:pos x="8" y="212"/>
              </a:cxn>
              <a:cxn ang="0">
                <a:pos x="2" y="214"/>
              </a:cxn>
              <a:cxn ang="0">
                <a:pos x="0" y="220"/>
              </a:cxn>
              <a:cxn ang="0">
                <a:pos x="0" y="798"/>
              </a:cxn>
              <a:cxn ang="0">
                <a:pos x="2" y="804"/>
              </a:cxn>
              <a:cxn ang="0">
                <a:pos x="8" y="806"/>
              </a:cxn>
              <a:cxn ang="0">
                <a:pos x="586" y="806"/>
              </a:cxn>
              <a:cxn ang="0">
                <a:pos x="592" y="804"/>
              </a:cxn>
              <a:cxn ang="0">
                <a:pos x="594" y="798"/>
              </a:cxn>
              <a:cxn ang="0">
                <a:pos x="594" y="558"/>
              </a:cxn>
              <a:cxn ang="0">
                <a:pos x="592" y="554"/>
              </a:cxn>
              <a:cxn ang="0">
                <a:pos x="586" y="550"/>
              </a:cxn>
              <a:cxn ang="0">
                <a:pos x="538" y="550"/>
              </a:cxn>
              <a:cxn ang="0">
                <a:pos x="524" y="556"/>
              </a:cxn>
              <a:cxn ang="0">
                <a:pos x="518" y="562"/>
              </a:cxn>
              <a:cxn ang="0">
                <a:pos x="490" y="582"/>
              </a:cxn>
              <a:cxn ang="0">
                <a:pos x="466" y="592"/>
              </a:cxn>
              <a:cxn ang="0">
                <a:pos x="452" y="594"/>
              </a:cxn>
              <a:cxn ang="0">
                <a:pos x="418" y="588"/>
              </a:cxn>
              <a:cxn ang="0">
                <a:pos x="390" y="570"/>
              </a:cxn>
              <a:cxn ang="0">
                <a:pos x="370" y="542"/>
              </a:cxn>
              <a:cxn ang="0">
                <a:pos x="364" y="510"/>
              </a:cxn>
              <a:cxn ang="0">
                <a:pos x="366" y="492"/>
              </a:cxn>
              <a:cxn ang="0">
                <a:pos x="380" y="462"/>
              </a:cxn>
              <a:cxn ang="0">
                <a:pos x="404" y="440"/>
              </a:cxn>
              <a:cxn ang="0">
                <a:pos x="434" y="426"/>
              </a:cxn>
              <a:cxn ang="0">
                <a:pos x="452" y="426"/>
              </a:cxn>
            </a:cxnLst>
            <a:rect l="0" t="0" r="r" b="b"/>
            <a:pathLst>
              <a:path w="594" h="806">
                <a:moveTo>
                  <a:pt x="452" y="426"/>
                </a:moveTo>
                <a:lnTo>
                  <a:pt x="452" y="426"/>
                </a:lnTo>
                <a:lnTo>
                  <a:pt x="466" y="426"/>
                </a:lnTo>
                <a:lnTo>
                  <a:pt x="478" y="432"/>
                </a:lnTo>
                <a:lnTo>
                  <a:pt x="490" y="438"/>
                </a:lnTo>
                <a:lnTo>
                  <a:pt x="500" y="444"/>
                </a:lnTo>
                <a:lnTo>
                  <a:pt x="518" y="458"/>
                </a:lnTo>
                <a:lnTo>
                  <a:pt x="524" y="464"/>
                </a:lnTo>
                <a:lnTo>
                  <a:pt x="524" y="464"/>
                </a:lnTo>
                <a:lnTo>
                  <a:pt x="530" y="468"/>
                </a:lnTo>
                <a:lnTo>
                  <a:pt x="538" y="468"/>
                </a:lnTo>
                <a:lnTo>
                  <a:pt x="586" y="468"/>
                </a:lnTo>
                <a:lnTo>
                  <a:pt x="586" y="468"/>
                </a:lnTo>
                <a:lnTo>
                  <a:pt x="590" y="468"/>
                </a:lnTo>
                <a:lnTo>
                  <a:pt x="592" y="466"/>
                </a:lnTo>
                <a:lnTo>
                  <a:pt x="594" y="464"/>
                </a:lnTo>
                <a:lnTo>
                  <a:pt x="594" y="460"/>
                </a:lnTo>
                <a:lnTo>
                  <a:pt x="594" y="220"/>
                </a:lnTo>
                <a:lnTo>
                  <a:pt x="594" y="220"/>
                </a:lnTo>
                <a:lnTo>
                  <a:pt x="594" y="216"/>
                </a:lnTo>
                <a:lnTo>
                  <a:pt x="592" y="214"/>
                </a:lnTo>
                <a:lnTo>
                  <a:pt x="590" y="212"/>
                </a:lnTo>
                <a:lnTo>
                  <a:pt x="586" y="212"/>
                </a:lnTo>
                <a:lnTo>
                  <a:pt x="346" y="212"/>
                </a:lnTo>
                <a:lnTo>
                  <a:pt x="346" y="212"/>
                </a:lnTo>
                <a:lnTo>
                  <a:pt x="338" y="212"/>
                </a:lnTo>
                <a:lnTo>
                  <a:pt x="338" y="212"/>
                </a:lnTo>
                <a:lnTo>
                  <a:pt x="338" y="202"/>
                </a:lnTo>
                <a:lnTo>
                  <a:pt x="338" y="166"/>
                </a:lnTo>
                <a:lnTo>
                  <a:pt x="338" y="166"/>
                </a:lnTo>
                <a:lnTo>
                  <a:pt x="340" y="158"/>
                </a:lnTo>
                <a:lnTo>
                  <a:pt x="344" y="152"/>
                </a:lnTo>
                <a:lnTo>
                  <a:pt x="344" y="152"/>
                </a:lnTo>
                <a:lnTo>
                  <a:pt x="350" y="146"/>
                </a:lnTo>
                <a:lnTo>
                  <a:pt x="364" y="130"/>
                </a:lnTo>
                <a:lnTo>
                  <a:pt x="370" y="120"/>
                </a:lnTo>
                <a:lnTo>
                  <a:pt x="376" y="108"/>
                </a:lnTo>
                <a:lnTo>
                  <a:pt x="380" y="96"/>
                </a:lnTo>
                <a:lnTo>
                  <a:pt x="382" y="84"/>
                </a:lnTo>
                <a:lnTo>
                  <a:pt x="382" y="84"/>
                </a:lnTo>
                <a:lnTo>
                  <a:pt x="380" y="66"/>
                </a:lnTo>
                <a:lnTo>
                  <a:pt x="376" y="50"/>
                </a:lnTo>
                <a:lnTo>
                  <a:pt x="368" y="36"/>
                </a:lnTo>
                <a:lnTo>
                  <a:pt x="358" y="24"/>
                </a:lnTo>
                <a:lnTo>
                  <a:pt x="344" y="14"/>
                </a:lnTo>
                <a:lnTo>
                  <a:pt x="330" y="6"/>
                </a:lnTo>
                <a:lnTo>
                  <a:pt x="314" y="0"/>
                </a:lnTo>
                <a:lnTo>
                  <a:pt x="298" y="0"/>
                </a:lnTo>
                <a:lnTo>
                  <a:pt x="298" y="0"/>
                </a:lnTo>
                <a:lnTo>
                  <a:pt x="280" y="0"/>
                </a:lnTo>
                <a:lnTo>
                  <a:pt x="264" y="6"/>
                </a:lnTo>
                <a:lnTo>
                  <a:pt x="250" y="14"/>
                </a:lnTo>
                <a:lnTo>
                  <a:pt x="238" y="24"/>
                </a:lnTo>
                <a:lnTo>
                  <a:pt x="228" y="36"/>
                </a:lnTo>
                <a:lnTo>
                  <a:pt x="220" y="50"/>
                </a:lnTo>
                <a:lnTo>
                  <a:pt x="214" y="66"/>
                </a:lnTo>
                <a:lnTo>
                  <a:pt x="212" y="84"/>
                </a:lnTo>
                <a:lnTo>
                  <a:pt x="212" y="84"/>
                </a:lnTo>
                <a:lnTo>
                  <a:pt x="214" y="96"/>
                </a:lnTo>
                <a:lnTo>
                  <a:pt x="218" y="108"/>
                </a:lnTo>
                <a:lnTo>
                  <a:pt x="224" y="120"/>
                </a:lnTo>
                <a:lnTo>
                  <a:pt x="232" y="130"/>
                </a:lnTo>
                <a:lnTo>
                  <a:pt x="244" y="146"/>
                </a:lnTo>
                <a:lnTo>
                  <a:pt x="250" y="152"/>
                </a:lnTo>
                <a:lnTo>
                  <a:pt x="250" y="152"/>
                </a:lnTo>
                <a:lnTo>
                  <a:pt x="254" y="158"/>
                </a:lnTo>
                <a:lnTo>
                  <a:pt x="256" y="166"/>
                </a:lnTo>
                <a:lnTo>
                  <a:pt x="256" y="202"/>
                </a:lnTo>
                <a:lnTo>
                  <a:pt x="256" y="202"/>
                </a:lnTo>
                <a:lnTo>
                  <a:pt x="256" y="212"/>
                </a:lnTo>
                <a:lnTo>
                  <a:pt x="256" y="212"/>
                </a:lnTo>
                <a:lnTo>
                  <a:pt x="248" y="212"/>
                </a:lnTo>
                <a:lnTo>
                  <a:pt x="8" y="212"/>
                </a:lnTo>
                <a:lnTo>
                  <a:pt x="8" y="212"/>
                </a:lnTo>
                <a:lnTo>
                  <a:pt x="6" y="212"/>
                </a:lnTo>
                <a:lnTo>
                  <a:pt x="2" y="214"/>
                </a:lnTo>
                <a:lnTo>
                  <a:pt x="0" y="216"/>
                </a:lnTo>
                <a:lnTo>
                  <a:pt x="0" y="220"/>
                </a:lnTo>
                <a:lnTo>
                  <a:pt x="0" y="798"/>
                </a:lnTo>
                <a:lnTo>
                  <a:pt x="0" y="798"/>
                </a:lnTo>
                <a:lnTo>
                  <a:pt x="0" y="802"/>
                </a:lnTo>
                <a:lnTo>
                  <a:pt x="2" y="804"/>
                </a:lnTo>
                <a:lnTo>
                  <a:pt x="6" y="806"/>
                </a:lnTo>
                <a:lnTo>
                  <a:pt x="8" y="806"/>
                </a:lnTo>
                <a:lnTo>
                  <a:pt x="586" y="806"/>
                </a:lnTo>
                <a:lnTo>
                  <a:pt x="586" y="806"/>
                </a:lnTo>
                <a:lnTo>
                  <a:pt x="590" y="806"/>
                </a:lnTo>
                <a:lnTo>
                  <a:pt x="592" y="804"/>
                </a:lnTo>
                <a:lnTo>
                  <a:pt x="594" y="802"/>
                </a:lnTo>
                <a:lnTo>
                  <a:pt x="594" y="798"/>
                </a:lnTo>
                <a:lnTo>
                  <a:pt x="594" y="558"/>
                </a:lnTo>
                <a:lnTo>
                  <a:pt x="594" y="558"/>
                </a:lnTo>
                <a:lnTo>
                  <a:pt x="594" y="556"/>
                </a:lnTo>
                <a:lnTo>
                  <a:pt x="592" y="554"/>
                </a:lnTo>
                <a:lnTo>
                  <a:pt x="590" y="552"/>
                </a:lnTo>
                <a:lnTo>
                  <a:pt x="586" y="550"/>
                </a:lnTo>
                <a:lnTo>
                  <a:pt x="538" y="550"/>
                </a:lnTo>
                <a:lnTo>
                  <a:pt x="538" y="550"/>
                </a:lnTo>
                <a:lnTo>
                  <a:pt x="530" y="552"/>
                </a:lnTo>
                <a:lnTo>
                  <a:pt x="524" y="556"/>
                </a:lnTo>
                <a:lnTo>
                  <a:pt x="524" y="556"/>
                </a:lnTo>
                <a:lnTo>
                  <a:pt x="518" y="562"/>
                </a:lnTo>
                <a:lnTo>
                  <a:pt x="500" y="576"/>
                </a:lnTo>
                <a:lnTo>
                  <a:pt x="490" y="582"/>
                </a:lnTo>
                <a:lnTo>
                  <a:pt x="478" y="588"/>
                </a:lnTo>
                <a:lnTo>
                  <a:pt x="466" y="592"/>
                </a:lnTo>
                <a:lnTo>
                  <a:pt x="452" y="594"/>
                </a:lnTo>
                <a:lnTo>
                  <a:pt x="452" y="594"/>
                </a:lnTo>
                <a:lnTo>
                  <a:pt x="434" y="592"/>
                </a:lnTo>
                <a:lnTo>
                  <a:pt x="418" y="588"/>
                </a:lnTo>
                <a:lnTo>
                  <a:pt x="404" y="580"/>
                </a:lnTo>
                <a:lnTo>
                  <a:pt x="390" y="570"/>
                </a:lnTo>
                <a:lnTo>
                  <a:pt x="380" y="558"/>
                </a:lnTo>
                <a:lnTo>
                  <a:pt x="370" y="542"/>
                </a:lnTo>
                <a:lnTo>
                  <a:pt x="366" y="526"/>
                </a:lnTo>
                <a:lnTo>
                  <a:pt x="364" y="510"/>
                </a:lnTo>
                <a:lnTo>
                  <a:pt x="364" y="510"/>
                </a:lnTo>
                <a:lnTo>
                  <a:pt x="366" y="492"/>
                </a:lnTo>
                <a:lnTo>
                  <a:pt x="370" y="476"/>
                </a:lnTo>
                <a:lnTo>
                  <a:pt x="380" y="462"/>
                </a:lnTo>
                <a:lnTo>
                  <a:pt x="390" y="450"/>
                </a:lnTo>
                <a:lnTo>
                  <a:pt x="404" y="440"/>
                </a:lnTo>
                <a:lnTo>
                  <a:pt x="418" y="432"/>
                </a:lnTo>
                <a:lnTo>
                  <a:pt x="434" y="426"/>
                </a:lnTo>
                <a:lnTo>
                  <a:pt x="452" y="426"/>
                </a:lnTo>
                <a:lnTo>
                  <a:pt x="452" y="426"/>
                </a:lnTo>
                <a:close/>
              </a:path>
            </a:pathLst>
          </a:custGeom>
          <a:solidFill>
            <a:srgbClr val="FFFFFF">
              <a:alpha val="10196"/>
            </a:srgbClr>
          </a:solidFill>
          <a:ln w="19050" cap="flat" cmpd="sng">
            <a:noFill/>
            <a:prstDash val="solid"/>
            <a:round/>
            <a:headEnd type="none" w="med" len="med"/>
            <a:tailEnd type="none" w="med" len="med"/>
          </a:ln>
          <a:effectLst/>
        </p:spPr>
        <p:txBody>
          <a:bodyPr/>
          <a:lstStyle/>
          <a:p>
            <a:pPr algn="just">
              <a:lnSpc>
                <a:spcPct val="120000"/>
              </a:lnSpc>
              <a:defRPr/>
            </a:pPr>
            <a:endParaRPr lang="da-DK" sz="800" kern="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35" name="Group 128"/>
          <p:cNvGrpSpPr/>
          <p:nvPr/>
        </p:nvGrpSpPr>
        <p:grpSpPr>
          <a:xfrm>
            <a:off x="1812337" y="2708096"/>
            <a:ext cx="626459" cy="626459"/>
            <a:chOff x="1316879" y="4254550"/>
            <a:chExt cx="684000" cy="684000"/>
          </a:xfrm>
        </p:grpSpPr>
        <p:sp>
          <p:nvSpPr>
            <p:cNvPr id="36" name="Freeform 49"/>
            <p:cNvSpPr>
              <a:spLocks noChangeAspect="1" noEditPoints="1"/>
            </p:cNvSpPr>
            <p:nvPr/>
          </p:nvSpPr>
          <p:spPr bwMode="auto">
            <a:xfrm>
              <a:off x="1467830" y="4412272"/>
              <a:ext cx="407999" cy="347492"/>
            </a:xfrm>
            <a:custGeom>
              <a:avLst/>
              <a:gdLst>
                <a:gd name="T0" fmla="*/ 182 w 400"/>
                <a:gd name="T1" fmla="*/ 180 h 340"/>
                <a:gd name="T2" fmla="*/ 218 w 400"/>
                <a:gd name="T3" fmla="*/ 180 h 340"/>
                <a:gd name="T4" fmla="*/ 218 w 400"/>
                <a:gd name="T5" fmla="*/ 220 h 340"/>
                <a:gd name="T6" fmla="*/ 400 w 400"/>
                <a:gd name="T7" fmla="*/ 220 h 340"/>
                <a:gd name="T8" fmla="*/ 396 w 400"/>
                <a:gd name="T9" fmla="*/ 103 h 340"/>
                <a:gd name="T10" fmla="*/ 356 w 400"/>
                <a:gd name="T11" fmla="*/ 60 h 340"/>
                <a:gd name="T12" fmla="*/ 292 w 400"/>
                <a:gd name="T13" fmla="*/ 60 h 340"/>
                <a:gd name="T14" fmla="*/ 268 w 400"/>
                <a:gd name="T15" fmla="*/ 15 h 340"/>
                <a:gd name="T16" fmla="*/ 244 w 400"/>
                <a:gd name="T17" fmla="*/ 0 h 340"/>
                <a:gd name="T18" fmla="*/ 155 w 400"/>
                <a:gd name="T19" fmla="*/ 0 h 340"/>
                <a:gd name="T20" fmla="*/ 132 w 400"/>
                <a:gd name="T21" fmla="*/ 15 h 340"/>
                <a:gd name="T22" fmla="*/ 108 w 400"/>
                <a:gd name="T23" fmla="*/ 60 h 340"/>
                <a:gd name="T24" fmla="*/ 44 w 400"/>
                <a:gd name="T25" fmla="*/ 60 h 340"/>
                <a:gd name="T26" fmla="*/ 4 w 400"/>
                <a:gd name="T27" fmla="*/ 103 h 340"/>
                <a:gd name="T28" fmla="*/ 0 w 400"/>
                <a:gd name="T29" fmla="*/ 220 h 340"/>
                <a:gd name="T30" fmla="*/ 182 w 400"/>
                <a:gd name="T31" fmla="*/ 220 h 340"/>
                <a:gd name="T32" fmla="*/ 182 w 400"/>
                <a:gd name="T33" fmla="*/ 180 h 340"/>
                <a:gd name="T34" fmla="*/ 153 w 400"/>
                <a:gd name="T35" fmla="*/ 38 h 340"/>
                <a:gd name="T36" fmla="*/ 169 w 400"/>
                <a:gd name="T37" fmla="*/ 28 h 340"/>
                <a:gd name="T38" fmla="*/ 230 w 400"/>
                <a:gd name="T39" fmla="*/ 28 h 340"/>
                <a:gd name="T40" fmla="*/ 247 w 400"/>
                <a:gd name="T41" fmla="*/ 38 h 340"/>
                <a:gd name="T42" fmla="*/ 258 w 400"/>
                <a:gd name="T43" fmla="*/ 60 h 340"/>
                <a:gd name="T44" fmla="*/ 141 w 400"/>
                <a:gd name="T45" fmla="*/ 60 h 340"/>
                <a:gd name="T46" fmla="*/ 153 w 400"/>
                <a:gd name="T47" fmla="*/ 38 h 340"/>
                <a:gd name="T48" fmla="*/ 218 w 400"/>
                <a:gd name="T49" fmla="*/ 280 h 340"/>
                <a:gd name="T50" fmla="*/ 182 w 400"/>
                <a:gd name="T51" fmla="*/ 280 h 340"/>
                <a:gd name="T52" fmla="*/ 182 w 400"/>
                <a:gd name="T53" fmla="*/ 240 h 340"/>
                <a:gd name="T54" fmla="*/ 10 w 400"/>
                <a:gd name="T55" fmla="*/ 240 h 340"/>
                <a:gd name="T56" fmla="*/ 14 w 400"/>
                <a:gd name="T57" fmla="*/ 306 h 340"/>
                <a:gd name="T58" fmla="*/ 50 w 400"/>
                <a:gd name="T59" fmla="*/ 340 h 340"/>
                <a:gd name="T60" fmla="*/ 350 w 400"/>
                <a:gd name="T61" fmla="*/ 340 h 340"/>
                <a:gd name="T62" fmla="*/ 386 w 400"/>
                <a:gd name="T63" fmla="*/ 306 h 340"/>
                <a:gd name="T64" fmla="*/ 390 w 400"/>
                <a:gd name="T65" fmla="*/ 240 h 340"/>
                <a:gd name="T66" fmla="*/ 218 w 400"/>
                <a:gd name="T67" fmla="*/ 240 h 340"/>
                <a:gd name="T68" fmla="*/ 218 w 400"/>
                <a:gd name="T69" fmla="*/ 28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0" h="340">
                  <a:moveTo>
                    <a:pt x="182" y="180"/>
                  </a:moveTo>
                  <a:cubicBezTo>
                    <a:pt x="218" y="180"/>
                    <a:pt x="218" y="180"/>
                    <a:pt x="218" y="180"/>
                  </a:cubicBezTo>
                  <a:cubicBezTo>
                    <a:pt x="218" y="220"/>
                    <a:pt x="218" y="220"/>
                    <a:pt x="218" y="220"/>
                  </a:cubicBezTo>
                  <a:cubicBezTo>
                    <a:pt x="400" y="220"/>
                    <a:pt x="400" y="220"/>
                    <a:pt x="400" y="220"/>
                  </a:cubicBezTo>
                  <a:cubicBezTo>
                    <a:pt x="400" y="220"/>
                    <a:pt x="397" y="131"/>
                    <a:pt x="396" y="103"/>
                  </a:cubicBezTo>
                  <a:cubicBezTo>
                    <a:pt x="395" y="76"/>
                    <a:pt x="385" y="60"/>
                    <a:pt x="356" y="60"/>
                  </a:cubicBezTo>
                  <a:cubicBezTo>
                    <a:pt x="292" y="60"/>
                    <a:pt x="292" y="60"/>
                    <a:pt x="292" y="60"/>
                  </a:cubicBezTo>
                  <a:cubicBezTo>
                    <a:pt x="282" y="41"/>
                    <a:pt x="271" y="21"/>
                    <a:pt x="268" y="15"/>
                  </a:cubicBezTo>
                  <a:cubicBezTo>
                    <a:pt x="261" y="2"/>
                    <a:pt x="259" y="0"/>
                    <a:pt x="244" y="0"/>
                  </a:cubicBezTo>
                  <a:cubicBezTo>
                    <a:pt x="155" y="0"/>
                    <a:pt x="155" y="0"/>
                    <a:pt x="155" y="0"/>
                  </a:cubicBezTo>
                  <a:cubicBezTo>
                    <a:pt x="141" y="0"/>
                    <a:pt x="138" y="2"/>
                    <a:pt x="132" y="15"/>
                  </a:cubicBezTo>
                  <a:cubicBezTo>
                    <a:pt x="129" y="21"/>
                    <a:pt x="118" y="41"/>
                    <a:pt x="108" y="60"/>
                  </a:cubicBezTo>
                  <a:cubicBezTo>
                    <a:pt x="44" y="60"/>
                    <a:pt x="44" y="60"/>
                    <a:pt x="44" y="60"/>
                  </a:cubicBezTo>
                  <a:cubicBezTo>
                    <a:pt x="14" y="60"/>
                    <a:pt x="5" y="76"/>
                    <a:pt x="4" y="103"/>
                  </a:cubicBezTo>
                  <a:cubicBezTo>
                    <a:pt x="3" y="129"/>
                    <a:pt x="0" y="220"/>
                    <a:pt x="0" y="220"/>
                  </a:cubicBezTo>
                  <a:cubicBezTo>
                    <a:pt x="182" y="220"/>
                    <a:pt x="182" y="220"/>
                    <a:pt x="182" y="220"/>
                  </a:cubicBezTo>
                  <a:lnTo>
                    <a:pt x="182" y="180"/>
                  </a:lnTo>
                  <a:close/>
                  <a:moveTo>
                    <a:pt x="153" y="38"/>
                  </a:moveTo>
                  <a:cubicBezTo>
                    <a:pt x="157" y="30"/>
                    <a:pt x="159" y="28"/>
                    <a:pt x="169" y="28"/>
                  </a:cubicBezTo>
                  <a:cubicBezTo>
                    <a:pt x="230" y="28"/>
                    <a:pt x="230" y="28"/>
                    <a:pt x="230" y="28"/>
                  </a:cubicBezTo>
                  <a:cubicBezTo>
                    <a:pt x="241" y="28"/>
                    <a:pt x="242" y="30"/>
                    <a:pt x="247" y="38"/>
                  </a:cubicBezTo>
                  <a:cubicBezTo>
                    <a:pt x="248" y="41"/>
                    <a:pt x="253" y="50"/>
                    <a:pt x="258" y="60"/>
                  </a:cubicBezTo>
                  <a:cubicBezTo>
                    <a:pt x="141" y="60"/>
                    <a:pt x="141" y="60"/>
                    <a:pt x="141" y="60"/>
                  </a:cubicBezTo>
                  <a:cubicBezTo>
                    <a:pt x="146" y="50"/>
                    <a:pt x="151" y="41"/>
                    <a:pt x="153" y="38"/>
                  </a:cubicBezTo>
                  <a:close/>
                  <a:moveTo>
                    <a:pt x="218" y="280"/>
                  </a:moveTo>
                  <a:cubicBezTo>
                    <a:pt x="182" y="280"/>
                    <a:pt x="182" y="280"/>
                    <a:pt x="182" y="280"/>
                  </a:cubicBezTo>
                  <a:cubicBezTo>
                    <a:pt x="182" y="240"/>
                    <a:pt x="182" y="240"/>
                    <a:pt x="182" y="240"/>
                  </a:cubicBezTo>
                  <a:cubicBezTo>
                    <a:pt x="10" y="240"/>
                    <a:pt x="10" y="240"/>
                    <a:pt x="10" y="240"/>
                  </a:cubicBezTo>
                  <a:cubicBezTo>
                    <a:pt x="10" y="240"/>
                    <a:pt x="12" y="276"/>
                    <a:pt x="14" y="306"/>
                  </a:cubicBezTo>
                  <a:cubicBezTo>
                    <a:pt x="14" y="319"/>
                    <a:pt x="18" y="340"/>
                    <a:pt x="50" y="340"/>
                  </a:cubicBezTo>
                  <a:cubicBezTo>
                    <a:pt x="350" y="340"/>
                    <a:pt x="350" y="340"/>
                    <a:pt x="350" y="340"/>
                  </a:cubicBezTo>
                  <a:cubicBezTo>
                    <a:pt x="381" y="340"/>
                    <a:pt x="385" y="319"/>
                    <a:pt x="386" y="306"/>
                  </a:cubicBezTo>
                  <a:cubicBezTo>
                    <a:pt x="388" y="275"/>
                    <a:pt x="390" y="240"/>
                    <a:pt x="390" y="240"/>
                  </a:cubicBezTo>
                  <a:cubicBezTo>
                    <a:pt x="218" y="240"/>
                    <a:pt x="218" y="240"/>
                    <a:pt x="218" y="240"/>
                  </a:cubicBezTo>
                  <a:lnTo>
                    <a:pt x="218" y="280"/>
                  </a:lnTo>
                  <a:close/>
                </a:path>
              </a:pathLst>
            </a:custGeom>
            <a:noFill/>
            <a:ln w="12700">
              <a:solidFill>
                <a:schemeClr val="bg1"/>
              </a:solidFill>
            </a:ln>
          </p:spPr>
          <p:txBody>
            <a:bodyPr vert="horz" wrap="square" lIns="83748" tIns="41874" rIns="83748" bIns="41874" numCol="1" anchor="t" anchorCtr="0" compatLnSpc="1">
              <a:prstTxWarp prst="textNoShape">
                <a:avLst/>
              </a:prstTxWarp>
            </a:bodyPr>
            <a:lstStyle/>
            <a:p>
              <a:pPr algn="just">
                <a:lnSpc>
                  <a:spcPct val="120000"/>
                </a:lnSpc>
              </a:pPr>
              <a:endParaRPr lang="en-US" sz="800"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37" name="Oval 124"/>
            <p:cNvSpPr/>
            <p:nvPr/>
          </p:nvSpPr>
          <p:spPr>
            <a:xfrm>
              <a:off x="1316879" y="4254550"/>
              <a:ext cx="684000" cy="68400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8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8" name="Group 129"/>
          <p:cNvGrpSpPr/>
          <p:nvPr/>
        </p:nvGrpSpPr>
        <p:grpSpPr>
          <a:xfrm>
            <a:off x="4195036" y="2708096"/>
            <a:ext cx="626459" cy="626459"/>
            <a:chOff x="3401741" y="4254550"/>
            <a:chExt cx="684000" cy="684000"/>
          </a:xfrm>
        </p:grpSpPr>
        <p:sp>
          <p:nvSpPr>
            <p:cNvPr id="39" name="Freeform 31"/>
            <p:cNvSpPr>
              <a:spLocks noChangeAspect="1" noEditPoints="1"/>
            </p:cNvSpPr>
            <p:nvPr/>
          </p:nvSpPr>
          <p:spPr bwMode="auto">
            <a:xfrm>
              <a:off x="3577110" y="4366532"/>
              <a:ext cx="333262" cy="468000"/>
            </a:xfrm>
            <a:custGeom>
              <a:avLst/>
              <a:gdLst>
                <a:gd name="T0" fmla="*/ 90 w 293"/>
                <a:gd name="T1" fmla="*/ 383 h 400"/>
                <a:gd name="T2" fmla="*/ 147 w 293"/>
                <a:gd name="T3" fmla="*/ 400 h 400"/>
                <a:gd name="T4" fmla="*/ 203 w 293"/>
                <a:gd name="T5" fmla="*/ 383 h 400"/>
                <a:gd name="T6" fmla="*/ 203 w 293"/>
                <a:gd name="T7" fmla="*/ 342 h 400"/>
                <a:gd name="T8" fmla="*/ 90 w 293"/>
                <a:gd name="T9" fmla="*/ 342 h 400"/>
                <a:gd name="T10" fmla="*/ 90 w 293"/>
                <a:gd name="T11" fmla="*/ 383 h 400"/>
                <a:gd name="T12" fmla="*/ 201 w 293"/>
                <a:gd name="T13" fmla="*/ 318 h 400"/>
                <a:gd name="T14" fmla="*/ 286 w 293"/>
                <a:gd name="T15" fmla="*/ 116 h 400"/>
                <a:gd name="T16" fmla="*/ 147 w 293"/>
                <a:gd name="T17" fmla="*/ 0 h 400"/>
                <a:gd name="T18" fmla="*/ 7 w 293"/>
                <a:gd name="T19" fmla="*/ 116 h 400"/>
                <a:gd name="T20" fmla="*/ 93 w 293"/>
                <a:gd name="T21" fmla="*/ 318 h 400"/>
                <a:gd name="T22" fmla="*/ 201 w 293"/>
                <a:gd name="T23" fmla="*/ 318 h 400"/>
                <a:gd name="T24" fmla="*/ 50 w 293"/>
                <a:gd name="T25" fmla="*/ 119 h 400"/>
                <a:gd name="T26" fmla="*/ 147 w 293"/>
                <a:gd name="T27" fmla="*/ 41 h 400"/>
                <a:gd name="T28" fmla="*/ 244 w 293"/>
                <a:gd name="T29" fmla="*/ 119 h 400"/>
                <a:gd name="T30" fmla="*/ 208 w 293"/>
                <a:gd name="T31" fmla="*/ 198 h 400"/>
                <a:gd name="T32" fmla="*/ 163 w 293"/>
                <a:gd name="T33" fmla="*/ 283 h 400"/>
                <a:gd name="T34" fmla="*/ 130 w 293"/>
                <a:gd name="T35" fmla="*/ 283 h 400"/>
                <a:gd name="T36" fmla="*/ 86 w 293"/>
                <a:gd name="T37" fmla="*/ 198 h 400"/>
                <a:gd name="T38" fmla="*/ 50 w 293"/>
                <a:gd name="T39" fmla="*/ 119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3" h="400">
                  <a:moveTo>
                    <a:pt x="90" y="383"/>
                  </a:moveTo>
                  <a:cubicBezTo>
                    <a:pt x="106" y="393"/>
                    <a:pt x="125" y="400"/>
                    <a:pt x="147" y="400"/>
                  </a:cubicBezTo>
                  <a:cubicBezTo>
                    <a:pt x="169" y="400"/>
                    <a:pt x="187" y="393"/>
                    <a:pt x="203" y="383"/>
                  </a:cubicBezTo>
                  <a:cubicBezTo>
                    <a:pt x="203" y="342"/>
                    <a:pt x="203" y="342"/>
                    <a:pt x="203" y="342"/>
                  </a:cubicBezTo>
                  <a:cubicBezTo>
                    <a:pt x="90" y="342"/>
                    <a:pt x="90" y="342"/>
                    <a:pt x="90" y="342"/>
                  </a:cubicBezTo>
                  <a:lnTo>
                    <a:pt x="90" y="383"/>
                  </a:lnTo>
                  <a:close/>
                  <a:moveTo>
                    <a:pt x="201" y="318"/>
                  </a:moveTo>
                  <a:cubicBezTo>
                    <a:pt x="201" y="231"/>
                    <a:pt x="293" y="203"/>
                    <a:pt x="286" y="116"/>
                  </a:cubicBezTo>
                  <a:cubicBezTo>
                    <a:pt x="282" y="61"/>
                    <a:pt x="245" y="0"/>
                    <a:pt x="147" y="0"/>
                  </a:cubicBezTo>
                  <a:cubicBezTo>
                    <a:pt x="49" y="0"/>
                    <a:pt x="12" y="61"/>
                    <a:pt x="7" y="116"/>
                  </a:cubicBezTo>
                  <a:cubicBezTo>
                    <a:pt x="0" y="203"/>
                    <a:pt x="93" y="231"/>
                    <a:pt x="93" y="318"/>
                  </a:cubicBezTo>
                  <a:lnTo>
                    <a:pt x="201" y="318"/>
                  </a:lnTo>
                  <a:close/>
                  <a:moveTo>
                    <a:pt x="50" y="119"/>
                  </a:moveTo>
                  <a:cubicBezTo>
                    <a:pt x="54" y="67"/>
                    <a:pt x="89" y="41"/>
                    <a:pt x="147" y="41"/>
                  </a:cubicBezTo>
                  <a:cubicBezTo>
                    <a:pt x="204" y="41"/>
                    <a:pt x="240" y="67"/>
                    <a:pt x="244" y="119"/>
                  </a:cubicBezTo>
                  <a:cubicBezTo>
                    <a:pt x="246" y="148"/>
                    <a:pt x="230" y="167"/>
                    <a:pt x="208" y="198"/>
                  </a:cubicBezTo>
                  <a:cubicBezTo>
                    <a:pt x="192" y="221"/>
                    <a:pt x="172" y="248"/>
                    <a:pt x="163" y="283"/>
                  </a:cubicBezTo>
                  <a:cubicBezTo>
                    <a:pt x="130" y="283"/>
                    <a:pt x="130" y="283"/>
                    <a:pt x="130" y="283"/>
                  </a:cubicBezTo>
                  <a:cubicBezTo>
                    <a:pt x="121" y="248"/>
                    <a:pt x="102" y="221"/>
                    <a:pt x="86" y="198"/>
                  </a:cubicBezTo>
                  <a:cubicBezTo>
                    <a:pt x="64" y="167"/>
                    <a:pt x="47" y="148"/>
                    <a:pt x="50" y="119"/>
                  </a:cubicBezTo>
                  <a:close/>
                </a:path>
              </a:pathLst>
            </a:custGeom>
            <a:noFill/>
            <a:ln w="12700">
              <a:solidFill>
                <a:schemeClr val="bg1"/>
              </a:solidFill>
            </a:ln>
          </p:spPr>
          <p:txBody>
            <a:bodyPr vert="horz" wrap="square" lIns="83748" tIns="41874" rIns="83748" bIns="41874" numCol="1" anchor="t" anchorCtr="0" compatLnSpc="1">
              <a:prstTxWarp prst="textNoShape">
                <a:avLst/>
              </a:prstTxWarp>
            </a:bodyPr>
            <a:lstStyle/>
            <a:p>
              <a:pPr algn="just">
                <a:lnSpc>
                  <a:spcPct val="120000"/>
                </a:lnSpc>
              </a:pPr>
              <a:endParaRPr lang="en-US" sz="800"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Oval 125"/>
            <p:cNvSpPr/>
            <p:nvPr/>
          </p:nvSpPr>
          <p:spPr>
            <a:xfrm>
              <a:off x="3401741" y="4254550"/>
              <a:ext cx="684000" cy="684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8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1" name="Group 130"/>
          <p:cNvGrpSpPr/>
          <p:nvPr/>
        </p:nvGrpSpPr>
        <p:grpSpPr>
          <a:xfrm>
            <a:off x="6577735" y="2708096"/>
            <a:ext cx="626459" cy="626459"/>
            <a:chOff x="6006611" y="4240036"/>
            <a:chExt cx="684000" cy="684000"/>
          </a:xfrm>
        </p:grpSpPr>
        <p:sp>
          <p:nvSpPr>
            <p:cNvPr id="42" name="Freeform 44"/>
            <p:cNvSpPr>
              <a:spLocks noChangeAspect="1" noEditPoints="1"/>
            </p:cNvSpPr>
            <p:nvPr/>
          </p:nvSpPr>
          <p:spPr bwMode="auto">
            <a:xfrm>
              <a:off x="6132322" y="4366036"/>
              <a:ext cx="432579" cy="432000"/>
            </a:xfrm>
            <a:custGeom>
              <a:avLst/>
              <a:gdLst>
                <a:gd name="T0" fmla="*/ 287 w 316"/>
                <a:gd name="T1" fmla="*/ 29 h 316"/>
                <a:gd name="T2" fmla="*/ 236 w 316"/>
                <a:gd name="T3" fmla="*/ 4 h 316"/>
                <a:gd name="T4" fmla="*/ 135 w 316"/>
                <a:gd name="T5" fmla="*/ 105 h 316"/>
                <a:gd name="T6" fmla="*/ 20 w 316"/>
                <a:gd name="T7" fmla="*/ 221 h 316"/>
                <a:gd name="T8" fmla="*/ 0 w 316"/>
                <a:gd name="T9" fmla="*/ 316 h 316"/>
                <a:gd name="T10" fmla="*/ 95 w 316"/>
                <a:gd name="T11" fmla="*/ 296 h 316"/>
                <a:gd name="T12" fmla="*/ 210 w 316"/>
                <a:gd name="T13" fmla="*/ 180 h 316"/>
                <a:gd name="T14" fmla="*/ 312 w 316"/>
                <a:gd name="T15" fmla="*/ 79 h 316"/>
                <a:gd name="T16" fmla="*/ 287 w 316"/>
                <a:gd name="T17" fmla="*/ 29 h 316"/>
                <a:gd name="T18" fmla="*/ 89 w 316"/>
                <a:gd name="T19" fmla="*/ 284 h 316"/>
                <a:gd name="T20" fmla="*/ 57 w 316"/>
                <a:gd name="T21" fmla="*/ 291 h 316"/>
                <a:gd name="T22" fmla="*/ 43 w 316"/>
                <a:gd name="T23" fmla="*/ 273 h 316"/>
                <a:gd name="T24" fmla="*/ 24 w 316"/>
                <a:gd name="T25" fmla="*/ 259 h 316"/>
                <a:gd name="T26" fmla="*/ 31 w 316"/>
                <a:gd name="T27" fmla="*/ 226 h 316"/>
                <a:gd name="T28" fmla="*/ 41 w 316"/>
                <a:gd name="T29" fmla="*/ 217 h 316"/>
                <a:gd name="T30" fmla="*/ 78 w 316"/>
                <a:gd name="T31" fmla="*/ 237 h 316"/>
                <a:gd name="T32" fmla="*/ 99 w 316"/>
                <a:gd name="T33" fmla="*/ 275 h 316"/>
                <a:gd name="T34" fmla="*/ 89 w 316"/>
                <a:gd name="T35" fmla="*/ 284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6" h="316">
                  <a:moveTo>
                    <a:pt x="287" y="29"/>
                  </a:moveTo>
                  <a:cubicBezTo>
                    <a:pt x="258" y="0"/>
                    <a:pt x="236" y="4"/>
                    <a:pt x="236" y="4"/>
                  </a:cubicBezTo>
                  <a:cubicBezTo>
                    <a:pt x="135" y="105"/>
                    <a:pt x="135" y="105"/>
                    <a:pt x="135" y="105"/>
                  </a:cubicBezTo>
                  <a:cubicBezTo>
                    <a:pt x="20" y="221"/>
                    <a:pt x="20" y="221"/>
                    <a:pt x="20" y="221"/>
                  </a:cubicBezTo>
                  <a:cubicBezTo>
                    <a:pt x="0" y="316"/>
                    <a:pt x="0" y="316"/>
                    <a:pt x="0" y="316"/>
                  </a:cubicBezTo>
                  <a:cubicBezTo>
                    <a:pt x="95" y="296"/>
                    <a:pt x="95" y="296"/>
                    <a:pt x="95" y="296"/>
                  </a:cubicBezTo>
                  <a:cubicBezTo>
                    <a:pt x="210" y="180"/>
                    <a:pt x="210" y="180"/>
                    <a:pt x="210" y="180"/>
                  </a:cubicBezTo>
                  <a:cubicBezTo>
                    <a:pt x="312" y="79"/>
                    <a:pt x="312" y="79"/>
                    <a:pt x="312" y="79"/>
                  </a:cubicBezTo>
                  <a:cubicBezTo>
                    <a:pt x="312" y="79"/>
                    <a:pt x="316" y="58"/>
                    <a:pt x="287" y="29"/>
                  </a:cubicBezTo>
                  <a:close/>
                  <a:moveTo>
                    <a:pt x="89" y="284"/>
                  </a:moveTo>
                  <a:cubicBezTo>
                    <a:pt x="57" y="291"/>
                    <a:pt x="57" y="291"/>
                    <a:pt x="57" y="291"/>
                  </a:cubicBezTo>
                  <a:cubicBezTo>
                    <a:pt x="54" y="285"/>
                    <a:pt x="50" y="280"/>
                    <a:pt x="43" y="273"/>
                  </a:cubicBezTo>
                  <a:cubicBezTo>
                    <a:pt x="36" y="266"/>
                    <a:pt x="30" y="262"/>
                    <a:pt x="24" y="259"/>
                  </a:cubicBezTo>
                  <a:cubicBezTo>
                    <a:pt x="31" y="226"/>
                    <a:pt x="31" y="226"/>
                    <a:pt x="31" y="226"/>
                  </a:cubicBezTo>
                  <a:cubicBezTo>
                    <a:pt x="41" y="217"/>
                    <a:pt x="41" y="217"/>
                    <a:pt x="41" y="217"/>
                  </a:cubicBezTo>
                  <a:cubicBezTo>
                    <a:pt x="41" y="217"/>
                    <a:pt x="58" y="217"/>
                    <a:pt x="78" y="237"/>
                  </a:cubicBezTo>
                  <a:cubicBezTo>
                    <a:pt x="98" y="257"/>
                    <a:pt x="99" y="275"/>
                    <a:pt x="99" y="275"/>
                  </a:cubicBezTo>
                  <a:lnTo>
                    <a:pt x="89" y="284"/>
                  </a:lnTo>
                  <a:close/>
                </a:path>
              </a:pathLst>
            </a:custGeom>
            <a:noFill/>
            <a:ln w="12700">
              <a:solidFill>
                <a:schemeClr val="bg1"/>
              </a:solidFill>
            </a:ln>
          </p:spPr>
          <p:txBody>
            <a:bodyPr vert="horz" wrap="square" lIns="83748" tIns="41874" rIns="83748" bIns="41874" numCol="1" anchor="t" anchorCtr="0" compatLnSpc="1">
              <a:prstTxWarp prst="textNoShape">
                <a:avLst/>
              </a:prstTxWarp>
            </a:bodyPr>
            <a:lstStyle/>
            <a:p>
              <a:pPr algn="just">
                <a:lnSpc>
                  <a:spcPct val="120000"/>
                </a:lnSpc>
              </a:pPr>
              <a:endParaRPr lang="en-US" sz="800"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43" name="Oval 126"/>
            <p:cNvSpPr/>
            <p:nvPr/>
          </p:nvSpPr>
          <p:spPr>
            <a:xfrm>
              <a:off x="6006611" y="4240036"/>
              <a:ext cx="684000" cy="684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8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4" name="Group 131"/>
          <p:cNvGrpSpPr/>
          <p:nvPr/>
        </p:nvGrpSpPr>
        <p:grpSpPr>
          <a:xfrm>
            <a:off x="8953139" y="2708096"/>
            <a:ext cx="626459" cy="626459"/>
            <a:chOff x="8794034" y="4283578"/>
            <a:chExt cx="684000" cy="684000"/>
          </a:xfrm>
        </p:grpSpPr>
        <p:sp>
          <p:nvSpPr>
            <p:cNvPr id="45" name="Freeform 36"/>
            <p:cNvSpPr>
              <a:spLocks noChangeAspect="1" noEditPoints="1"/>
            </p:cNvSpPr>
            <p:nvPr/>
          </p:nvSpPr>
          <p:spPr bwMode="auto">
            <a:xfrm>
              <a:off x="8879066" y="4481578"/>
              <a:ext cx="513936" cy="288000"/>
            </a:xfrm>
            <a:custGeom>
              <a:avLst/>
              <a:gdLst>
                <a:gd name="T0" fmla="*/ 200 w 400"/>
                <a:gd name="T1" fmla="*/ 0 h 224"/>
                <a:gd name="T2" fmla="*/ 0 w 400"/>
                <a:gd name="T3" fmla="*/ 112 h 224"/>
                <a:gd name="T4" fmla="*/ 200 w 400"/>
                <a:gd name="T5" fmla="*/ 224 h 224"/>
                <a:gd name="T6" fmla="*/ 400 w 400"/>
                <a:gd name="T7" fmla="*/ 112 h 224"/>
                <a:gd name="T8" fmla="*/ 200 w 400"/>
                <a:gd name="T9" fmla="*/ 0 h 224"/>
                <a:gd name="T10" fmla="*/ 200 w 400"/>
                <a:gd name="T11" fmla="*/ 198 h 224"/>
                <a:gd name="T12" fmla="*/ 111 w 400"/>
                <a:gd name="T13" fmla="*/ 112 h 224"/>
                <a:gd name="T14" fmla="*/ 200 w 400"/>
                <a:gd name="T15" fmla="*/ 26 h 224"/>
                <a:gd name="T16" fmla="*/ 289 w 400"/>
                <a:gd name="T17" fmla="*/ 112 h 224"/>
                <a:gd name="T18" fmla="*/ 200 w 400"/>
                <a:gd name="T19" fmla="*/ 198 h 224"/>
                <a:gd name="T20" fmla="*/ 200 w 400"/>
                <a:gd name="T21" fmla="*/ 112 h 224"/>
                <a:gd name="T22" fmla="*/ 200 w 400"/>
                <a:gd name="T23" fmla="*/ 69 h 224"/>
                <a:gd name="T24" fmla="*/ 155 w 400"/>
                <a:gd name="T25" fmla="*/ 112 h 224"/>
                <a:gd name="T26" fmla="*/ 200 w 400"/>
                <a:gd name="T27" fmla="*/ 155 h 224"/>
                <a:gd name="T28" fmla="*/ 244 w 400"/>
                <a:gd name="T29" fmla="*/ 112 h 224"/>
                <a:gd name="T30" fmla="*/ 200 w 400"/>
                <a:gd name="T31" fmla="*/ 11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0" h="224">
                  <a:moveTo>
                    <a:pt x="200" y="0"/>
                  </a:moveTo>
                  <a:cubicBezTo>
                    <a:pt x="69" y="0"/>
                    <a:pt x="0" y="97"/>
                    <a:pt x="0" y="112"/>
                  </a:cubicBezTo>
                  <a:cubicBezTo>
                    <a:pt x="0" y="127"/>
                    <a:pt x="69" y="224"/>
                    <a:pt x="200" y="224"/>
                  </a:cubicBezTo>
                  <a:cubicBezTo>
                    <a:pt x="331" y="224"/>
                    <a:pt x="400" y="127"/>
                    <a:pt x="400" y="112"/>
                  </a:cubicBezTo>
                  <a:cubicBezTo>
                    <a:pt x="400" y="97"/>
                    <a:pt x="331" y="0"/>
                    <a:pt x="200" y="0"/>
                  </a:cubicBezTo>
                  <a:close/>
                  <a:moveTo>
                    <a:pt x="200" y="198"/>
                  </a:moveTo>
                  <a:cubicBezTo>
                    <a:pt x="151" y="198"/>
                    <a:pt x="111" y="159"/>
                    <a:pt x="111" y="112"/>
                  </a:cubicBezTo>
                  <a:cubicBezTo>
                    <a:pt x="111" y="64"/>
                    <a:pt x="151" y="26"/>
                    <a:pt x="200" y="26"/>
                  </a:cubicBezTo>
                  <a:cubicBezTo>
                    <a:pt x="249" y="26"/>
                    <a:pt x="289" y="64"/>
                    <a:pt x="289" y="112"/>
                  </a:cubicBezTo>
                  <a:cubicBezTo>
                    <a:pt x="289" y="159"/>
                    <a:pt x="249" y="198"/>
                    <a:pt x="200" y="198"/>
                  </a:cubicBezTo>
                  <a:close/>
                  <a:moveTo>
                    <a:pt x="200" y="112"/>
                  </a:moveTo>
                  <a:cubicBezTo>
                    <a:pt x="192" y="103"/>
                    <a:pt x="213" y="69"/>
                    <a:pt x="200" y="69"/>
                  </a:cubicBezTo>
                  <a:cubicBezTo>
                    <a:pt x="175" y="69"/>
                    <a:pt x="155" y="88"/>
                    <a:pt x="155" y="112"/>
                  </a:cubicBezTo>
                  <a:cubicBezTo>
                    <a:pt x="155" y="136"/>
                    <a:pt x="175" y="155"/>
                    <a:pt x="200" y="155"/>
                  </a:cubicBezTo>
                  <a:cubicBezTo>
                    <a:pt x="224" y="155"/>
                    <a:pt x="244" y="136"/>
                    <a:pt x="244" y="112"/>
                  </a:cubicBezTo>
                  <a:cubicBezTo>
                    <a:pt x="244" y="101"/>
                    <a:pt x="207" y="119"/>
                    <a:pt x="200" y="112"/>
                  </a:cubicBezTo>
                  <a:close/>
                </a:path>
              </a:pathLst>
            </a:custGeom>
            <a:noFill/>
            <a:ln w="12700">
              <a:solidFill>
                <a:schemeClr val="bg1"/>
              </a:solidFill>
            </a:ln>
          </p:spPr>
          <p:txBody>
            <a:bodyPr vert="horz" wrap="square" lIns="83748" tIns="41874" rIns="83748" bIns="41874" numCol="1" anchor="t" anchorCtr="0" compatLnSpc="1">
              <a:prstTxWarp prst="textNoShape">
                <a:avLst/>
              </a:prstTxWarp>
            </a:bodyPr>
            <a:lstStyle/>
            <a:p>
              <a:pPr algn="just">
                <a:lnSpc>
                  <a:spcPct val="120000"/>
                </a:lnSpc>
              </a:pPr>
              <a:endParaRPr lang="en-US" sz="800"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46" name="Oval 127"/>
            <p:cNvSpPr/>
            <p:nvPr/>
          </p:nvSpPr>
          <p:spPr>
            <a:xfrm>
              <a:off x="8794034" y="4283578"/>
              <a:ext cx="684000" cy="684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8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47" name="Content Placeholder 2"/>
          <p:cNvSpPr txBox="1">
            <a:spLocks/>
          </p:cNvSpPr>
          <p:nvPr/>
        </p:nvSpPr>
        <p:spPr>
          <a:xfrm>
            <a:off x="1338278" y="4349951"/>
            <a:ext cx="1784932" cy="307777"/>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l" defTabSz="866943" fontAlgn="base">
              <a:spcBef>
                <a:spcPct val="0"/>
              </a:spcBef>
              <a:spcAft>
                <a:spcPct val="0"/>
              </a:spcAft>
              <a:buClrTx/>
              <a:buSzTx/>
            </a:pPr>
            <a:r>
              <a:rPr lang="zh-CN" altLang="en-US" sz="2000" b="1" dirty="0">
                <a:solidFill>
                  <a:prstClr val="white">
                    <a:alpha val="90000"/>
                  </a:prstClr>
                </a:solidFill>
                <a:latin typeface="Arial" panose="020B0604020202020204" pitchFamily="34" charset="0"/>
                <a:ea typeface="微软雅黑" panose="020B0503020204020204" pitchFamily="34" charset="-122"/>
                <a:sym typeface="Arial" panose="020B0604020202020204" pitchFamily="34" charset="0"/>
              </a:rPr>
              <a:t>请替换文字内容</a:t>
            </a:r>
          </a:p>
        </p:txBody>
      </p:sp>
      <p:sp>
        <p:nvSpPr>
          <p:cNvPr id="48" name="Content Placeholder 2"/>
          <p:cNvSpPr txBox="1">
            <a:spLocks/>
          </p:cNvSpPr>
          <p:nvPr/>
        </p:nvSpPr>
        <p:spPr>
          <a:xfrm>
            <a:off x="1338278" y="4804773"/>
            <a:ext cx="2049066" cy="738664"/>
          </a:xfrm>
          <a:prstGeom prst="rect">
            <a:avLst/>
          </a:prstGeom>
        </p:spPr>
        <p:txBody>
          <a:bodyPr vert="horz"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l" defTabSz="866943" fontAlgn="base">
              <a:lnSpc>
                <a:spcPct val="120000"/>
              </a:lnSpc>
              <a:spcBef>
                <a:spcPct val="0"/>
              </a:spcBef>
              <a:spcAft>
                <a:spcPct val="0"/>
              </a:spcAft>
              <a:buClrTx/>
              <a:buSzTx/>
            </a:pPr>
            <a:r>
              <a:rPr lang="zh-CN" altLang="en-US" sz="16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请插入文本内容请插入文本内容</a:t>
            </a:r>
            <a:endParaRPr lang="en-GB" altLang="zh-CN" sz="16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a:p>
            <a:pPr algn="just">
              <a:lnSpc>
                <a:spcPct val="120000"/>
              </a:lnSpc>
              <a:spcBef>
                <a:spcPts val="0"/>
              </a:spcBef>
              <a:spcAft>
                <a:spcPts val="0"/>
              </a:spcAft>
              <a:buClr>
                <a:srgbClr val="5B9BD5">
                  <a:lumMod val="75000"/>
                </a:srgbClr>
              </a:buClr>
            </a:pPr>
            <a:r>
              <a:rPr lang="en-US" altLang="zh-CN" sz="800" dirty="0" smtClean="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a:t>
            </a:r>
            <a:endParaRPr lang="en-US" sz="800" b="1"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49" name="Content Placeholder 2"/>
          <p:cNvSpPr txBox="1">
            <a:spLocks/>
          </p:cNvSpPr>
          <p:nvPr/>
        </p:nvSpPr>
        <p:spPr>
          <a:xfrm>
            <a:off x="3783587" y="4349951"/>
            <a:ext cx="1892818" cy="307777"/>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l" defTabSz="866943" fontAlgn="base">
              <a:spcBef>
                <a:spcPct val="0"/>
              </a:spcBef>
              <a:spcAft>
                <a:spcPct val="0"/>
              </a:spcAft>
              <a:buClrTx/>
              <a:buSzTx/>
            </a:pPr>
            <a:r>
              <a:rPr lang="zh-CN" altLang="en-US" sz="2000" b="1" dirty="0">
                <a:solidFill>
                  <a:prstClr val="white">
                    <a:alpha val="90000"/>
                  </a:prstClr>
                </a:solidFill>
                <a:latin typeface="Arial" panose="020B0604020202020204" pitchFamily="34" charset="0"/>
                <a:ea typeface="微软雅黑" panose="020B0503020204020204" pitchFamily="34" charset="-122"/>
                <a:sym typeface="Arial" panose="020B0604020202020204" pitchFamily="34" charset="0"/>
              </a:rPr>
              <a:t>请替换文字内容</a:t>
            </a:r>
          </a:p>
        </p:txBody>
      </p:sp>
      <p:sp>
        <p:nvSpPr>
          <p:cNvPr id="50" name="Content Placeholder 2"/>
          <p:cNvSpPr txBox="1">
            <a:spLocks/>
          </p:cNvSpPr>
          <p:nvPr/>
        </p:nvSpPr>
        <p:spPr>
          <a:xfrm>
            <a:off x="3783588" y="4804773"/>
            <a:ext cx="2049066" cy="565476"/>
          </a:xfrm>
          <a:prstGeom prst="rect">
            <a:avLst/>
          </a:prstGeom>
        </p:spPr>
        <p:txBody>
          <a:bodyPr vert="horz"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l" defTabSz="866943" fontAlgn="base">
              <a:lnSpc>
                <a:spcPct val="120000"/>
              </a:lnSpc>
              <a:spcBef>
                <a:spcPct val="0"/>
              </a:spcBef>
              <a:spcAft>
                <a:spcPct val="0"/>
              </a:spcAft>
              <a:buClrTx/>
              <a:buSzTx/>
            </a:pPr>
            <a:r>
              <a:rPr lang="zh-CN" altLang="en-US" sz="16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请插入文本内容请插入文本内容</a:t>
            </a:r>
            <a:endParaRPr lang="en-GB" altLang="zh-CN" sz="16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1" name="Content Placeholder 2"/>
          <p:cNvSpPr txBox="1">
            <a:spLocks/>
          </p:cNvSpPr>
          <p:nvPr/>
        </p:nvSpPr>
        <p:spPr>
          <a:xfrm>
            <a:off x="6165872" y="4349951"/>
            <a:ext cx="1814345" cy="307777"/>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l" defTabSz="866943" fontAlgn="base">
              <a:spcBef>
                <a:spcPct val="0"/>
              </a:spcBef>
              <a:spcAft>
                <a:spcPct val="0"/>
              </a:spcAft>
              <a:buClrTx/>
              <a:buSzTx/>
            </a:pPr>
            <a:r>
              <a:rPr lang="zh-CN" altLang="en-US" sz="2000" b="1" dirty="0">
                <a:solidFill>
                  <a:prstClr val="white">
                    <a:alpha val="90000"/>
                  </a:prstClr>
                </a:solidFill>
                <a:latin typeface="Arial" panose="020B0604020202020204" pitchFamily="34" charset="0"/>
                <a:ea typeface="微软雅黑" panose="020B0503020204020204" pitchFamily="34" charset="-122"/>
                <a:sym typeface="Arial" panose="020B0604020202020204" pitchFamily="34" charset="0"/>
              </a:rPr>
              <a:t>请替换文字内容</a:t>
            </a:r>
          </a:p>
        </p:txBody>
      </p:sp>
      <p:sp>
        <p:nvSpPr>
          <p:cNvPr id="52" name="Content Placeholder 2"/>
          <p:cNvSpPr txBox="1">
            <a:spLocks/>
          </p:cNvSpPr>
          <p:nvPr/>
        </p:nvSpPr>
        <p:spPr>
          <a:xfrm>
            <a:off x="6165874" y="4804773"/>
            <a:ext cx="2049066" cy="565476"/>
          </a:xfrm>
          <a:prstGeom prst="rect">
            <a:avLst/>
          </a:prstGeom>
        </p:spPr>
        <p:txBody>
          <a:bodyPr vert="horz"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l" defTabSz="866943" fontAlgn="base">
              <a:lnSpc>
                <a:spcPct val="120000"/>
              </a:lnSpc>
              <a:spcBef>
                <a:spcPct val="0"/>
              </a:spcBef>
              <a:spcAft>
                <a:spcPct val="0"/>
              </a:spcAft>
              <a:buClrTx/>
              <a:buSzTx/>
            </a:pPr>
            <a:r>
              <a:rPr lang="zh-CN" altLang="en-US" sz="16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请插入文本内容请插入文本内容</a:t>
            </a:r>
            <a:endParaRPr lang="en-GB" altLang="zh-CN" sz="16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3" name="Content Placeholder 2"/>
          <p:cNvSpPr txBox="1">
            <a:spLocks/>
          </p:cNvSpPr>
          <p:nvPr/>
        </p:nvSpPr>
        <p:spPr>
          <a:xfrm>
            <a:off x="8548157" y="4349951"/>
            <a:ext cx="1952031" cy="307777"/>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l" defTabSz="866943" fontAlgn="base">
              <a:spcBef>
                <a:spcPct val="0"/>
              </a:spcBef>
              <a:spcAft>
                <a:spcPct val="0"/>
              </a:spcAft>
              <a:buClrTx/>
              <a:buSzTx/>
            </a:pPr>
            <a:r>
              <a:rPr lang="zh-CN" altLang="en-US" sz="2000" b="1" dirty="0">
                <a:solidFill>
                  <a:prstClr val="white">
                    <a:alpha val="90000"/>
                  </a:prstClr>
                </a:solidFill>
                <a:latin typeface="Arial" panose="020B0604020202020204" pitchFamily="34" charset="0"/>
                <a:ea typeface="微软雅黑" panose="020B0503020204020204" pitchFamily="34" charset="-122"/>
                <a:sym typeface="Arial" panose="020B0604020202020204" pitchFamily="34" charset="0"/>
              </a:rPr>
              <a:t>请替换文字内容</a:t>
            </a:r>
          </a:p>
        </p:txBody>
      </p:sp>
      <p:sp>
        <p:nvSpPr>
          <p:cNvPr id="54" name="Content Placeholder 2"/>
          <p:cNvSpPr txBox="1">
            <a:spLocks/>
          </p:cNvSpPr>
          <p:nvPr/>
        </p:nvSpPr>
        <p:spPr>
          <a:xfrm>
            <a:off x="8548159" y="4804773"/>
            <a:ext cx="2049066" cy="565476"/>
          </a:xfrm>
          <a:prstGeom prst="rect">
            <a:avLst/>
          </a:prstGeom>
        </p:spPr>
        <p:txBody>
          <a:bodyPr vert="horz"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l" defTabSz="866943" fontAlgn="base">
              <a:lnSpc>
                <a:spcPct val="120000"/>
              </a:lnSpc>
              <a:spcBef>
                <a:spcPct val="0"/>
              </a:spcBef>
              <a:spcAft>
                <a:spcPct val="0"/>
              </a:spcAft>
              <a:buClrTx/>
              <a:buSzTx/>
            </a:pPr>
            <a:r>
              <a:rPr lang="zh-CN" altLang="en-US" sz="16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请插入文本内容请插入文本内容</a:t>
            </a:r>
            <a:endParaRPr lang="en-GB" altLang="zh-CN" sz="16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extLst>
      <p:ext uri="{BB962C8B-B14F-4D97-AF65-F5344CB8AC3E}">
        <p14:creationId xmlns:p14="http://schemas.microsoft.com/office/powerpoint/2010/main" val="138323906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anim calcmode="lin" valueType="num">
                                      <p:cBhvr>
                                        <p:cTn id="19" dur="500" fill="hold"/>
                                        <p:tgtEl>
                                          <p:spTgt spid="4"/>
                                        </p:tgtEl>
                                        <p:attrNameLst>
                                          <p:attrName>ppt_x</p:attrName>
                                        </p:attrNameLst>
                                      </p:cBhvr>
                                      <p:tavLst>
                                        <p:tav tm="0">
                                          <p:val>
                                            <p:strVal val="#ppt_x"/>
                                          </p:val>
                                        </p:tav>
                                        <p:tav tm="100000">
                                          <p:val>
                                            <p:strVal val="#ppt_x"/>
                                          </p:val>
                                        </p:tav>
                                      </p:tavLst>
                                    </p:anim>
                                    <p:anim calcmode="lin" valueType="num">
                                      <p:cBhvr>
                                        <p:cTn id="20" dur="5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1550"/>
                            </p:stCondLst>
                            <p:childTnLst>
                              <p:par>
                                <p:cTn id="22" presetID="22" presetClass="entr" presetSubtype="8" fill="hold" grpId="0" nodeType="after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ipe(left)">
                                      <p:cBhvr>
                                        <p:cTn id="24" dur="500"/>
                                        <p:tgtEl>
                                          <p:spTgt spid="31"/>
                                        </p:tgtEl>
                                      </p:cBhvr>
                                    </p:animEffect>
                                  </p:childTnLst>
                                </p:cTn>
                              </p:par>
                            </p:childTnLst>
                          </p:cTn>
                        </p:par>
                        <p:par>
                          <p:cTn id="25" fill="hold">
                            <p:stCondLst>
                              <p:cond delay="2050"/>
                            </p:stCondLst>
                            <p:childTnLst>
                              <p:par>
                                <p:cTn id="26" presetID="45" presetClass="entr" presetSubtype="0" fill="hold" nodeType="after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1000"/>
                                        <p:tgtEl>
                                          <p:spTgt spid="35"/>
                                        </p:tgtEl>
                                      </p:cBhvr>
                                    </p:animEffect>
                                    <p:anim calcmode="lin" valueType="num">
                                      <p:cBhvr>
                                        <p:cTn id="29" dur="1000" fill="hold"/>
                                        <p:tgtEl>
                                          <p:spTgt spid="35"/>
                                        </p:tgtEl>
                                        <p:attrNameLst>
                                          <p:attrName>ppt_w</p:attrName>
                                        </p:attrNameLst>
                                      </p:cBhvr>
                                      <p:tavLst>
                                        <p:tav tm="0" fmla="#ppt_w*sin(2.5*pi*$)">
                                          <p:val>
                                            <p:fltVal val="0"/>
                                          </p:val>
                                        </p:tav>
                                        <p:tav tm="100000">
                                          <p:val>
                                            <p:fltVal val="1"/>
                                          </p:val>
                                        </p:tav>
                                      </p:tavLst>
                                    </p:anim>
                                    <p:anim calcmode="lin" valueType="num">
                                      <p:cBhvr>
                                        <p:cTn id="30" dur="1000" fill="hold"/>
                                        <p:tgtEl>
                                          <p:spTgt spid="35"/>
                                        </p:tgtEl>
                                        <p:attrNameLst>
                                          <p:attrName>ppt_h</p:attrName>
                                        </p:attrNameLst>
                                      </p:cBhvr>
                                      <p:tavLst>
                                        <p:tav tm="0">
                                          <p:val>
                                            <p:strVal val="#ppt_h"/>
                                          </p:val>
                                        </p:tav>
                                        <p:tav tm="100000">
                                          <p:val>
                                            <p:strVal val="#ppt_h"/>
                                          </p:val>
                                        </p:tav>
                                      </p:tavLst>
                                    </p:anim>
                                  </p:childTnLst>
                                </p:cTn>
                              </p:par>
                            </p:childTnLst>
                          </p:cTn>
                        </p:par>
                        <p:par>
                          <p:cTn id="31" fill="hold">
                            <p:stCondLst>
                              <p:cond delay="3050"/>
                            </p:stCondLst>
                            <p:childTnLst>
                              <p:par>
                                <p:cTn id="32" presetID="22" presetClass="entr" presetSubtype="8" fill="hold" grpId="0" nodeType="after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wipe(left)">
                                      <p:cBhvr>
                                        <p:cTn id="34" dur="500"/>
                                        <p:tgtEl>
                                          <p:spTgt spid="32"/>
                                        </p:tgtEl>
                                      </p:cBhvr>
                                    </p:animEffect>
                                  </p:childTnLst>
                                </p:cTn>
                              </p:par>
                            </p:childTnLst>
                          </p:cTn>
                        </p:par>
                        <p:par>
                          <p:cTn id="35" fill="hold">
                            <p:stCondLst>
                              <p:cond delay="3550"/>
                            </p:stCondLst>
                            <p:childTnLst>
                              <p:par>
                                <p:cTn id="36" presetID="45" presetClass="entr" presetSubtype="0" fill="hold" nodeType="after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1000"/>
                                        <p:tgtEl>
                                          <p:spTgt spid="38"/>
                                        </p:tgtEl>
                                      </p:cBhvr>
                                    </p:animEffect>
                                    <p:anim calcmode="lin" valueType="num">
                                      <p:cBhvr>
                                        <p:cTn id="39" dur="1000" fill="hold"/>
                                        <p:tgtEl>
                                          <p:spTgt spid="38"/>
                                        </p:tgtEl>
                                        <p:attrNameLst>
                                          <p:attrName>ppt_w</p:attrName>
                                        </p:attrNameLst>
                                      </p:cBhvr>
                                      <p:tavLst>
                                        <p:tav tm="0" fmla="#ppt_w*sin(2.5*pi*$)">
                                          <p:val>
                                            <p:fltVal val="0"/>
                                          </p:val>
                                        </p:tav>
                                        <p:tav tm="100000">
                                          <p:val>
                                            <p:fltVal val="1"/>
                                          </p:val>
                                        </p:tav>
                                      </p:tavLst>
                                    </p:anim>
                                    <p:anim calcmode="lin" valueType="num">
                                      <p:cBhvr>
                                        <p:cTn id="40" dur="1000" fill="hold"/>
                                        <p:tgtEl>
                                          <p:spTgt spid="38"/>
                                        </p:tgtEl>
                                        <p:attrNameLst>
                                          <p:attrName>ppt_h</p:attrName>
                                        </p:attrNameLst>
                                      </p:cBhvr>
                                      <p:tavLst>
                                        <p:tav tm="0">
                                          <p:val>
                                            <p:strVal val="#ppt_h"/>
                                          </p:val>
                                        </p:tav>
                                        <p:tav tm="100000">
                                          <p:val>
                                            <p:strVal val="#ppt_h"/>
                                          </p:val>
                                        </p:tav>
                                      </p:tavLst>
                                    </p:anim>
                                  </p:childTnLst>
                                </p:cTn>
                              </p:par>
                            </p:childTnLst>
                          </p:cTn>
                        </p:par>
                        <p:par>
                          <p:cTn id="41" fill="hold">
                            <p:stCondLst>
                              <p:cond delay="4550"/>
                            </p:stCondLst>
                            <p:childTnLst>
                              <p:par>
                                <p:cTn id="42" presetID="22" presetClass="entr" presetSubtype="8" fill="hold" grpId="0" nodeType="after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wipe(left)">
                                      <p:cBhvr>
                                        <p:cTn id="44" dur="500"/>
                                        <p:tgtEl>
                                          <p:spTgt spid="33"/>
                                        </p:tgtEl>
                                      </p:cBhvr>
                                    </p:animEffect>
                                  </p:childTnLst>
                                </p:cTn>
                              </p:par>
                            </p:childTnLst>
                          </p:cTn>
                        </p:par>
                        <p:par>
                          <p:cTn id="45" fill="hold">
                            <p:stCondLst>
                              <p:cond delay="5050"/>
                            </p:stCondLst>
                            <p:childTnLst>
                              <p:par>
                                <p:cTn id="46" presetID="45" presetClass="entr" presetSubtype="0" fill="hold" nodeType="after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fade">
                                      <p:cBhvr>
                                        <p:cTn id="48" dur="1000"/>
                                        <p:tgtEl>
                                          <p:spTgt spid="41"/>
                                        </p:tgtEl>
                                      </p:cBhvr>
                                    </p:animEffect>
                                    <p:anim calcmode="lin" valueType="num">
                                      <p:cBhvr>
                                        <p:cTn id="49" dur="1000" fill="hold"/>
                                        <p:tgtEl>
                                          <p:spTgt spid="41"/>
                                        </p:tgtEl>
                                        <p:attrNameLst>
                                          <p:attrName>ppt_w</p:attrName>
                                        </p:attrNameLst>
                                      </p:cBhvr>
                                      <p:tavLst>
                                        <p:tav tm="0" fmla="#ppt_w*sin(2.5*pi*$)">
                                          <p:val>
                                            <p:fltVal val="0"/>
                                          </p:val>
                                        </p:tav>
                                        <p:tav tm="100000">
                                          <p:val>
                                            <p:fltVal val="1"/>
                                          </p:val>
                                        </p:tav>
                                      </p:tavLst>
                                    </p:anim>
                                    <p:anim calcmode="lin" valueType="num">
                                      <p:cBhvr>
                                        <p:cTn id="50" dur="1000" fill="hold"/>
                                        <p:tgtEl>
                                          <p:spTgt spid="41"/>
                                        </p:tgtEl>
                                        <p:attrNameLst>
                                          <p:attrName>ppt_h</p:attrName>
                                        </p:attrNameLst>
                                      </p:cBhvr>
                                      <p:tavLst>
                                        <p:tav tm="0">
                                          <p:val>
                                            <p:strVal val="#ppt_h"/>
                                          </p:val>
                                        </p:tav>
                                        <p:tav tm="100000">
                                          <p:val>
                                            <p:strVal val="#ppt_h"/>
                                          </p:val>
                                        </p:tav>
                                      </p:tavLst>
                                    </p:anim>
                                  </p:childTnLst>
                                </p:cTn>
                              </p:par>
                            </p:childTnLst>
                          </p:cTn>
                        </p:par>
                        <p:par>
                          <p:cTn id="51" fill="hold">
                            <p:stCondLst>
                              <p:cond delay="6050"/>
                            </p:stCondLst>
                            <p:childTnLst>
                              <p:par>
                                <p:cTn id="52" presetID="22" presetClass="entr" presetSubtype="8" fill="hold" grpId="0" nodeType="after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wipe(left)">
                                      <p:cBhvr>
                                        <p:cTn id="54" dur="500"/>
                                        <p:tgtEl>
                                          <p:spTgt spid="34"/>
                                        </p:tgtEl>
                                      </p:cBhvr>
                                    </p:animEffect>
                                  </p:childTnLst>
                                </p:cTn>
                              </p:par>
                            </p:childTnLst>
                          </p:cTn>
                        </p:par>
                        <p:par>
                          <p:cTn id="55" fill="hold">
                            <p:stCondLst>
                              <p:cond delay="6550"/>
                            </p:stCondLst>
                            <p:childTnLst>
                              <p:par>
                                <p:cTn id="56" presetID="45" presetClass="entr" presetSubtype="0" fill="hold" nodeType="afterEffect">
                                  <p:stCondLst>
                                    <p:cond delay="0"/>
                                  </p:stCondLst>
                                  <p:childTnLst>
                                    <p:set>
                                      <p:cBhvr>
                                        <p:cTn id="57" dur="1" fill="hold">
                                          <p:stCondLst>
                                            <p:cond delay="0"/>
                                          </p:stCondLst>
                                        </p:cTn>
                                        <p:tgtEl>
                                          <p:spTgt spid="44"/>
                                        </p:tgtEl>
                                        <p:attrNameLst>
                                          <p:attrName>style.visibility</p:attrName>
                                        </p:attrNameLst>
                                      </p:cBhvr>
                                      <p:to>
                                        <p:strVal val="visible"/>
                                      </p:to>
                                    </p:set>
                                    <p:animEffect transition="in" filter="fade">
                                      <p:cBhvr>
                                        <p:cTn id="58" dur="1000"/>
                                        <p:tgtEl>
                                          <p:spTgt spid="44"/>
                                        </p:tgtEl>
                                      </p:cBhvr>
                                    </p:animEffect>
                                    <p:anim calcmode="lin" valueType="num">
                                      <p:cBhvr>
                                        <p:cTn id="59" dur="1000" fill="hold"/>
                                        <p:tgtEl>
                                          <p:spTgt spid="44"/>
                                        </p:tgtEl>
                                        <p:attrNameLst>
                                          <p:attrName>ppt_w</p:attrName>
                                        </p:attrNameLst>
                                      </p:cBhvr>
                                      <p:tavLst>
                                        <p:tav tm="0" fmla="#ppt_w*sin(2.5*pi*$)">
                                          <p:val>
                                            <p:fltVal val="0"/>
                                          </p:val>
                                        </p:tav>
                                        <p:tav tm="100000">
                                          <p:val>
                                            <p:fltVal val="1"/>
                                          </p:val>
                                        </p:tav>
                                      </p:tavLst>
                                    </p:anim>
                                    <p:anim calcmode="lin" valueType="num">
                                      <p:cBhvr>
                                        <p:cTn id="60" dur="1000" fill="hold"/>
                                        <p:tgtEl>
                                          <p:spTgt spid="44"/>
                                        </p:tgtEl>
                                        <p:attrNameLst>
                                          <p:attrName>ppt_h</p:attrName>
                                        </p:attrNameLst>
                                      </p:cBhvr>
                                      <p:tavLst>
                                        <p:tav tm="0">
                                          <p:val>
                                            <p:strVal val="#ppt_h"/>
                                          </p:val>
                                        </p:tav>
                                        <p:tav tm="100000">
                                          <p:val>
                                            <p:strVal val="#ppt_h"/>
                                          </p:val>
                                        </p:tav>
                                      </p:tavLst>
                                    </p:anim>
                                  </p:childTnLst>
                                </p:cTn>
                              </p:par>
                            </p:childTnLst>
                          </p:cTn>
                        </p:par>
                        <p:par>
                          <p:cTn id="61" fill="hold">
                            <p:stCondLst>
                              <p:cond delay="7550"/>
                            </p:stCondLst>
                            <p:childTnLst>
                              <p:par>
                                <p:cTn id="62" presetID="22" presetClass="entr" presetSubtype="8" fill="hold" grpId="0" nodeType="after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wipe(left)">
                                      <p:cBhvr>
                                        <p:cTn id="64" dur="750"/>
                                        <p:tgtEl>
                                          <p:spTgt spid="47"/>
                                        </p:tgtEl>
                                      </p:cBhvr>
                                    </p:animEffect>
                                  </p:childTnLst>
                                </p:cTn>
                              </p:par>
                            </p:childTnLst>
                          </p:cTn>
                        </p:par>
                        <p:par>
                          <p:cTn id="65" fill="hold">
                            <p:stCondLst>
                              <p:cond delay="8300"/>
                            </p:stCondLst>
                            <p:childTnLst>
                              <p:par>
                                <p:cTn id="66" presetID="22" presetClass="entr" presetSubtype="8" fill="hold" grpId="0" nodeType="afterEffect">
                                  <p:stCondLst>
                                    <p:cond delay="0"/>
                                  </p:stCondLst>
                                  <p:childTnLst>
                                    <p:set>
                                      <p:cBhvr>
                                        <p:cTn id="67" dur="1" fill="hold">
                                          <p:stCondLst>
                                            <p:cond delay="0"/>
                                          </p:stCondLst>
                                        </p:cTn>
                                        <p:tgtEl>
                                          <p:spTgt spid="48"/>
                                        </p:tgtEl>
                                        <p:attrNameLst>
                                          <p:attrName>style.visibility</p:attrName>
                                        </p:attrNameLst>
                                      </p:cBhvr>
                                      <p:to>
                                        <p:strVal val="visible"/>
                                      </p:to>
                                    </p:set>
                                    <p:animEffect transition="in" filter="wipe(left)">
                                      <p:cBhvr>
                                        <p:cTn id="68" dur="750"/>
                                        <p:tgtEl>
                                          <p:spTgt spid="48"/>
                                        </p:tgtEl>
                                      </p:cBhvr>
                                    </p:animEffect>
                                  </p:childTnLst>
                                </p:cTn>
                              </p:par>
                            </p:childTnLst>
                          </p:cTn>
                        </p:par>
                        <p:par>
                          <p:cTn id="69" fill="hold">
                            <p:stCondLst>
                              <p:cond delay="9050"/>
                            </p:stCondLst>
                            <p:childTnLst>
                              <p:par>
                                <p:cTn id="70" presetID="22" presetClass="entr" presetSubtype="8" fill="hold" grpId="0" nodeType="afterEffect">
                                  <p:stCondLst>
                                    <p:cond delay="0"/>
                                  </p:stCondLst>
                                  <p:childTnLst>
                                    <p:set>
                                      <p:cBhvr>
                                        <p:cTn id="71" dur="1" fill="hold">
                                          <p:stCondLst>
                                            <p:cond delay="0"/>
                                          </p:stCondLst>
                                        </p:cTn>
                                        <p:tgtEl>
                                          <p:spTgt spid="49"/>
                                        </p:tgtEl>
                                        <p:attrNameLst>
                                          <p:attrName>style.visibility</p:attrName>
                                        </p:attrNameLst>
                                      </p:cBhvr>
                                      <p:to>
                                        <p:strVal val="visible"/>
                                      </p:to>
                                    </p:set>
                                    <p:animEffect transition="in" filter="wipe(left)">
                                      <p:cBhvr>
                                        <p:cTn id="72" dur="750"/>
                                        <p:tgtEl>
                                          <p:spTgt spid="49"/>
                                        </p:tgtEl>
                                      </p:cBhvr>
                                    </p:animEffect>
                                  </p:childTnLst>
                                </p:cTn>
                              </p:par>
                            </p:childTnLst>
                          </p:cTn>
                        </p:par>
                        <p:par>
                          <p:cTn id="73" fill="hold">
                            <p:stCondLst>
                              <p:cond delay="9800"/>
                            </p:stCondLst>
                            <p:childTnLst>
                              <p:par>
                                <p:cTn id="74" presetID="22" presetClass="entr" presetSubtype="8" fill="hold" grpId="0" nodeType="afterEffect">
                                  <p:stCondLst>
                                    <p:cond delay="0"/>
                                  </p:stCondLst>
                                  <p:childTnLst>
                                    <p:set>
                                      <p:cBhvr>
                                        <p:cTn id="75" dur="1" fill="hold">
                                          <p:stCondLst>
                                            <p:cond delay="0"/>
                                          </p:stCondLst>
                                        </p:cTn>
                                        <p:tgtEl>
                                          <p:spTgt spid="50"/>
                                        </p:tgtEl>
                                        <p:attrNameLst>
                                          <p:attrName>style.visibility</p:attrName>
                                        </p:attrNameLst>
                                      </p:cBhvr>
                                      <p:to>
                                        <p:strVal val="visible"/>
                                      </p:to>
                                    </p:set>
                                    <p:animEffect transition="in" filter="wipe(left)">
                                      <p:cBhvr>
                                        <p:cTn id="76" dur="750"/>
                                        <p:tgtEl>
                                          <p:spTgt spid="50"/>
                                        </p:tgtEl>
                                      </p:cBhvr>
                                    </p:animEffect>
                                  </p:childTnLst>
                                </p:cTn>
                              </p:par>
                            </p:childTnLst>
                          </p:cTn>
                        </p:par>
                        <p:par>
                          <p:cTn id="77" fill="hold">
                            <p:stCondLst>
                              <p:cond delay="10550"/>
                            </p:stCondLst>
                            <p:childTnLst>
                              <p:par>
                                <p:cTn id="78" presetID="22" presetClass="entr" presetSubtype="8" fill="hold" grpId="0" nodeType="afterEffect">
                                  <p:stCondLst>
                                    <p:cond delay="0"/>
                                  </p:stCondLst>
                                  <p:childTnLst>
                                    <p:set>
                                      <p:cBhvr>
                                        <p:cTn id="79" dur="1" fill="hold">
                                          <p:stCondLst>
                                            <p:cond delay="0"/>
                                          </p:stCondLst>
                                        </p:cTn>
                                        <p:tgtEl>
                                          <p:spTgt spid="51"/>
                                        </p:tgtEl>
                                        <p:attrNameLst>
                                          <p:attrName>style.visibility</p:attrName>
                                        </p:attrNameLst>
                                      </p:cBhvr>
                                      <p:to>
                                        <p:strVal val="visible"/>
                                      </p:to>
                                    </p:set>
                                    <p:animEffect transition="in" filter="wipe(left)">
                                      <p:cBhvr>
                                        <p:cTn id="80" dur="750"/>
                                        <p:tgtEl>
                                          <p:spTgt spid="51"/>
                                        </p:tgtEl>
                                      </p:cBhvr>
                                    </p:animEffect>
                                  </p:childTnLst>
                                </p:cTn>
                              </p:par>
                            </p:childTnLst>
                          </p:cTn>
                        </p:par>
                        <p:par>
                          <p:cTn id="81" fill="hold">
                            <p:stCondLst>
                              <p:cond delay="11300"/>
                            </p:stCondLst>
                            <p:childTnLst>
                              <p:par>
                                <p:cTn id="82" presetID="22" presetClass="entr" presetSubtype="8" fill="hold" grpId="0" nodeType="afterEffect">
                                  <p:stCondLst>
                                    <p:cond delay="0"/>
                                  </p:stCondLst>
                                  <p:childTnLst>
                                    <p:set>
                                      <p:cBhvr>
                                        <p:cTn id="83" dur="1" fill="hold">
                                          <p:stCondLst>
                                            <p:cond delay="0"/>
                                          </p:stCondLst>
                                        </p:cTn>
                                        <p:tgtEl>
                                          <p:spTgt spid="52"/>
                                        </p:tgtEl>
                                        <p:attrNameLst>
                                          <p:attrName>style.visibility</p:attrName>
                                        </p:attrNameLst>
                                      </p:cBhvr>
                                      <p:to>
                                        <p:strVal val="visible"/>
                                      </p:to>
                                    </p:set>
                                    <p:animEffect transition="in" filter="wipe(left)">
                                      <p:cBhvr>
                                        <p:cTn id="84" dur="750"/>
                                        <p:tgtEl>
                                          <p:spTgt spid="52"/>
                                        </p:tgtEl>
                                      </p:cBhvr>
                                    </p:animEffect>
                                  </p:childTnLst>
                                </p:cTn>
                              </p:par>
                            </p:childTnLst>
                          </p:cTn>
                        </p:par>
                        <p:par>
                          <p:cTn id="85" fill="hold">
                            <p:stCondLst>
                              <p:cond delay="12050"/>
                            </p:stCondLst>
                            <p:childTnLst>
                              <p:par>
                                <p:cTn id="86" presetID="22" presetClass="entr" presetSubtype="8" fill="hold" grpId="0" nodeType="afterEffect">
                                  <p:stCondLst>
                                    <p:cond delay="0"/>
                                  </p:stCondLst>
                                  <p:childTnLst>
                                    <p:set>
                                      <p:cBhvr>
                                        <p:cTn id="87" dur="1" fill="hold">
                                          <p:stCondLst>
                                            <p:cond delay="0"/>
                                          </p:stCondLst>
                                        </p:cTn>
                                        <p:tgtEl>
                                          <p:spTgt spid="53"/>
                                        </p:tgtEl>
                                        <p:attrNameLst>
                                          <p:attrName>style.visibility</p:attrName>
                                        </p:attrNameLst>
                                      </p:cBhvr>
                                      <p:to>
                                        <p:strVal val="visible"/>
                                      </p:to>
                                    </p:set>
                                    <p:animEffect transition="in" filter="wipe(left)">
                                      <p:cBhvr>
                                        <p:cTn id="88" dur="750"/>
                                        <p:tgtEl>
                                          <p:spTgt spid="53"/>
                                        </p:tgtEl>
                                      </p:cBhvr>
                                    </p:animEffect>
                                  </p:childTnLst>
                                </p:cTn>
                              </p:par>
                            </p:childTnLst>
                          </p:cTn>
                        </p:par>
                        <p:par>
                          <p:cTn id="89" fill="hold">
                            <p:stCondLst>
                              <p:cond delay="12800"/>
                            </p:stCondLst>
                            <p:childTnLst>
                              <p:par>
                                <p:cTn id="90" presetID="22" presetClass="entr" presetSubtype="8" fill="hold" grpId="0" nodeType="afterEffect">
                                  <p:stCondLst>
                                    <p:cond delay="0"/>
                                  </p:stCondLst>
                                  <p:childTnLst>
                                    <p:set>
                                      <p:cBhvr>
                                        <p:cTn id="91" dur="1" fill="hold">
                                          <p:stCondLst>
                                            <p:cond delay="0"/>
                                          </p:stCondLst>
                                        </p:cTn>
                                        <p:tgtEl>
                                          <p:spTgt spid="54"/>
                                        </p:tgtEl>
                                        <p:attrNameLst>
                                          <p:attrName>style.visibility</p:attrName>
                                        </p:attrNameLst>
                                      </p:cBhvr>
                                      <p:to>
                                        <p:strVal val="visible"/>
                                      </p:to>
                                    </p:set>
                                    <p:animEffect transition="in" filter="wipe(left)">
                                      <p:cBhvr>
                                        <p:cTn id="92" dur="75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31" grpId="0" animBg="1"/>
      <p:bldP spid="32" grpId="0" animBg="1"/>
      <p:bldP spid="33" grpId="0" animBg="1"/>
      <p:bldP spid="34" grpId="0" animBg="1"/>
      <p:bldP spid="47" grpId="0"/>
      <p:bldP spid="48" grpId="0"/>
      <p:bldP spid="49" grpId="0"/>
      <p:bldP spid="50" grpId="0"/>
      <p:bldP spid="51" grpId="0"/>
      <p:bldP spid="52" grpId="0"/>
      <p:bldP spid="53" grpId="0"/>
      <p:bldP spid="5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500" y="104774"/>
            <a:ext cx="525938" cy="485775"/>
          </a:xfrm>
          <a:prstGeom prst="rect">
            <a:avLst/>
          </a:prstGeom>
        </p:spPr>
      </p:pic>
      <p:sp>
        <p:nvSpPr>
          <p:cNvPr id="3" name="文本框 37"/>
          <p:cNvSpPr txBox="1"/>
          <p:nvPr/>
        </p:nvSpPr>
        <p:spPr>
          <a:xfrm>
            <a:off x="681534" y="57440"/>
            <a:ext cx="4414572" cy="535866"/>
          </a:xfrm>
          <a:prstGeom prst="rect">
            <a:avLst/>
          </a:prstGeom>
          <a:noFill/>
        </p:spPr>
        <p:txBody>
          <a:bodyPr wrap="none" lIns="128539" tIns="64269" rIns="128539" bIns="64269" rtlCol="0">
            <a:spAutoFit/>
          </a:bodyPr>
          <a:lstStyle/>
          <a:p>
            <a:pPr defTabSz="1285286">
              <a:lnSpc>
                <a:spcPct val="120000"/>
              </a:lnSpc>
            </a:pPr>
            <a:r>
              <a:rPr lang="zh-CN" altLang="en-US" sz="2399" spc="300" dirty="0" smtClean="0">
                <a:solidFill>
                  <a:schemeClr val="bg1"/>
                </a:solidFill>
                <a:latin typeface="迷你简菱心" panose="02010609000101010101" pitchFamily="49" charset="-122"/>
                <a:ea typeface="迷你简菱心" panose="02010609000101010101" pitchFamily="49" charset="-122"/>
                <a:cs typeface="+mn-ea"/>
                <a:sym typeface="+mn-lt"/>
              </a:rPr>
              <a:t>一、请</a:t>
            </a:r>
            <a:r>
              <a:rPr lang="zh-CN" altLang="en-US" sz="2399" spc="300" dirty="0">
                <a:solidFill>
                  <a:schemeClr val="bg1"/>
                </a:solidFill>
                <a:latin typeface="迷你简菱心" panose="02010609000101010101" pitchFamily="49" charset="-122"/>
                <a:ea typeface="迷你简菱心" panose="02010609000101010101" pitchFamily="49" charset="-122"/>
                <a:cs typeface="+mn-ea"/>
                <a:sym typeface="+mn-lt"/>
              </a:rPr>
              <a:t>输入您的章节大标题</a:t>
            </a:r>
          </a:p>
        </p:txBody>
      </p:sp>
      <p:sp>
        <p:nvSpPr>
          <p:cNvPr id="4" name="文本框 38"/>
          <p:cNvSpPr txBox="1"/>
          <p:nvPr/>
        </p:nvSpPr>
        <p:spPr>
          <a:xfrm>
            <a:off x="623438" y="517959"/>
            <a:ext cx="6845494" cy="401727"/>
          </a:xfrm>
          <a:prstGeom prst="rect">
            <a:avLst/>
          </a:prstGeom>
          <a:noFill/>
        </p:spPr>
        <p:txBody>
          <a:bodyPr wrap="none" lIns="128539" tIns="64269" rIns="128539" bIns="64269" rtlCol="0">
            <a:spAutoFit/>
          </a:bodyPr>
          <a:lstStyle/>
          <a:p>
            <a:pPr defTabSz="1285286">
              <a:lnSpc>
                <a:spcPct val="120000"/>
              </a:lnSpc>
            </a:pPr>
            <a:r>
              <a:rPr lang="en-US" altLang="zh-CN" sz="1599" dirty="0">
                <a:solidFill>
                  <a:schemeClr val="bg1"/>
                </a:solidFill>
                <a:latin typeface="微软雅黑 Light" panose="020B0502040204020203" pitchFamily="34" charset="-122"/>
                <a:ea typeface="微软雅黑 Light" panose="020B0502040204020203" pitchFamily="34" charset="-122"/>
                <a:cs typeface="+mn-ea"/>
                <a:sym typeface="+mn-lt"/>
              </a:rPr>
              <a:t>Click here to edit the content you want to recommend that you use the</a:t>
            </a:r>
          </a:p>
        </p:txBody>
      </p:sp>
      <p:grpSp>
        <p:nvGrpSpPr>
          <p:cNvPr id="5" name="组合 4"/>
          <p:cNvGrpSpPr/>
          <p:nvPr/>
        </p:nvGrpSpPr>
        <p:grpSpPr>
          <a:xfrm>
            <a:off x="4862131" y="1641633"/>
            <a:ext cx="2953584" cy="4340248"/>
            <a:chOff x="4486886" y="1601594"/>
            <a:chExt cx="3357563" cy="4933890"/>
          </a:xfrm>
          <a:solidFill>
            <a:schemeClr val="bg1"/>
          </a:solidFill>
        </p:grpSpPr>
        <p:sp>
          <p:nvSpPr>
            <p:cNvPr id="6" name="Freeform 6"/>
            <p:cNvSpPr>
              <a:spLocks/>
            </p:cNvSpPr>
            <p:nvPr/>
          </p:nvSpPr>
          <p:spPr bwMode="auto">
            <a:xfrm flipH="1">
              <a:off x="5705036" y="6173356"/>
              <a:ext cx="893867" cy="192303"/>
            </a:xfrm>
            <a:custGeom>
              <a:avLst/>
              <a:gdLst>
                <a:gd name="T0" fmla="*/ 20 w 23"/>
                <a:gd name="T1" fmla="*/ 0 h 5"/>
                <a:gd name="T2" fmla="*/ 3 w 23"/>
                <a:gd name="T3" fmla="*/ 0 h 5"/>
                <a:gd name="T4" fmla="*/ 0 w 23"/>
                <a:gd name="T5" fmla="*/ 2 h 5"/>
                <a:gd name="T6" fmla="*/ 3 w 23"/>
                <a:gd name="T7" fmla="*/ 5 h 5"/>
                <a:gd name="T8" fmla="*/ 20 w 23"/>
                <a:gd name="T9" fmla="*/ 5 h 5"/>
                <a:gd name="T10" fmla="*/ 23 w 23"/>
                <a:gd name="T11" fmla="*/ 2 h 5"/>
                <a:gd name="T12" fmla="*/ 20 w 23"/>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23" h="5">
                  <a:moveTo>
                    <a:pt x="20" y="0"/>
                  </a:moveTo>
                  <a:cubicBezTo>
                    <a:pt x="3" y="0"/>
                    <a:pt x="3" y="0"/>
                    <a:pt x="3" y="0"/>
                  </a:cubicBezTo>
                  <a:cubicBezTo>
                    <a:pt x="1" y="0"/>
                    <a:pt x="0" y="1"/>
                    <a:pt x="0" y="2"/>
                  </a:cubicBezTo>
                  <a:cubicBezTo>
                    <a:pt x="0" y="4"/>
                    <a:pt x="1" y="5"/>
                    <a:pt x="3" y="5"/>
                  </a:cubicBezTo>
                  <a:cubicBezTo>
                    <a:pt x="20" y="5"/>
                    <a:pt x="20" y="5"/>
                    <a:pt x="20" y="5"/>
                  </a:cubicBezTo>
                  <a:cubicBezTo>
                    <a:pt x="22" y="5"/>
                    <a:pt x="23" y="4"/>
                    <a:pt x="23" y="2"/>
                  </a:cubicBezTo>
                  <a:cubicBezTo>
                    <a:pt x="23" y="1"/>
                    <a:pt x="22" y="0"/>
                    <a:pt x="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sz="1351">
                <a:solidFill>
                  <a:prstClr val="white"/>
                </a:solidFill>
              </a:endParaRPr>
            </a:p>
          </p:txBody>
        </p:sp>
        <p:sp>
          <p:nvSpPr>
            <p:cNvPr id="7" name="Freeform 24"/>
            <p:cNvSpPr/>
            <p:nvPr/>
          </p:nvSpPr>
          <p:spPr>
            <a:xfrm flipH="1">
              <a:off x="5470749" y="5736098"/>
              <a:ext cx="1362439" cy="397176"/>
            </a:xfrm>
            <a:custGeom>
              <a:avLst/>
              <a:gdLst>
                <a:gd name="connsiteX0" fmla="*/ 0 w 2645228"/>
                <a:gd name="connsiteY0" fmla="*/ 0 h 496975"/>
                <a:gd name="connsiteX1" fmla="*/ 2645228 w 2645228"/>
                <a:gd name="connsiteY1" fmla="*/ 0 h 496975"/>
                <a:gd name="connsiteX2" fmla="*/ 2645228 w 2645228"/>
                <a:gd name="connsiteY2" fmla="*/ 56095 h 496975"/>
                <a:gd name="connsiteX3" fmla="*/ 2204348 w 2645228"/>
                <a:gd name="connsiteY3" fmla="*/ 496975 h 496975"/>
                <a:gd name="connsiteX4" fmla="*/ 440880 w 2645228"/>
                <a:gd name="connsiteY4" fmla="*/ 496975 h 496975"/>
                <a:gd name="connsiteX5" fmla="*/ 0 w 2645228"/>
                <a:gd name="connsiteY5" fmla="*/ 56095 h 496975"/>
                <a:gd name="connsiteX6" fmla="*/ 0 w 2645228"/>
                <a:gd name="connsiteY6" fmla="*/ 0 h 496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228" h="496975">
                  <a:moveTo>
                    <a:pt x="0" y="0"/>
                  </a:moveTo>
                  <a:lnTo>
                    <a:pt x="2645228" y="0"/>
                  </a:lnTo>
                  <a:lnTo>
                    <a:pt x="2645228" y="56095"/>
                  </a:lnTo>
                  <a:cubicBezTo>
                    <a:pt x="2645228" y="299586"/>
                    <a:pt x="2447839" y="496975"/>
                    <a:pt x="2204348" y="496975"/>
                  </a:cubicBezTo>
                  <a:lnTo>
                    <a:pt x="440880" y="496975"/>
                  </a:lnTo>
                  <a:cubicBezTo>
                    <a:pt x="197389" y="496975"/>
                    <a:pt x="0" y="299586"/>
                    <a:pt x="0" y="56095"/>
                  </a:cubicBez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8" name="Freeform 25"/>
            <p:cNvSpPr/>
            <p:nvPr/>
          </p:nvSpPr>
          <p:spPr>
            <a:xfrm flipH="1">
              <a:off x="5848087" y="6405742"/>
              <a:ext cx="607766" cy="129742"/>
            </a:xfrm>
            <a:custGeom>
              <a:avLst/>
              <a:gdLst>
                <a:gd name="connsiteX0" fmla="*/ 0 w 694404"/>
                <a:gd name="connsiteY0" fmla="*/ 0 h 288475"/>
                <a:gd name="connsiteX1" fmla="*/ 694404 w 694404"/>
                <a:gd name="connsiteY1" fmla="*/ 0 h 288475"/>
                <a:gd name="connsiteX2" fmla="*/ 693800 w 694404"/>
                <a:gd name="connsiteY2" fmla="*/ 5989 h 288475"/>
                <a:gd name="connsiteX3" fmla="*/ 347202 w 694404"/>
                <a:gd name="connsiteY3" fmla="*/ 288475 h 288475"/>
                <a:gd name="connsiteX4" fmla="*/ 604 w 694404"/>
                <a:gd name="connsiteY4" fmla="*/ 5989 h 288475"/>
                <a:gd name="connsiteX5" fmla="*/ 0 w 694404"/>
                <a:gd name="connsiteY5" fmla="*/ 0 h 28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4404" h="288475">
                  <a:moveTo>
                    <a:pt x="0" y="0"/>
                  </a:moveTo>
                  <a:lnTo>
                    <a:pt x="694404" y="0"/>
                  </a:lnTo>
                  <a:lnTo>
                    <a:pt x="693800" y="5989"/>
                  </a:lnTo>
                  <a:cubicBezTo>
                    <a:pt x="660811" y="167204"/>
                    <a:pt x="518169" y="288475"/>
                    <a:pt x="347202" y="288475"/>
                  </a:cubicBezTo>
                  <a:cubicBezTo>
                    <a:pt x="176235" y="288475"/>
                    <a:pt x="33593" y="167204"/>
                    <a:pt x="604" y="5989"/>
                  </a:cubicBez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9" name="Freeform 5"/>
            <p:cNvSpPr>
              <a:spLocks/>
            </p:cNvSpPr>
            <p:nvPr/>
          </p:nvSpPr>
          <p:spPr bwMode="auto">
            <a:xfrm>
              <a:off x="6042636" y="4968682"/>
              <a:ext cx="177800" cy="525463"/>
            </a:xfrm>
            <a:custGeom>
              <a:avLst/>
              <a:gdLst>
                <a:gd name="T0" fmla="*/ 77 w 112"/>
                <a:gd name="T1" fmla="*/ 270 h 331"/>
                <a:gd name="T2" fmla="*/ 44 w 112"/>
                <a:gd name="T3" fmla="*/ 331 h 331"/>
                <a:gd name="T4" fmla="*/ 15 w 112"/>
                <a:gd name="T5" fmla="*/ 328 h 331"/>
                <a:gd name="T6" fmla="*/ 0 w 112"/>
                <a:gd name="T7" fmla="*/ 261 h 331"/>
                <a:gd name="T8" fmla="*/ 35 w 112"/>
                <a:gd name="T9" fmla="*/ 0 h 331"/>
                <a:gd name="T10" fmla="*/ 112 w 112"/>
                <a:gd name="T11" fmla="*/ 11 h 331"/>
                <a:gd name="T12" fmla="*/ 77 w 112"/>
                <a:gd name="T13" fmla="*/ 270 h 331"/>
              </a:gdLst>
              <a:ahLst/>
              <a:cxnLst>
                <a:cxn ang="0">
                  <a:pos x="T0" y="T1"/>
                </a:cxn>
                <a:cxn ang="0">
                  <a:pos x="T2" y="T3"/>
                </a:cxn>
                <a:cxn ang="0">
                  <a:pos x="T4" y="T5"/>
                </a:cxn>
                <a:cxn ang="0">
                  <a:pos x="T6" y="T7"/>
                </a:cxn>
                <a:cxn ang="0">
                  <a:pos x="T8" y="T9"/>
                </a:cxn>
                <a:cxn ang="0">
                  <a:pos x="T10" y="T11"/>
                </a:cxn>
                <a:cxn ang="0">
                  <a:pos x="T12" y="T13"/>
                </a:cxn>
              </a:cxnLst>
              <a:rect l="0" t="0" r="r" b="b"/>
              <a:pathLst>
                <a:path w="112" h="331">
                  <a:moveTo>
                    <a:pt x="77" y="270"/>
                  </a:moveTo>
                  <a:lnTo>
                    <a:pt x="44" y="331"/>
                  </a:lnTo>
                  <a:lnTo>
                    <a:pt x="15" y="328"/>
                  </a:lnTo>
                  <a:lnTo>
                    <a:pt x="0" y="261"/>
                  </a:lnTo>
                  <a:lnTo>
                    <a:pt x="35" y="0"/>
                  </a:lnTo>
                  <a:lnTo>
                    <a:pt x="112" y="11"/>
                  </a:lnTo>
                  <a:lnTo>
                    <a:pt x="77" y="2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sp>
          <p:nvSpPr>
            <p:cNvPr id="10" name="Freeform 6"/>
            <p:cNvSpPr>
              <a:spLocks/>
            </p:cNvSpPr>
            <p:nvPr/>
          </p:nvSpPr>
          <p:spPr bwMode="auto">
            <a:xfrm>
              <a:off x="6093436" y="4875019"/>
              <a:ext cx="139700" cy="161925"/>
            </a:xfrm>
            <a:custGeom>
              <a:avLst/>
              <a:gdLst>
                <a:gd name="T0" fmla="*/ 58 w 64"/>
                <a:gd name="T1" fmla="*/ 48 h 74"/>
                <a:gd name="T2" fmla="*/ 27 w 64"/>
                <a:gd name="T3" fmla="*/ 72 h 74"/>
                <a:gd name="T4" fmla="*/ 26 w 64"/>
                <a:gd name="T5" fmla="*/ 72 h 74"/>
                <a:gd name="T6" fmla="*/ 2 w 64"/>
                <a:gd name="T7" fmla="*/ 41 h 74"/>
                <a:gd name="T8" fmla="*/ 6 w 64"/>
                <a:gd name="T9" fmla="*/ 15 h 74"/>
                <a:gd name="T10" fmla="*/ 35 w 64"/>
                <a:gd name="T11" fmla="*/ 7 h 74"/>
                <a:gd name="T12" fmla="*/ 36 w 64"/>
                <a:gd name="T13" fmla="*/ 7 h 74"/>
                <a:gd name="T14" fmla="*/ 62 w 64"/>
                <a:gd name="T15" fmla="*/ 22 h 74"/>
                <a:gd name="T16" fmla="*/ 58 w 64"/>
                <a:gd name="T17"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74">
                  <a:moveTo>
                    <a:pt x="58" y="48"/>
                  </a:moveTo>
                  <a:cubicBezTo>
                    <a:pt x="56" y="63"/>
                    <a:pt x="42" y="74"/>
                    <a:pt x="27" y="72"/>
                  </a:cubicBezTo>
                  <a:cubicBezTo>
                    <a:pt x="26" y="72"/>
                    <a:pt x="26" y="72"/>
                    <a:pt x="26" y="72"/>
                  </a:cubicBezTo>
                  <a:cubicBezTo>
                    <a:pt x="11" y="70"/>
                    <a:pt x="0" y="56"/>
                    <a:pt x="2" y="41"/>
                  </a:cubicBezTo>
                  <a:cubicBezTo>
                    <a:pt x="6" y="15"/>
                    <a:pt x="6" y="15"/>
                    <a:pt x="6" y="15"/>
                  </a:cubicBezTo>
                  <a:cubicBezTo>
                    <a:pt x="8" y="0"/>
                    <a:pt x="20" y="5"/>
                    <a:pt x="35" y="7"/>
                  </a:cubicBezTo>
                  <a:cubicBezTo>
                    <a:pt x="36" y="7"/>
                    <a:pt x="36" y="7"/>
                    <a:pt x="36" y="7"/>
                  </a:cubicBezTo>
                  <a:cubicBezTo>
                    <a:pt x="51" y="9"/>
                    <a:pt x="64" y="7"/>
                    <a:pt x="62" y="22"/>
                  </a:cubicBezTo>
                  <a:lnTo>
                    <a:pt x="58"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sp>
          <p:nvSpPr>
            <p:cNvPr id="11" name="Freeform 7"/>
            <p:cNvSpPr>
              <a:spLocks/>
            </p:cNvSpPr>
            <p:nvPr/>
          </p:nvSpPr>
          <p:spPr bwMode="auto">
            <a:xfrm>
              <a:off x="6077561" y="4933757"/>
              <a:ext cx="152400" cy="147638"/>
            </a:xfrm>
            <a:custGeom>
              <a:avLst/>
              <a:gdLst>
                <a:gd name="T0" fmla="*/ 85 w 96"/>
                <a:gd name="T1" fmla="*/ 93 h 93"/>
                <a:gd name="T2" fmla="*/ 0 w 96"/>
                <a:gd name="T3" fmla="*/ 81 h 93"/>
                <a:gd name="T4" fmla="*/ 11 w 96"/>
                <a:gd name="T5" fmla="*/ 0 h 93"/>
                <a:gd name="T6" fmla="*/ 96 w 96"/>
                <a:gd name="T7" fmla="*/ 12 h 93"/>
                <a:gd name="T8" fmla="*/ 85 w 96"/>
                <a:gd name="T9" fmla="*/ 93 h 93"/>
              </a:gdLst>
              <a:ahLst/>
              <a:cxnLst>
                <a:cxn ang="0">
                  <a:pos x="T0" y="T1"/>
                </a:cxn>
                <a:cxn ang="0">
                  <a:pos x="T2" y="T3"/>
                </a:cxn>
                <a:cxn ang="0">
                  <a:pos x="T4" y="T5"/>
                </a:cxn>
                <a:cxn ang="0">
                  <a:pos x="T6" y="T7"/>
                </a:cxn>
                <a:cxn ang="0">
                  <a:pos x="T8" y="T9"/>
                </a:cxn>
              </a:cxnLst>
              <a:rect l="0" t="0" r="r" b="b"/>
              <a:pathLst>
                <a:path w="96" h="93">
                  <a:moveTo>
                    <a:pt x="85" y="93"/>
                  </a:moveTo>
                  <a:lnTo>
                    <a:pt x="0" y="81"/>
                  </a:lnTo>
                  <a:lnTo>
                    <a:pt x="11" y="0"/>
                  </a:lnTo>
                  <a:lnTo>
                    <a:pt x="96" y="12"/>
                  </a:lnTo>
                  <a:lnTo>
                    <a:pt x="85"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sp>
          <p:nvSpPr>
            <p:cNvPr id="12" name="Freeform 8"/>
            <p:cNvSpPr>
              <a:spLocks/>
            </p:cNvSpPr>
            <p:nvPr/>
          </p:nvSpPr>
          <p:spPr bwMode="auto">
            <a:xfrm>
              <a:off x="6066449" y="5475094"/>
              <a:ext cx="46038" cy="76200"/>
            </a:xfrm>
            <a:custGeom>
              <a:avLst/>
              <a:gdLst>
                <a:gd name="T0" fmla="*/ 0 w 21"/>
                <a:gd name="T1" fmla="*/ 5 h 35"/>
                <a:gd name="T2" fmla="*/ 5 w 21"/>
                <a:gd name="T3" fmla="*/ 26 h 35"/>
                <a:gd name="T4" fmla="*/ 21 w 21"/>
                <a:gd name="T5" fmla="*/ 9 h 35"/>
                <a:gd name="T6" fmla="*/ 0 w 21"/>
                <a:gd name="T7" fmla="*/ 5 h 35"/>
              </a:gdLst>
              <a:ahLst/>
              <a:cxnLst>
                <a:cxn ang="0">
                  <a:pos x="T0" y="T1"/>
                </a:cxn>
                <a:cxn ang="0">
                  <a:pos x="T2" y="T3"/>
                </a:cxn>
                <a:cxn ang="0">
                  <a:pos x="T4" y="T5"/>
                </a:cxn>
                <a:cxn ang="0">
                  <a:pos x="T6" y="T7"/>
                </a:cxn>
              </a:cxnLst>
              <a:rect l="0" t="0" r="r" b="b"/>
              <a:pathLst>
                <a:path w="21" h="35">
                  <a:moveTo>
                    <a:pt x="0" y="5"/>
                  </a:moveTo>
                  <a:cubicBezTo>
                    <a:pt x="0" y="5"/>
                    <a:pt x="3" y="22"/>
                    <a:pt x="5" y="26"/>
                  </a:cubicBezTo>
                  <a:cubicBezTo>
                    <a:pt x="6" y="31"/>
                    <a:pt x="9" y="35"/>
                    <a:pt x="21" y="9"/>
                  </a:cubicBezTo>
                  <a:cubicBezTo>
                    <a:pt x="21" y="9"/>
                    <a:pt x="13" y="0"/>
                    <a:pt x="0"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sp>
          <p:nvSpPr>
            <p:cNvPr id="13" name="Freeform 9"/>
            <p:cNvSpPr>
              <a:spLocks/>
            </p:cNvSpPr>
            <p:nvPr/>
          </p:nvSpPr>
          <p:spPr bwMode="auto">
            <a:xfrm>
              <a:off x="6226786" y="4967094"/>
              <a:ext cx="176213" cy="525463"/>
            </a:xfrm>
            <a:custGeom>
              <a:avLst/>
              <a:gdLst>
                <a:gd name="T0" fmla="*/ 75 w 111"/>
                <a:gd name="T1" fmla="*/ 269 h 331"/>
                <a:gd name="T2" fmla="*/ 44 w 111"/>
                <a:gd name="T3" fmla="*/ 331 h 331"/>
                <a:gd name="T4" fmla="*/ 15 w 111"/>
                <a:gd name="T5" fmla="*/ 326 h 331"/>
                <a:gd name="T6" fmla="*/ 0 w 111"/>
                <a:gd name="T7" fmla="*/ 259 h 331"/>
                <a:gd name="T8" fmla="*/ 34 w 111"/>
                <a:gd name="T9" fmla="*/ 0 h 331"/>
                <a:gd name="T10" fmla="*/ 111 w 111"/>
                <a:gd name="T11" fmla="*/ 9 h 331"/>
                <a:gd name="T12" fmla="*/ 75 w 111"/>
                <a:gd name="T13" fmla="*/ 269 h 331"/>
              </a:gdLst>
              <a:ahLst/>
              <a:cxnLst>
                <a:cxn ang="0">
                  <a:pos x="T0" y="T1"/>
                </a:cxn>
                <a:cxn ang="0">
                  <a:pos x="T2" y="T3"/>
                </a:cxn>
                <a:cxn ang="0">
                  <a:pos x="T4" y="T5"/>
                </a:cxn>
                <a:cxn ang="0">
                  <a:pos x="T6" y="T7"/>
                </a:cxn>
                <a:cxn ang="0">
                  <a:pos x="T8" y="T9"/>
                </a:cxn>
                <a:cxn ang="0">
                  <a:pos x="T10" y="T11"/>
                </a:cxn>
                <a:cxn ang="0">
                  <a:pos x="T12" y="T13"/>
                </a:cxn>
              </a:cxnLst>
              <a:rect l="0" t="0" r="r" b="b"/>
              <a:pathLst>
                <a:path w="111" h="331">
                  <a:moveTo>
                    <a:pt x="75" y="269"/>
                  </a:moveTo>
                  <a:lnTo>
                    <a:pt x="44" y="331"/>
                  </a:lnTo>
                  <a:lnTo>
                    <a:pt x="15" y="326"/>
                  </a:lnTo>
                  <a:lnTo>
                    <a:pt x="0" y="259"/>
                  </a:lnTo>
                  <a:lnTo>
                    <a:pt x="34" y="0"/>
                  </a:lnTo>
                  <a:lnTo>
                    <a:pt x="111" y="9"/>
                  </a:lnTo>
                  <a:lnTo>
                    <a:pt x="75" y="2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sp>
          <p:nvSpPr>
            <p:cNvPr id="14" name="Freeform 10"/>
            <p:cNvSpPr>
              <a:spLocks/>
            </p:cNvSpPr>
            <p:nvPr/>
          </p:nvSpPr>
          <p:spPr bwMode="auto">
            <a:xfrm>
              <a:off x="6275999" y="4870257"/>
              <a:ext cx="139700" cy="161925"/>
            </a:xfrm>
            <a:custGeom>
              <a:avLst/>
              <a:gdLst>
                <a:gd name="T0" fmla="*/ 58 w 64"/>
                <a:gd name="T1" fmla="*/ 48 h 74"/>
                <a:gd name="T2" fmla="*/ 27 w 64"/>
                <a:gd name="T3" fmla="*/ 72 h 74"/>
                <a:gd name="T4" fmla="*/ 26 w 64"/>
                <a:gd name="T5" fmla="*/ 72 h 74"/>
                <a:gd name="T6" fmla="*/ 2 w 64"/>
                <a:gd name="T7" fmla="*/ 41 h 74"/>
                <a:gd name="T8" fmla="*/ 6 w 64"/>
                <a:gd name="T9" fmla="*/ 15 h 74"/>
                <a:gd name="T10" fmla="*/ 35 w 64"/>
                <a:gd name="T11" fmla="*/ 7 h 74"/>
                <a:gd name="T12" fmla="*/ 36 w 64"/>
                <a:gd name="T13" fmla="*/ 7 h 74"/>
                <a:gd name="T14" fmla="*/ 61 w 64"/>
                <a:gd name="T15" fmla="*/ 23 h 74"/>
                <a:gd name="T16" fmla="*/ 58 w 64"/>
                <a:gd name="T17"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74">
                  <a:moveTo>
                    <a:pt x="58" y="48"/>
                  </a:moveTo>
                  <a:cubicBezTo>
                    <a:pt x="56" y="64"/>
                    <a:pt x="42" y="74"/>
                    <a:pt x="27" y="72"/>
                  </a:cubicBezTo>
                  <a:cubicBezTo>
                    <a:pt x="26" y="72"/>
                    <a:pt x="26" y="72"/>
                    <a:pt x="26" y="72"/>
                  </a:cubicBezTo>
                  <a:cubicBezTo>
                    <a:pt x="11" y="70"/>
                    <a:pt x="0" y="56"/>
                    <a:pt x="2" y="41"/>
                  </a:cubicBezTo>
                  <a:cubicBezTo>
                    <a:pt x="6" y="15"/>
                    <a:pt x="6" y="15"/>
                    <a:pt x="6" y="15"/>
                  </a:cubicBezTo>
                  <a:cubicBezTo>
                    <a:pt x="8" y="0"/>
                    <a:pt x="20" y="5"/>
                    <a:pt x="35" y="7"/>
                  </a:cubicBezTo>
                  <a:cubicBezTo>
                    <a:pt x="36" y="7"/>
                    <a:pt x="36" y="7"/>
                    <a:pt x="36" y="7"/>
                  </a:cubicBezTo>
                  <a:cubicBezTo>
                    <a:pt x="51" y="9"/>
                    <a:pt x="64" y="7"/>
                    <a:pt x="61" y="23"/>
                  </a:cubicBezTo>
                  <a:lnTo>
                    <a:pt x="58"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sp>
          <p:nvSpPr>
            <p:cNvPr id="15" name="Freeform 11"/>
            <p:cNvSpPr>
              <a:spLocks/>
            </p:cNvSpPr>
            <p:nvPr/>
          </p:nvSpPr>
          <p:spPr bwMode="auto">
            <a:xfrm>
              <a:off x="6261711" y="4932169"/>
              <a:ext cx="152400" cy="146050"/>
            </a:xfrm>
            <a:custGeom>
              <a:avLst/>
              <a:gdLst>
                <a:gd name="T0" fmla="*/ 85 w 96"/>
                <a:gd name="T1" fmla="*/ 92 h 92"/>
                <a:gd name="T2" fmla="*/ 0 w 96"/>
                <a:gd name="T3" fmla="*/ 81 h 92"/>
                <a:gd name="T4" fmla="*/ 11 w 96"/>
                <a:gd name="T5" fmla="*/ 0 h 92"/>
                <a:gd name="T6" fmla="*/ 96 w 96"/>
                <a:gd name="T7" fmla="*/ 11 h 92"/>
                <a:gd name="T8" fmla="*/ 85 w 96"/>
                <a:gd name="T9" fmla="*/ 92 h 92"/>
              </a:gdLst>
              <a:ahLst/>
              <a:cxnLst>
                <a:cxn ang="0">
                  <a:pos x="T0" y="T1"/>
                </a:cxn>
                <a:cxn ang="0">
                  <a:pos x="T2" y="T3"/>
                </a:cxn>
                <a:cxn ang="0">
                  <a:pos x="T4" y="T5"/>
                </a:cxn>
                <a:cxn ang="0">
                  <a:pos x="T6" y="T7"/>
                </a:cxn>
                <a:cxn ang="0">
                  <a:pos x="T8" y="T9"/>
                </a:cxn>
              </a:cxnLst>
              <a:rect l="0" t="0" r="r" b="b"/>
              <a:pathLst>
                <a:path w="96" h="92">
                  <a:moveTo>
                    <a:pt x="85" y="92"/>
                  </a:moveTo>
                  <a:lnTo>
                    <a:pt x="0" y="81"/>
                  </a:lnTo>
                  <a:lnTo>
                    <a:pt x="11" y="0"/>
                  </a:lnTo>
                  <a:lnTo>
                    <a:pt x="96" y="11"/>
                  </a:lnTo>
                  <a:lnTo>
                    <a:pt x="85"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sp>
          <p:nvSpPr>
            <p:cNvPr id="16" name="Freeform 12"/>
            <p:cNvSpPr>
              <a:spLocks/>
            </p:cNvSpPr>
            <p:nvPr/>
          </p:nvSpPr>
          <p:spPr bwMode="auto">
            <a:xfrm>
              <a:off x="6250599" y="5470332"/>
              <a:ext cx="46038" cy="76200"/>
            </a:xfrm>
            <a:custGeom>
              <a:avLst/>
              <a:gdLst>
                <a:gd name="T0" fmla="*/ 0 w 21"/>
                <a:gd name="T1" fmla="*/ 6 h 35"/>
                <a:gd name="T2" fmla="*/ 5 w 21"/>
                <a:gd name="T3" fmla="*/ 27 h 35"/>
                <a:gd name="T4" fmla="*/ 21 w 21"/>
                <a:gd name="T5" fmla="*/ 10 h 35"/>
                <a:gd name="T6" fmla="*/ 0 w 21"/>
                <a:gd name="T7" fmla="*/ 6 h 35"/>
              </a:gdLst>
              <a:ahLst/>
              <a:cxnLst>
                <a:cxn ang="0">
                  <a:pos x="T0" y="T1"/>
                </a:cxn>
                <a:cxn ang="0">
                  <a:pos x="T2" y="T3"/>
                </a:cxn>
                <a:cxn ang="0">
                  <a:pos x="T4" y="T5"/>
                </a:cxn>
                <a:cxn ang="0">
                  <a:pos x="T6" y="T7"/>
                </a:cxn>
              </a:cxnLst>
              <a:rect l="0" t="0" r="r" b="b"/>
              <a:pathLst>
                <a:path w="21" h="35">
                  <a:moveTo>
                    <a:pt x="0" y="6"/>
                  </a:moveTo>
                  <a:cubicBezTo>
                    <a:pt x="0" y="6"/>
                    <a:pt x="3" y="22"/>
                    <a:pt x="5" y="27"/>
                  </a:cubicBezTo>
                  <a:cubicBezTo>
                    <a:pt x="6" y="31"/>
                    <a:pt x="9" y="35"/>
                    <a:pt x="21" y="10"/>
                  </a:cubicBezTo>
                  <a:cubicBezTo>
                    <a:pt x="21" y="10"/>
                    <a:pt x="13" y="0"/>
                    <a:pt x="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sp>
          <p:nvSpPr>
            <p:cNvPr id="17" name="Freeform 13"/>
            <p:cNvSpPr>
              <a:spLocks/>
            </p:cNvSpPr>
            <p:nvPr/>
          </p:nvSpPr>
          <p:spPr bwMode="auto">
            <a:xfrm>
              <a:off x="6387124" y="4970269"/>
              <a:ext cx="41275" cy="266700"/>
            </a:xfrm>
            <a:custGeom>
              <a:avLst/>
              <a:gdLst>
                <a:gd name="T0" fmla="*/ 4 w 19"/>
                <a:gd name="T1" fmla="*/ 0 h 122"/>
                <a:gd name="T2" fmla="*/ 19 w 19"/>
                <a:gd name="T3" fmla="*/ 16 h 122"/>
                <a:gd name="T4" fmla="*/ 7 w 19"/>
                <a:gd name="T5" fmla="*/ 115 h 122"/>
                <a:gd name="T6" fmla="*/ 0 w 19"/>
                <a:gd name="T7" fmla="*/ 121 h 122"/>
                <a:gd name="T8" fmla="*/ 10 w 19"/>
                <a:gd name="T9" fmla="*/ 43 h 122"/>
                <a:gd name="T10" fmla="*/ 5 w 19"/>
                <a:gd name="T11" fmla="*/ 34 h 122"/>
                <a:gd name="T12" fmla="*/ 4 w 19"/>
                <a:gd name="T13" fmla="*/ 0 h 122"/>
              </a:gdLst>
              <a:ahLst/>
              <a:cxnLst>
                <a:cxn ang="0">
                  <a:pos x="T0" y="T1"/>
                </a:cxn>
                <a:cxn ang="0">
                  <a:pos x="T2" y="T3"/>
                </a:cxn>
                <a:cxn ang="0">
                  <a:pos x="T4" y="T5"/>
                </a:cxn>
                <a:cxn ang="0">
                  <a:pos x="T6" y="T7"/>
                </a:cxn>
                <a:cxn ang="0">
                  <a:pos x="T8" y="T9"/>
                </a:cxn>
                <a:cxn ang="0">
                  <a:pos x="T10" y="T11"/>
                </a:cxn>
                <a:cxn ang="0">
                  <a:pos x="T12" y="T13"/>
                </a:cxn>
              </a:cxnLst>
              <a:rect l="0" t="0" r="r" b="b"/>
              <a:pathLst>
                <a:path w="19" h="122">
                  <a:moveTo>
                    <a:pt x="4" y="0"/>
                  </a:moveTo>
                  <a:cubicBezTo>
                    <a:pt x="4" y="0"/>
                    <a:pt x="18" y="10"/>
                    <a:pt x="19" y="16"/>
                  </a:cubicBezTo>
                  <a:cubicBezTo>
                    <a:pt x="19" y="21"/>
                    <a:pt x="7" y="115"/>
                    <a:pt x="7" y="115"/>
                  </a:cubicBezTo>
                  <a:cubicBezTo>
                    <a:pt x="7" y="115"/>
                    <a:pt x="8" y="122"/>
                    <a:pt x="0" y="121"/>
                  </a:cubicBezTo>
                  <a:cubicBezTo>
                    <a:pt x="10" y="43"/>
                    <a:pt x="10" y="43"/>
                    <a:pt x="10" y="43"/>
                  </a:cubicBezTo>
                  <a:cubicBezTo>
                    <a:pt x="5" y="34"/>
                    <a:pt x="5" y="34"/>
                    <a:pt x="5" y="34"/>
                  </a:cubicBezTo>
                  <a:cubicBezTo>
                    <a:pt x="4" y="0"/>
                    <a:pt x="4" y="0"/>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grpSp>
          <p:nvGrpSpPr>
            <p:cNvPr id="18" name="Group 123"/>
            <p:cNvGrpSpPr/>
            <p:nvPr/>
          </p:nvGrpSpPr>
          <p:grpSpPr>
            <a:xfrm>
              <a:off x="5152049" y="4887719"/>
              <a:ext cx="817563" cy="620713"/>
              <a:chOff x="7170738" y="4168775"/>
              <a:chExt cx="817563" cy="620713"/>
            </a:xfrm>
            <a:grpFill/>
          </p:grpSpPr>
          <p:sp>
            <p:nvSpPr>
              <p:cNvPr id="100" name="Freeform 14"/>
              <p:cNvSpPr>
                <a:spLocks/>
              </p:cNvSpPr>
              <p:nvPr/>
            </p:nvSpPr>
            <p:spPr bwMode="auto">
              <a:xfrm>
                <a:off x="7170738" y="4168775"/>
                <a:ext cx="785813" cy="354013"/>
              </a:xfrm>
              <a:custGeom>
                <a:avLst/>
                <a:gdLst>
                  <a:gd name="T0" fmla="*/ 246 w 495"/>
                  <a:gd name="T1" fmla="*/ 223 h 223"/>
                  <a:gd name="T2" fmla="*/ 0 w 495"/>
                  <a:gd name="T3" fmla="*/ 111 h 223"/>
                  <a:gd name="T4" fmla="*/ 252 w 495"/>
                  <a:gd name="T5" fmla="*/ 0 h 223"/>
                  <a:gd name="T6" fmla="*/ 495 w 495"/>
                  <a:gd name="T7" fmla="*/ 109 h 223"/>
                  <a:gd name="T8" fmla="*/ 246 w 495"/>
                  <a:gd name="T9" fmla="*/ 223 h 223"/>
                </a:gdLst>
                <a:ahLst/>
                <a:cxnLst>
                  <a:cxn ang="0">
                    <a:pos x="T0" y="T1"/>
                  </a:cxn>
                  <a:cxn ang="0">
                    <a:pos x="T2" y="T3"/>
                  </a:cxn>
                  <a:cxn ang="0">
                    <a:pos x="T4" y="T5"/>
                  </a:cxn>
                  <a:cxn ang="0">
                    <a:pos x="T6" y="T7"/>
                  </a:cxn>
                  <a:cxn ang="0">
                    <a:pos x="T8" y="T9"/>
                  </a:cxn>
                </a:cxnLst>
                <a:rect l="0" t="0" r="r" b="b"/>
                <a:pathLst>
                  <a:path w="495" h="223">
                    <a:moveTo>
                      <a:pt x="246" y="223"/>
                    </a:moveTo>
                    <a:lnTo>
                      <a:pt x="0" y="111"/>
                    </a:lnTo>
                    <a:lnTo>
                      <a:pt x="252" y="0"/>
                    </a:lnTo>
                    <a:lnTo>
                      <a:pt x="495" y="109"/>
                    </a:lnTo>
                    <a:lnTo>
                      <a:pt x="246" y="2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sp>
            <p:nvSpPr>
              <p:cNvPr id="101" name="Rectangle 15"/>
              <p:cNvSpPr>
                <a:spLocks noChangeArrowheads="1"/>
              </p:cNvSpPr>
              <p:nvPr/>
            </p:nvSpPr>
            <p:spPr bwMode="auto">
              <a:xfrm>
                <a:off x="7924800" y="4335463"/>
                <a:ext cx="23813" cy="2571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sp>
            <p:nvSpPr>
              <p:cNvPr id="102" name="Oval 16"/>
              <p:cNvSpPr>
                <a:spLocks noChangeArrowheads="1"/>
              </p:cNvSpPr>
              <p:nvPr/>
            </p:nvSpPr>
            <p:spPr bwMode="auto">
              <a:xfrm>
                <a:off x="7897813" y="4564063"/>
                <a:ext cx="76200" cy="777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sp>
            <p:nvSpPr>
              <p:cNvPr id="103" name="Freeform 17"/>
              <p:cNvSpPr>
                <a:spLocks/>
              </p:cNvSpPr>
              <p:nvPr/>
            </p:nvSpPr>
            <p:spPr bwMode="auto">
              <a:xfrm>
                <a:off x="7888288" y="4605338"/>
                <a:ext cx="55563" cy="171450"/>
              </a:xfrm>
              <a:custGeom>
                <a:avLst/>
                <a:gdLst>
                  <a:gd name="T0" fmla="*/ 14 w 26"/>
                  <a:gd name="T1" fmla="*/ 4 h 79"/>
                  <a:gd name="T2" fmla="*/ 6 w 26"/>
                  <a:gd name="T3" fmla="*/ 79 h 79"/>
                  <a:gd name="T4" fmla="*/ 26 w 26"/>
                  <a:gd name="T5" fmla="*/ 79 h 79"/>
                  <a:gd name="T6" fmla="*/ 26 w 26"/>
                  <a:gd name="T7" fmla="*/ 0 h 79"/>
                  <a:gd name="T8" fmla="*/ 14 w 26"/>
                  <a:gd name="T9" fmla="*/ 4 h 79"/>
                </a:gdLst>
                <a:ahLst/>
                <a:cxnLst>
                  <a:cxn ang="0">
                    <a:pos x="T0" y="T1"/>
                  </a:cxn>
                  <a:cxn ang="0">
                    <a:pos x="T2" y="T3"/>
                  </a:cxn>
                  <a:cxn ang="0">
                    <a:pos x="T4" y="T5"/>
                  </a:cxn>
                  <a:cxn ang="0">
                    <a:pos x="T6" y="T7"/>
                  </a:cxn>
                  <a:cxn ang="0">
                    <a:pos x="T8" y="T9"/>
                  </a:cxn>
                </a:cxnLst>
                <a:rect l="0" t="0" r="r" b="b"/>
                <a:pathLst>
                  <a:path w="26" h="79">
                    <a:moveTo>
                      <a:pt x="14" y="4"/>
                    </a:moveTo>
                    <a:cubicBezTo>
                      <a:pt x="14" y="4"/>
                      <a:pt x="0" y="34"/>
                      <a:pt x="6" y="79"/>
                    </a:cubicBezTo>
                    <a:cubicBezTo>
                      <a:pt x="26" y="79"/>
                      <a:pt x="26" y="79"/>
                      <a:pt x="26" y="79"/>
                    </a:cubicBezTo>
                    <a:cubicBezTo>
                      <a:pt x="26" y="0"/>
                      <a:pt x="26" y="0"/>
                      <a:pt x="26" y="0"/>
                    </a:cubicBezTo>
                    <a:cubicBezTo>
                      <a:pt x="26" y="0"/>
                      <a:pt x="14" y="7"/>
                      <a:pt x="1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sp>
            <p:nvSpPr>
              <p:cNvPr id="104" name="Freeform 18"/>
              <p:cNvSpPr>
                <a:spLocks/>
              </p:cNvSpPr>
              <p:nvPr/>
            </p:nvSpPr>
            <p:spPr bwMode="auto">
              <a:xfrm>
                <a:off x="7932738" y="4605338"/>
                <a:ext cx="55563" cy="171450"/>
              </a:xfrm>
              <a:custGeom>
                <a:avLst/>
                <a:gdLst>
                  <a:gd name="T0" fmla="*/ 11 w 25"/>
                  <a:gd name="T1" fmla="*/ 4 h 79"/>
                  <a:gd name="T2" fmla="*/ 20 w 25"/>
                  <a:gd name="T3" fmla="*/ 79 h 79"/>
                  <a:gd name="T4" fmla="*/ 0 w 25"/>
                  <a:gd name="T5" fmla="*/ 79 h 79"/>
                  <a:gd name="T6" fmla="*/ 0 w 25"/>
                  <a:gd name="T7" fmla="*/ 0 h 79"/>
                  <a:gd name="T8" fmla="*/ 11 w 25"/>
                  <a:gd name="T9" fmla="*/ 4 h 79"/>
                </a:gdLst>
                <a:ahLst/>
                <a:cxnLst>
                  <a:cxn ang="0">
                    <a:pos x="T0" y="T1"/>
                  </a:cxn>
                  <a:cxn ang="0">
                    <a:pos x="T2" y="T3"/>
                  </a:cxn>
                  <a:cxn ang="0">
                    <a:pos x="T4" y="T5"/>
                  </a:cxn>
                  <a:cxn ang="0">
                    <a:pos x="T6" y="T7"/>
                  </a:cxn>
                  <a:cxn ang="0">
                    <a:pos x="T8" y="T9"/>
                  </a:cxn>
                </a:cxnLst>
                <a:rect l="0" t="0" r="r" b="b"/>
                <a:pathLst>
                  <a:path w="25" h="79">
                    <a:moveTo>
                      <a:pt x="11" y="4"/>
                    </a:moveTo>
                    <a:cubicBezTo>
                      <a:pt x="11" y="4"/>
                      <a:pt x="25" y="34"/>
                      <a:pt x="20" y="79"/>
                    </a:cubicBezTo>
                    <a:cubicBezTo>
                      <a:pt x="0" y="79"/>
                      <a:pt x="0" y="79"/>
                      <a:pt x="0" y="79"/>
                    </a:cubicBezTo>
                    <a:cubicBezTo>
                      <a:pt x="0" y="0"/>
                      <a:pt x="0" y="0"/>
                      <a:pt x="0" y="0"/>
                    </a:cubicBezTo>
                    <a:cubicBezTo>
                      <a:pt x="0" y="0"/>
                      <a:pt x="11" y="7"/>
                      <a:pt x="1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sp>
            <p:nvSpPr>
              <p:cNvPr id="105" name="Freeform 19"/>
              <p:cNvSpPr>
                <a:spLocks/>
              </p:cNvSpPr>
              <p:nvPr/>
            </p:nvSpPr>
            <p:spPr bwMode="auto">
              <a:xfrm>
                <a:off x="7327900" y="4449763"/>
                <a:ext cx="455613" cy="339725"/>
              </a:xfrm>
              <a:custGeom>
                <a:avLst/>
                <a:gdLst>
                  <a:gd name="T0" fmla="*/ 209 w 209"/>
                  <a:gd name="T1" fmla="*/ 0 h 156"/>
                  <a:gd name="T2" fmla="*/ 104 w 209"/>
                  <a:gd name="T3" fmla="*/ 49 h 156"/>
                  <a:gd name="T4" fmla="*/ 0 w 209"/>
                  <a:gd name="T5" fmla="*/ 0 h 156"/>
                  <a:gd name="T6" fmla="*/ 0 w 209"/>
                  <a:gd name="T7" fmla="*/ 120 h 156"/>
                  <a:gd name="T8" fmla="*/ 102 w 209"/>
                  <a:gd name="T9" fmla="*/ 156 h 156"/>
                  <a:gd name="T10" fmla="*/ 102 w 209"/>
                  <a:gd name="T11" fmla="*/ 156 h 156"/>
                  <a:gd name="T12" fmla="*/ 104 w 209"/>
                  <a:gd name="T13" fmla="*/ 156 h 156"/>
                  <a:gd name="T14" fmla="*/ 107 w 209"/>
                  <a:gd name="T15" fmla="*/ 156 h 156"/>
                  <a:gd name="T16" fmla="*/ 107 w 209"/>
                  <a:gd name="T17" fmla="*/ 156 h 156"/>
                  <a:gd name="T18" fmla="*/ 209 w 209"/>
                  <a:gd name="T19" fmla="*/ 120 h 156"/>
                  <a:gd name="T20" fmla="*/ 209 w 209"/>
                  <a:gd name="T21"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9" h="156">
                    <a:moveTo>
                      <a:pt x="209" y="0"/>
                    </a:moveTo>
                    <a:cubicBezTo>
                      <a:pt x="209" y="1"/>
                      <a:pt x="121" y="41"/>
                      <a:pt x="104" y="49"/>
                    </a:cubicBezTo>
                    <a:cubicBezTo>
                      <a:pt x="87" y="41"/>
                      <a:pt x="0" y="1"/>
                      <a:pt x="0" y="0"/>
                    </a:cubicBezTo>
                    <a:cubicBezTo>
                      <a:pt x="0" y="120"/>
                      <a:pt x="0" y="120"/>
                      <a:pt x="0" y="120"/>
                    </a:cubicBezTo>
                    <a:cubicBezTo>
                      <a:pt x="28" y="150"/>
                      <a:pt x="84" y="155"/>
                      <a:pt x="102" y="156"/>
                    </a:cubicBezTo>
                    <a:cubicBezTo>
                      <a:pt x="102" y="156"/>
                      <a:pt x="102" y="156"/>
                      <a:pt x="102" y="156"/>
                    </a:cubicBezTo>
                    <a:cubicBezTo>
                      <a:pt x="102" y="156"/>
                      <a:pt x="103" y="156"/>
                      <a:pt x="104" y="156"/>
                    </a:cubicBezTo>
                    <a:cubicBezTo>
                      <a:pt x="106" y="156"/>
                      <a:pt x="107" y="156"/>
                      <a:pt x="107" y="156"/>
                    </a:cubicBezTo>
                    <a:cubicBezTo>
                      <a:pt x="107" y="156"/>
                      <a:pt x="107" y="156"/>
                      <a:pt x="107" y="156"/>
                    </a:cubicBezTo>
                    <a:cubicBezTo>
                      <a:pt x="125" y="155"/>
                      <a:pt x="181" y="150"/>
                      <a:pt x="209" y="120"/>
                    </a:cubicBezTo>
                    <a:lnTo>
                      <a:pt x="20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grpSp>
        <p:sp>
          <p:nvSpPr>
            <p:cNvPr id="19" name="Freeform 20"/>
            <p:cNvSpPr>
              <a:spLocks noEditPoints="1"/>
            </p:cNvSpPr>
            <p:nvPr/>
          </p:nvSpPr>
          <p:spPr bwMode="auto">
            <a:xfrm>
              <a:off x="4486886" y="2728719"/>
              <a:ext cx="477838" cy="503238"/>
            </a:xfrm>
            <a:custGeom>
              <a:avLst/>
              <a:gdLst>
                <a:gd name="T0" fmla="*/ 168 w 219"/>
                <a:gd name="T1" fmla="*/ 224 h 231"/>
                <a:gd name="T2" fmla="*/ 197 w 219"/>
                <a:gd name="T3" fmla="*/ 212 h 231"/>
                <a:gd name="T4" fmla="*/ 168 w 219"/>
                <a:gd name="T5" fmla="*/ 132 h 231"/>
                <a:gd name="T6" fmla="*/ 168 w 219"/>
                <a:gd name="T7" fmla="*/ 150 h 231"/>
                <a:gd name="T8" fmla="*/ 192 w 219"/>
                <a:gd name="T9" fmla="*/ 190 h 231"/>
                <a:gd name="T10" fmla="*/ 168 w 219"/>
                <a:gd name="T11" fmla="*/ 209 h 231"/>
                <a:gd name="T12" fmla="*/ 168 w 219"/>
                <a:gd name="T13" fmla="*/ 224 h 231"/>
                <a:gd name="T14" fmla="*/ 168 w 219"/>
                <a:gd name="T15" fmla="*/ 203 h 231"/>
                <a:gd name="T16" fmla="*/ 168 w 219"/>
                <a:gd name="T17" fmla="*/ 157 h 231"/>
                <a:gd name="T18" fmla="*/ 181 w 219"/>
                <a:gd name="T19" fmla="*/ 187 h 231"/>
                <a:gd name="T20" fmla="*/ 168 w 219"/>
                <a:gd name="T21" fmla="*/ 203 h 231"/>
                <a:gd name="T22" fmla="*/ 146 w 219"/>
                <a:gd name="T23" fmla="*/ 112 h 231"/>
                <a:gd name="T24" fmla="*/ 141 w 219"/>
                <a:gd name="T25" fmla="*/ 98 h 231"/>
                <a:gd name="T26" fmla="*/ 141 w 219"/>
                <a:gd name="T27" fmla="*/ 44 h 231"/>
                <a:gd name="T28" fmla="*/ 146 w 219"/>
                <a:gd name="T29" fmla="*/ 37 h 231"/>
                <a:gd name="T30" fmla="*/ 148 w 219"/>
                <a:gd name="T31" fmla="*/ 37 h 231"/>
                <a:gd name="T32" fmla="*/ 148 w 219"/>
                <a:gd name="T33" fmla="*/ 14 h 231"/>
                <a:gd name="T34" fmla="*/ 146 w 219"/>
                <a:gd name="T35" fmla="*/ 14 h 231"/>
                <a:gd name="T36" fmla="*/ 146 w 219"/>
                <a:gd name="T37" fmla="*/ 13 h 231"/>
                <a:gd name="T38" fmla="*/ 114 w 219"/>
                <a:gd name="T39" fmla="*/ 0 h 231"/>
                <a:gd name="T40" fmla="*/ 81 w 219"/>
                <a:gd name="T41" fmla="*/ 13 h 231"/>
                <a:gd name="T42" fmla="*/ 81 w 219"/>
                <a:gd name="T43" fmla="*/ 14 h 231"/>
                <a:gd name="T44" fmla="*/ 80 w 219"/>
                <a:gd name="T45" fmla="*/ 14 h 231"/>
                <a:gd name="T46" fmla="*/ 80 w 219"/>
                <a:gd name="T47" fmla="*/ 37 h 231"/>
                <a:gd name="T48" fmla="*/ 81 w 219"/>
                <a:gd name="T49" fmla="*/ 37 h 231"/>
                <a:gd name="T50" fmla="*/ 90 w 219"/>
                <a:gd name="T51" fmla="*/ 45 h 231"/>
                <a:gd name="T52" fmla="*/ 90 w 219"/>
                <a:gd name="T53" fmla="*/ 98 h 231"/>
                <a:gd name="T54" fmla="*/ 83 w 219"/>
                <a:gd name="T55" fmla="*/ 112 h 231"/>
                <a:gd name="T56" fmla="*/ 31 w 219"/>
                <a:gd name="T57" fmla="*/ 212 h 231"/>
                <a:gd name="T58" fmla="*/ 114 w 219"/>
                <a:gd name="T59" fmla="*/ 230 h 231"/>
                <a:gd name="T60" fmla="*/ 168 w 219"/>
                <a:gd name="T61" fmla="*/ 224 h 231"/>
                <a:gd name="T62" fmla="*/ 168 w 219"/>
                <a:gd name="T63" fmla="*/ 209 h 231"/>
                <a:gd name="T64" fmla="*/ 144 w 219"/>
                <a:gd name="T65" fmla="*/ 212 h 231"/>
                <a:gd name="T66" fmla="*/ 144 w 219"/>
                <a:gd name="T67" fmla="*/ 212 h 231"/>
                <a:gd name="T68" fmla="*/ 168 w 219"/>
                <a:gd name="T69" fmla="*/ 203 h 231"/>
                <a:gd name="T70" fmla="*/ 168 w 219"/>
                <a:gd name="T71" fmla="*/ 157 h 231"/>
                <a:gd name="T72" fmla="*/ 149 w 219"/>
                <a:gd name="T73" fmla="*/ 134 h 231"/>
                <a:gd name="T74" fmla="*/ 168 w 219"/>
                <a:gd name="T75" fmla="*/ 150 h 231"/>
                <a:gd name="T76" fmla="*/ 168 w 219"/>
                <a:gd name="T77" fmla="*/ 132 h 231"/>
                <a:gd name="T78" fmla="*/ 146 w 219"/>
                <a:gd name="T79" fmla="*/ 11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9" h="231">
                  <a:moveTo>
                    <a:pt x="168" y="224"/>
                  </a:moveTo>
                  <a:cubicBezTo>
                    <a:pt x="179" y="221"/>
                    <a:pt x="189" y="217"/>
                    <a:pt x="197" y="212"/>
                  </a:cubicBezTo>
                  <a:cubicBezTo>
                    <a:pt x="219" y="196"/>
                    <a:pt x="191" y="157"/>
                    <a:pt x="168" y="132"/>
                  </a:cubicBezTo>
                  <a:cubicBezTo>
                    <a:pt x="168" y="150"/>
                    <a:pt x="168" y="150"/>
                    <a:pt x="168" y="150"/>
                  </a:cubicBezTo>
                  <a:cubicBezTo>
                    <a:pt x="180" y="162"/>
                    <a:pt x="193" y="177"/>
                    <a:pt x="192" y="190"/>
                  </a:cubicBezTo>
                  <a:cubicBezTo>
                    <a:pt x="192" y="201"/>
                    <a:pt x="180" y="207"/>
                    <a:pt x="168" y="209"/>
                  </a:cubicBezTo>
                  <a:cubicBezTo>
                    <a:pt x="168" y="224"/>
                    <a:pt x="168" y="224"/>
                    <a:pt x="168" y="224"/>
                  </a:cubicBezTo>
                  <a:close/>
                  <a:moveTo>
                    <a:pt x="168" y="203"/>
                  </a:moveTo>
                  <a:cubicBezTo>
                    <a:pt x="168" y="157"/>
                    <a:pt x="168" y="157"/>
                    <a:pt x="168" y="157"/>
                  </a:cubicBezTo>
                  <a:cubicBezTo>
                    <a:pt x="175" y="167"/>
                    <a:pt x="182" y="179"/>
                    <a:pt x="181" y="187"/>
                  </a:cubicBezTo>
                  <a:cubicBezTo>
                    <a:pt x="180" y="194"/>
                    <a:pt x="175" y="199"/>
                    <a:pt x="168" y="203"/>
                  </a:cubicBezTo>
                  <a:close/>
                  <a:moveTo>
                    <a:pt x="146" y="112"/>
                  </a:moveTo>
                  <a:cubicBezTo>
                    <a:pt x="146" y="112"/>
                    <a:pt x="141" y="109"/>
                    <a:pt x="141" y="98"/>
                  </a:cubicBezTo>
                  <a:cubicBezTo>
                    <a:pt x="141" y="90"/>
                    <a:pt x="141" y="56"/>
                    <a:pt x="141" y="44"/>
                  </a:cubicBezTo>
                  <a:cubicBezTo>
                    <a:pt x="144" y="43"/>
                    <a:pt x="146" y="40"/>
                    <a:pt x="146" y="37"/>
                  </a:cubicBezTo>
                  <a:cubicBezTo>
                    <a:pt x="148" y="37"/>
                    <a:pt x="148" y="37"/>
                    <a:pt x="148" y="37"/>
                  </a:cubicBezTo>
                  <a:cubicBezTo>
                    <a:pt x="148" y="14"/>
                    <a:pt x="148" y="14"/>
                    <a:pt x="148" y="14"/>
                  </a:cubicBezTo>
                  <a:cubicBezTo>
                    <a:pt x="146" y="14"/>
                    <a:pt x="146" y="14"/>
                    <a:pt x="146" y="14"/>
                  </a:cubicBezTo>
                  <a:cubicBezTo>
                    <a:pt x="146" y="14"/>
                    <a:pt x="146" y="13"/>
                    <a:pt x="146" y="13"/>
                  </a:cubicBezTo>
                  <a:cubicBezTo>
                    <a:pt x="146" y="6"/>
                    <a:pt x="132" y="0"/>
                    <a:pt x="114" y="0"/>
                  </a:cubicBezTo>
                  <a:cubicBezTo>
                    <a:pt x="95" y="0"/>
                    <a:pt x="81" y="6"/>
                    <a:pt x="81" y="13"/>
                  </a:cubicBezTo>
                  <a:cubicBezTo>
                    <a:pt x="81" y="13"/>
                    <a:pt x="81" y="14"/>
                    <a:pt x="81" y="14"/>
                  </a:cubicBezTo>
                  <a:cubicBezTo>
                    <a:pt x="80" y="14"/>
                    <a:pt x="80" y="14"/>
                    <a:pt x="80" y="14"/>
                  </a:cubicBezTo>
                  <a:cubicBezTo>
                    <a:pt x="80" y="37"/>
                    <a:pt x="80" y="37"/>
                    <a:pt x="80" y="37"/>
                  </a:cubicBezTo>
                  <a:cubicBezTo>
                    <a:pt x="81" y="37"/>
                    <a:pt x="81" y="37"/>
                    <a:pt x="81" y="37"/>
                  </a:cubicBezTo>
                  <a:cubicBezTo>
                    <a:pt x="81" y="40"/>
                    <a:pt x="84" y="43"/>
                    <a:pt x="90" y="45"/>
                  </a:cubicBezTo>
                  <a:cubicBezTo>
                    <a:pt x="90" y="56"/>
                    <a:pt x="90" y="90"/>
                    <a:pt x="90" y="98"/>
                  </a:cubicBezTo>
                  <a:cubicBezTo>
                    <a:pt x="90" y="109"/>
                    <a:pt x="83" y="112"/>
                    <a:pt x="83" y="112"/>
                  </a:cubicBezTo>
                  <a:cubicBezTo>
                    <a:pt x="71" y="119"/>
                    <a:pt x="0" y="190"/>
                    <a:pt x="31" y="212"/>
                  </a:cubicBezTo>
                  <a:cubicBezTo>
                    <a:pt x="58" y="231"/>
                    <a:pt x="105" y="230"/>
                    <a:pt x="114" y="230"/>
                  </a:cubicBezTo>
                  <a:cubicBezTo>
                    <a:pt x="121" y="230"/>
                    <a:pt x="145" y="230"/>
                    <a:pt x="168" y="224"/>
                  </a:cubicBezTo>
                  <a:cubicBezTo>
                    <a:pt x="168" y="209"/>
                    <a:pt x="168" y="209"/>
                    <a:pt x="168" y="209"/>
                  </a:cubicBezTo>
                  <a:cubicBezTo>
                    <a:pt x="156" y="212"/>
                    <a:pt x="144" y="212"/>
                    <a:pt x="144" y="212"/>
                  </a:cubicBezTo>
                  <a:cubicBezTo>
                    <a:pt x="144" y="212"/>
                    <a:pt x="144" y="212"/>
                    <a:pt x="144" y="212"/>
                  </a:cubicBezTo>
                  <a:cubicBezTo>
                    <a:pt x="144" y="212"/>
                    <a:pt x="158" y="210"/>
                    <a:pt x="168" y="203"/>
                  </a:cubicBezTo>
                  <a:cubicBezTo>
                    <a:pt x="168" y="157"/>
                    <a:pt x="168" y="157"/>
                    <a:pt x="168" y="157"/>
                  </a:cubicBezTo>
                  <a:cubicBezTo>
                    <a:pt x="159" y="144"/>
                    <a:pt x="149" y="134"/>
                    <a:pt x="149" y="134"/>
                  </a:cubicBezTo>
                  <a:cubicBezTo>
                    <a:pt x="149" y="134"/>
                    <a:pt x="158" y="141"/>
                    <a:pt x="168" y="150"/>
                  </a:cubicBezTo>
                  <a:cubicBezTo>
                    <a:pt x="168" y="132"/>
                    <a:pt x="168" y="132"/>
                    <a:pt x="168" y="132"/>
                  </a:cubicBezTo>
                  <a:cubicBezTo>
                    <a:pt x="159" y="122"/>
                    <a:pt x="150" y="114"/>
                    <a:pt x="146" y="1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sp>
          <p:nvSpPr>
            <p:cNvPr id="20" name="Oval 21"/>
            <p:cNvSpPr>
              <a:spLocks noChangeArrowheads="1"/>
            </p:cNvSpPr>
            <p:nvPr/>
          </p:nvSpPr>
          <p:spPr bwMode="auto">
            <a:xfrm>
              <a:off x="7536474" y="2611244"/>
              <a:ext cx="141288" cy="1412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sp>
          <p:nvSpPr>
            <p:cNvPr id="21" name="Freeform 22"/>
            <p:cNvSpPr>
              <a:spLocks/>
            </p:cNvSpPr>
            <p:nvPr/>
          </p:nvSpPr>
          <p:spPr bwMode="auto">
            <a:xfrm>
              <a:off x="7587274" y="2716019"/>
              <a:ext cx="222250" cy="463550"/>
            </a:xfrm>
            <a:custGeom>
              <a:avLst/>
              <a:gdLst>
                <a:gd name="T0" fmla="*/ 0 w 102"/>
                <a:gd name="T1" fmla="*/ 6 h 213"/>
                <a:gd name="T2" fmla="*/ 68 w 102"/>
                <a:gd name="T3" fmla="*/ 184 h 213"/>
                <a:gd name="T4" fmla="*/ 99 w 102"/>
                <a:gd name="T5" fmla="*/ 213 h 213"/>
                <a:gd name="T6" fmla="*/ 23 w 102"/>
                <a:gd name="T7" fmla="*/ 0 h 213"/>
                <a:gd name="T8" fmla="*/ 0 w 102"/>
                <a:gd name="T9" fmla="*/ 6 h 213"/>
              </a:gdLst>
              <a:ahLst/>
              <a:cxnLst>
                <a:cxn ang="0">
                  <a:pos x="T0" y="T1"/>
                </a:cxn>
                <a:cxn ang="0">
                  <a:pos x="T2" y="T3"/>
                </a:cxn>
                <a:cxn ang="0">
                  <a:pos x="T4" y="T5"/>
                </a:cxn>
                <a:cxn ang="0">
                  <a:pos x="T6" y="T7"/>
                </a:cxn>
                <a:cxn ang="0">
                  <a:pos x="T8" y="T9"/>
                </a:cxn>
              </a:cxnLst>
              <a:rect l="0" t="0" r="r" b="b"/>
              <a:pathLst>
                <a:path w="102" h="213">
                  <a:moveTo>
                    <a:pt x="0" y="6"/>
                  </a:moveTo>
                  <a:cubicBezTo>
                    <a:pt x="0" y="7"/>
                    <a:pt x="68" y="184"/>
                    <a:pt x="68" y="184"/>
                  </a:cubicBezTo>
                  <a:cubicBezTo>
                    <a:pt x="68" y="184"/>
                    <a:pt x="96" y="213"/>
                    <a:pt x="99" y="213"/>
                  </a:cubicBezTo>
                  <a:cubicBezTo>
                    <a:pt x="102" y="213"/>
                    <a:pt x="23" y="0"/>
                    <a:pt x="23" y="0"/>
                  </a:cubicBez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sp>
          <p:nvSpPr>
            <p:cNvPr id="22" name="Freeform 23"/>
            <p:cNvSpPr>
              <a:spLocks/>
            </p:cNvSpPr>
            <p:nvPr/>
          </p:nvSpPr>
          <p:spPr bwMode="auto">
            <a:xfrm>
              <a:off x="7392011" y="2716019"/>
              <a:ext cx="238125" cy="457200"/>
            </a:xfrm>
            <a:custGeom>
              <a:avLst/>
              <a:gdLst>
                <a:gd name="T0" fmla="*/ 149 w 150"/>
                <a:gd name="T1" fmla="*/ 14 h 288"/>
                <a:gd name="T2" fmla="*/ 40 w 150"/>
                <a:gd name="T3" fmla="*/ 248 h 288"/>
                <a:gd name="T4" fmla="*/ 0 w 150"/>
                <a:gd name="T5" fmla="*/ 288 h 288"/>
                <a:gd name="T6" fmla="*/ 11 w 150"/>
                <a:gd name="T7" fmla="*/ 233 h 288"/>
                <a:gd name="T8" fmla="*/ 117 w 150"/>
                <a:gd name="T9" fmla="*/ 0 h 288"/>
                <a:gd name="T10" fmla="*/ 150 w 150"/>
                <a:gd name="T11" fmla="*/ 11 h 288"/>
                <a:gd name="T12" fmla="*/ 149 w 150"/>
                <a:gd name="T13" fmla="*/ 14 h 288"/>
              </a:gdLst>
              <a:ahLst/>
              <a:cxnLst>
                <a:cxn ang="0">
                  <a:pos x="T0" y="T1"/>
                </a:cxn>
                <a:cxn ang="0">
                  <a:pos x="T2" y="T3"/>
                </a:cxn>
                <a:cxn ang="0">
                  <a:pos x="T4" y="T5"/>
                </a:cxn>
                <a:cxn ang="0">
                  <a:pos x="T6" y="T7"/>
                </a:cxn>
                <a:cxn ang="0">
                  <a:pos x="T8" y="T9"/>
                </a:cxn>
                <a:cxn ang="0">
                  <a:pos x="T10" y="T11"/>
                </a:cxn>
                <a:cxn ang="0">
                  <a:pos x="T12" y="T13"/>
                </a:cxn>
              </a:cxnLst>
              <a:rect l="0" t="0" r="r" b="b"/>
              <a:pathLst>
                <a:path w="150" h="288">
                  <a:moveTo>
                    <a:pt x="149" y="14"/>
                  </a:moveTo>
                  <a:lnTo>
                    <a:pt x="40" y="248"/>
                  </a:lnTo>
                  <a:lnTo>
                    <a:pt x="0" y="288"/>
                  </a:lnTo>
                  <a:lnTo>
                    <a:pt x="11" y="233"/>
                  </a:lnTo>
                  <a:lnTo>
                    <a:pt x="117" y="0"/>
                  </a:lnTo>
                  <a:lnTo>
                    <a:pt x="150" y="11"/>
                  </a:lnTo>
                  <a:lnTo>
                    <a:pt x="149"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sp>
          <p:nvSpPr>
            <p:cNvPr id="23" name="Freeform 24"/>
            <p:cNvSpPr>
              <a:spLocks/>
            </p:cNvSpPr>
            <p:nvPr/>
          </p:nvSpPr>
          <p:spPr bwMode="auto">
            <a:xfrm>
              <a:off x="7599974" y="2560444"/>
              <a:ext cx="25400" cy="79375"/>
            </a:xfrm>
            <a:custGeom>
              <a:avLst/>
              <a:gdLst>
                <a:gd name="T0" fmla="*/ 12 w 12"/>
                <a:gd name="T1" fmla="*/ 30 h 36"/>
                <a:gd name="T2" fmla="*/ 6 w 12"/>
                <a:gd name="T3" fmla="*/ 36 h 36"/>
                <a:gd name="T4" fmla="*/ 0 w 12"/>
                <a:gd name="T5" fmla="*/ 30 h 36"/>
                <a:gd name="T6" fmla="*/ 0 w 12"/>
                <a:gd name="T7" fmla="*/ 6 h 36"/>
                <a:gd name="T8" fmla="*/ 6 w 12"/>
                <a:gd name="T9" fmla="*/ 0 h 36"/>
                <a:gd name="T10" fmla="*/ 12 w 12"/>
                <a:gd name="T11" fmla="*/ 6 h 36"/>
                <a:gd name="T12" fmla="*/ 12 w 12"/>
                <a:gd name="T13" fmla="*/ 30 h 36"/>
              </a:gdLst>
              <a:ahLst/>
              <a:cxnLst>
                <a:cxn ang="0">
                  <a:pos x="T0" y="T1"/>
                </a:cxn>
                <a:cxn ang="0">
                  <a:pos x="T2" y="T3"/>
                </a:cxn>
                <a:cxn ang="0">
                  <a:pos x="T4" y="T5"/>
                </a:cxn>
                <a:cxn ang="0">
                  <a:pos x="T6" y="T7"/>
                </a:cxn>
                <a:cxn ang="0">
                  <a:pos x="T8" y="T9"/>
                </a:cxn>
                <a:cxn ang="0">
                  <a:pos x="T10" y="T11"/>
                </a:cxn>
                <a:cxn ang="0">
                  <a:pos x="T12" y="T13"/>
                </a:cxn>
              </a:cxnLst>
              <a:rect l="0" t="0" r="r" b="b"/>
              <a:pathLst>
                <a:path w="12" h="36">
                  <a:moveTo>
                    <a:pt x="12" y="30"/>
                  </a:moveTo>
                  <a:cubicBezTo>
                    <a:pt x="12" y="33"/>
                    <a:pt x="10" y="36"/>
                    <a:pt x="6" y="36"/>
                  </a:cubicBezTo>
                  <a:cubicBezTo>
                    <a:pt x="3" y="36"/>
                    <a:pt x="0" y="33"/>
                    <a:pt x="0" y="30"/>
                  </a:cubicBezTo>
                  <a:cubicBezTo>
                    <a:pt x="0" y="6"/>
                    <a:pt x="0" y="6"/>
                    <a:pt x="0" y="6"/>
                  </a:cubicBezTo>
                  <a:cubicBezTo>
                    <a:pt x="0" y="3"/>
                    <a:pt x="3" y="0"/>
                    <a:pt x="6" y="0"/>
                  </a:cubicBezTo>
                  <a:cubicBezTo>
                    <a:pt x="10" y="0"/>
                    <a:pt x="12" y="3"/>
                    <a:pt x="12" y="6"/>
                  </a:cubicBezTo>
                  <a:lnTo>
                    <a:pt x="12"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sp>
          <p:nvSpPr>
            <p:cNvPr id="24" name="Freeform 25"/>
            <p:cNvSpPr>
              <a:spLocks noEditPoints="1"/>
            </p:cNvSpPr>
            <p:nvPr/>
          </p:nvSpPr>
          <p:spPr bwMode="auto">
            <a:xfrm>
              <a:off x="6463324" y="2219132"/>
              <a:ext cx="225425" cy="609600"/>
            </a:xfrm>
            <a:custGeom>
              <a:avLst/>
              <a:gdLst>
                <a:gd name="T0" fmla="*/ 51 w 103"/>
                <a:gd name="T1" fmla="*/ 280 h 280"/>
                <a:gd name="T2" fmla="*/ 103 w 103"/>
                <a:gd name="T3" fmla="*/ 140 h 280"/>
                <a:gd name="T4" fmla="*/ 51 w 103"/>
                <a:gd name="T5" fmla="*/ 0 h 280"/>
                <a:gd name="T6" fmla="*/ 51 w 103"/>
                <a:gd name="T7" fmla="*/ 22 h 280"/>
                <a:gd name="T8" fmla="*/ 94 w 103"/>
                <a:gd name="T9" fmla="*/ 140 h 280"/>
                <a:gd name="T10" fmla="*/ 51 w 103"/>
                <a:gd name="T11" fmla="*/ 257 h 280"/>
                <a:gd name="T12" fmla="*/ 51 w 103"/>
                <a:gd name="T13" fmla="*/ 280 h 280"/>
                <a:gd name="T14" fmla="*/ 51 w 103"/>
                <a:gd name="T15" fmla="*/ 0 h 280"/>
                <a:gd name="T16" fmla="*/ 0 w 103"/>
                <a:gd name="T17" fmla="*/ 140 h 280"/>
                <a:gd name="T18" fmla="*/ 51 w 103"/>
                <a:gd name="T19" fmla="*/ 280 h 280"/>
                <a:gd name="T20" fmla="*/ 51 w 103"/>
                <a:gd name="T21" fmla="*/ 280 h 280"/>
                <a:gd name="T22" fmla="*/ 51 w 103"/>
                <a:gd name="T23" fmla="*/ 257 h 280"/>
                <a:gd name="T24" fmla="*/ 51 w 103"/>
                <a:gd name="T25" fmla="*/ 257 h 280"/>
                <a:gd name="T26" fmla="*/ 51 w 103"/>
                <a:gd name="T27" fmla="*/ 257 h 280"/>
                <a:gd name="T28" fmla="*/ 8 w 103"/>
                <a:gd name="T29" fmla="*/ 140 h 280"/>
                <a:gd name="T30" fmla="*/ 51 w 103"/>
                <a:gd name="T31" fmla="*/ 22 h 280"/>
                <a:gd name="T32" fmla="*/ 51 w 103"/>
                <a:gd name="T33" fmla="*/ 22 h 280"/>
                <a:gd name="T34" fmla="*/ 51 w 103"/>
                <a:gd name="T35" fmla="*/ 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3" h="280">
                  <a:moveTo>
                    <a:pt x="51" y="280"/>
                  </a:moveTo>
                  <a:cubicBezTo>
                    <a:pt x="80" y="280"/>
                    <a:pt x="103" y="217"/>
                    <a:pt x="103" y="140"/>
                  </a:cubicBezTo>
                  <a:cubicBezTo>
                    <a:pt x="103" y="62"/>
                    <a:pt x="80" y="0"/>
                    <a:pt x="51" y="0"/>
                  </a:cubicBezTo>
                  <a:cubicBezTo>
                    <a:pt x="51" y="22"/>
                    <a:pt x="51" y="22"/>
                    <a:pt x="51" y="22"/>
                  </a:cubicBezTo>
                  <a:cubicBezTo>
                    <a:pt x="75" y="22"/>
                    <a:pt x="94" y="75"/>
                    <a:pt x="94" y="140"/>
                  </a:cubicBezTo>
                  <a:cubicBezTo>
                    <a:pt x="94" y="204"/>
                    <a:pt x="75" y="257"/>
                    <a:pt x="51" y="257"/>
                  </a:cubicBezTo>
                  <a:lnTo>
                    <a:pt x="51" y="280"/>
                  </a:lnTo>
                  <a:close/>
                  <a:moveTo>
                    <a:pt x="51" y="0"/>
                  </a:moveTo>
                  <a:cubicBezTo>
                    <a:pt x="23" y="0"/>
                    <a:pt x="0" y="62"/>
                    <a:pt x="0" y="140"/>
                  </a:cubicBezTo>
                  <a:cubicBezTo>
                    <a:pt x="0" y="217"/>
                    <a:pt x="23" y="280"/>
                    <a:pt x="51" y="280"/>
                  </a:cubicBezTo>
                  <a:cubicBezTo>
                    <a:pt x="51" y="280"/>
                    <a:pt x="51" y="280"/>
                    <a:pt x="51" y="280"/>
                  </a:cubicBezTo>
                  <a:cubicBezTo>
                    <a:pt x="51" y="257"/>
                    <a:pt x="51" y="257"/>
                    <a:pt x="51" y="257"/>
                  </a:cubicBezTo>
                  <a:cubicBezTo>
                    <a:pt x="51" y="257"/>
                    <a:pt x="51" y="257"/>
                    <a:pt x="51" y="257"/>
                  </a:cubicBezTo>
                  <a:cubicBezTo>
                    <a:pt x="51" y="257"/>
                    <a:pt x="51" y="257"/>
                    <a:pt x="51" y="257"/>
                  </a:cubicBezTo>
                  <a:cubicBezTo>
                    <a:pt x="27" y="257"/>
                    <a:pt x="8" y="204"/>
                    <a:pt x="8" y="140"/>
                  </a:cubicBezTo>
                  <a:cubicBezTo>
                    <a:pt x="8" y="75"/>
                    <a:pt x="27" y="22"/>
                    <a:pt x="51" y="22"/>
                  </a:cubicBezTo>
                  <a:cubicBezTo>
                    <a:pt x="51" y="22"/>
                    <a:pt x="51" y="22"/>
                    <a:pt x="51" y="22"/>
                  </a:cubicBezTo>
                  <a:cubicBezTo>
                    <a:pt x="51" y="0"/>
                    <a:pt x="51" y="0"/>
                    <a:pt x="5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sp>
          <p:nvSpPr>
            <p:cNvPr id="25" name="Freeform 26"/>
            <p:cNvSpPr>
              <a:spLocks noEditPoints="1"/>
            </p:cNvSpPr>
            <p:nvPr/>
          </p:nvSpPr>
          <p:spPr bwMode="auto">
            <a:xfrm>
              <a:off x="6269649" y="2411219"/>
              <a:ext cx="611188" cy="223838"/>
            </a:xfrm>
            <a:custGeom>
              <a:avLst/>
              <a:gdLst>
                <a:gd name="T0" fmla="*/ 280 w 280"/>
                <a:gd name="T1" fmla="*/ 52 h 103"/>
                <a:gd name="T2" fmla="*/ 140 w 280"/>
                <a:gd name="T3" fmla="*/ 0 h 103"/>
                <a:gd name="T4" fmla="*/ 140 w 280"/>
                <a:gd name="T5" fmla="*/ 8 h 103"/>
                <a:gd name="T6" fmla="*/ 257 w 280"/>
                <a:gd name="T7" fmla="*/ 52 h 103"/>
                <a:gd name="T8" fmla="*/ 140 w 280"/>
                <a:gd name="T9" fmla="*/ 95 h 103"/>
                <a:gd name="T10" fmla="*/ 140 w 280"/>
                <a:gd name="T11" fmla="*/ 103 h 103"/>
                <a:gd name="T12" fmla="*/ 280 w 280"/>
                <a:gd name="T13" fmla="*/ 52 h 103"/>
                <a:gd name="T14" fmla="*/ 140 w 280"/>
                <a:gd name="T15" fmla="*/ 0 h 103"/>
                <a:gd name="T16" fmla="*/ 140 w 280"/>
                <a:gd name="T17" fmla="*/ 0 h 103"/>
                <a:gd name="T18" fmla="*/ 0 w 280"/>
                <a:gd name="T19" fmla="*/ 52 h 103"/>
                <a:gd name="T20" fmla="*/ 140 w 280"/>
                <a:gd name="T21" fmla="*/ 103 h 103"/>
                <a:gd name="T22" fmla="*/ 140 w 280"/>
                <a:gd name="T23" fmla="*/ 103 h 103"/>
                <a:gd name="T24" fmla="*/ 140 w 280"/>
                <a:gd name="T25" fmla="*/ 95 h 103"/>
                <a:gd name="T26" fmla="*/ 140 w 280"/>
                <a:gd name="T27" fmla="*/ 95 h 103"/>
                <a:gd name="T28" fmla="*/ 23 w 280"/>
                <a:gd name="T29" fmla="*/ 52 h 103"/>
                <a:gd name="T30" fmla="*/ 23 w 280"/>
                <a:gd name="T31" fmla="*/ 52 h 103"/>
                <a:gd name="T32" fmla="*/ 140 w 280"/>
                <a:gd name="T33" fmla="*/ 8 h 103"/>
                <a:gd name="T34" fmla="*/ 140 w 280"/>
                <a:gd name="T35" fmla="*/ 8 h 103"/>
                <a:gd name="T36" fmla="*/ 140 w 280"/>
                <a:gd name="T37"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0" h="103">
                  <a:moveTo>
                    <a:pt x="280" y="52"/>
                  </a:moveTo>
                  <a:cubicBezTo>
                    <a:pt x="280" y="23"/>
                    <a:pt x="217" y="0"/>
                    <a:pt x="140" y="0"/>
                  </a:cubicBezTo>
                  <a:cubicBezTo>
                    <a:pt x="140" y="8"/>
                    <a:pt x="140" y="8"/>
                    <a:pt x="140" y="8"/>
                  </a:cubicBezTo>
                  <a:cubicBezTo>
                    <a:pt x="205" y="8"/>
                    <a:pt x="257" y="28"/>
                    <a:pt x="257" y="52"/>
                  </a:cubicBezTo>
                  <a:cubicBezTo>
                    <a:pt x="257" y="75"/>
                    <a:pt x="205" y="95"/>
                    <a:pt x="140" y="95"/>
                  </a:cubicBezTo>
                  <a:cubicBezTo>
                    <a:pt x="140" y="103"/>
                    <a:pt x="140" y="103"/>
                    <a:pt x="140" y="103"/>
                  </a:cubicBezTo>
                  <a:cubicBezTo>
                    <a:pt x="217" y="103"/>
                    <a:pt x="280" y="80"/>
                    <a:pt x="280" y="52"/>
                  </a:cubicBezTo>
                  <a:close/>
                  <a:moveTo>
                    <a:pt x="140" y="0"/>
                  </a:moveTo>
                  <a:cubicBezTo>
                    <a:pt x="140" y="0"/>
                    <a:pt x="140" y="0"/>
                    <a:pt x="140" y="0"/>
                  </a:cubicBezTo>
                  <a:cubicBezTo>
                    <a:pt x="63" y="0"/>
                    <a:pt x="0" y="23"/>
                    <a:pt x="0" y="52"/>
                  </a:cubicBezTo>
                  <a:cubicBezTo>
                    <a:pt x="0" y="80"/>
                    <a:pt x="63" y="103"/>
                    <a:pt x="140" y="103"/>
                  </a:cubicBezTo>
                  <a:cubicBezTo>
                    <a:pt x="140" y="103"/>
                    <a:pt x="140" y="103"/>
                    <a:pt x="140" y="103"/>
                  </a:cubicBezTo>
                  <a:cubicBezTo>
                    <a:pt x="140" y="95"/>
                    <a:pt x="140" y="95"/>
                    <a:pt x="140" y="95"/>
                  </a:cubicBezTo>
                  <a:cubicBezTo>
                    <a:pt x="140" y="95"/>
                    <a:pt x="140" y="95"/>
                    <a:pt x="140" y="95"/>
                  </a:cubicBezTo>
                  <a:cubicBezTo>
                    <a:pt x="75" y="95"/>
                    <a:pt x="23" y="75"/>
                    <a:pt x="23" y="52"/>
                  </a:cubicBezTo>
                  <a:cubicBezTo>
                    <a:pt x="23" y="52"/>
                    <a:pt x="23" y="52"/>
                    <a:pt x="23" y="52"/>
                  </a:cubicBezTo>
                  <a:cubicBezTo>
                    <a:pt x="23" y="28"/>
                    <a:pt x="75" y="8"/>
                    <a:pt x="140" y="8"/>
                  </a:cubicBezTo>
                  <a:cubicBezTo>
                    <a:pt x="140" y="8"/>
                    <a:pt x="140" y="8"/>
                    <a:pt x="140" y="8"/>
                  </a:cubicBezTo>
                  <a:lnTo>
                    <a:pt x="14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sp>
          <p:nvSpPr>
            <p:cNvPr id="26" name="Freeform 27"/>
            <p:cNvSpPr>
              <a:spLocks noEditPoints="1"/>
            </p:cNvSpPr>
            <p:nvPr/>
          </p:nvSpPr>
          <p:spPr bwMode="auto">
            <a:xfrm>
              <a:off x="6315686" y="2273107"/>
              <a:ext cx="519113" cy="498475"/>
            </a:xfrm>
            <a:custGeom>
              <a:avLst/>
              <a:gdLst>
                <a:gd name="T0" fmla="*/ 218 w 238"/>
                <a:gd name="T1" fmla="*/ 16 h 229"/>
                <a:gd name="T2" fmla="*/ 119 w 238"/>
                <a:gd name="T3" fmla="*/ 46 h 229"/>
                <a:gd name="T4" fmla="*/ 119 w 238"/>
                <a:gd name="T5" fmla="*/ 57 h 229"/>
                <a:gd name="T6" fmla="*/ 202 w 238"/>
                <a:gd name="T7" fmla="*/ 32 h 229"/>
                <a:gd name="T8" fmla="*/ 150 w 238"/>
                <a:gd name="T9" fmla="*/ 145 h 229"/>
                <a:gd name="T10" fmla="*/ 119 w 238"/>
                <a:gd name="T11" fmla="*/ 172 h 229"/>
                <a:gd name="T12" fmla="*/ 119 w 238"/>
                <a:gd name="T13" fmla="*/ 183 h 229"/>
                <a:gd name="T14" fmla="*/ 156 w 238"/>
                <a:gd name="T15" fmla="*/ 151 h 229"/>
                <a:gd name="T16" fmla="*/ 218 w 238"/>
                <a:gd name="T17" fmla="*/ 16 h 229"/>
                <a:gd name="T18" fmla="*/ 119 w 238"/>
                <a:gd name="T19" fmla="*/ 46 h 229"/>
                <a:gd name="T20" fmla="*/ 83 w 238"/>
                <a:gd name="T21" fmla="*/ 78 h 229"/>
                <a:gd name="T22" fmla="*/ 20 w 238"/>
                <a:gd name="T23" fmla="*/ 214 h 229"/>
                <a:gd name="T24" fmla="*/ 119 w 238"/>
                <a:gd name="T25" fmla="*/ 183 h 229"/>
                <a:gd name="T26" fmla="*/ 119 w 238"/>
                <a:gd name="T27" fmla="*/ 172 h 229"/>
                <a:gd name="T28" fmla="*/ 36 w 238"/>
                <a:gd name="T29" fmla="*/ 197 h 229"/>
                <a:gd name="T30" fmla="*/ 36 w 238"/>
                <a:gd name="T31" fmla="*/ 197 h 229"/>
                <a:gd name="T32" fmla="*/ 89 w 238"/>
                <a:gd name="T33" fmla="*/ 84 h 229"/>
                <a:gd name="T34" fmla="*/ 119 w 238"/>
                <a:gd name="T35" fmla="*/ 57 h 229"/>
                <a:gd name="T36" fmla="*/ 119 w 238"/>
                <a:gd name="T37" fmla="*/ 4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8" h="229">
                  <a:moveTo>
                    <a:pt x="218" y="16"/>
                  </a:moveTo>
                  <a:cubicBezTo>
                    <a:pt x="202" y="0"/>
                    <a:pt x="162" y="13"/>
                    <a:pt x="119" y="46"/>
                  </a:cubicBezTo>
                  <a:cubicBezTo>
                    <a:pt x="119" y="57"/>
                    <a:pt x="119" y="57"/>
                    <a:pt x="119" y="57"/>
                  </a:cubicBezTo>
                  <a:cubicBezTo>
                    <a:pt x="155" y="30"/>
                    <a:pt x="189" y="19"/>
                    <a:pt x="202" y="32"/>
                  </a:cubicBezTo>
                  <a:cubicBezTo>
                    <a:pt x="219" y="49"/>
                    <a:pt x="195" y="99"/>
                    <a:pt x="150" y="145"/>
                  </a:cubicBezTo>
                  <a:cubicBezTo>
                    <a:pt x="140" y="155"/>
                    <a:pt x="129" y="164"/>
                    <a:pt x="119" y="172"/>
                  </a:cubicBezTo>
                  <a:cubicBezTo>
                    <a:pt x="119" y="183"/>
                    <a:pt x="119" y="183"/>
                    <a:pt x="119" y="183"/>
                  </a:cubicBezTo>
                  <a:cubicBezTo>
                    <a:pt x="131" y="174"/>
                    <a:pt x="144" y="163"/>
                    <a:pt x="156" y="151"/>
                  </a:cubicBezTo>
                  <a:cubicBezTo>
                    <a:pt x="210" y="96"/>
                    <a:pt x="238" y="36"/>
                    <a:pt x="218" y="16"/>
                  </a:cubicBezTo>
                  <a:close/>
                  <a:moveTo>
                    <a:pt x="119" y="46"/>
                  </a:moveTo>
                  <a:cubicBezTo>
                    <a:pt x="107" y="55"/>
                    <a:pt x="95" y="66"/>
                    <a:pt x="83" y="78"/>
                  </a:cubicBezTo>
                  <a:cubicBezTo>
                    <a:pt x="28" y="133"/>
                    <a:pt x="0" y="193"/>
                    <a:pt x="20" y="214"/>
                  </a:cubicBezTo>
                  <a:cubicBezTo>
                    <a:pt x="36" y="229"/>
                    <a:pt x="76" y="216"/>
                    <a:pt x="119" y="183"/>
                  </a:cubicBezTo>
                  <a:cubicBezTo>
                    <a:pt x="119" y="172"/>
                    <a:pt x="119" y="172"/>
                    <a:pt x="119" y="172"/>
                  </a:cubicBezTo>
                  <a:cubicBezTo>
                    <a:pt x="83" y="199"/>
                    <a:pt x="49" y="211"/>
                    <a:pt x="36" y="197"/>
                  </a:cubicBezTo>
                  <a:cubicBezTo>
                    <a:pt x="36" y="197"/>
                    <a:pt x="36" y="197"/>
                    <a:pt x="36" y="197"/>
                  </a:cubicBezTo>
                  <a:cubicBezTo>
                    <a:pt x="19" y="181"/>
                    <a:pt x="43" y="130"/>
                    <a:pt x="89" y="84"/>
                  </a:cubicBezTo>
                  <a:cubicBezTo>
                    <a:pt x="99" y="74"/>
                    <a:pt x="109" y="65"/>
                    <a:pt x="119" y="57"/>
                  </a:cubicBezTo>
                  <a:lnTo>
                    <a:pt x="119"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sp>
          <p:nvSpPr>
            <p:cNvPr id="27" name="Freeform 28"/>
            <p:cNvSpPr>
              <a:spLocks noEditPoints="1"/>
            </p:cNvSpPr>
            <p:nvPr/>
          </p:nvSpPr>
          <p:spPr bwMode="auto">
            <a:xfrm>
              <a:off x="6315686" y="2273107"/>
              <a:ext cx="519113" cy="498475"/>
            </a:xfrm>
            <a:custGeom>
              <a:avLst/>
              <a:gdLst>
                <a:gd name="T0" fmla="*/ 218 w 238"/>
                <a:gd name="T1" fmla="*/ 214 h 229"/>
                <a:gd name="T2" fmla="*/ 156 w 238"/>
                <a:gd name="T3" fmla="*/ 78 h 229"/>
                <a:gd name="T4" fmla="*/ 119 w 238"/>
                <a:gd name="T5" fmla="*/ 46 h 229"/>
                <a:gd name="T6" fmla="*/ 119 w 238"/>
                <a:gd name="T7" fmla="*/ 57 h 229"/>
                <a:gd name="T8" fmla="*/ 150 w 238"/>
                <a:gd name="T9" fmla="*/ 84 h 229"/>
                <a:gd name="T10" fmla="*/ 202 w 238"/>
                <a:gd name="T11" fmla="*/ 197 h 229"/>
                <a:gd name="T12" fmla="*/ 119 w 238"/>
                <a:gd name="T13" fmla="*/ 172 h 229"/>
                <a:gd name="T14" fmla="*/ 119 w 238"/>
                <a:gd name="T15" fmla="*/ 183 h 229"/>
                <a:gd name="T16" fmla="*/ 218 w 238"/>
                <a:gd name="T17" fmla="*/ 214 h 229"/>
                <a:gd name="T18" fmla="*/ 119 w 238"/>
                <a:gd name="T19" fmla="*/ 46 h 229"/>
                <a:gd name="T20" fmla="*/ 20 w 238"/>
                <a:gd name="T21" fmla="*/ 16 h 229"/>
                <a:gd name="T22" fmla="*/ 83 w 238"/>
                <a:gd name="T23" fmla="*/ 151 h 229"/>
                <a:gd name="T24" fmla="*/ 119 w 238"/>
                <a:gd name="T25" fmla="*/ 183 h 229"/>
                <a:gd name="T26" fmla="*/ 119 w 238"/>
                <a:gd name="T27" fmla="*/ 172 h 229"/>
                <a:gd name="T28" fmla="*/ 89 w 238"/>
                <a:gd name="T29" fmla="*/ 145 h 229"/>
                <a:gd name="T30" fmla="*/ 36 w 238"/>
                <a:gd name="T31" fmla="*/ 32 h 229"/>
                <a:gd name="T32" fmla="*/ 36 w 238"/>
                <a:gd name="T33" fmla="*/ 32 h 229"/>
                <a:gd name="T34" fmla="*/ 119 w 238"/>
                <a:gd name="T35" fmla="*/ 57 h 229"/>
                <a:gd name="T36" fmla="*/ 119 w 238"/>
                <a:gd name="T37" fmla="*/ 4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8" h="229">
                  <a:moveTo>
                    <a:pt x="218" y="214"/>
                  </a:moveTo>
                  <a:cubicBezTo>
                    <a:pt x="238" y="193"/>
                    <a:pt x="210" y="133"/>
                    <a:pt x="156" y="78"/>
                  </a:cubicBezTo>
                  <a:cubicBezTo>
                    <a:pt x="144" y="66"/>
                    <a:pt x="131" y="55"/>
                    <a:pt x="119" y="46"/>
                  </a:cubicBezTo>
                  <a:cubicBezTo>
                    <a:pt x="119" y="57"/>
                    <a:pt x="119" y="57"/>
                    <a:pt x="119" y="57"/>
                  </a:cubicBezTo>
                  <a:cubicBezTo>
                    <a:pt x="129" y="65"/>
                    <a:pt x="140" y="74"/>
                    <a:pt x="150" y="84"/>
                  </a:cubicBezTo>
                  <a:cubicBezTo>
                    <a:pt x="195" y="130"/>
                    <a:pt x="219" y="181"/>
                    <a:pt x="202" y="197"/>
                  </a:cubicBezTo>
                  <a:cubicBezTo>
                    <a:pt x="189" y="211"/>
                    <a:pt x="155" y="199"/>
                    <a:pt x="119" y="172"/>
                  </a:cubicBezTo>
                  <a:cubicBezTo>
                    <a:pt x="119" y="183"/>
                    <a:pt x="119" y="183"/>
                    <a:pt x="119" y="183"/>
                  </a:cubicBezTo>
                  <a:cubicBezTo>
                    <a:pt x="162" y="216"/>
                    <a:pt x="202" y="229"/>
                    <a:pt x="218" y="214"/>
                  </a:cubicBezTo>
                  <a:close/>
                  <a:moveTo>
                    <a:pt x="119" y="46"/>
                  </a:moveTo>
                  <a:cubicBezTo>
                    <a:pt x="76" y="13"/>
                    <a:pt x="36" y="0"/>
                    <a:pt x="20" y="16"/>
                  </a:cubicBezTo>
                  <a:cubicBezTo>
                    <a:pt x="0" y="36"/>
                    <a:pt x="28" y="96"/>
                    <a:pt x="83" y="151"/>
                  </a:cubicBezTo>
                  <a:cubicBezTo>
                    <a:pt x="95" y="163"/>
                    <a:pt x="107" y="174"/>
                    <a:pt x="119" y="183"/>
                  </a:cubicBezTo>
                  <a:cubicBezTo>
                    <a:pt x="119" y="172"/>
                    <a:pt x="119" y="172"/>
                    <a:pt x="119" y="172"/>
                  </a:cubicBezTo>
                  <a:cubicBezTo>
                    <a:pt x="109" y="164"/>
                    <a:pt x="99" y="155"/>
                    <a:pt x="89" y="145"/>
                  </a:cubicBezTo>
                  <a:cubicBezTo>
                    <a:pt x="43" y="99"/>
                    <a:pt x="19" y="49"/>
                    <a:pt x="36" y="32"/>
                  </a:cubicBezTo>
                  <a:cubicBezTo>
                    <a:pt x="36" y="32"/>
                    <a:pt x="36" y="32"/>
                    <a:pt x="36" y="32"/>
                  </a:cubicBezTo>
                  <a:cubicBezTo>
                    <a:pt x="49" y="19"/>
                    <a:pt x="83" y="30"/>
                    <a:pt x="119" y="57"/>
                  </a:cubicBezTo>
                  <a:lnTo>
                    <a:pt x="119"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sp>
          <p:nvSpPr>
            <p:cNvPr id="28" name="Oval 29"/>
            <p:cNvSpPr>
              <a:spLocks noChangeArrowheads="1"/>
            </p:cNvSpPr>
            <p:nvPr/>
          </p:nvSpPr>
          <p:spPr bwMode="auto">
            <a:xfrm>
              <a:off x="6529999" y="2476307"/>
              <a:ext cx="93663" cy="936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sp>
          <p:nvSpPr>
            <p:cNvPr id="29" name="Freeform 30"/>
            <p:cNvSpPr>
              <a:spLocks noEditPoints="1"/>
            </p:cNvSpPr>
            <p:nvPr/>
          </p:nvSpPr>
          <p:spPr bwMode="auto">
            <a:xfrm>
              <a:off x="7249136" y="2046094"/>
              <a:ext cx="257175" cy="487363"/>
            </a:xfrm>
            <a:custGeom>
              <a:avLst/>
              <a:gdLst>
                <a:gd name="T0" fmla="*/ 67 w 162"/>
                <a:gd name="T1" fmla="*/ 307 h 307"/>
                <a:gd name="T2" fmla="*/ 162 w 162"/>
                <a:gd name="T3" fmla="*/ 307 h 307"/>
                <a:gd name="T4" fmla="*/ 67 w 162"/>
                <a:gd name="T5" fmla="*/ 127 h 307"/>
                <a:gd name="T6" fmla="*/ 67 w 162"/>
                <a:gd name="T7" fmla="*/ 193 h 307"/>
                <a:gd name="T8" fmla="*/ 110 w 162"/>
                <a:gd name="T9" fmla="*/ 267 h 307"/>
                <a:gd name="T10" fmla="*/ 67 w 162"/>
                <a:gd name="T11" fmla="*/ 267 h 307"/>
                <a:gd name="T12" fmla="*/ 67 w 162"/>
                <a:gd name="T13" fmla="*/ 307 h 307"/>
                <a:gd name="T14" fmla="*/ 0 w 162"/>
                <a:gd name="T15" fmla="*/ 0 h 307"/>
                <a:gd name="T16" fmla="*/ 0 w 162"/>
                <a:gd name="T17" fmla="*/ 307 h 307"/>
                <a:gd name="T18" fmla="*/ 67 w 162"/>
                <a:gd name="T19" fmla="*/ 307 h 307"/>
                <a:gd name="T20" fmla="*/ 67 w 162"/>
                <a:gd name="T21" fmla="*/ 267 h 307"/>
                <a:gd name="T22" fmla="*/ 24 w 162"/>
                <a:gd name="T23" fmla="*/ 267 h 307"/>
                <a:gd name="T24" fmla="*/ 24 w 162"/>
                <a:gd name="T25" fmla="*/ 120 h 307"/>
                <a:gd name="T26" fmla="*/ 24 w 162"/>
                <a:gd name="T27" fmla="*/ 120 h 307"/>
                <a:gd name="T28" fmla="*/ 67 w 162"/>
                <a:gd name="T29" fmla="*/ 193 h 307"/>
                <a:gd name="T30" fmla="*/ 67 w 162"/>
                <a:gd name="T31" fmla="*/ 127 h 307"/>
                <a:gd name="T32" fmla="*/ 0 w 162"/>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2" h="307">
                  <a:moveTo>
                    <a:pt x="67" y="307"/>
                  </a:moveTo>
                  <a:lnTo>
                    <a:pt x="162" y="307"/>
                  </a:lnTo>
                  <a:lnTo>
                    <a:pt x="67" y="127"/>
                  </a:lnTo>
                  <a:lnTo>
                    <a:pt x="67" y="193"/>
                  </a:lnTo>
                  <a:lnTo>
                    <a:pt x="110" y="267"/>
                  </a:lnTo>
                  <a:lnTo>
                    <a:pt x="67" y="267"/>
                  </a:lnTo>
                  <a:lnTo>
                    <a:pt x="67" y="307"/>
                  </a:lnTo>
                  <a:close/>
                  <a:moveTo>
                    <a:pt x="0" y="0"/>
                  </a:moveTo>
                  <a:lnTo>
                    <a:pt x="0" y="307"/>
                  </a:lnTo>
                  <a:lnTo>
                    <a:pt x="67" y="307"/>
                  </a:lnTo>
                  <a:lnTo>
                    <a:pt x="67" y="267"/>
                  </a:lnTo>
                  <a:lnTo>
                    <a:pt x="24" y="267"/>
                  </a:lnTo>
                  <a:lnTo>
                    <a:pt x="24" y="120"/>
                  </a:lnTo>
                  <a:lnTo>
                    <a:pt x="24" y="120"/>
                  </a:lnTo>
                  <a:lnTo>
                    <a:pt x="67" y="193"/>
                  </a:lnTo>
                  <a:lnTo>
                    <a:pt x="67" y="127"/>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sp>
          <p:nvSpPr>
            <p:cNvPr id="30" name="Rectangle 31"/>
            <p:cNvSpPr>
              <a:spLocks noChangeArrowheads="1"/>
            </p:cNvSpPr>
            <p:nvPr/>
          </p:nvSpPr>
          <p:spPr bwMode="auto">
            <a:xfrm>
              <a:off x="7120549" y="2044507"/>
              <a:ext cx="65088" cy="4746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sp>
          <p:nvSpPr>
            <p:cNvPr id="31" name="Freeform 32"/>
            <p:cNvSpPr>
              <a:spLocks noEditPoints="1"/>
            </p:cNvSpPr>
            <p:nvPr/>
          </p:nvSpPr>
          <p:spPr bwMode="auto">
            <a:xfrm>
              <a:off x="5012349" y="4435282"/>
              <a:ext cx="561975" cy="411163"/>
            </a:xfrm>
            <a:custGeom>
              <a:avLst/>
              <a:gdLst>
                <a:gd name="T0" fmla="*/ 213 w 258"/>
                <a:gd name="T1" fmla="*/ 31 h 189"/>
                <a:gd name="T2" fmla="*/ 204 w 258"/>
                <a:gd name="T3" fmla="*/ 69 h 189"/>
                <a:gd name="T4" fmla="*/ 228 w 258"/>
                <a:gd name="T5" fmla="*/ 109 h 189"/>
                <a:gd name="T6" fmla="*/ 204 w 258"/>
                <a:gd name="T7" fmla="*/ 146 h 189"/>
                <a:gd name="T8" fmla="*/ 204 w 258"/>
                <a:gd name="T9" fmla="*/ 27 h 189"/>
                <a:gd name="T10" fmla="*/ 91 w 258"/>
                <a:gd name="T11" fmla="*/ 14 h 189"/>
                <a:gd name="T12" fmla="*/ 97 w 258"/>
                <a:gd name="T13" fmla="*/ 15 h 189"/>
                <a:gd name="T14" fmla="*/ 91 w 258"/>
                <a:gd name="T15" fmla="*/ 42 h 189"/>
                <a:gd name="T16" fmla="*/ 91 w 258"/>
                <a:gd name="T17" fmla="*/ 162 h 189"/>
                <a:gd name="T18" fmla="*/ 166 w 258"/>
                <a:gd name="T19" fmla="*/ 145 h 189"/>
                <a:gd name="T20" fmla="*/ 204 w 258"/>
                <a:gd name="T21" fmla="*/ 125 h 189"/>
                <a:gd name="T22" fmla="*/ 191 w 258"/>
                <a:gd name="T23" fmla="*/ 122 h 189"/>
                <a:gd name="T24" fmla="*/ 204 w 258"/>
                <a:gd name="T25" fmla="*/ 69 h 189"/>
                <a:gd name="T26" fmla="*/ 91 w 258"/>
                <a:gd name="T27" fmla="*/ 6 h 189"/>
                <a:gd name="T28" fmla="*/ 78 w 258"/>
                <a:gd name="T29" fmla="*/ 24 h 189"/>
                <a:gd name="T30" fmla="*/ 91 w 258"/>
                <a:gd name="T31" fmla="*/ 14 h 189"/>
                <a:gd name="T32" fmla="*/ 78 w 258"/>
                <a:gd name="T33" fmla="*/ 188 h 189"/>
                <a:gd name="T34" fmla="*/ 91 w 258"/>
                <a:gd name="T35" fmla="*/ 162 h 189"/>
                <a:gd name="T36" fmla="*/ 78 w 258"/>
                <a:gd name="T37" fmla="*/ 176 h 189"/>
                <a:gd name="T38" fmla="*/ 91 w 258"/>
                <a:gd name="T39" fmla="*/ 42 h 189"/>
                <a:gd name="T40" fmla="*/ 80 w 258"/>
                <a:gd name="T41" fmla="*/ 134 h 189"/>
                <a:gd name="T42" fmla="*/ 78 w 258"/>
                <a:gd name="T43" fmla="*/ 64 h 189"/>
                <a:gd name="T44" fmla="*/ 78 w 258"/>
                <a:gd name="T45" fmla="*/ 33 h 189"/>
                <a:gd name="T46" fmla="*/ 91 w 258"/>
                <a:gd name="T47" fmla="*/ 42 h 189"/>
                <a:gd name="T48" fmla="*/ 60 w 258"/>
                <a:gd name="T49" fmla="*/ 18 h 189"/>
                <a:gd name="T50" fmla="*/ 68 w 258"/>
                <a:gd name="T51" fmla="*/ 42 h 189"/>
                <a:gd name="T52" fmla="*/ 78 w 258"/>
                <a:gd name="T53" fmla="*/ 33 h 189"/>
                <a:gd name="T54" fmla="*/ 78 w 258"/>
                <a:gd name="T55" fmla="*/ 9 h 189"/>
                <a:gd name="T56" fmla="*/ 78 w 258"/>
                <a:gd name="T57" fmla="*/ 188 h 189"/>
                <a:gd name="T58" fmla="*/ 60 w 258"/>
                <a:gd name="T59" fmla="*/ 176 h 189"/>
                <a:gd name="T60" fmla="*/ 78 w 258"/>
                <a:gd name="T61" fmla="*/ 64 h 189"/>
                <a:gd name="T62" fmla="*/ 60 w 258"/>
                <a:gd name="T63" fmla="*/ 134 h 189"/>
                <a:gd name="T64" fmla="*/ 70 w 258"/>
                <a:gd name="T65" fmla="*/ 116 h 189"/>
                <a:gd name="T66" fmla="*/ 60 w 258"/>
                <a:gd name="T67" fmla="*/ 87 h 189"/>
                <a:gd name="T68" fmla="*/ 76 w 258"/>
                <a:gd name="T69" fmla="*/ 68 h 189"/>
                <a:gd name="T70" fmla="*/ 60 w 258"/>
                <a:gd name="T71" fmla="*/ 18 h 189"/>
                <a:gd name="T72" fmla="*/ 60 w 258"/>
                <a:gd name="T73" fmla="*/ 187 h 189"/>
                <a:gd name="T74" fmla="*/ 59 w 258"/>
                <a:gd name="T75" fmla="*/ 175 h 189"/>
                <a:gd name="T76" fmla="*/ 49 w 258"/>
                <a:gd name="T77" fmla="*/ 144 h 189"/>
                <a:gd name="T78" fmla="*/ 60 w 258"/>
                <a:gd name="T79" fmla="*/ 125 h 189"/>
                <a:gd name="T80" fmla="*/ 41 w 258"/>
                <a:gd name="T81" fmla="*/ 125 h 189"/>
                <a:gd name="T82" fmla="*/ 60 w 258"/>
                <a:gd name="T83" fmla="*/ 87 h 189"/>
                <a:gd name="T84" fmla="*/ 51 w 258"/>
                <a:gd name="T85" fmla="*/ 76 h 189"/>
                <a:gd name="T86" fmla="*/ 43 w 258"/>
                <a:gd name="T87" fmla="*/ 51 h 189"/>
                <a:gd name="T88" fmla="*/ 60 w 258"/>
                <a:gd name="T89" fmla="*/ 18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58" h="189">
                  <a:moveTo>
                    <a:pt x="253" y="104"/>
                  </a:moveTo>
                  <a:cubicBezTo>
                    <a:pt x="258" y="60"/>
                    <a:pt x="213" y="31"/>
                    <a:pt x="213" y="31"/>
                  </a:cubicBezTo>
                  <a:cubicBezTo>
                    <a:pt x="210" y="30"/>
                    <a:pt x="207" y="28"/>
                    <a:pt x="204" y="27"/>
                  </a:cubicBezTo>
                  <a:cubicBezTo>
                    <a:pt x="204" y="69"/>
                    <a:pt x="204" y="69"/>
                    <a:pt x="204" y="69"/>
                  </a:cubicBezTo>
                  <a:cubicBezTo>
                    <a:pt x="208" y="69"/>
                    <a:pt x="212" y="70"/>
                    <a:pt x="216" y="72"/>
                  </a:cubicBezTo>
                  <a:cubicBezTo>
                    <a:pt x="230" y="79"/>
                    <a:pt x="235" y="95"/>
                    <a:pt x="228" y="109"/>
                  </a:cubicBezTo>
                  <a:cubicBezTo>
                    <a:pt x="224" y="119"/>
                    <a:pt x="214" y="125"/>
                    <a:pt x="204" y="125"/>
                  </a:cubicBezTo>
                  <a:cubicBezTo>
                    <a:pt x="204" y="146"/>
                    <a:pt x="204" y="146"/>
                    <a:pt x="204" y="146"/>
                  </a:cubicBezTo>
                  <a:cubicBezTo>
                    <a:pt x="230" y="144"/>
                    <a:pt x="249" y="134"/>
                    <a:pt x="253" y="104"/>
                  </a:cubicBezTo>
                  <a:close/>
                  <a:moveTo>
                    <a:pt x="204" y="27"/>
                  </a:moveTo>
                  <a:cubicBezTo>
                    <a:pt x="156" y="5"/>
                    <a:pt x="119" y="0"/>
                    <a:pt x="91" y="6"/>
                  </a:cubicBezTo>
                  <a:cubicBezTo>
                    <a:pt x="91" y="14"/>
                    <a:pt x="91" y="14"/>
                    <a:pt x="91" y="14"/>
                  </a:cubicBezTo>
                  <a:cubicBezTo>
                    <a:pt x="93" y="14"/>
                    <a:pt x="95" y="14"/>
                    <a:pt x="97" y="15"/>
                  </a:cubicBezTo>
                  <a:cubicBezTo>
                    <a:pt x="97" y="15"/>
                    <a:pt x="97" y="15"/>
                    <a:pt x="97" y="15"/>
                  </a:cubicBezTo>
                  <a:cubicBezTo>
                    <a:pt x="104" y="19"/>
                    <a:pt x="107" y="27"/>
                    <a:pt x="103" y="34"/>
                  </a:cubicBezTo>
                  <a:cubicBezTo>
                    <a:pt x="101" y="39"/>
                    <a:pt x="96" y="42"/>
                    <a:pt x="91" y="42"/>
                  </a:cubicBezTo>
                  <a:cubicBezTo>
                    <a:pt x="91" y="146"/>
                    <a:pt x="91" y="146"/>
                    <a:pt x="91" y="146"/>
                  </a:cubicBezTo>
                  <a:cubicBezTo>
                    <a:pt x="93" y="151"/>
                    <a:pt x="93" y="157"/>
                    <a:pt x="91" y="162"/>
                  </a:cubicBezTo>
                  <a:cubicBezTo>
                    <a:pt x="91" y="185"/>
                    <a:pt x="91" y="185"/>
                    <a:pt x="91" y="185"/>
                  </a:cubicBezTo>
                  <a:cubicBezTo>
                    <a:pt x="117" y="174"/>
                    <a:pt x="138" y="143"/>
                    <a:pt x="166" y="145"/>
                  </a:cubicBezTo>
                  <a:cubicBezTo>
                    <a:pt x="179" y="147"/>
                    <a:pt x="192" y="147"/>
                    <a:pt x="204" y="146"/>
                  </a:cubicBezTo>
                  <a:cubicBezTo>
                    <a:pt x="204" y="125"/>
                    <a:pt x="204" y="125"/>
                    <a:pt x="204" y="125"/>
                  </a:cubicBezTo>
                  <a:cubicBezTo>
                    <a:pt x="199" y="125"/>
                    <a:pt x="195" y="124"/>
                    <a:pt x="191" y="122"/>
                  </a:cubicBezTo>
                  <a:cubicBezTo>
                    <a:pt x="191" y="122"/>
                    <a:pt x="191" y="122"/>
                    <a:pt x="191" y="122"/>
                  </a:cubicBezTo>
                  <a:cubicBezTo>
                    <a:pt x="177" y="115"/>
                    <a:pt x="172" y="98"/>
                    <a:pt x="179" y="84"/>
                  </a:cubicBezTo>
                  <a:cubicBezTo>
                    <a:pt x="184" y="74"/>
                    <a:pt x="193" y="69"/>
                    <a:pt x="204" y="69"/>
                  </a:cubicBezTo>
                  <a:lnTo>
                    <a:pt x="204" y="27"/>
                  </a:lnTo>
                  <a:close/>
                  <a:moveTo>
                    <a:pt x="91" y="6"/>
                  </a:moveTo>
                  <a:cubicBezTo>
                    <a:pt x="86" y="6"/>
                    <a:pt x="82" y="8"/>
                    <a:pt x="78" y="9"/>
                  </a:cubicBezTo>
                  <a:cubicBezTo>
                    <a:pt x="78" y="24"/>
                    <a:pt x="78" y="24"/>
                    <a:pt x="78" y="24"/>
                  </a:cubicBezTo>
                  <a:cubicBezTo>
                    <a:pt x="78" y="23"/>
                    <a:pt x="78" y="22"/>
                    <a:pt x="78" y="22"/>
                  </a:cubicBezTo>
                  <a:cubicBezTo>
                    <a:pt x="81" y="17"/>
                    <a:pt x="86" y="14"/>
                    <a:pt x="91" y="14"/>
                  </a:cubicBezTo>
                  <a:cubicBezTo>
                    <a:pt x="91" y="6"/>
                    <a:pt x="91" y="6"/>
                    <a:pt x="91" y="6"/>
                  </a:cubicBezTo>
                  <a:close/>
                  <a:moveTo>
                    <a:pt x="78" y="188"/>
                  </a:moveTo>
                  <a:cubicBezTo>
                    <a:pt x="82" y="188"/>
                    <a:pt x="87" y="187"/>
                    <a:pt x="91" y="185"/>
                  </a:cubicBezTo>
                  <a:cubicBezTo>
                    <a:pt x="91" y="162"/>
                    <a:pt x="91" y="162"/>
                    <a:pt x="91" y="162"/>
                  </a:cubicBezTo>
                  <a:cubicBezTo>
                    <a:pt x="90" y="163"/>
                    <a:pt x="90" y="164"/>
                    <a:pt x="90" y="165"/>
                  </a:cubicBezTo>
                  <a:cubicBezTo>
                    <a:pt x="87" y="170"/>
                    <a:pt x="83" y="174"/>
                    <a:pt x="78" y="176"/>
                  </a:cubicBezTo>
                  <a:cubicBezTo>
                    <a:pt x="78" y="188"/>
                    <a:pt x="78" y="188"/>
                    <a:pt x="78" y="188"/>
                  </a:cubicBezTo>
                  <a:close/>
                  <a:moveTo>
                    <a:pt x="91" y="42"/>
                  </a:moveTo>
                  <a:cubicBezTo>
                    <a:pt x="91" y="146"/>
                    <a:pt x="91" y="146"/>
                    <a:pt x="91" y="146"/>
                  </a:cubicBezTo>
                  <a:cubicBezTo>
                    <a:pt x="89" y="141"/>
                    <a:pt x="85" y="136"/>
                    <a:pt x="80" y="134"/>
                  </a:cubicBezTo>
                  <a:cubicBezTo>
                    <a:pt x="79" y="133"/>
                    <a:pt x="78" y="133"/>
                    <a:pt x="78" y="133"/>
                  </a:cubicBezTo>
                  <a:cubicBezTo>
                    <a:pt x="78" y="64"/>
                    <a:pt x="78" y="64"/>
                    <a:pt x="78" y="64"/>
                  </a:cubicBezTo>
                  <a:cubicBezTo>
                    <a:pt x="79" y="61"/>
                    <a:pt x="79" y="57"/>
                    <a:pt x="78" y="54"/>
                  </a:cubicBezTo>
                  <a:cubicBezTo>
                    <a:pt x="78" y="33"/>
                    <a:pt x="78" y="33"/>
                    <a:pt x="78" y="33"/>
                  </a:cubicBezTo>
                  <a:cubicBezTo>
                    <a:pt x="79" y="36"/>
                    <a:pt x="81" y="39"/>
                    <a:pt x="84" y="41"/>
                  </a:cubicBezTo>
                  <a:cubicBezTo>
                    <a:pt x="86" y="42"/>
                    <a:pt x="89" y="42"/>
                    <a:pt x="91" y="42"/>
                  </a:cubicBezTo>
                  <a:close/>
                  <a:moveTo>
                    <a:pt x="78" y="9"/>
                  </a:moveTo>
                  <a:cubicBezTo>
                    <a:pt x="71" y="11"/>
                    <a:pt x="65" y="14"/>
                    <a:pt x="60" y="18"/>
                  </a:cubicBezTo>
                  <a:cubicBezTo>
                    <a:pt x="60" y="40"/>
                    <a:pt x="60" y="40"/>
                    <a:pt x="60" y="40"/>
                  </a:cubicBezTo>
                  <a:cubicBezTo>
                    <a:pt x="62" y="40"/>
                    <a:pt x="65" y="41"/>
                    <a:pt x="68" y="42"/>
                  </a:cubicBezTo>
                  <a:cubicBezTo>
                    <a:pt x="73" y="45"/>
                    <a:pt x="76" y="49"/>
                    <a:pt x="78" y="54"/>
                  </a:cubicBezTo>
                  <a:cubicBezTo>
                    <a:pt x="78" y="33"/>
                    <a:pt x="78" y="33"/>
                    <a:pt x="78" y="33"/>
                  </a:cubicBezTo>
                  <a:cubicBezTo>
                    <a:pt x="77" y="30"/>
                    <a:pt x="77" y="27"/>
                    <a:pt x="78" y="24"/>
                  </a:cubicBezTo>
                  <a:cubicBezTo>
                    <a:pt x="78" y="9"/>
                    <a:pt x="78" y="9"/>
                    <a:pt x="78" y="9"/>
                  </a:cubicBezTo>
                  <a:close/>
                  <a:moveTo>
                    <a:pt x="60" y="187"/>
                  </a:moveTo>
                  <a:cubicBezTo>
                    <a:pt x="66" y="188"/>
                    <a:pt x="72" y="189"/>
                    <a:pt x="78" y="188"/>
                  </a:cubicBezTo>
                  <a:cubicBezTo>
                    <a:pt x="78" y="176"/>
                    <a:pt x="78" y="176"/>
                    <a:pt x="78" y="176"/>
                  </a:cubicBezTo>
                  <a:cubicBezTo>
                    <a:pt x="72" y="178"/>
                    <a:pt x="65" y="178"/>
                    <a:pt x="60" y="176"/>
                  </a:cubicBezTo>
                  <a:cubicBezTo>
                    <a:pt x="60" y="187"/>
                    <a:pt x="60" y="187"/>
                    <a:pt x="60" y="187"/>
                  </a:cubicBezTo>
                  <a:close/>
                  <a:moveTo>
                    <a:pt x="78" y="64"/>
                  </a:moveTo>
                  <a:cubicBezTo>
                    <a:pt x="78" y="133"/>
                    <a:pt x="78" y="133"/>
                    <a:pt x="78" y="133"/>
                  </a:cubicBezTo>
                  <a:cubicBezTo>
                    <a:pt x="72" y="131"/>
                    <a:pt x="65" y="131"/>
                    <a:pt x="60" y="134"/>
                  </a:cubicBezTo>
                  <a:cubicBezTo>
                    <a:pt x="60" y="125"/>
                    <a:pt x="60" y="125"/>
                    <a:pt x="60" y="125"/>
                  </a:cubicBezTo>
                  <a:cubicBezTo>
                    <a:pt x="64" y="123"/>
                    <a:pt x="67" y="120"/>
                    <a:pt x="70" y="116"/>
                  </a:cubicBezTo>
                  <a:cubicBezTo>
                    <a:pt x="75" y="105"/>
                    <a:pt x="71" y="92"/>
                    <a:pt x="60" y="87"/>
                  </a:cubicBezTo>
                  <a:cubicBezTo>
                    <a:pt x="60" y="87"/>
                    <a:pt x="60" y="87"/>
                    <a:pt x="60" y="87"/>
                  </a:cubicBezTo>
                  <a:cubicBezTo>
                    <a:pt x="60" y="78"/>
                    <a:pt x="60" y="78"/>
                    <a:pt x="60" y="78"/>
                  </a:cubicBezTo>
                  <a:cubicBezTo>
                    <a:pt x="66" y="78"/>
                    <a:pt x="73" y="74"/>
                    <a:pt x="76" y="68"/>
                  </a:cubicBezTo>
                  <a:cubicBezTo>
                    <a:pt x="77" y="66"/>
                    <a:pt x="77" y="65"/>
                    <a:pt x="78" y="64"/>
                  </a:cubicBezTo>
                  <a:close/>
                  <a:moveTo>
                    <a:pt x="60" y="18"/>
                  </a:moveTo>
                  <a:cubicBezTo>
                    <a:pt x="0" y="56"/>
                    <a:pt x="10" y="159"/>
                    <a:pt x="46" y="180"/>
                  </a:cubicBezTo>
                  <a:cubicBezTo>
                    <a:pt x="51" y="183"/>
                    <a:pt x="55" y="185"/>
                    <a:pt x="60" y="187"/>
                  </a:cubicBezTo>
                  <a:cubicBezTo>
                    <a:pt x="60" y="176"/>
                    <a:pt x="60" y="176"/>
                    <a:pt x="60" y="176"/>
                  </a:cubicBezTo>
                  <a:cubicBezTo>
                    <a:pt x="59" y="175"/>
                    <a:pt x="59" y="175"/>
                    <a:pt x="59" y="175"/>
                  </a:cubicBezTo>
                  <a:cubicBezTo>
                    <a:pt x="59" y="175"/>
                    <a:pt x="59" y="175"/>
                    <a:pt x="59" y="175"/>
                  </a:cubicBezTo>
                  <a:cubicBezTo>
                    <a:pt x="48" y="170"/>
                    <a:pt x="43" y="156"/>
                    <a:pt x="49" y="144"/>
                  </a:cubicBezTo>
                  <a:cubicBezTo>
                    <a:pt x="51" y="139"/>
                    <a:pt x="55" y="136"/>
                    <a:pt x="60" y="134"/>
                  </a:cubicBezTo>
                  <a:cubicBezTo>
                    <a:pt x="60" y="125"/>
                    <a:pt x="60" y="125"/>
                    <a:pt x="60" y="125"/>
                  </a:cubicBezTo>
                  <a:cubicBezTo>
                    <a:pt x="54" y="128"/>
                    <a:pt x="47" y="128"/>
                    <a:pt x="41" y="125"/>
                  </a:cubicBezTo>
                  <a:cubicBezTo>
                    <a:pt x="41" y="125"/>
                    <a:pt x="41" y="125"/>
                    <a:pt x="41" y="125"/>
                  </a:cubicBezTo>
                  <a:cubicBezTo>
                    <a:pt x="31" y="120"/>
                    <a:pt x="26" y="107"/>
                    <a:pt x="32" y="97"/>
                  </a:cubicBezTo>
                  <a:cubicBezTo>
                    <a:pt x="37" y="86"/>
                    <a:pt x="49" y="82"/>
                    <a:pt x="60" y="87"/>
                  </a:cubicBezTo>
                  <a:cubicBezTo>
                    <a:pt x="60" y="78"/>
                    <a:pt x="60" y="78"/>
                    <a:pt x="60" y="78"/>
                  </a:cubicBezTo>
                  <a:cubicBezTo>
                    <a:pt x="57" y="78"/>
                    <a:pt x="54" y="77"/>
                    <a:pt x="51" y="76"/>
                  </a:cubicBezTo>
                  <a:cubicBezTo>
                    <a:pt x="42" y="71"/>
                    <a:pt x="38" y="60"/>
                    <a:pt x="43" y="51"/>
                  </a:cubicBezTo>
                  <a:cubicBezTo>
                    <a:pt x="43" y="51"/>
                    <a:pt x="43" y="51"/>
                    <a:pt x="43" y="51"/>
                  </a:cubicBezTo>
                  <a:cubicBezTo>
                    <a:pt x="46" y="44"/>
                    <a:pt x="53" y="40"/>
                    <a:pt x="60" y="40"/>
                  </a:cubicBezTo>
                  <a:lnTo>
                    <a:pt x="6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grpSp>
          <p:nvGrpSpPr>
            <p:cNvPr id="32" name="Group 127"/>
            <p:cNvGrpSpPr/>
            <p:nvPr/>
          </p:nvGrpSpPr>
          <p:grpSpPr>
            <a:xfrm>
              <a:off x="6591911" y="4846444"/>
              <a:ext cx="508001" cy="654050"/>
              <a:chOff x="8610600" y="4127500"/>
              <a:chExt cx="508001" cy="654050"/>
            </a:xfrm>
            <a:grpFill/>
          </p:grpSpPr>
          <p:sp>
            <p:nvSpPr>
              <p:cNvPr id="92" name="Freeform 33"/>
              <p:cNvSpPr>
                <a:spLocks/>
              </p:cNvSpPr>
              <p:nvPr/>
            </p:nvSpPr>
            <p:spPr bwMode="auto">
              <a:xfrm>
                <a:off x="8618538" y="4127500"/>
                <a:ext cx="500063" cy="503238"/>
              </a:xfrm>
              <a:custGeom>
                <a:avLst/>
                <a:gdLst>
                  <a:gd name="T0" fmla="*/ 169 w 230"/>
                  <a:gd name="T1" fmla="*/ 12 h 231"/>
                  <a:gd name="T2" fmla="*/ 215 w 230"/>
                  <a:gd name="T3" fmla="*/ 103 h 231"/>
                  <a:gd name="T4" fmla="*/ 102 w 230"/>
                  <a:gd name="T5" fmla="*/ 216 h 231"/>
                  <a:gd name="T6" fmla="*/ 12 w 230"/>
                  <a:gd name="T7" fmla="*/ 171 h 231"/>
                  <a:gd name="T8" fmla="*/ 0 w 230"/>
                  <a:gd name="T9" fmla="*/ 181 h 231"/>
                  <a:gd name="T10" fmla="*/ 102 w 230"/>
                  <a:gd name="T11" fmla="*/ 231 h 231"/>
                  <a:gd name="T12" fmla="*/ 230 w 230"/>
                  <a:gd name="T13" fmla="*/ 103 h 231"/>
                  <a:gd name="T14" fmla="*/ 178 w 230"/>
                  <a:gd name="T15" fmla="*/ 0 h 231"/>
                  <a:gd name="T16" fmla="*/ 169 w 230"/>
                  <a:gd name="T17" fmla="*/ 1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231">
                    <a:moveTo>
                      <a:pt x="169" y="12"/>
                    </a:moveTo>
                    <a:cubicBezTo>
                      <a:pt x="197" y="32"/>
                      <a:pt x="215" y="65"/>
                      <a:pt x="215" y="103"/>
                    </a:cubicBezTo>
                    <a:cubicBezTo>
                      <a:pt x="215" y="165"/>
                      <a:pt x="165" y="216"/>
                      <a:pt x="102" y="216"/>
                    </a:cubicBezTo>
                    <a:cubicBezTo>
                      <a:pt x="65" y="216"/>
                      <a:pt x="33" y="198"/>
                      <a:pt x="12" y="171"/>
                    </a:cubicBezTo>
                    <a:cubicBezTo>
                      <a:pt x="0" y="181"/>
                      <a:pt x="0" y="181"/>
                      <a:pt x="0" y="181"/>
                    </a:cubicBezTo>
                    <a:cubicBezTo>
                      <a:pt x="24" y="211"/>
                      <a:pt x="61" y="231"/>
                      <a:pt x="102" y="231"/>
                    </a:cubicBezTo>
                    <a:cubicBezTo>
                      <a:pt x="173" y="231"/>
                      <a:pt x="230" y="174"/>
                      <a:pt x="230" y="103"/>
                    </a:cubicBezTo>
                    <a:cubicBezTo>
                      <a:pt x="230" y="61"/>
                      <a:pt x="210" y="23"/>
                      <a:pt x="178" y="0"/>
                    </a:cubicBezTo>
                    <a:lnTo>
                      <a:pt x="169"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sp>
            <p:nvSpPr>
              <p:cNvPr id="93" name="Freeform 34"/>
              <p:cNvSpPr>
                <a:spLocks noEditPoints="1"/>
              </p:cNvSpPr>
              <p:nvPr/>
            </p:nvSpPr>
            <p:spPr bwMode="auto">
              <a:xfrm>
                <a:off x="8621713" y="4137025"/>
                <a:ext cx="442913" cy="441325"/>
              </a:xfrm>
              <a:custGeom>
                <a:avLst/>
                <a:gdLst>
                  <a:gd name="T0" fmla="*/ 102 w 203"/>
                  <a:gd name="T1" fmla="*/ 203 h 203"/>
                  <a:gd name="T2" fmla="*/ 203 w 203"/>
                  <a:gd name="T3" fmla="*/ 101 h 203"/>
                  <a:gd name="T4" fmla="*/ 102 w 203"/>
                  <a:gd name="T5" fmla="*/ 0 h 203"/>
                  <a:gd name="T6" fmla="*/ 102 w 203"/>
                  <a:gd name="T7" fmla="*/ 5 h 203"/>
                  <a:gd name="T8" fmla="*/ 198 w 203"/>
                  <a:gd name="T9" fmla="*/ 101 h 203"/>
                  <a:gd name="T10" fmla="*/ 102 w 203"/>
                  <a:gd name="T11" fmla="*/ 198 h 203"/>
                  <a:gd name="T12" fmla="*/ 102 w 203"/>
                  <a:gd name="T13" fmla="*/ 203 h 203"/>
                  <a:gd name="T14" fmla="*/ 102 w 203"/>
                  <a:gd name="T15" fmla="*/ 0 h 203"/>
                  <a:gd name="T16" fmla="*/ 0 w 203"/>
                  <a:gd name="T17" fmla="*/ 101 h 203"/>
                  <a:gd name="T18" fmla="*/ 102 w 203"/>
                  <a:gd name="T19" fmla="*/ 203 h 203"/>
                  <a:gd name="T20" fmla="*/ 102 w 203"/>
                  <a:gd name="T21" fmla="*/ 203 h 203"/>
                  <a:gd name="T22" fmla="*/ 102 w 203"/>
                  <a:gd name="T23" fmla="*/ 198 h 203"/>
                  <a:gd name="T24" fmla="*/ 102 w 203"/>
                  <a:gd name="T25" fmla="*/ 198 h 203"/>
                  <a:gd name="T26" fmla="*/ 102 w 203"/>
                  <a:gd name="T27" fmla="*/ 198 h 203"/>
                  <a:gd name="T28" fmla="*/ 5 w 203"/>
                  <a:gd name="T29" fmla="*/ 101 h 203"/>
                  <a:gd name="T30" fmla="*/ 102 w 203"/>
                  <a:gd name="T31" fmla="*/ 5 h 203"/>
                  <a:gd name="T32" fmla="*/ 102 w 203"/>
                  <a:gd name="T33" fmla="*/ 5 h 203"/>
                  <a:gd name="T34" fmla="*/ 102 w 203"/>
                  <a:gd name="T3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3" h="203">
                    <a:moveTo>
                      <a:pt x="102" y="203"/>
                    </a:moveTo>
                    <a:cubicBezTo>
                      <a:pt x="158" y="203"/>
                      <a:pt x="203" y="157"/>
                      <a:pt x="203" y="101"/>
                    </a:cubicBezTo>
                    <a:cubicBezTo>
                      <a:pt x="203" y="45"/>
                      <a:pt x="158" y="0"/>
                      <a:pt x="102" y="0"/>
                    </a:cubicBezTo>
                    <a:cubicBezTo>
                      <a:pt x="102" y="5"/>
                      <a:pt x="102" y="5"/>
                      <a:pt x="102" y="5"/>
                    </a:cubicBezTo>
                    <a:cubicBezTo>
                      <a:pt x="155" y="5"/>
                      <a:pt x="198" y="48"/>
                      <a:pt x="198" y="101"/>
                    </a:cubicBezTo>
                    <a:cubicBezTo>
                      <a:pt x="198" y="155"/>
                      <a:pt x="155" y="198"/>
                      <a:pt x="102" y="198"/>
                    </a:cubicBezTo>
                    <a:lnTo>
                      <a:pt x="102" y="203"/>
                    </a:lnTo>
                    <a:close/>
                    <a:moveTo>
                      <a:pt x="102" y="0"/>
                    </a:moveTo>
                    <a:cubicBezTo>
                      <a:pt x="46" y="0"/>
                      <a:pt x="0" y="45"/>
                      <a:pt x="0" y="101"/>
                    </a:cubicBezTo>
                    <a:cubicBezTo>
                      <a:pt x="0" y="157"/>
                      <a:pt x="46" y="203"/>
                      <a:pt x="102" y="203"/>
                    </a:cubicBezTo>
                    <a:cubicBezTo>
                      <a:pt x="102" y="203"/>
                      <a:pt x="102" y="203"/>
                      <a:pt x="102" y="203"/>
                    </a:cubicBezTo>
                    <a:cubicBezTo>
                      <a:pt x="102" y="198"/>
                      <a:pt x="102" y="198"/>
                      <a:pt x="102" y="198"/>
                    </a:cubicBezTo>
                    <a:cubicBezTo>
                      <a:pt x="102" y="198"/>
                      <a:pt x="102" y="198"/>
                      <a:pt x="102" y="198"/>
                    </a:cubicBezTo>
                    <a:cubicBezTo>
                      <a:pt x="102" y="198"/>
                      <a:pt x="102" y="198"/>
                      <a:pt x="102" y="198"/>
                    </a:cubicBezTo>
                    <a:cubicBezTo>
                      <a:pt x="48" y="198"/>
                      <a:pt x="5" y="155"/>
                      <a:pt x="5" y="101"/>
                    </a:cubicBezTo>
                    <a:cubicBezTo>
                      <a:pt x="5" y="48"/>
                      <a:pt x="48" y="5"/>
                      <a:pt x="102" y="5"/>
                    </a:cubicBezTo>
                    <a:cubicBezTo>
                      <a:pt x="102" y="5"/>
                      <a:pt x="102" y="5"/>
                      <a:pt x="102" y="5"/>
                    </a:cubicBezTo>
                    <a:cubicBezTo>
                      <a:pt x="102" y="0"/>
                      <a:pt x="102" y="0"/>
                      <a:pt x="10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sp>
            <p:nvSpPr>
              <p:cNvPr id="94" name="Freeform 35"/>
              <p:cNvSpPr>
                <a:spLocks/>
              </p:cNvSpPr>
              <p:nvPr/>
            </p:nvSpPr>
            <p:spPr bwMode="auto">
              <a:xfrm>
                <a:off x="8610600" y="4144963"/>
                <a:ext cx="496888" cy="433388"/>
              </a:xfrm>
              <a:custGeom>
                <a:avLst/>
                <a:gdLst>
                  <a:gd name="T0" fmla="*/ 65 w 228"/>
                  <a:gd name="T1" fmla="*/ 15 h 199"/>
                  <a:gd name="T2" fmla="*/ 61 w 228"/>
                  <a:gd name="T3" fmla="*/ 23 h 199"/>
                  <a:gd name="T4" fmla="*/ 57 w 228"/>
                  <a:gd name="T5" fmla="*/ 29 h 199"/>
                  <a:gd name="T6" fmla="*/ 54 w 228"/>
                  <a:gd name="T7" fmla="*/ 26 h 199"/>
                  <a:gd name="T8" fmla="*/ 52 w 228"/>
                  <a:gd name="T9" fmla="*/ 32 h 199"/>
                  <a:gd name="T10" fmla="*/ 42 w 228"/>
                  <a:gd name="T11" fmla="*/ 34 h 199"/>
                  <a:gd name="T12" fmla="*/ 36 w 228"/>
                  <a:gd name="T13" fmla="*/ 41 h 199"/>
                  <a:gd name="T14" fmla="*/ 27 w 228"/>
                  <a:gd name="T15" fmla="*/ 53 h 199"/>
                  <a:gd name="T16" fmla="*/ 21 w 228"/>
                  <a:gd name="T17" fmla="*/ 61 h 199"/>
                  <a:gd name="T18" fmla="*/ 27 w 228"/>
                  <a:gd name="T19" fmla="*/ 67 h 199"/>
                  <a:gd name="T20" fmla="*/ 27 w 228"/>
                  <a:gd name="T21" fmla="*/ 70 h 199"/>
                  <a:gd name="T22" fmla="*/ 22 w 228"/>
                  <a:gd name="T23" fmla="*/ 65 h 199"/>
                  <a:gd name="T24" fmla="*/ 18 w 228"/>
                  <a:gd name="T25" fmla="*/ 60 h 199"/>
                  <a:gd name="T26" fmla="*/ 16 w 228"/>
                  <a:gd name="T27" fmla="*/ 69 h 199"/>
                  <a:gd name="T28" fmla="*/ 17 w 228"/>
                  <a:gd name="T29" fmla="*/ 83 h 199"/>
                  <a:gd name="T30" fmla="*/ 24 w 228"/>
                  <a:gd name="T31" fmla="*/ 80 h 199"/>
                  <a:gd name="T32" fmla="*/ 32 w 228"/>
                  <a:gd name="T33" fmla="*/ 88 h 199"/>
                  <a:gd name="T34" fmla="*/ 41 w 228"/>
                  <a:gd name="T35" fmla="*/ 98 h 199"/>
                  <a:gd name="T36" fmla="*/ 50 w 228"/>
                  <a:gd name="T37" fmla="*/ 105 h 199"/>
                  <a:gd name="T38" fmla="*/ 61 w 228"/>
                  <a:gd name="T39" fmla="*/ 117 h 199"/>
                  <a:gd name="T40" fmla="*/ 58 w 228"/>
                  <a:gd name="T41" fmla="*/ 134 h 199"/>
                  <a:gd name="T42" fmla="*/ 49 w 228"/>
                  <a:gd name="T43" fmla="*/ 155 h 199"/>
                  <a:gd name="T44" fmla="*/ 52 w 228"/>
                  <a:gd name="T45" fmla="*/ 170 h 199"/>
                  <a:gd name="T46" fmla="*/ 46 w 228"/>
                  <a:gd name="T47" fmla="*/ 171 h 199"/>
                  <a:gd name="T48" fmla="*/ 32 w 228"/>
                  <a:gd name="T49" fmla="*/ 148 h 199"/>
                  <a:gd name="T50" fmla="*/ 16 w 228"/>
                  <a:gd name="T51" fmla="*/ 113 h 199"/>
                  <a:gd name="T52" fmla="*/ 11 w 228"/>
                  <a:gd name="T53" fmla="*/ 87 h 199"/>
                  <a:gd name="T54" fmla="*/ 73 w 228"/>
                  <a:gd name="T55" fmla="*/ 183 h 199"/>
                  <a:gd name="T56" fmla="*/ 89 w 228"/>
                  <a:gd name="T57" fmla="*/ 181 h 199"/>
                  <a:gd name="T58" fmla="*/ 110 w 228"/>
                  <a:gd name="T59" fmla="*/ 178 h 199"/>
                  <a:gd name="T60" fmla="*/ 108 w 228"/>
                  <a:gd name="T61" fmla="*/ 187 h 199"/>
                  <a:gd name="T62" fmla="*/ 121 w 228"/>
                  <a:gd name="T63" fmla="*/ 186 h 199"/>
                  <a:gd name="T64" fmla="*/ 139 w 228"/>
                  <a:gd name="T65" fmla="*/ 184 h 199"/>
                  <a:gd name="T66" fmla="*/ 137 w 228"/>
                  <a:gd name="T67" fmla="*/ 3 h 199"/>
                  <a:gd name="T68" fmla="*/ 197 w 228"/>
                  <a:gd name="T69" fmla="*/ 64 h 199"/>
                  <a:gd name="T70" fmla="*/ 189 w 228"/>
                  <a:gd name="T71" fmla="*/ 58 h 199"/>
                  <a:gd name="T72" fmla="*/ 181 w 228"/>
                  <a:gd name="T73" fmla="*/ 74 h 199"/>
                  <a:gd name="T74" fmla="*/ 170 w 228"/>
                  <a:gd name="T75" fmla="*/ 59 h 199"/>
                  <a:gd name="T76" fmla="*/ 174 w 228"/>
                  <a:gd name="T77" fmla="*/ 75 h 199"/>
                  <a:gd name="T78" fmla="*/ 186 w 228"/>
                  <a:gd name="T79" fmla="*/ 79 h 199"/>
                  <a:gd name="T80" fmla="*/ 181 w 228"/>
                  <a:gd name="T81" fmla="*/ 100 h 199"/>
                  <a:gd name="T82" fmla="*/ 175 w 228"/>
                  <a:gd name="T83" fmla="*/ 122 h 199"/>
                  <a:gd name="T84" fmla="*/ 168 w 228"/>
                  <a:gd name="T85" fmla="*/ 137 h 199"/>
                  <a:gd name="T86" fmla="*/ 147 w 228"/>
                  <a:gd name="T87" fmla="*/ 154 h 199"/>
                  <a:gd name="T88" fmla="*/ 141 w 228"/>
                  <a:gd name="T89" fmla="*/ 139 h 199"/>
                  <a:gd name="T90" fmla="*/ 142 w 228"/>
                  <a:gd name="T91" fmla="*/ 121 h 199"/>
                  <a:gd name="T92" fmla="*/ 135 w 228"/>
                  <a:gd name="T93" fmla="*/ 101 h 199"/>
                  <a:gd name="T94" fmla="*/ 125 w 228"/>
                  <a:gd name="T95" fmla="*/ 89 h 199"/>
                  <a:gd name="T96" fmla="*/ 99 w 228"/>
                  <a:gd name="T97" fmla="*/ 90 h 199"/>
                  <a:gd name="T98" fmla="*/ 89 w 228"/>
                  <a:gd name="T99" fmla="*/ 76 h 199"/>
                  <a:gd name="T100" fmla="*/ 100 w 228"/>
                  <a:gd name="T101" fmla="*/ 49 h 199"/>
                  <a:gd name="T102" fmla="*/ 119 w 228"/>
                  <a:gd name="T103" fmla="*/ 41 h 199"/>
                  <a:gd name="T104" fmla="*/ 130 w 228"/>
                  <a:gd name="T105" fmla="*/ 46 h 199"/>
                  <a:gd name="T106" fmla="*/ 146 w 228"/>
                  <a:gd name="T107" fmla="*/ 46 h 199"/>
                  <a:gd name="T108" fmla="*/ 162 w 228"/>
                  <a:gd name="T109" fmla="*/ 44 h 199"/>
                  <a:gd name="T110" fmla="*/ 147 w 228"/>
                  <a:gd name="T111" fmla="*/ 37 h 199"/>
                  <a:gd name="T112" fmla="*/ 146 w 228"/>
                  <a:gd name="T113" fmla="*/ 32 h 199"/>
                  <a:gd name="T114" fmla="*/ 127 w 228"/>
                  <a:gd name="T115" fmla="*/ 32 h 199"/>
                  <a:gd name="T116" fmla="*/ 111 w 228"/>
                  <a:gd name="T117" fmla="*/ 37 h 199"/>
                  <a:gd name="T118" fmla="*/ 107 w 228"/>
                  <a:gd name="T119" fmla="*/ 21 h 199"/>
                  <a:gd name="T120" fmla="*/ 96 w 228"/>
                  <a:gd name="T121" fmla="*/ 11 h 199"/>
                  <a:gd name="T122" fmla="*/ 109 w 228"/>
                  <a:gd name="T123" fmla="*/ 3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 h="199">
                    <a:moveTo>
                      <a:pt x="92" y="0"/>
                    </a:moveTo>
                    <a:cubicBezTo>
                      <a:pt x="92" y="0"/>
                      <a:pt x="58" y="5"/>
                      <a:pt x="35" y="31"/>
                    </a:cubicBezTo>
                    <a:cubicBezTo>
                      <a:pt x="35" y="31"/>
                      <a:pt x="53" y="13"/>
                      <a:pt x="64" y="13"/>
                    </a:cubicBezTo>
                    <a:cubicBezTo>
                      <a:pt x="66" y="14"/>
                      <a:pt x="66" y="14"/>
                      <a:pt x="66" y="14"/>
                    </a:cubicBezTo>
                    <a:cubicBezTo>
                      <a:pt x="66" y="14"/>
                      <a:pt x="66" y="15"/>
                      <a:pt x="65" y="15"/>
                    </a:cubicBezTo>
                    <a:cubicBezTo>
                      <a:pt x="65" y="16"/>
                      <a:pt x="64" y="17"/>
                      <a:pt x="64" y="18"/>
                    </a:cubicBezTo>
                    <a:cubicBezTo>
                      <a:pt x="64" y="18"/>
                      <a:pt x="64" y="20"/>
                      <a:pt x="64" y="20"/>
                    </a:cubicBezTo>
                    <a:cubicBezTo>
                      <a:pt x="63" y="21"/>
                      <a:pt x="63" y="21"/>
                      <a:pt x="63" y="21"/>
                    </a:cubicBezTo>
                    <a:cubicBezTo>
                      <a:pt x="63" y="21"/>
                      <a:pt x="62" y="21"/>
                      <a:pt x="62" y="22"/>
                    </a:cubicBezTo>
                    <a:cubicBezTo>
                      <a:pt x="62" y="22"/>
                      <a:pt x="61" y="22"/>
                      <a:pt x="61" y="23"/>
                    </a:cubicBezTo>
                    <a:cubicBezTo>
                      <a:pt x="61" y="24"/>
                      <a:pt x="61" y="25"/>
                      <a:pt x="61" y="25"/>
                    </a:cubicBezTo>
                    <a:cubicBezTo>
                      <a:pt x="62" y="27"/>
                      <a:pt x="62" y="27"/>
                      <a:pt x="62" y="27"/>
                    </a:cubicBezTo>
                    <a:cubicBezTo>
                      <a:pt x="61" y="28"/>
                      <a:pt x="61" y="28"/>
                      <a:pt x="61" y="28"/>
                    </a:cubicBezTo>
                    <a:cubicBezTo>
                      <a:pt x="59" y="29"/>
                      <a:pt x="59" y="29"/>
                      <a:pt x="59" y="29"/>
                    </a:cubicBezTo>
                    <a:cubicBezTo>
                      <a:pt x="59" y="29"/>
                      <a:pt x="58" y="29"/>
                      <a:pt x="57" y="29"/>
                    </a:cubicBezTo>
                    <a:cubicBezTo>
                      <a:pt x="56" y="29"/>
                      <a:pt x="56" y="27"/>
                      <a:pt x="56" y="27"/>
                    </a:cubicBezTo>
                    <a:cubicBezTo>
                      <a:pt x="58" y="26"/>
                      <a:pt x="58" y="26"/>
                      <a:pt x="58" y="26"/>
                    </a:cubicBezTo>
                    <a:cubicBezTo>
                      <a:pt x="58" y="26"/>
                      <a:pt x="58" y="26"/>
                      <a:pt x="58" y="25"/>
                    </a:cubicBezTo>
                    <a:cubicBezTo>
                      <a:pt x="57" y="25"/>
                      <a:pt x="57" y="24"/>
                      <a:pt x="56" y="24"/>
                    </a:cubicBezTo>
                    <a:cubicBezTo>
                      <a:pt x="55" y="24"/>
                      <a:pt x="54" y="26"/>
                      <a:pt x="54" y="26"/>
                    </a:cubicBezTo>
                    <a:cubicBezTo>
                      <a:pt x="52" y="27"/>
                      <a:pt x="52" y="27"/>
                      <a:pt x="52" y="27"/>
                    </a:cubicBezTo>
                    <a:cubicBezTo>
                      <a:pt x="52" y="27"/>
                      <a:pt x="51" y="29"/>
                      <a:pt x="51" y="29"/>
                    </a:cubicBezTo>
                    <a:cubicBezTo>
                      <a:pt x="52" y="29"/>
                      <a:pt x="53" y="29"/>
                      <a:pt x="53" y="29"/>
                    </a:cubicBezTo>
                    <a:cubicBezTo>
                      <a:pt x="53" y="29"/>
                      <a:pt x="53" y="30"/>
                      <a:pt x="53" y="31"/>
                    </a:cubicBezTo>
                    <a:cubicBezTo>
                      <a:pt x="53" y="31"/>
                      <a:pt x="52" y="32"/>
                      <a:pt x="52" y="32"/>
                    </a:cubicBezTo>
                    <a:cubicBezTo>
                      <a:pt x="52" y="32"/>
                      <a:pt x="52" y="33"/>
                      <a:pt x="51" y="33"/>
                    </a:cubicBezTo>
                    <a:cubicBezTo>
                      <a:pt x="50" y="32"/>
                      <a:pt x="49" y="32"/>
                      <a:pt x="48" y="32"/>
                    </a:cubicBezTo>
                    <a:cubicBezTo>
                      <a:pt x="47" y="32"/>
                      <a:pt x="46" y="31"/>
                      <a:pt x="46" y="32"/>
                    </a:cubicBezTo>
                    <a:cubicBezTo>
                      <a:pt x="45" y="32"/>
                      <a:pt x="45" y="32"/>
                      <a:pt x="45" y="32"/>
                    </a:cubicBezTo>
                    <a:cubicBezTo>
                      <a:pt x="45" y="33"/>
                      <a:pt x="42" y="34"/>
                      <a:pt x="42" y="34"/>
                    </a:cubicBezTo>
                    <a:cubicBezTo>
                      <a:pt x="42" y="34"/>
                      <a:pt x="41" y="35"/>
                      <a:pt x="41" y="35"/>
                    </a:cubicBezTo>
                    <a:cubicBezTo>
                      <a:pt x="41" y="35"/>
                      <a:pt x="41" y="37"/>
                      <a:pt x="41" y="37"/>
                    </a:cubicBezTo>
                    <a:cubicBezTo>
                      <a:pt x="41" y="37"/>
                      <a:pt x="40" y="38"/>
                      <a:pt x="38" y="38"/>
                    </a:cubicBezTo>
                    <a:cubicBezTo>
                      <a:pt x="37" y="39"/>
                      <a:pt x="36" y="39"/>
                      <a:pt x="36" y="39"/>
                    </a:cubicBezTo>
                    <a:cubicBezTo>
                      <a:pt x="36" y="41"/>
                      <a:pt x="36" y="41"/>
                      <a:pt x="36" y="41"/>
                    </a:cubicBezTo>
                    <a:cubicBezTo>
                      <a:pt x="36" y="41"/>
                      <a:pt x="34" y="42"/>
                      <a:pt x="34" y="43"/>
                    </a:cubicBezTo>
                    <a:cubicBezTo>
                      <a:pt x="33" y="44"/>
                      <a:pt x="30" y="46"/>
                      <a:pt x="30" y="46"/>
                    </a:cubicBezTo>
                    <a:cubicBezTo>
                      <a:pt x="30" y="46"/>
                      <a:pt x="29" y="47"/>
                      <a:pt x="28" y="48"/>
                    </a:cubicBezTo>
                    <a:cubicBezTo>
                      <a:pt x="28" y="49"/>
                      <a:pt x="28" y="50"/>
                      <a:pt x="28" y="51"/>
                    </a:cubicBezTo>
                    <a:cubicBezTo>
                      <a:pt x="28" y="51"/>
                      <a:pt x="27" y="52"/>
                      <a:pt x="27" y="53"/>
                    </a:cubicBezTo>
                    <a:cubicBezTo>
                      <a:pt x="27" y="54"/>
                      <a:pt x="26" y="55"/>
                      <a:pt x="26" y="56"/>
                    </a:cubicBezTo>
                    <a:cubicBezTo>
                      <a:pt x="25" y="56"/>
                      <a:pt x="25" y="57"/>
                      <a:pt x="24" y="57"/>
                    </a:cubicBezTo>
                    <a:cubicBezTo>
                      <a:pt x="24" y="57"/>
                      <a:pt x="22" y="58"/>
                      <a:pt x="21" y="58"/>
                    </a:cubicBezTo>
                    <a:cubicBezTo>
                      <a:pt x="20" y="59"/>
                      <a:pt x="20" y="60"/>
                      <a:pt x="20" y="60"/>
                    </a:cubicBezTo>
                    <a:cubicBezTo>
                      <a:pt x="20" y="60"/>
                      <a:pt x="21" y="61"/>
                      <a:pt x="21" y="61"/>
                    </a:cubicBezTo>
                    <a:cubicBezTo>
                      <a:pt x="22" y="61"/>
                      <a:pt x="23" y="62"/>
                      <a:pt x="23" y="62"/>
                    </a:cubicBezTo>
                    <a:cubicBezTo>
                      <a:pt x="23" y="62"/>
                      <a:pt x="23" y="63"/>
                      <a:pt x="23" y="64"/>
                    </a:cubicBezTo>
                    <a:cubicBezTo>
                      <a:pt x="23" y="64"/>
                      <a:pt x="22" y="66"/>
                      <a:pt x="23" y="66"/>
                    </a:cubicBezTo>
                    <a:cubicBezTo>
                      <a:pt x="24" y="66"/>
                      <a:pt x="25" y="66"/>
                      <a:pt x="25" y="66"/>
                    </a:cubicBezTo>
                    <a:cubicBezTo>
                      <a:pt x="27" y="67"/>
                      <a:pt x="27" y="67"/>
                      <a:pt x="27" y="67"/>
                    </a:cubicBezTo>
                    <a:cubicBezTo>
                      <a:pt x="28" y="68"/>
                      <a:pt x="28" y="68"/>
                      <a:pt x="28" y="68"/>
                    </a:cubicBezTo>
                    <a:cubicBezTo>
                      <a:pt x="29" y="68"/>
                      <a:pt x="29" y="68"/>
                      <a:pt x="29" y="68"/>
                    </a:cubicBezTo>
                    <a:cubicBezTo>
                      <a:pt x="29" y="68"/>
                      <a:pt x="29" y="69"/>
                      <a:pt x="29" y="70"/>
                    </a:cubicBezTo>
                    <a:cubicBezTo>
                      <a:pt x="28" y="70"/>
                      <a:pt x="28" y="71"/>
                      <a:pt x="28" y="71"/>
                    </a:cubicBezTo>
                    <a:cubicBezTo>
                      <a:pt x="27" y="71"/>
                      <a:pt x="27" y="71"/>
                      <a:pt x="27" y="70"/>
                    </a:cubicBezTo>
                    <a:cubicBezTo>
                      <a:pt x="27" y="69"/>
                      <a:pt x="27" y="69"/>
                      <a:pt x="26" y="68"/>
                    </a:cubicBezTo>
                    <a:cubicBezTo>
                      <a:pt x="25" y="68"/>
                      <a:pt x="24" y="69"/>
                      <a:pt x="24" y="69"/>
                    </a:cubicBezTo>
                    <a:cubicBezTo>
                      <a:pt x="24" y="69"/>
                      <a:pt x="23" y="69"/>
                      <a:pt x="23" y="68"/>
                    </a:cubicBezTo>
                    <a:cubicBezTo>
                      <a:pt x="22" y="67"/>
                      <a:pt x="22" y="68"/>
                      <a:pt x="22" y="67"/>
                    </a:cubicBezTo>
                    <a:cubicBezTo>
                      <a:pt x="22" y="66"/>
                      <a:pt x="23" y="66"/>
                      <a:pt x="22" y="65"/>
                    </a:cubicBezTo>
                    <a:cubicBezTo>
                      <a:pt x="22" y="65"/>
                      <a:pt x="21" y="64"/>
                      <a:pt x="21" y="64"/>
                    </a:cubicBezTo>
                    <a:cubicBezTo>
                      <a:pt x="20" y="64"/>
                      <a:pt x="21" y="65"/>
                      <a:pt x="20" y="64"/>
                    </a:cubicBezTo>
                    <a:cubicBezTo>
                      <a:pt x="20" y="63"/>
                      <a:pt x="19" y="63"/>
                      <a:pt x="19" y="63"/>
                    </a:cubicBezTo>
                    <a:cubicBezTo>
                      <a:pt x="19" y="63"/>
                      <a:pt x="18" y="63"/>
                      <a:pt x="18" y="62"/>
                    </a:cubicBezTo>
                    <a:cubicBezTo>
                      <a:pt x="18" y="62"/>
                      <a:pt x="18" y="61"/>
                      <a:pt x="18" y="60"/>
                    </a:cubicBezTo>
                    <a:cubicBezTo>
                      <a:pt x="18" y="60"/>
                      <a:pt x="19" y="59"/>
                      <a:pt x="19" y="58"/>
                    </a:cubicBezTo>
                    <a:cubicBezTo>
                      <a:pt x="19" y="58"/>
                      <a:pt x="19" y="55"/>
                      <a:pt x="19" y="55"/>
                    </a:cubicBezTo>
                    <a:cubicBezTo>
                      <a:pt x="19" y="55"/>
                      <a:pt x="16" y="61"/>
                      <a:pt x="15" y="66"/>
                    </a:cubicBezTo>
                    <a:cubicBezTo>
                      <a:pt x="15" y="66"/>
                      <a:pt x="16" y="65"/>
                      <a:pt x="16" y="66"/>
                    </a:cubicBezTo>
                    <a:cubicBezTo>
                      <a:pt x="16" y="67"/>
                      <a:pt x="17" y="68"/>
                      <a:pt x="16" y="69"/>
                    </a:cubicBezTo>
                    <a:cubicBezTo>
                      <a:pt x="16" y="69"/>
                      <a:pt x="16" y="69"/>
                      <a:pt x="16" y="72"/>
                    </a:cubicBezTo>
                    <a:cubicBezTo>
                      <a:pt x="16" y="74"/>
                      <a:pt x="17" y="75"/>
                      <a:pt x="17" y="76"/>
                    </a:cubicBezTo>
                    <a:cubicBezTo>
                      <a:pt x="16" y="76"/>
                      <a:pt x="16" y="77"/>
                      <a:pt x="16" y="78"/>
                    </a:cubicBezTo>
                    <a:cubicBezTo>
                      <a:pt x="16" y="79"/>
                      <a:pt x="16" y="82"/>
                      <a:pt x="17" y="82"/>
                    </a:cubicBezTo>
                    <a:cubicBezTo>
                      <a:pt x="17" y="82"/>
                      <a:pt x="17" y="83"/>
                      <a:pt x="17" y="83"/>
                    </a:cubicBezTo>
                    <a:cubicBezTo>
                      <a:pt x="18" y="84"/>
                      <a:pt x="17" y="85"/>
                      <a:pt x="18" y="84"/>
                    </a:cubicBezTo>
                    <a:cubicBezTo>
                      <a:pt x="19" y="82"/>
                      <a:pt x="20" y="81"/>
                      <a:pt x="20" y="81"/>
                    </a:cubicBezTo>
                    <a:cubicBezTo>
                      <a:pt x="20" y="80"/>
                      <a:pt x="20" y="80"/>
                      <a:pt x="20" y="80"/>
                    </a:cubicBezTo>
                    <a:cubicBezTo>
                      <a:pt x="20" y="80"/>
                      <a:pt x="20" y="79"/>
                      <a:pt x="22" y="79"/>
                    </a:cubicBezTo>
                    <a:cubicBezTo>
                      <a:pt x="23" y="79"/>
                      <a:pt x="24" y="79"/>
                      <a:pt x="24" y="80"/>
                    </a:cubicBezTo>
                    <a:cubicBezTo>
                      <a:pt x="25" y="80"/>
                      <a:pt x="23" y="82"/>
                      <a:pt x="24" y="82"/>
                    </a:cubicBezTo>
                    <a:cubicBezTo>
                      <a:pt x="25" y="82"/>
                      <a:pt x="27" y="81"/>
                      <a:pt x="28" y="81"/>
                    </a:cubicBezTo>
                    <a:cubicBezTo>
                      <a:pt x="29" y="81"/>
                      <a:pt x="29" y="82"/>
                      <a:pt x="30" y="83"/>
                    </a:cubicBezTo>
                    <a:cubicBezTo>
                      <a:pt x="30" y="84"/>
                      <a:pt x="30" y="85"/>
                      <a:pt x="31" y="86"/>
                    </a:cubicBezTo>
                    <a:cubicBezTo>
                      <a:pt x="32" y="86"/>
                      <a:pt x="31" y="87"/>
                      <a:pt x="32" y="88"/>
                    </a:cubicBezTo>
                    <a:cubicBezTo>
                      <a:pt x="32" y="89"/>
                      <a:pt x="34" y="90"/>
                      <a:pt x="35" y="90"/>
                    </a:cubicBezTo>
                    <a:cubicBezTo>
                      <a:pt x="35" y="90"/>
                      <a:pt x="37" y="90"/>
                      <a:pt x="38" y="90"/>
                    </a:cubicBezTo>
                    <a:cubicBezTo>
                      <a:pt x="39" y="91"/>
                      <a:pt x="38" y="92"/>
                      <a:pt x="39" y="92"/>
                    </a:cubicBezTo>
                    <a:cubicBezTo>
                      <a:pt x="40" y="92"/>
                      <a:pt x="41" y="95"/>
                      <a:pt x="41" y="95"/>
                    </a:cubicBezTo>
                    <a:cubicBezTo>
                      <a:pt x="41" y="95"/>
                      <a:pt x="41" y="97"/>
                      <a:pt x="41" y="98"/>
                    </a:cubicBezTo>
                    <a:cubicBezTo>
                      <a:pt x="41" y="98"/>
                      <a:pt x="41" y="99"/>
                      <a:pt x="42" y="100"/>
                    </a:cubicBezTo>
                    <a:cubicBezTo>
                      <a:pt x="42" y="100"/>
                      <a:pt x="44" y="100"/>
                      <a:pt x="44" y="100"/>
                    </a:cubicBezTo>
                    <a:cubicBezTo>
                      <a:pt x="44" y="100"/>
                      <a:pt x="43" y="102"/>
                      <a:pt x="45" y="102"/>
                    </a:cubicBezTo>
                    <a:cubicBezTo>
                      <a:pt x="47" y="103"/>
                      <a:pt x="48" y="103"/>
                      <a:pt x="49" y="104"/>
                    </a:cubicBezTo>
                    <a:cubicBezTo>
                      <a:pt x="49" y="104"/>
                      <a:pt x="48" y="105"/>
                      <a:pt x="50" y="105"/>
                    </a:cubicBezTo>
                    <a:cubicBezTo>
                      <a:pt x="52" y="105"/>
                      <a:pt x="54" y="105"/>
                      <a:pt x="55" y="106"/>
                    </a:cubicBezTo>
                    <a:cubicBezTo>
                      <a:pt x="56" y="106"/>
                      <a:pt x="55" y="107"/>
                      <a:pt x="57" y="109"/>
                    </a:cubicBezTo>
                    <a:cubicBezTo>
                      <a:pt x="60" y="110"/>
                      <a:pt x="60" y="111"/>
                      <a:pt x="61" y="111"/>
                    </a:cubicBezTo>
                    <a:cubicBezTo>
                      <a:pt x="62" y="111"/>
                      <a:pt x="63" y="111"/>
                      <a:pt x="63" y="113"/>
                    </a:cubicBezTo>
                    <a:cubicBezTo>
                      <a:pt x="62" y="115"/>
                      <a:pt x="62" y="116"/>
                      <a:pt x="61" y="117"/>
                    </a:cubicBezTo>
                    <a:cubicBezTo>
                      <a:pt x="60" y="118"/>
                      <a:pt x="59" y="120"/>
                      <a:pt x="58" y="121"/>
                    </a:cubicBezTo>
                    <a:cubicBezTo>
                      <a:pt x="58" y="122"/>
                      <a:pt x="57" y="123"/>
                      <a:pt x="58" y="124"/>
                    </a:cubicBezTo>
                    <a:cubicBezTo>
                      <a:pt x="58" y="126"/>
                      <a:pt x="59" y="127"/>
                      <a:pt x="59" y="128"/>
                    </a:cubicBezTo>
                    <a:cubicBezTo>
                      <a:pt x="59" y="129"/>
                      <a:pt x="59" y="131"/>
                      <a:pt x="59" y="132"/>
                    </a:cubicBezTo>
                    <a:cubicBezTo>
                      <a:pt x="58" y="133"/>
                      <a:pt x="58" y="134"/>
                      <a:pt x="58" y="134"/>
                    </a:cubicBezTo>
                    <a:cubicBezTo>
                      <a:pt x="58" y="134"/>
                      <a:pt x="59" y="136"/>
                      <a:pt x="58" y="137"/>
                    </a:cubicBezTo>
                    <a:cubicBezTo>
                      <a:pt x="57" y="138"/>
                      <a:pt x="55" y="140"/>
                      <a:pt x="54" y="140"/>
                    </a:cubicBezTo>
                    <a:cubicBezTo>
                      <a:pt x="53" y="140"/>
                      <a:pt x="51" y="142"/>
                      <a:pt x="51" y="142"/>
                    </a:cubicBezTo>
                    <a:cubicBezTo>
                      <a:pt x="51" y="142"/>
                      <a:pt x="51" y="146"/>
                      <a:pt x="51" y="147"/>
                    </a:cubicBezTo>
                    <a:cubicBezTo>
                      <a:pt x="51" y="147"/>
                      <a:pt x="47" y="154"/>
                      <a:pt x="49" y="155"/>
                    </a:cubicBezTo>
                    <a:cubicBezTo>
                      <a:pt x="50" y="156"/>
                      <a:pt x="50" y="158"/>
                      <a:pt x="50" y="159"/>
                    </a:cubicBezTo>
                    <a:cubicBezTo>
                      <a:pt x="49" y="160"/>
                      <a:pt x="49" y="160"/>
                      <a:pt x="49" y="160"/>
                    </a:cubicBezTo>
                    <a:cubicBezTo>
                      <a:pt x="48" y="161"/>
                      <a:pt x="46" y="161"/>
                      <a:pt x="47" y="163"/>
                    </a:cubicBezTo>
                    <a:cubicBezTo>
                      <a:pt x="49" y="165"/>
                      <a:pt x="50" y="165"/>
                      <a:pt x="50" y="167"/>
                    </a:cubicBezTo>
                    <a:cubicBezTo>
                      <a:pt x="51" y="168"/>
                      <a:pt x="51" y="168"/>
                      <a:pt x="52" y="170"/>
                    </a:cubicBezTo>
                    <a:cubicBezTo>
                      <a:pt x="53" y="171"/>
                      <a:pt x="53" y="172"/>
                      <a:pt x="54" y="173"/>
                    </a:cubicBezTo>
                    <a:cubicBezTo>
                      <a:pt x="55" y="174"/>
                      <a:pt x="56" y="175"/>
                      <a:pt x="56" y="176"/>
                    </a:cubicBezTo>
                    <a:cubicBezTo>
                      <a:pt x="56" y="177"/>
                      <a:pt x="59" y="179"/>
                      <a:pt x="56" y="177"/>
                    </a:cubicBezTo>
                    <a:cubicBezTo>
                      <a:pt x="53" y="175"/>
                      <a:pt x="56" y="177"/>
                      <a:pt x="52" y="174"/>
                    </a:cubicBezTo>
                    <a:cubicBezTo>
                      <a:pt x="49" y="171"/>
                      <a:pt x="48" y="173"/>
                      <a:pt x="46" y="171"/>
                    </a:cubicBezTo>
                    <a:cubicBezTo>
                      <a:pt x="45" y="169"/>
                      <a:pt x="47" y="175"/>
                      <a:pt x="44" y="168"/>
                    </a:cubicBezTo>
                    <a:cubicBezTo>
                      <a:pt x="41" y="160"/>
                      <a:pt x="40" y="161"/>
                      <a:pt x="39" y="159"/>
                    </a:cubicBezTo>
                    <a:cubicBezTo>
                      <a:pt x="39" y="157"/>
                      <a:pt x="39" y="159"/>
                      <a:pt x="37" y="155"/>
                    </a:cubicBezTo>
                    <a:cubicBezTo>
                      <a:pt x="35" y="151"/>
                      <a:pt x="37" y="154"/>
                      <a:pt x="35" y="151"/>
                    </a:cubicBezTo>
                    <a:cubicBezTo>
                      <a:pt x="33" y="149"/>
                      <a:pt x="33" y="152"/>
                      <a:pt x="32" y="148"/>
                    </a:cubicBezTo>
                    <a:cubicBezTo>
                      <a:pt x="31" y="143"/>
                      <a:pt x="31" y="146"/>
                      <a:pt x="30" y="141"/>
                    </a:cubicBezTo>
                    <a:cubicBezTo>
                      <a:pt x="28" y="136"/>
                      <a:pt x="31" y="136"/>
                      <a:pt x="28" y="133"/>
                    </a:cubicBezTo>
                    <a:cubicBezTo>
                      <a:pt x="25" y="131"/>
                      <a:pt x="25" y="132"/>
                      <a:pt x="24" y="131"/>
                    </a:cubicBezTo>
                    <a:cubicBezTo>
                      <a:pt x="23" y="129"/>
                      <a:pt x="25" y="130"/>
                      <a:pt x="22" y="126"/>
                    </a:cubicBezTo>
                    <a:cubicBezTo>
                      <a:pt x="20" y="122"/>
                      <a:pt x="16" y="120"/>
                      <a:pt x="16" y="113"/>
                    </a:cubicBezTo>
                    <a:cubicBezTo>
                      <a:pt x="16" y="105"/>
                      <a:pt x="16" y="104"/>
                      <a:pt x="16" y="104"/>
                    </a:cubicBezTo>
                    <a:cubicBezTo>
                      <a:pt x="16" y="104"/>
                      <a:pt x="13" y="101"/>
                      <a:pt x="14" y="97"/>
                    </a:cubicBezTo>
                    <a:cubicBezTo>
                      <a:pt x="15" y="92"/>
                      <a:pt x="16" y="94"/>
                      <a:pt x="15" y="92"/>
                    </a:cubicBezTo>
                    <a:cubicBezTo>
                      <a:pt x="15" y="91"/>
                      <a:pt x="14" y="91"/>
                      <a:pt x="13" y="89"/>
                    </a:cubicBezTo>
                    <a:cubicBezTo>
                      <a:pt x="12" y="88"/>
                      <a:pt x="12" y="88"/>
                      <a:pt x="11" y="87"/>
                    </a:cubicBezTo>
                    <a:cubicBezTo>
                      <a:pt x="11" y="86"/>
                      <a:pt x="11" y="83"/>
                      <a:pt x="11" y="83"/>
                    </a:cubicBezTo>
                    <a:cubicBezTo>
                      <a:pt x="10" y="84"/>
                      <a:pt x="10" y="84"/>
                      <a:pt x="10" y="84"/>
                    </a:cubicBezTo>
                    <a:cubicBezTo>
                      <a:pt x="10" y="84"/>
                      <a:pt x="0" y="182"/>
                      <a:pt x="97" y="197"/>
                    </a:cubicBezTo>
                    <a:cubicBezTo>
                      <a:pt x="97" y="197"/>
                      <a:pt x="75" y="192"/>
                      <a:pt x="73" y="187"/>
                    </a:cubicBezTo>
                    <a:cubicBezTo>
                      <a:pt x="73" y="187"/>
                      <a:pt x="72" y="183"/>
                      <a:pt x="73" y="183"/>
                    </a:cubicBezTo>
                    <a:cubicBezTo>
                      <a:pt x="74" y="183"/>
                      <a:pt x="76" y="184"/>
                      <a:pt x="77" y="183"/>
                    </a:cubicBezTo>
                    <a:cubicBezTo>
                      <a:pt x="79" y="181"/>
                      <a:pt x="80" y="180"/>
                      <a:pt x="80" y="180"/>
                    </a:cubicBezTo>
                    <a:cubicBezTo>
                      <a:pt x="80" y="182"/>
                      <a:pt x="80" y="182"/>
                      <a:pt x="80" y="182"/>
                    </a:cubicBezTo>
                    <a:cubicBezTo>
                      <a:pt x="80" y="182"/>
                      <a:pt x="79" y="182"/>
                      <a:pt x="83" y="181"/>
                    </a:cubicBezTo>
                    <a:cubicBezTo>
                      <a:pt x="88" y="181"/>
                      <a:pt x="88" y="181"/>
                      <a:pt x="89" y="181"/>
                    </a:cubicBezTo>
                    <a:cubicBezTo>
                      <a:pt x="91" y="180"/>
                      <a:pt x="93" y="176"/>
                      <a:pt x="94" y="178"/>
                    </a:cubicBezTo>
                    <a:cubicBezTo>
                      <a:pt x="95" y="181"/>
                      <a:pt x="93" y="180"/>
                      <a:pt x="95" y="181"/>
                    </a:cubicBezTo>
                    <a:cubicBezTo>
                      <a:pt x="97" y="181"/>
                      <a:pt x="101" y="180"/>
                      <a:pt x="101" y="180"/>
                    </a:cubicBezTo>
                    <a:cubicBezTo>
                      <a:pt x="101" y="180"/>
                      <a:pt x="108" y="181"/>
                      <a:pt x="108" y="180"/>
                    </a:cubicBezTo>
                    <a:cubicBezTo>
                      <a:pt x="109" y="179"/>
                      <a:pt x="109" y="178"/>
                      <a:pt x="110" y="178"/>
                    </a:cubicBezTo>
                    <a:cubicBezTo>
                      <a:pt x="111" y="178"/>
                      <a:pt x="112" y="180"/>
                      <a:pt x="112" y="180"/>
                    </a:cubicBezTo>
                    <a:cubicBezTo>
                      <a:pt x="108" y="182"/>
                      <a:pt x="108" y="182"/>
                      <a:pt x="108" y="182"/>
                    </a:cubicBezTo>
                    <a:cubicBezTo>
                      <a:pt x="105" y="185"/>
                      <a:pt x="105" y="185"/>
                      <a:pt x="105" y="185"/>
                    </a:cubicBezTo>
                    <a:cubicBezTo>
                      <a:pt x="105" y="185"/>
                      <a:pt x="103" y="185"/>
                      <a:pt x="105" y="186"/>
                    </a:cubicBezTo>
                    <a:cubicBezTo>
                      <a:pt x="106" y="187"/>
                      <a:pt x="107" y="187"/>
                      <a:pt x="108" y="187"/>
                    </a:cubicBezTo>
                    <a:cubicBezTo>
                      <a:pt x="110" y="187"/>
                      <a:pt x="114" y="190"/>
                      <a:pt x="115" y="188"/>
                    </a:cubicBezTo>
                    <a:cubicBezTo>
                      <a:pt x="116" y="186"/>
                      <a:pt x="116" y="186"/>
                      <a:pt x="117" y="185"/>
                    </a:cubicBezTo>
                    <a:cubicBezTo>
                      <a:pt x="117" y="184"/>
                      <a:pt x="117" y="182"/>
                      <a:pt x="119" y="182"/>
                    </a:cubicBezTo>
                    <a:cubicBezTo>
                      <a:pt x="120" y="182"/>
                      <a:pt x="122" y="183"/>
                      <a:pt x="122" y="183"/>
                    </a:cubicBezTo>
                    <a:cubicBezTo>
                      <a:pt x="121" y="186"/>
                      <a:pt x="121" y="186"/>
                      <a:pt x="121" y="186"/>
                    </a:cubicBezTo>
                    <a:cubicBezTo>
                      <a:pt x="121" y="186"/>
                      <a:pt x="123" y="186"/>
                      <a:pt x="125" y="186"/>
                    </a:cubicBezTo>
                    <a:cubicBezTo>
                      <a:pt x="126" y="186"/>
                      <a:pt x="126" y="188"/>
                      <a:pt x="128" y="186"/>
                    </a:cubicBezTo>
                    <a:cubicBezTo>
                      <a:pt x="129" y="184"/>
                      <a:pt x="129" y="184"/>
                      <a:pt x="131" y="184"/>
                    </a:cubicBezTo>
                    <a:cubicBezTo>
                      <a:pt x="133" y="184"/>
                      <a:pt x="135" y="183"/>
                      <a:pt x="136" y="183"/>
                    </a:cubicBezTo>
                    <a:cubicBezTo>
                      <a:pt x="136" y="184"/>
                      <a:pt x="138" y="184"/>
                      <a:pt x="139" y="184"/>
                    </a:cubicBezTo>
                    <a:cubicBezTo>
                      <a:pt x="139" y="184"/>
                      <a:pt x="143" y="186"/>
                      <a:pt x="143" y="186"/>
                    </a:cubicBezTo>
                    <a:cubicBezTo>
                      <a:pt x="144" y="185"/>
                      <a:pt x="148" y="186"/>
                      <a:pt x="148" y="186"/>
                    </a:cubicBezTo>
                    <a:cubicBezTo>
                      <a:pt x="148" y="186"/>
                      <a:pt x="137" y="196"/>
                      <a:pt x="113" y="197"/>
                    </a:cubicBezTo>
                    <a:cubicBezTo>
                      <a:pt x="113" y="197"/>
                      <a:pt x="167" y="199"/>
                      <a:pt x="197" y="146"/>
                    </a:cubicBezTo>
                    <a:cubicBezTo>
                      <a:pt x="228" y="94"/>
                      <a:pt x="206" y="26"/>
                      <a:pt x="137" y="3"/>
                    </a:cubicBezTo>
                    <a:cubicBezTo>
                      <a:pt x="137" y="3"/>
                      <a:pt x="189" y="22"/>
                      <a:pt x="203" y="71"/>
                    </a:cubicBezTo>
                    <a:cubicBezTo>
                      <a:pt x="202" y="72"/>
                      <a:pt x="202" y="72"/>
                      <a:pt x="202" y="72"/>
                    </a:cubicBezTo>
                    <a:cubicBezTo>
                      <a:pt x="201" y="71"/>
                      <a:pt x="201" y="72"/>
                      <a:pt x="200" y="69"/>
                    </a:cubicBezTo>
                    <a:cubicBezTo>
                      <a:pt x="199" y="67"/>
                      <a:pt x="199" y="68"/>
                      <a:pt x="199" y="66"/>
                    </a:cubicBezTo>
                    <a:cubicBezTo>
                      <a:pt x="198" y="64"/>
                      <a:pt x="198" y="65"/>
                      <a:pt x="197" y="64"/>
                    </a:cubicBezTo>
                    <a:cubicBezTo>
                      <a:pt x="195" y="62"/>
                      <a:pt x="195" y="62"/>
                      <a:pt x="194" y="61"/>
                    </a:cubicBezTo>
                    <a:cubicBezTo>
                      <a:pt x="193" y="61"/>
                      <a:pt x="192" y="58"/>
                      <a:pt x="192" y="57"/>
                    </a:cubicBezTo>
                    <a:cubicBezTo>
                      <a:pt x="191" y="56"/>
                      <a:pt x="189" y="55"/>
                      <a:pt x="188" y="55"/>
                    </a:cubicBezTo>
                    <a:cubicBezTo>
                      <a:pt x="187" y="55"/>
                      <a:pt x="188" y="54"/>
                      <a:pt x="187" y="55"/>
                    </a:cubicBezTo>
                    <a:cubicBezTo>
                      <a:pt x="187" y="56"/>
                      <a:pt x="189" y="58"/>
                      <a:pt x="189" y="58"/>
                    </a:cubicBezTo>
                    <a:cubicBezTo>
                      <a:pt x="189" y="62"/>
                      <a:pt x="189" y="62"/>
                      <a:pt x="189" y="62"/>
                    </a:cubicBezTo>
                    <a:cubicBezTo>
                      <a:pt x="189" y="62"/>
                      <a:pt x="190" y="65"/>
                      <a:pt x="190" y="66"/>
                    </a:cubicBezTo>
                    <a:cubicBezTo>
                      <a:pt x="190" y="67"/>
                      <a:pt x="189" y="70"/>
                      <a:pt x="189" y="70"/>
                    </a:cubicBezTo>
                    <a:cubicBezTo>
                      <a:pt x="189" y="70"/>
                      <a:pt x="188" y="72"/>
                      <a:pt x="187" y="73"/>
                    </a:cubicBezTo>
                    <a:cubicBezTo>
                      <a:pt x="186" y="73"/>
                      <a:pt x="181" y="74"/>
                      <a:pt x="181" y="74"/>
                    </a:cubicBezTo>
                    <a:cubicBezTo>
                      <a:pt x="181" y="74"/>
                      <a:pt x="179" y="72"/>
                      <a:pt x="179" y="71"/>
                    </a:cubicBezTo>
                    <a:cubicBezTo>
                      <a:pt x="178" y="69"/>
                      <a:pt x="175" y="69"/>
                      <a:pt x="174" y="68"/>
                    </a:cubicBezTo>
                    <a:cubicBezTo>
                      <a:pt x="174" y="67"/>
                      <a:pt x="175" y="66"/>
                      <a:pt x="173" y="64"/>
                    </a:cubicBezTo>
                    <a:cubicBezTo>
                      <a:pt x="172" y="62"/>
                      <a:pt x="173" y="63"/>
                      <a:pt x="172" y="61"/>
                    </a:cubicBezTo>
                    <a:cubicBezTo>
                      <a:pt x="170" y="59"/>
                      <a:pt x="170" y="59"/>
                      <a:pt x="170" y="59"/>
                    </a:cubicBezTo>
                    <a:cubicBezTo>
                      <a:pt x="170" y="59"/>
                      <a:pt x="166" y="58"/>
                      <a:pt x="167" y="60"/>
                    </a:cubicBezTo>
                    <a:cubicBezTo>
                      <a:pt x="168" y="63"/>
                      <a:pt x="167" y="65"/>
                      <a:pt x="168" y="65"/>
                    </a:cubicBezTo>
                    <a:cubicBezTo>
                      <a:pt x="169" y="66"/>
                      <a:pt x="170" y="65"/>
                      <a:pt x="171" y="67"/>
                    </a:cubicBezTo>
                    <a:cubicBezTo>
                      <a:pt x="172" y="69"/>
                      <a:pt x="172" y="70"/>
                      <a:pt x="172" y="71"/>
                    </a:cubicBezTo>
                    <a:cubicBezTo>
                      <a:pt x="173" y="71"/>
                      <a:pt x="173" y="74"/>
                      <a:pt x="174" y="75"/>
                    </a:cubicBezTo>
                    <a:cubicBezTo>
                      <a:pt x="175" y="75"/>
                      <a:pt x="178" y="75"/>
                      <a:pt x="178" y="76"/>
                    </a:cubicBezTo>
                    <a:cubicBezTo>
                      <a:pt x="177" y="77"/>
                      <a:pt x="176" y="78"/>
                      <a:pt x="178" y="79"/>
                    </a:cubicBezTo>
                    <a:cubicBezTo>
                      <a:pt x="179" y="79"/>
                      <a:pt x="179" y="80"/>
                      <a:pt x="180" y="80"/>
                    </a:cubicBezTo>
                    <a:cubicBezTo>
                      <a:pt x="181" y="80"/>
                      <a:pt x="181" y="80"/>
                      <a:pt x="182" y="79"/>
                    </a:cubicBezTo>
                    <a:cubicBezTo>
                      <a:pt x="184" y="79"/>
                      <a:pt x="186" y="79"/>
                      <a:pt x="186" y="79"/>
                    </a:cubicBezTo>
                    <a:cubicBezTo>
                      <a:pt x="186" y="79"/>
                      <a:pt x="188" y="80"/>
                      <a:pt x="188" y="81"/>
                    </a:cubicBezTo>
                    <a:cubicBezTo>
                      <a:pt x="188" y="82"/>
                      <a:pt x="187" y="86"/>
                      <a:pt x="187" y="86"/>
                    </a:cubicBezTo>
                    <a:cubicBezTo>
                      <a:pt x="185" y="90"/>
                      <a:pt x="185" y="90"/>
                      <a:pt x="185" y="90"/>
                    </a:cubicBezTo>
                    <a:cubicBezTo>
                      <a:pt x="185" y="90"/>
                      <a:pt x="185" y="97"/>
                      <a:pt x="184" y="97"/>
                    </a:cubicBezTo>
                    <a:cubicBezTo>
                      <a:pt x="183" y="97"/>
                      <a:pt x="182" y="100"/>
                      <a:pt x="181" y="100"/>
                    </a:cubicBezTo>
                    <a:cubicBezTo>
                      <a:pt x="180" y="101"/>
                      <a:pt x="180" y="105"/>
                      <a:pt x="180" y="105"/>
                    </a:cubicBezTo>
                    <a:cubicBezTo>
                      <a:pt x="178" y="108"/>
                      <a:pt x="178" y="108"/>
                      <a:pt x="178" y="108"/>
                    </a:cubicBezTo>
                    <a:cubicBezTo>
                      <a:pt x="178" y="108"/>
                      <a:pt x="178" y="111"/>
                      <a:pt x="178" y="112"/>
                    </a:cubicBezTo>
                    <a:cubicBezTo>
                      <a:pt x="178" y="113"/>
                      <a:pt x="179" y="117"/>
                      <a:pt x="178" y="119"/>
                    </a:cubicBezTo>
                    <a:cubicBezTo>
                      <a:pt x="178" y="121"/>
                      <a:pt x="175" y="122"/>
                      <a:pt x="175" y="122"/>
                    </a:cubicBezTo>
                    <a:cubicBezTo>
                      <a:pt x="175" y="122"/>
                      <a:pt x="179" y="126"/>
                      <a:pt x="177" y="126"/>
                    </a:cubicBezTo>
                    <a:cubicBezTo>
                      <a:pt x="175" y="127"/>
                      <a:pt x="173" y="129"/>
                      <a:pt x="173" y="130"/>
                    </a:cubicBezTo>
                    <a:cubicBezTo>
                      <a:pt x="172" y="131"/>
                      <a:pt x="172" y="132"/>
                      <a:pt x="171" y="132"/>
                    </a:cubicBezTo>
                    <a:cubicBezTo>
                      <a:pt x="170" y="133"/>
                      <a:pt x="168" y="133"/>
                      <a:pt x="168" y="134"/>
                    </a:cubicBezTo>
                    <a:cubicBezTo>
                      <a:pt x="168" y="134"/>
                      <a:pt x="168" y="137"/>
                      <a:pt x="168" y="137"/>
                    </a:cubicBezTo>
                    <a:cubicBezTo>
                      <a:pt x="164" y="142"/>
                      <a:pt x="164" y="142"/>
                      <a:pt x="164" y="142"/>
                    </a:cubicBezTo>
                    <a:cubicBezTo>
                      <a:pt x="160" y="146"/>
                      <a:pt x="160" y="146"/>
                      <a:pt x="160" y="146"/>
                    </a:cubicBezTo>
                    <a:cubicBezTo>
                      <a:pt x="160" y="146"/>
                      <a:pt x="160" y="149"/>
                      <a:pt x="159" y="149"/>
                    </a:cubicBezTo>
                    <a:cubicBezTo>
                      <a:pt x="158" y="149"/>
                      <a:pt x="153" y="151"/>
                      <a:pt x="152" y="152"/>
                    </a:cubicBezTo>
                    <a:cubicBezTo>
                      <a:pt x="152" y="152"/>
                      <a:pt x="148" y="154"/>
                      <a:pt x="147" y="154"/>
                    </a:cubicBezTo>
                    <a:cubicBezTo>
                      <a:pt x="146" y="154"/>
                      <a:pt x="148" y="157"/>
                      <a:pt x="146" y="154"/>
                    </a:cubicBezTo>
                    <a:cubicBezTo>
                      <a:pt x="144" y="151"/>
                      <a:pt x="145" y="153"/>
                      <a:pt x="144" y="149"/>
                    </a:cubicBezTo>
                    <a:cubicBezTo>
                      <a:pt x="142" y="145"/>
                      <a:pt x="142" y="148"/>
                      <a:pt x="142" y="145"/>
                    </a:cubicBezTo>
                    <a:cubicBezTo>
                      <a:pt x="142" y="143"/>
                      <a:pt x="142" y="145"/>
                      <a:pt x="142" y="143"/>
                    </a:cubicBezTo>
                    <a:cubicBezTo>
                      <a:pt x="142" y="140"/>
                      <a:pt x="143" y="142"/>
                      <a:pt x="141" y="139"/>
                    </a:cubicBezTo>
                    <a:cubicBezTo>
                      <a:pt x="140" y="136"/>
                      <a:pt x="140" y="137"/>
                      <a:pt x="138" y="135"/>
                    </a:cubicBezTo>
                    <a:cubicBezTo>
                      <a:pt x="136" y="133"/>
                      <a:pt x="135" y="135"/>
                      <a:pt x="136" y="132"/>
                    </a:cubicBezTo>
                    <a:cubicBezTo>
                      <a:pt x="137" y="129"/>
                      <a:pt x="137" y="132"/>
                      <a:pt x="137" y="129"/>
                    </a:cubicBezTo>
                    <a:cubicBezTo>
                      <a:pt x="138" y="126"/>
                      <a:pt x="137" y="125"/>
                      <a:pt x="139" y="124"/>
                    </a:cubicBezTo>
                    <a:cubicBezTo>
                      <a:pt x="141" y="123"/>
                      <a:pt x="142" y="122"/>
                      <a:pt x="142" y="121"/>
                    </a:cubicBezTo>
                    <a:cubicBezTo>
                      <a:pt x="142" y="119"/>
                      <a:pt x="142" y="118"/>
                      <a:pt x="142" y="117"/>
                    </a:cubicBezTo>
                    <a:cubicBezTo>
                      <a:pt x="141" y="116"/>
                      <a:pt x="139" y="114"/>
                      <a:pt x="139" y="113"/>
                    </a:cubicBezTo>
                    <a:cubicBezTo>
                      <a:pt x="139" y="112"/>
                      <a:pt x="139" y="113"/>
                      <a:pt x="137" y="111"/>
                    </a:cubicBezTo>
                    <a:cubicBezTo>
                      <a:pt x="136" y="109"/>
                      <a:pt x="135" y="108"/>
                      <a:pt x="135" y="108"/>
                    </a:cubicBezTo>
                    <a:cubicBezTo>
                      <a:pt x="135" y="108"/>
                      <a:pt x="135" y="103"/>
                      <a:pt x="135" y="101"/>
                    </a:cubicBezTo>
                    <a:cubicBezTo>
                      <a:pt x="135" y="99"/>
                      <a:pt x="134" y="102"/>
                      <a:pt x="135" y="99"/>
                    </a:cubicBezTo>
                    <a:cubicBezTo>
                      <a:pt x="135" y="96"/>
                      <a:pt x="135" y="94"/>
                      <a:pt x="135" y="94"/>
                    </a:cubicBezTo>
                    <a:cubicBezTo>
                      <a:pt x="135" y="94"/>
                      <a:pt x="132" y="92"/>
                      <a:pt x="131" y="92"/>
                    </a:cubicBezTo>
                    <a:cubicBezTo>
                      <a:pt x="129" y="92"/>
                      <a:pt x="129" y="94"/>
                      <a:pt x="127" y="93"/>
                    </a:cubicBezTo>
                    <a:cubicBezTo>
                      <a:pt x="125" y="91"/>
                      <a:pt x="126" y="90"/>
                      <a:pt x="125" y="89"/>
                    </a:cubicBezTo>
                    <a:cubicBezTo>
                      <a:pt x="124" y="89"/>
                      <a:pt x="123" y="89"/>
                      <a:pt x="122" y="90"/>
                    </a:cubicBezTo>
                    <a:cubicBezTo>
                      <a:pt x="121" y="91"/>
                      <a:pt x="118" y="91"/>
                      <a:pt x="116" y="91"/>
                    </a:cubicBezTo>
                    <a:cubicBezTo>
                      <a:pt x="114" y="92"/>
                      <a:pt x="113" y="92"/>
                      <a:pt x="110" y="92"/>
                    </a:cubicBezTo>
                    <a:cubicBezTo>
                      <a:pt x="108" y="92"/>
                      <a:pt x="104" y="93"/>
                      <a:pt x="102" y="92"/>
                    </a:cubicBezTo>
                    <a:cubicBezTo>
                      <a:pt x="100" y="91"/>
                      <a:pt x="100" y="92"/>
                      <a:pt x="99" y="90"/>
                    </a:cubicBezTo>
                    <a:cubicBezTo>
                      <a:pt x="98" y="88"/>
                      <a:pt x="99" y="88"/>
                      <a:pt x="97" y="87"/>
                    </a:cubicBezTo>
                    <a:cubicBezTo>
                      <a:pt x="95" y="86"/>
                      <a:pt x="94" y="87"/>
                      <a:pt x="94" y="85"/>
                    </a:cubicBezTo>
                    <a:cubicBezTo>
                      <a:pt x="94" y="82"/>
                      <a:pt x="95" y="83"/>
                      <a:pt x="93" y="81"/>
                    </a:cubicBezTo>
                    <a:cubicBezTo>
                      <a:pt x="92" y="79"/>
                      <a:pt x="94" y="82"/>
                      <a:pt x="92" y="79"/>
                    </a:cubicBezTo>
                    <a:cubicBezTo>
                      <a:pt x="89" y="76"/>
                      <a:pt x="88" y="79"/>
                      <a:pt x="89" y="76"/>
                    </a:cubicBezTo>
                    <a:cubicBezTo>
                      <a:pt x="90" y="74"/>
                      <a:pt x="91" y="75"/>
                      <a:pt x="91" y="73"/>
                    </a:cubicBezTo>
                    <a:cubicBezTo>
                      <a:pt x="91" y="70"/>
                      <a:pt x="95" y="74"/>
                      <a:pt x="92" y="68"/>
                    </a:cubicBezTo>
                    <a:cubicBezTo>
                      <a:pt x="90" y="63"/>
                      <a:pt x="89" y="64"/>
                      <a:pt x="92" y="60"/>
                    </a:cubicBezTo>
                    <a:cubicBezTo>
                      <a:pt x="94" y="55"/>
                      <a:pt x="97" y="54"/>
                      <a:pt x="98" y="53"/>
                    </a:cubicBezTo>
                    <a:cubicBezTo>
                      <a:pt x="98" y="52"/>
                      <a:pt x="99" y="50"/>
                      <a:pt x="100" y="49"/>
                    </a:cubicBezTo>
                    <a:cubicBezTo>
                      <a:pt x="101" y="48"/>
                      <a:pt x="100" y="48"/>
                      <a:pt x="102" y="48"/>
                    </a:cubicBezTo>
                    <a:cubicBezTo>
                      <a:pt x="104" y="48"/>
                      <a:pt x="107" y="47"/>
                      <a:pt x="108" y="46"/>
                    </a:cubicBezTo>
                    <a:cubicBezTo>
                      <a:pt x="109" y="45"/>
                      <a:pt x="111" y="42"/>
                      <a:pt x="112" y="42"/>
                    </a:cubicBezTo>
                    <a:cubicBezTo>
                      <a:pt x="113" y="42"/>
                      <a:pt x="113" y="42"/>
                      <a:pt x="115" y="42"/>
                    </a:cubicBezTo>
                    <a:cubicBezTo>
                      <a:pt x="117" y="41"/>
                      <a:pt x="117" y="41"/>
                      <a:pt x="119" y="41"/>
                    </a:cubicBezTo>
                    <a:cubicBezTo>
                      <a:pt x="120" y="41"/>
                      <a:pt x="117" y="42"/>
                      <a:pt x="121" y="41"/>
                    </a:cubicBezTo>
                    <a:cubicBezTo>
                      <a:pt x="125" y="40"/>
                      <a:pt x="124" y="40"/>
                      <a:pt x="125" y="40"/>
                    </a:cubicBezTo>
                    <a:cubicBezTo>
                      <a:pt x="126" y="40"/>
                      <a:pt x="126" y="41"/>
                      <a:pt x="127" y="41"/>
                    </a:cubicBezTo>
                    <a:cubicBezTo>
                      <a:pt x="129" y="41"/>
                      <a:pt x="129" y="38"/>
                      <a:pt x="129" y="41"/>
                    </a:cubicBezTo>
                    <a:cubicBezTo>
                      <a:pt x="129" y="45"/>
                      <a:pt x="128" y="46"/>
                      <a:pt x="130" y="46"/>
                    </a:cubicBezTo>
                    <a:cubicBezTo>
                      <a:pt x="133" y="47"/>
                      <a:pt x="130" y="47"/>
                      <a:pt x="133" y="47"/>
                    </a:cubicBezTo>
                    <a:cubicBezTo>
                      <a:pt x="136" y="47"/>
                      <a:pt x="135" y="47"/>
                      <a:pt x="137" y="48"/>
                    </a:cubicBezTo>
                    <a:cubicBezTo>
                      <a:pt x="138" y="48"/>
                      <a:pt x="139" y="49"/>
                      <a:pt x="141" y="49"/>
                    </a:cubicBezTo>
                    <a:cubicBezTo>
                      <a:pt x="143" y="49"/>
                      <a:pt x="140" y="52"/>
                      <a:pt x="143" y="49"/>
                    </a:cubicBezTo>
                    <a:cubicBezTo>
                      <a:pt x="146" y="46"/>
                      <a:pt x="141" y="46"/>
                      <a:pt x="146" y="46"/>
                    </a:cubicBezTo>
                    <a:cubicBezTo>
                      <a:pt x="151" y="47"/>
                      <a:pt x="152" y="48"/>
                      <a:pt x="153" y="48"/>
                    </a:cubicBezTo>
                    <a:cubicBezTo>
                      <a:pt x="154" y="47"/>
                      <a:pt x="154" y="48"/>
                      <a:pt x="156" y="47"/>
                    </a:cubicBezTo>
                    <a:cubicBezTo>
                      <a:pt x="159" y="46"/>
                      <a:pt x="159" y="46"/>
                      <a:pt x="160" y="46"/>
                    </a:cubicBezTo>
                    <a:cubicBezTo>
                      <a:pt x="161" y="47"/>
                      <a:pt x="161" y="49"/>
                      <a:pt x="162" y="47"/>
                    </a:cubicBezTo>
                    <a:cubicBezTo>
                      <a:pt x="163" y="45"/>
                      <a:pt x="165" y="45"/>
                      <a:pt x="162" y="44"/>
                    </a:cubicBezTo>
                    <a:cubicBezTo>
                      <a:pt x="159" y="42"/>
                      <a:pt x="158" y="44"/>
                      <a:pt x="158" y="42"/>
                    </a:cubicBezTo>
                    <a:cubicBezTo>
                      <a:pt x="157" y="40"/>
                      <a:pt x="160" y="41"/>
                      <a:pt x="157" y="40"/>
                    </a:cubicBezTo>
                    <a:cubicBezTo>
                      <a:pt x="154" y="40"/>
                      <a:pt x="155" y="40"/>
                      <a:pt x="153" y="39"/>
                    </a:cubicBezTo>
                    <a:cubicBezTo>
                      <a:pt x="151" y="38"/>
                      <a:pt x="149" y="41"/>
                      <a:pt x="148" y="39"/>
                    </a:cubicBezTo>
                    <a:cubicBezTo>
                      <a:pt x="147" y="37"/>
                      <a:pt x="143" y="41"/>
                      <a:pt x="147" y="37"/>
                    </a:cubicBezTo>
                    <a:cubicBezTo>
                      <a:pt x="151" y="34"/>
                      <a:pt x="149" y="32"/>
                      <a:pt x="152" y="33"/>
                    </a:cubicBezTo>
                    <a:cubicBezTo>
                      <a:pt x="155" y="34"/>
                      <a:pt x="154" y="36"/>
                      <a:pt x="155" y="35"/>
                    </a:cubicBezTo>
                    <a:cubicBezTo>
                      <a:pt x="157" y="33"/>
                      <a:pt x="160" y="32"/>
                      <a:pt x="157" y="30"/>
                    </a:cubicBezTo>
                    <a:cubicBezTo>
                      <a:pt x="154" y="28"/>
                      <a:pt x="156" y="29"/>
                      <a:pt x="153" y="28"/>
                    </a:cubicBezTo>
                    <a:cubicBezTo>
                      <a:pt x="150" y="26"/>
                      <a:pt x="147" y="33"/>
                      <a:pt x="146" y="32"/>
                    </a:cubicBezTo>
                    <a:cubicBezTo>
                      <a:pt x="145" y="31"/>
                      <a:pt x="144" y="30"/>
                      <a:pt x="143" y="31"/>
                    </a:cubicBezTo>
                    <a:cubicBezTo>
                      <a:pt x="142" y="31"/>
                      <a:pt x="142" y="34"/>
                      <a:pt x="142" y="36"/>
                    </a:cubicBezTo>
                    <a:cubicBezTo>
                      <a:pt x="142" y="38"/>
                      <a:pt x="143" y="38"/>
                      <a:pt x="140" y="37"/>
                    </a:cubicBezTo>
                    <a:cubicBezTo>
                      <a:pt x="137" y="35"/>
                      <a:pt x="144" y="36"/>
                      <a:pt x="137" y="33"/>
                    </a:cubicBezTo>
                    <a:cubicBezTo>
                      <a:pt x="130" y="31"/>
                      <a:pt x="128" y="31"/>
                      <a:pt x="127" y="32"/>
                    </a:cubicBezTo>
                    <a:cubicBezTo>
                      <a:pt x="126" y="33"/>
                      <a:pt x="125" y="33"/>
                      <a:pt x="124" y="34"/>
                    </a:cubicBezTo>
                    <a:cubicBezTo>
                      <a:pt x="123" y="35"/>
                      <a:pt x="126" y="36"/>
                      <a:pt x="123" y="35"/>
                    </a:cubicBezTo>
                    <a:cubicBezTo>
                      <a:pt x="120" y="33"/>
                      <a:pt x="118" y="35"/>
                      <a:pt x="118" y="35"/>
                    </a:cubicBezTo>
                    <a:cubicBezTo>
                      <a:pt x="118" y="35"/>
                      <a:pt x="117" y="35"/>
                      <a:pt x="116" y="36"/>
                    </a:cubicBezTo>
                    <a:cubicBezTo>
                      <a:pt x="114" y="37"/>
                      <a:pt x="112" y="38"/>
                      <a:pt x="111" y="37"/>
                    </a:cubicBezTo>
                    <a:cubicBezTo>
                      <a:pt x="109" y="37"/>
                      <a:pt x="106" y="38"/>
                      <a:pt x="109" y="34"/>
                    </a:cubicBezTo>
                    <a:cubicBezTo>
                      <a:pt x="111" y="31"/>
                      <a:pt x="109" y="33"/>
                      <a:pt x="113" y="31"/>
                    </a:cubicBezTo>
                    <a:cubicBezTo>
                      <a:pt x="117" y="30"/>
                      <a:pt x="123" y="29"/>
                      <a:pt x="118" y="28"/>
                    </a:cubicBezTo>
                    <a:cubicBezTo>
                      <a:pt x="113" y="27"/>
                      <a:pt x="121" y="27"/>
                      <a:pt x="114" y="24"/>
                    </a:cubicBezTo>
                    <a:cubicBezTo>
                      <a:pt x="107" y="21"/>
                      <a:pt x="107" y="25"/>
                      <a:pt x="107" y="21"/>
                    </a:cubicBezTo>
                    <a:cubicBezTo>
                      <a:pt x="108" y="16"/>
                      <a:pt x="107" y="16"/>
                      <a:pt x="106" y="16"/>
                    </a:cubicBezTo>
                    <a:cubicBezTo>
                      <a:pt x="104" y="16"/>
                      <a:pt x="100" y="17"/>
                      <a:pt x="98" y="18"/>
                    </a:cubicBezTo>
                    <a:cubicBezTo>
                      <a:pt x="97" y="18"/>
                      <a:pt x="99" y="19"/>
                      <a:pt x="96" y="17"/>
                    </a:cubicBezTo>
                    <a:cubicBezTo>
                      <a:pt x="92" y="15"/>
                      <a:pt x="91" y="18"/>
                      <a:pt x="92" y="15"/>
                    </a:cubicBezTo>
                    <a:cubicBezTo>
                      <a:pt x="94" y="13"/>
                      <a:pt x="94" y="12"/>
                      <a:pt x="96" y="11"/>
                    </a:cubicBezTo>
                    <a:cubicBezTo>
                      <a:pt x="98" y="9"/>
                      <a:pt x="97" y="3"/>
                      <a:pt x="102" y="5"/>
                    </a:cubicBezTo>
                    <a:cubicBezTo>
                      <a:pt x="106" y="8"/>
                      <a:pt x="105" y="7"/>
                      <a:pt x="108" y="7"/>
                    </a:cubicBezTo>
                    <a:cubicBezTo>
                      <a:pt x="112" y="7"/>
                      <a:pt x="114" y="7"/>
                      <a:pt x="114" y="6"/>
                    </a:cubicBezTo>
                    <a:cubicBezTo>
                      <a:pt x="114" y="5"/>
                      <a:pt x="109" y="3"/>
                      <a:pt x="109" y="3"/>
                    </a:cubicBezTo>
                    <a:cubicBezTo>
                      <a:pt x="109" y="3"/>
                      <a:pt x="108" y="4"/>
                      <a:pt x="109" y="3"/>
                    </a:cubicBezTo>
                    <a:cubicBezTo>
                      <a:pt x="109" y="2"/>
                      <a:pt x="110" y="1"/>
                      <a:pt x="110" y="1"/>
                    </a:cubicBezTo>
                    <a:cubicBezTo>
                      <a:pt x="109" y="0"/>
                      <a:pt x="109" y="0"/>
                      <a:pt x="109" y="0"/>
                    </a:cubicBezTo>
                    <a:cubicBezTo>
                      <a:pt x="109" y="0"/>
                      <a:pt x="96" y="0"/>
                      <a:pt x="9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sp>
            <p:nvSpPr>
              <p:cNvPr id="95" name="Freeform 36"/>
              <p:cNvSpPr>
                <a:spLocks/>
              </p:cNvSpPr>
              <p:nvPr/>
            </p:nvSpPr>
            <p:spPr bwMode="auto">
              <a:xfrm>
                <a:off x="8729663" y="4613275"/>
                <a:ext cx="141288" cy="168275"/>
              </a:xfrm>
              <a:custGeom>
                <a:avLst/>
                <a:gdLst>
                  <a:gd name="T0" fmla="*/ 45 w 65"/>
                  <a:gd name="T1" fmla="*/ 5 h 77"/>
                  <a:gd name="T2" fmla="*/ 45 w 65"/>
                  <a:gd name="T3" fmla="*/ 28 h 77"/>
                  <a:gd name="T4" fmla="*/ 25 w 65"/>
                  <a:gd name="T5" fmla="*/ 45 h 77"/>
                  <a:gd name="T6" fmla="*/ 1 w 65"/>
                  <a:gd name="T7" fmla="*/ 64 h 77"/>
                  <a:gd name="T8" fmla="*/ 65 w 65"/>
                  <a:gd name="T9" fmla="*/ 77 h 77"/>
                  <a:gd name="T10" fmla="*/ 65 w 65"/>
                  <a:gd name="T11" fmla="*/ 0 h 77"/>
                  <a:gd name="T12" fmla="*/ 45 w 65"/>
                  <a:gd name="T13" fmla="*/ 5 h 77"/>
                </a:gdLst>
                <a:ahLst/>
                <a:cxnLst>
                  <a:cxn ang="0">
                    <a:pos x="T0" y="T1"/>
                  </a:cxn>
                  <a:cxn ang="0">
                    <a:pos x="T2" y="T3"/>
                  </a:cxn>
                  <a:cxn ang="0">
                    <a:pos x="T4" y="T5"/>
                  </a:cxn>
                  <a:cxn ang="0">
                    <a:pos x="T6" y="T7"/>
                  </a:cxn>
                  <a:cxn ang="0">
                    <a:pos x="T8" y="T9"/>
                  </a:cxn>
                  <a:cxn ang="0">
                    <a:pos x="T10" y="T11"/>
                  </a:cxn>
                  <a:cxn ang="0">
                    <a:pos x="T12" y="T13"/>
                  </a:cxn>
                </a:cxnLst>
                <a:rect l="0" t="0" r="r" b="b"/>
                <a:pathLst>
                  <a:path w="65" h="77">
                    <a:moveTo>
                      <a:pt x="45" y="5"/>
                    </a:moveTo>
                    <a:cubicBezTo>
                      <a:pt x="45" y="28"/>
                      <a:pt x="45" y="28"/>
                      <a:pt x="45" y="28"/>
                    </a:cubicBezTo>
                    <a:cubicBezTo>
                      <a:pt x="45" y="28"/>
                      <a:pt x="39" y="40"/>
                      <a:pt x="25" y="45"/>
                    </a:cubicBezTo>
                    <a:cubicBezTo>
                      <a:pt x="12" y="49"/>
                      <a:pt x="0" y="56"/>
                      <a:pt x="1" y="64"/>
                    </a:cubicBezTo>
                    <a:cubicBezTo>
                      <a:pt x="2" y="71"/>
                      <a:pt x="18" y="77"/>
                      <a:pt x="65" y="77"/>
                    </a:cubicBezTo>
                    <a:cubicBezTo>
                      <a:pt x="65" y="0"/>
                      <a:pt x="65" y="0"/>
                      <a:pt x="65" y="0"/>
                    </a:cubicBezTo>
                    <a:lnTo>
                      <a:pt x="45"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sp>
            <p:nvSpPr>
              <p:cNvPr id="96" name="Freeform 37"/>
              <p:cNvSpPr>
                <a:spLocks/>
              </p:cNvSpPr>
              <p:nvPr/>
            </p:nvSpPr>
            <p:spPr bwMode="auto">
              <a:xfrm>
                <a:off x="8855075" y="4613275"/>
                <a:ext cx="134938" cy="168275"/>
              </a:xfrm>
              <a:custGeom>
                <a:avLst/>
                <a:gdLst>
                  <a:gd name="T0" fmla="*/ 14 w 62"/>
                  <a:gd name="T1" fmla="*/ 5 h 77"/>
                  <a:gd name="T2" fmla="*/ 14 w 62"/>
                  <a:gd name="T3" fmla="*/ 28 h 77"/>
                  <a:gd name="T4" fmla="*/ 32 w 62"/>
                  <a:gd name="T5" fmla="*/ 45 h 77"/>
                  <a:gd name="T6" fmla="*/ 61 w 62"/>
                  <a:gd name="T7" fmla="*/ 64 h 77"/>
                  <a:gd name="T8" fmla="*/ 0 w 62"/>
                  <a:gd name="T9" fmla="*/ 77 h 77"/>
                  <a:gd name="T10" fmla="*/ 0 w 62"/>
                  <a:gd name="T11" fmla="*/ 0 h 77"/>
                  <a:gd name="T12" fmla="*/ 14 w 62"/>
                  <a:gd name="T13" fmla="*/ 5 h 77"/>
                </a:gdLst>
                <a:ahLst/>
                <a:cxnLst>
                  <a:cxn ang="0">
                    <a:pos x="T0" y="T1"/>
                  </a:cxn>
                  <a:cxn ang="0">
                    <a:pos x="T2" y="T3"/>
                  </a:cxn>
                  <a:cxn ang="0">
                    <a:pos x="T4" y="T5"/>
                  </a:cxn>
                  <a:cxn ang="0">
                    <a:pos x="T6" y="T7"/>
                  </a:cxn>
                  <a:cxn ang="0">
                    <a:pos x="T8" y="T9"/>
                  </a:cxn>
                  <a:cxn ang="0">
                    <a:pos x="T10" y="T11"/>
                  </a:cxn>
                  <a:cxn ang="0">
                    <a:pos x="T12" y="T13"/>
                  </a:cxn>
                </a:cxnLst>
                <a:rect l="0" t="0" r="r" b="b"/>
                <a:pathLst>
                  <a:path w="62" h="77">
                    <a:moveTo>
                      <a:pt x="14" y="5"/>
                    </a:moveTo>
                    <a:cubicBezTo>
                      <a:pt x="14" y="28"/>
                      <a:pt x="14" y="28"/>
                      <a:pt x="14" y="28"/>
                    </a:cubicBezTo>
                    <a:cubicBezTo>
                      <a:pt x="14" y="28"/>
                      <a:pt x="19" y="40"/>
                      <a:pt x="32" y="45"/>
                    </a:cubicBezTo>
                    <a:cubicBezTo>
                      <a:pt x="46" y="49"/>
                      <a:pt x="62" y="56"/>
                      <a:pt x="61" y="64"/>
                    </a:cubicBezTo>
                    <a:cubicBezTo>
                      <a:pt x="60" y="71"/>
                      <a:pt x="34" y="77"/>
                      <a:pt x="0" y="77"/>
                    </a:cubicBezTo>
                    <a:cubicBezTo>
                      <a:pt x="0" y="0"/>
                      <a:pt x="0" y="0"/>
                      <a:pt x="0" y="0"/>
                    </a:cubicBezTo>
                    <a:lnTo>
                      <a:pt x="14"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sp>
            <p:nvSpPr>
              <p:cNvPr id="97" name="Freeform 38"/>
              <p:cNvSpPr>
                <a:spLocks/>
              </p:cNvSpPr>
              <p:nvPr/>
            </p:nvSpPr>
            <p:spPr bwMode="auto">
              <a:xfrm>
                <a:off x="8618538" y="4127500"/>
                <a:ext cx="500063" cy="503238"/>
              </a:xfrm>
              <a:custGeom>
                <a:avLst/>
                <a:gdLst>
                  <a:gd name="T0" fmla="*/ 169 w 230"/>
                  <a:gd name="T1" fmla="*/ 12 h 231"/>
                  <a:gd name="T2" fmla="*/ 215 w 230"/>
                  <a:gd name="T3" fmla="*/ 103 h 231"/>
                  <a:gd name="T4" fmla="*/ 102 w 230"/>
                  <a:gd name="T5" fmla="*/ 216 h 231"/>
                  <a:gd name="T6" fmla="*/ 12 w 230"/>
                  <a:gd name="T7" fmla="*/ 171 h 231"/>
                  <a:gd name="T8" fmla="*/ 0 w 230"/>
                  <a:gd name="T9" fmla="*/ 181 h 231"/>
                  <a:gd name="T10" fmla="*/ 102 w 230"/>
                  <a:gd name="T11" fmla="*/ 231 h 231"/>
                  <a:gd name="T12" fmla="*/ 230 w 230"/>
                  <a:gd name="T13" fmla="*/ 103 h 231"/>
                  <a:gd name="T14" fmla="*/ 178 w 230"/>
                  <a:gd name="T15" fmla="*/ 0 h 231"/>
                  <a:gd name="T16" fmla="*/ 169 w 230"/>
                  <a:gd name="T17" fmla="*/ 1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231">
                    <a:moveTo>
                      <a:pt x="169" y="12"/>
                    </a:moveTo>
                    <a:cubicBezTo>
                      <a:pt x="197" y="32"/>
                      <a:pt x="215" y="65"/>
                      <a:pt x="215" y="103"/>
                    </a:cubicBezTo>
                    <a:cubicBezTo>
                      <a:pt x="215" y="165"/>
                      <a:pt x="165" y="216"/>
                      <a:pt x="102" y="216"/>
                    </a:cubicBezTo>
                    <a:cubicBezTo>
                      <a:pt x="65" y="216"/>
                      <a:pt x="33" y="198"/>
                      <a:pt x="12" y="171"/>
                    </a:cubicBezTo>
                    <a:cubicBezTo>
                      <a:pt x="0" y="181"/>
                      <a:pt x="0" y="181"/>
                      <a:pt x="0" y="181"/>
                    </a:cubicBezTo>
                    <a:cubicBezTo>
                      <a:pt x="24" y="211"/>
                      <a:pt x="61" y="231"/>
                      <a:pt x="102" y="231"/>
                    </a:cubicBezTo>
                    <a:cubicBezTo>
                      <a:pt x="173" y="231"/>
                      <a:pt x="230" y="174"/>
                      <a:pt x="230" y="103"/>
                    </a:cubicBezTo>
                    <a:cubicBezTo>
                      <a:pt x="230" y="61"/>
                      <a:pt x="210" y="23"/>
                      <a:pt x="178" y="0"/>
                    </a:cubicBezTo>
                    <a:lnTo>
                      <a:pt x="169"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sp>
            <p:nvSpPr>
              <p:cNvPr id="98" name="Freeform 39"/>
              <p:cNvSpPr>
                <a:spLocks noEditPoints="1"/>
              </p:cNvSpPr>
              <p:nvPr/>
            </p:nvSpPr>
            <p:spPr bwMode="auto">
              <a:xfrm>
                <a:off x="8621713" y="4137025"/>
                <a:ext cx="442913" cy="441325"/>
              </a:xfrm>
              <a:custGeom>
                <a:avLst/>
                <a:gdLst>
                  <a:gd name="T0" fmla="*/ 102 w 203"/>
                  <a:gd name="T1" fmla="*/ 203 h 203"/>
                  <a:gd name="T2" fmla="*/ 203 w 203"/>
                  <a:gd name="T3" fmla="*/ 101 h 203"/>
                  <a:gd name="T4" fmla="*/ 102 w 203"/>
                  <a:gd name="T5" fmla="*/ 0 h 203"/>
                  <a:gd name="T6" fmla="*/ 102 w 203"/>
                  <a:gd name="T7" fmla="*/ 5 h 203"/>
                  <a:gd name="T8" fmla="*/ 198 w 203"/>
                  <a:gd name="T9" fmla="*/ 101 h 203"/>
                  <a:gd name="T10" fmla="*/ 102 w 203"/>
                  <a:gd name="T11" fmla="*/ 198 h 203"/>
                  <a:gd name="T12" fmla="*/ 102 w 203"/>
                  <a:gd name="T13" fmla="*/ 203 h 203"/>
                  <a:gd name="T14" fmla="*/ 102 w 203"/>
                  <a:gd name="T15" fmla="*/ 0 h 203"/>
                  <a:gd name="T16" fmla="*/ 0 w 203"/>
                  <a:gd name="T17" fmla="*/ 101 h 203"/>
                  <a:gd name="T18" fmla="*/ 102 w 203"/>
                  <a:gd name="T19" fmla="*/ 203 h 203"/>
                  <a:gd name="T20" fmla="*/ 102 w 203"/>
                  <a:gd name="T21" fmla="*/ 203 h 203"/>
                  <a:gd name="T22" fmla="*/ 102 w 203"/>
                  <a:gd name="T23" fmla="*/ 198 h 203"/>
                  <a:gd name="T24" fmla="*/ 102 w 203"/>
                  <a:gd name="T25" fmla="*/ 198 h 203"/>
                  <a:gd name="T26" fmla="*/ 102 w 203"/>
                  <a:gd name="T27" fmla="*/ 198 h 203"/>
                  <a:gd name="T28" fmla="*/ 5 w 203"/>
                  <a:gd name="T29" fmla="*/ 101 h 203"/>
                  <a:gd name="T30" fmla="*/ 102 w 203"/>
                  <a:gd name="T31" fmla="*/ 5 h 203"/>
                  <a:gd name="T32" fmla="*/ 102 w 203"/>
                  <a:gd name="T33" fmla="*/ 5 h 203"/>
                  <a:gd name="T34" fmla="*/ 102 w 203"/>
                  <a:gd name="T3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3" h="203">
                    <a:moveTo>
                      <a:pt x="102" y="203"/>
                    </a:moveTo>
                    <a:cubicBezTo>
                      <a:pt x="158" y="203"/>
                      <a:pt x="203" y="157"/>
                      <a:pt x="203" y="101"/>
                    </a:cubicBezTo>
                    <a:cubicBezTo>
                      <a:pt x="203" y="45"/>
                      <a:pt x="158" y="0"/>
                      <a:pt x="102" y="0"/>
                    </a:cubicBezTo>
                    <a:cubicBezTo>
                      <a:pt x="102" y="5"/>
                      <a:pt x="102" y="5"/>
                      <a:pt x="102" y="5"/>
                    </a:cubicBezTo>
                    <a:cubicBezTo>
                      <a:pt x="155" y="5"/>
                      <a:pt x="198" y="48"/>
                      <a:pt x="198" y="101"/>
                    </a:cubicBezTo>
                    <a:cubicBezTo>
                      <a:pt x="198" y="155"/>
                      <a:pt x="155" y="198"/>
                      <a:pt x="102" y="198"/>
                    </a:cubicBezTo>
                    <a:lnTo>
                      <a:pt x="102" y="203"/>
                    </a:lnTo>
                    <a:close/>
                    <a:moveTo>
                      <a:pt x="102" y="0"/>
                    </a:moveTo>
                    <a:cubicBezTo>
                      <a:pt x="46" y="0"/>
                      <a:pt x="0" y="45"/>
                      <a:pt x="0" y="101"/>
                    </a:cubicBezTo>
                    <a:cubicBezTo>
                      <a:pt x="0" y="157"/>
                      <a:pt x="46" y="203"/>
                      <a:pt x="102" y="203"/>
                    </a:cubicBezTo>
                    <a:cubicBezTo>
                      <a:pt x="102" y="203"/>
                      <a:pt x="102" y="203"/>
                      <a:pt x="102" y="203"/>
                    </a:cubicBezTo>
                    <a:cubicBezTo>
                      <a:pt x="102" y="198"/>
                      <a:pt x="102" y="198"/>
                      <a:pt x="102" y="198"/>
                    </a:cubicBezTo>
                    <a:cubicBezTo>
                      <a:pt x="102" y="198"/>
                      <a:pt x="102" y="198"/>
                      <a:pt x="102" y="198"/>
                    </a:cubicBezTo>
                    <a:cubicBezTo>
                      <a:pt x="102" y="198"/>
                      <a:pt x="102" y="198"/>
                      <a:pt x="102" y="198"/>
                    </a:cubicBezTo>
                    <a:cubicBezTo>
                      <a:pt x="48" y="198"/>
                      <a:pt x="5" y="155"/>
                      <a:pt x="5" y="101"/>
                    </a:cubicBezTo>
                    <a:cubicBezTo>
                      <a:pt x="5" y="48"/>
                      <a:pt x="48" y="5"/>
                      <a:pt x="102" y="5"/>
                    </a:cubicBezTo>
                    <a:cubicBezTo>
                      <a:pt x="102" y="5"/>
                      <a:pt x="102" y="5"/>
                      <a:pt x="102" y="5"/>
                    </a:cubicBezTo>
                    <a:cubicBezTo>
                      <a:pt x="102" y="0"/>
                      <a:pt x="102" y="0"/>
                      <a:pt x="10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sp>
            <p:nvSpPr>
              <p:cNvPr id="99" name="Freeform 40"/>
              <p:cNvSpPr>
                <a:spLocks/>
              </p:cNvSpPr>
              <p:nvPr/>
            </p:nvSpPr>
            <p:spPr bwMode="auto">
              <a:xfrm>
                <a:off x="8610600" y="4144963"/>
                <a:ext cx="496888" cy="433388"/>
              </a:xfrm>
              <a:custGeom>
                <a:avLst/>
                <a:gdLst>
                  <a:gd name="T0" fmla="*/ 65 w 228"/>
                  <a:gd name="T1" fmla="*/ 15 h 199"/>
                  <a:gd name="T2" fmla="*/ 61 w 228"/>
                  <a:gd name="T3" fmla="*/ 23 h 199"/>
                  <a:gd name="T4" fmla="*/ 57 w 228"/>
                  <a:gd name="T5" fmla="*/ 29 h 199"/>
                  <a:gd name="T6" fmla="*/ 54 w 228"/>
                  <a:gd name="T7" fmla="*/ 26 h 199"/>
                  <a:gd name="T8" fmla="*/ 52 w 228"/>
                  <a:gd name="T9" fmla="*/ 32 h 199"/>
                  <a:gd name="T10" fmla="*/ 42 w 228"/>
                  <a:gd name="T11" fmla="*/ 34 h 199"/>
                  <a:gd name="T12" fmla="*/ 36 w 228"/>
                  <a:gd name="T13" fmla="*/ 41 h 199"/>
                  <a:gd name="T14" fmla="*/ 27 w 228"/>
                  <a:gd name="T15" fmla="*/ 53 h 199"/>
                  <a:gd name="T16" fmla="*/ 21 w 228"/>
                  <a:gd name="T17" fmla="*/ 61 h 199"/>
                  <a:gd name="T18" fmla="*/ 27 w 228"/>
                  <a:gd name="T19" fmla="*/ 67 h 199"/>
                  <a:gd name="T20" fmla="*/ 27 w 228"/>
                  <a:gd name="T21" fmla="*/ 70 h 199"/>
                  <a:gd name="T22" fmla="*/ 22 w 228"/>
                  <a:gd name="T23" fmla="*/ 65 h 199"/>
                  <a:gd name="T24" fmla="*/ 18 w 228"/>
                  <a:gd name="T25" fmla="*/ 60 h 199"/>
                  <a:gd name="T26" fmla="*/ 16 w 228"/>
                  <a:gd name="T27" fmla="*/ 69 h 199"/>
                  <a:gd name="T28" fmla="*/ 17 w 228"/>
                  <a:gd name="T29" fmla="*/ 83 h 199"/>
                  <a:gd name="T30" fmla="*/ 24 w 228"/>
                  <a:gd name="T31" fmla="*/ 80 h 199"/>
                  <a:gd name="T32" fmla="*/ 32 w 228"/>
                  <a:gd name="T33" fmla="*/ 88 h 199"/>
                  <a:gd name="T34" fmla="*/ 41 w 228"/>
                  <a:gd name="T35" fmla="*/ 98 h 199"/>
                  <a:gd name="T36" fmla="*/ 50 w 228"/>
                  <a:gd name="T37" fmla="*/ 105 h 199"/>
                  <a:gd name="T38" fmla="*/ 61 w 228"/>
                  <a:gd name="T39" fmla="*/ 117 h 199"/>
                  <a:gd name="T40" fmla="*/ 58 w 228"/>
                  <a:gd name="T41" fmla="*/ 134 h 199"/>
                  <a:gd name="T42" fmla="*/ 49 w 228"/>
                  <a:gd name="T43" fmla="*/ 155 h 199"/>
                  <a:gd name="T44" fmla="*/ 52 w 228"/>
                  <a:gd name="T45" fmla="*/ 170 h 199"/>
                  <a:gd name="T46" fmla="*/ 46 w 228"/>
                  <a:gd name="T47" fmla="*/ 171 h 199"/>
                  <a:gd name="T48" fmla="*/ 32 w 228"/>
                  <a:gd name="T49" fmla="*/ 148 h 199"/>
                  <a:gd name="T50" fmla="*/ 16 w 228"/>
                  <a:gd name="T51" fmla="*/ 113 h 199"/>
                  <a:gd name="T52" fmla="*/ 11 w 228"/>
                  <a:gd name="T53" fmla="*/ 87 h 199"/>
                  <a:gd name="T54" fmla="*/ 73 w 228"/>
                  <a:gd name="T55" fmla="*/ 183 h 199"/>
                  <a:gd name="T56" fmla="*/ 89 w 228"/>
                  <a:gd name="T57" fmla="*/ 181 h 199"/>
                  <a:gd name="T58" fmla="*/ 110 w 228"/>
                  <a:gd name="T59" fmla="*/ 178 h 199"/>
                  <a:gd name="T60" fmla="*/ 108 w 228"/>
                  <a:gd name="T61" fmla="*/ 187 h 199"/>
                  <a:gd name="T62" fmla="*/ 121 w 228"/>
                  <a:gd name="T63" fmla="*/ 186 h 199"/>
                  <a:gd name="T64" fmla="*/ 139 w 228"/>
                  <a:gd name="T65" fmla="*/ 184 h 199"/>
                  <a:gd name="T66" fmla="*/ 137 w 228"/>
                  <a:gd name="T67" fmla="*/ 3 h 199"/>
                  <a:gd name="T68" fmla="*/ 197 w 228"/>
                  <a:gd name="T69" fmla="*/ 64 h 199"/>
                  <a:gd name="T70" fmla="*/ 189 w 228"/>
                  <a:gd name="T71" fmla="*/ 58 h 199"/>
                  <a:gd name="T72" fmla="*/ 181 w 228"/>
                  <a:gd name="T73" fmla="*/ 74 h 199"/>
                  <a:gd name="T74" fmla="*/ 170 w 228"/>
                  <a:gd name="T75" fmla="*/ 59 h 199"/>
                  <a:gd name="T76" fmla="*/ 174 w 228"/>
                  <a:gd name="T77" fmla="*/ 75 h 199"/>
                  <a:gd name="T78" fmla="*/ 186 w 228"/>
                  <a:gd name="T79" fmla="*/ 79 h 199"/>
                  <a:gd name="T80" fmla="*/ 181 w 228"/>
                  <a:gd name="T81" fmla="*/ 100 h 199"/>
                  <a:gd name="T82" fmla="*/ 175 w 228"/>
                  <a:gd name="T83" fmla="*/ 122 h 199"/>
                  <a:gd name="T84" fmla="*/ 168 w 228"/>
                  <a:gd name="T85" fmla="*/ 137 h 199"/>
                  <a:gd name="T86" fmla="*/ 147 w 228"/>
                  <a:gd name="T87" fmla="*/ 154 h 199"/>
                  <a:gd name="T88" fmla="*/ 141 w 228"/>
                  <a:gd name="T89" fmla="*/ 139 h 199"/>
                  <a:gd name="T90" fmla="*/ 142 w 228"/>
                  <a:gd name="T91" fmla="*/ 121 h 199"/>
                  <a:gd name="T92" fmla="*/ 135 w 228"/>
                  <a:gd name="T93" fmla="*/ 101 h 199"/>
                  <a:gd name="T94" fmla="*/ 125 w 228"/>
                  <a:gd name="T95" fmla="*/ 89 h 199"/>
                  <a:gd name="T96" fmla="*/ 99 w 228"/>
                  <a:gd name="T97" fmla="*/ 90 h 199"/>
                  <a:gd name="T98" fmla="*/ 89 w 228"/>
                  <a:gd name="T99" fmla="*/ 76 h 199"/>
                  <a:gd name="T100" fmla="*/ 100 w 228"/>
                  <a:gd name="T101" fmla="*/ 49 h 199"/>
                  <a:gd name="T102" fmla="*/ 119 w 228"/>
                  <a:gd name="T103" fmla="*/ 41 h 199"/>
                  <a:gd name="T104" fmla="*/ 130 w 228"/>
                  <a:gd name="T105" fmla="*/ 46 h 199"/>
                  <a:gd name="T106" fmla="*/ 146 w 228"/>
                  <a:gd name="T107" fmla="*/ 46 h 199"/>
                  <a:gd name="T108" fmla="*/ 162 w 228"/>
                  <a:gd name="T109" fmla="*/ 44 h 199"/>
                  <a:gd name="T110" fmla="*/ 147 w 228"/>
                  <a:gd name="T111" fmla="*/ 37 h 199"/>
                  <a:gd name="T112" fmla="*/ 146 w 228"/>
                  <a:gd name="T113" fmla="*/ 32 h 199"/>
                  <a:gd name="T114" fmla="*/ 127 w 228"/>
                  <a:gd name="T115" fmla="*/ 32 h 199"/>
                  <a:gd name="T116" fmla="*/ 111 w 228"/>
                  <a:gd name="T117" fmla="*/ 37 h 199"/>
                  <a:gd name="T118" fmla="*/ 107 w 228"/>
                  <a:gd name="T119" fmla="*/ 21 h 199"/>
                  <a:gd name="T120" fmla="*/ 96 w 228"/>
                  <a:gd name="T121" fmla="*/ 11 h 199"/>
                  <a:gd name="T122" fmla="*/ 109 w 228"/>
                  <a:gd name="T123" fmla="*/ 3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 h="199">
                    <a:moveTo>
                      <a:pt x="92" y="0"/>
                    </a:moveTo>
                    <a:cubicBezTo>
                      <a:pt x="92" y="0"/>
                      <a:pt x="58" y="5"/>
                      <a:pt x="35" y="31"/>
                    </a:cubicBezTo>
                    <a:cubicBezTo>
                      <a:pt x="35" y="31"/>
                      <a:pt x="53" y="13"/>
                      <a:pt x="64" y="13"/>
                    </a:cubicBezTo>
                    <a:cubicBezTo>
                      <a:pt x="66" y="14"/>
                      <a:pt x="66" y="14"/>
                      <a:pt x="66" y="14"/>
                    </a:cubicBezTo>
                    <a:cubicBezTo>
                      <a:pt x="66" y="14"/>
                      <a:pt x="66" y="15"/>
                      <a:pt x="65" y="15"/>
                    </a:cubicBezTo>
                    <a:cubicBezTo>
                      <a:pt x="65" y="16"/>
                      <a:pt x="64" y="17"/>
                      <a:pt x="64" y="18"/>
                    </a:cubicBezTo>
                    <a:cubicBezTo>
                      <a:pt x="64" y="18"/>
                      <a:pt x="64" y="20"/>
                      <a:pt x="64" y="20"/>
                    </a:cubicBezTo>
                    <a:cubicBezTo>
                      <a:pt x="63" y="21"/>
                      <a:pt x="63" y="21"/>
                      <a:pt x="63" y="21"/>
                    </a:cubicBezTo>
                    <a:cubicBezTo>
                      <a:pt x="63" y="21"/>
                      <a:pt x="62" y="21"/>
                      <a:pt x="62" y="22"/>
                    </a:cubicBezTo>
                    <a:cubicBezTo>
                      <a:pt x="62" y="22"/>
                      <a:pt x="61" y="22"/>
                      <a:pt x="61" y="23"/>
                    </a:cubicBezTo>
                    <a:cubicBezTo>
                      <a:pt x="61" y="24"/>
                      <a:pt x="61" y="25"/>
                      <a:pt x="61" y="25"/>
                    </a:cubicBezTo>
                    <a:cubicBezTo>
                      <a:pt x="62" y="27"/>
                      <a:pt x="62" y="27"/>
                      <a:pt x="62" y="27"/>
                    </a:cubicBezTo>
                    <a:cubicBezTo>
                      <a:pt x="61" y="28"/>
                      <a:pt x="61" y="28"/>
                      <a:pt x="61" y="28"/>
                    </a:cubicBezTo>
                    <a:cubicBezTo>
                      <a:pt x="59" y="29"/>
                      <a:pt x="59" y="29"/>
                      <a:pt x="59" y="29"/>
                    </a:cubicBezTo>
                    <a:cubicBezTo>
                      <a:pt x="59" y="29"/>
                      <a:pt x="58" y="29"/>
                      <a:pt x="57" y="29"/>
                    </a:cubicBezTo>
                    <a:cubicBezTo>
                      <a:pt x="56" y="29"/>
                      <a:pt x="56" y="27"/>
                      <a:pt x="56" y="27"/>
                    </a:cubicBezTo>
                    <a:cubicBezTo>
                      <a:pt x="58" y="26"/>
                      <a:pt x="58" y="26"/>
                      <a:pt x="58" y="26"/>
                    </a:cubicBezTo>
                    <a:cubicBezTo>
                      <a:pt x="58" y="26"/>
                      <a:pt x="58" y="26"/>
                      <a:pt x="58" y="25"/>
                    </a:cubicBezTo>
                    <a:cubicBezTo>
                      <a:pt x="57" y="25"/>
                      <a:pt x="57" y="24"/>
                      <a:pt x="56" y="24"/>
                    </a:cubicBezTo>
                    <a:cubicBezTo>
                      <a:pt x="55" y="24"/>
                      <a:pt x="54" y="26"/>
                      <a:pt x="54" y="26"/>
                    </a:cubicBezTo>
                    <a:cubicBezTo>
                      <a:pt x="52" y="27"/>
                      <a:pt x="52" y="27"/>
                      <a:pt x="52" y="27"/>
                    </a:cubicBezTo>
                    <a:cubicBezTo>
                      <a:pt x="52" y="27"/>
                      <a:pt x="51" y="29"/>
                      <a:pt x="51" y="29"/>
                    </a:cubicBezTo>
                    <a:cubicBezTo>
                      <a:pt x="52" y="29"/>
                      <a:pt x="53" y="29"/>
                      <a:pt x="53" y="29"/>
                    </a:cubicBezTo>
                    <a:cubicBezTo>
                      <a:pt x="53" y="29"/>
                      <a:pt x="53" y="30"/>
                      <a:pt x="53" y="31"/>
                    </a:cubicBezTo>
                    <a:cubicBezTo>
                      <a:pt x="53" y="31"/>
                      <a:pt x="52" y="32"/>
                      <a:pt x="52" y="32"/>
                    </a:cubicBezTo>
                    <a:cubicBezTo>
                      <a:pt x="52" y="32"/>
                      <a:pt x="52" y="33"/>
                      <a:pt x="51" y="33"/>
                    </a:cubicBezTo>
                    <a:cubicBezTo>
                      <a:pt x="50" y="32"/>
                      <a:pt x="49" y="32"/>
                      <a:pt x="48" y="32"/>
                    </a:cubicBezTo>
                    <a:cubicBezTo>
                      <a:pt x="47" y="32"/>
                      <a:pt x="46" y="31"/>
                      <a:pt x="46" y="32"/>
                    </a:cubicBezTo>
                    <a:cubicBezTo>
                      <a:pt x="45" y="32"/>
                      <a:pt x="45" y="32"/>
                      <a:pt x="45" y="32"/>
                    </a:cubicBezTo>
                    <a:cubicBezTo>
                      <a:pt x="45" y="33"/>
                      <a:pt x="42" y="34"/>
                      <a:pt x="42" y="34"/>
                    </a:cubicBezTo>
                    <a:cubicBezTo>
                      <a:pt x="42" y="34"/>
                      <a:pt x="41" y="35"/>
                      <a:pt x="41" y="35"/>
                    </a:cubicBezTo>
                    <a:cubicBezTo>
                      <a:pt x="41" y="35"/>
                      <a:pt x="41" y="37"/>
                      <a:pt x="41" y="37"/>
                    </a:cubicBezTo>
                    <a:cubicBezTo>
                      <a:pt x="41" y="37"/>
                      <a:pt x="40" y="38"/>
                      <a:pt x="38" y="38"/>
                    </a:cubicBezTo>
                    <a:cubicBezTo>
                      <a:pt x="37" y="39"/>
                      <a:pt x="36" y="39"/>
                      <a:pt x="36" y="39"/>
                    </a:cubicBezTo>
                    <a:cubicBezTo>
                      <a:pt x="36" y="41"/>
                      <a:pt x="36" y="41"/>
                      <a:pt x="36" y="41"/>
                    </a:cubicBezTo>
                    <a:cubicBezTo>
                      <a:pt x="36" y="41"/>
                      <a:pt x="34" y="42"/>
                      <a:pt x="34" y="43"/>
                    </a:cubicBezTo>
                    <a:cubicBezTo>
                      <a:pt x="33" y="44"/>
                      <a:pt x="30" y="46"/>
                      <a:pt x="30" y="46"/>
                    </a:cubicBezTo>
                    <a:cubicBezTo>
                      <a:pt x="30" y="46"/>
                      <a:pt x="29" y="47"/>
                      <a:pt x="28" y="48"/>
                    </a:cubicBezTo>
                    <a:cubicBezTo>
                      <a:pt x="28" y="49"/>
                      <a:pt x="28" y="50"/>
                      <a:pt x="28" y="51"/>
                    </a:cubicBezTo>
                    <a:cubicBezTo>
                      <a:pt x="28" y="51"/>
                      <a:pt x="27" y="52"/>
                      <a:pt x="27" y="53"/>
                    </a:cubicBezTo>
                    <a:cubicBezTo>
                      <a:pt x="27" y="54"/>
                      <a:pt x="26" y="55"/>
                      <a:pt x="26" y="56"/>
                    </a:cubicBezTo>
                    <a:cubicBezTo>
                      <a:pt x="25" y="56"/>
                      <a:pt x="25" y="57"/>
                      <a:pt x="24" y="57"/>
                    </a:cubicBezTo>
                    <a:cubicBezTo>
                      <a:pt x="24" y="57"/>
                      <a:pt x="22" y="58"/>
                      <a:pt x="21" y="58"/>
                    </a:cubicBezTo>
                    <a:cubicBezTo>
                      <a:pt x="20" y="59"/>
                      <a:pt x="20" y="60"/>
                      <a:pt x="20" y="60"/>
                    </a:cubicBezTo>
                    <a:cubicBezTo>
                      <a:pt x="20" y="60"/>
                      <a:pt x="21" y="61"/>
                      <a:pt x="21" y="61"/>
                    </a:cubicBezTo>
                    <a:cubicBezTo>
                      <a:pt x="22" y="61"/>
                      <a:pt x="23" y="62"/>
                      <a:pt x="23" y="62"/>
                    </a:cubicBezTo>
                    <a:cubicBezTo>
                      <a:pt x="23" y="62"/>
                      <a:pt x="23" y="63"/>
                      <a:pt x="23" y="64"/>
                    </a:cubicBezTo>
                    <a:cubicBezTo>
                      <a:pt x="23" y="64"/>
                      <a:pt x="22" y="66"/>
                      <a:pt x="23" y="66"/>
                    </a:cubicBezTo>
                    <a:cubicBezTo>
                      <a:pt x="24" y="66"/>
                      <a:pt x="25" y="66"/>
                      <a:pt x="25" y="66"/>
                    </a:cubicBezTo>
                    <a:cubicBezTo>
                      <a:pt x="27" y="67"/>
                      <a:pt x="27" y="67"/>
                      <a:pt x="27" y="67"/>
                    </a:cubicBezTo>
                    <a:cubicBezTo>
                      <a:pt x="28" y="68"/>
                      <a:pt x="28" y="68"/>
                      <a:pt x="28" y="68"/>
                    </a:cubicBezTo>
                    <a:cubicBezTo>
                      <a:pt x="29" y="68"/>
                      <a:pt x="29" y="68"/>
                      <a:pt x="29" y="68"/>
                    </a:cubicBezTo>
                    <a:cubicBezTo>
                      <a:pt x="29" y="68"/>
                      <a:pt x="29" y="69"/>
                      <a:pt x="29" y="70"/>
                    </a:cubicBezTo>
                    <a:cubicBezTo>
                      <a:pt x="28" y="70"/>
                      <a:pt x="28" y="71"/>
                      <a:pt x="28" y="71"/>
                    </a:cubicBezTo>
                    <a:cubicBezTo>
                      <a:pt x="27" y="71"/>
                      <a:pt x="27" y="71"/>
                      <a:pt x="27" y="70"/>
                    </a:cubicBezTo>
                    <a:cubicBezTo>
                      <a:pt x="27" y="69"/>
                      <a:pt x="27" y="69"/>
                      <a:pt x="26" y="68"/>
                    </a:cubicBezTo>
                    <a:cubicBezTo>
                      <a:pt x="25" y="68"/>
                      <a:pt x="24" y="69"/>
                      <a:pt x="24" y="69"/>
                    </a:cubicBezTo>
                    <a:cubicBezTo>
                      <a:pt x="24" y="69"/>
                      <a:pt x="23" y="69"/>
                      <a:pt x="23" y="68"/>
                    </a:cubicBezTo>
                    <a:cubicBezTo>
                      <a:pt x="22" y="67"/>
                      <a:pt x="22" y="68"/>
                      <a:pt x="22" y="67"/>
                    </a:cubicBezTo>
                    <a:cubicBezTo>
                      <a:pt x="22" y="66"/>
                      <a:pt x="23" y="66"/>
                      <a:pt x="22" y="65"/>
                    </a:cubicBezTo>
                    <a:cubicBezTo>
                      <a:pt x="22" y="65"/>
                      <a:pt x="21" y="64"/>
                      <a:pt x="21" y="64"/>
                    </a:cubicBezTo>
                    <a:cubicBezTo>
                      <a:pt x="20" y="64"/>
                      <a:pt x="21" y="65"/>
                      <a:pt x="20" y="64"/>
                    </a:cubicBezTo>
                    <a:cubicBezTo>
                      <a:pt x="20" y="63"/>
                      <a:pt x="19" y="63"/>
                      <a:pt x="19" y="63"/>
                    </a:cubicBezTo>
                    <a:cubicBezTo>
                      <a:pt x="19" y="63"/>
                      <a:pt x="18" y="63"/>
                      <a:pt x="18" y="62"/>
                    </a:cubicBezTo>
                    <a:cubicBezTo>
                      <a:pt x="18" y="62"/>
                      <a:pt x="18" y="61"/>
                      <a:pt x="18" y="60"/>
                    </a:cubicBezTo>
                    <a:cubicBezTo>
                      <a:pt x="18" y="60"/>
                      <a:pt x="19" y="59"/>
                      <a:pt x="19" y="58"/>
                    </a:cubicBezTo>
                    <a:cubicBezTo>
                      <a:pt x="19" y="58"/>
                      <a:pt x="19" y="55"/>
                      <a:pt x="19" y="55"/>
                    </a:cubicBezTo>
                    <a:cubicBezTo>
                      <a:pt x="19" y="55"/>
                      <a:pt x="16" y="61"/>
                      <a:pt x="15" y="66"/>
                    </a:cubicBezTo>
                    <a:cubicBezTo>
                      <a:pt x="15" y="66"/>
                      <a:pt x="16" y="65"/>
                      <a:pt x="16" y="66"/>
                    </a:cubicBezTo>
                    <a:cubicBezTo>
                      <a:pt x="16" y="67"/>
                      <a:pt x="17" y="68"/>
                      <a:pt x="16" y="69"/>
                    </a:cubicBezTo>
                    <a:cubicBezTo>
                      <a:pt x="16" y="69"/>
                      <a:pt x="16" y="69"/>
                      <a:pt x="16" y="72"/>
                    </a:cubicBezTo>
                    <a:cubicBezTo>
                      <a:pt x="16" y="74"/>
                      <a:pt x="17" y="75"/>
                      <a:pt x="17" y="76"/>
                    </a:cubicBezTo>
                    <a:cubicBezTo>
                      <a:pt x="16" y="76"/>
                      <a:pt x="16" y="77"/>
                      <a:pt x="16" y="78"/>
                    </a:cubicBezTo>
                    <a:cubicBezTo>
                      <a:pt x="16" y="79"/>
                      <a:pt x="16" y="82"/>
                      <a:pt x="17" y="82"/>
                    </a:cubicBezTo>
                    <a:cubicBezTo>
                      <a:pt x="17" y="82"/>
                      <a:pt x="17" y="83"/>
                      <a:pt x="17" y="83"/>
                    </a:cubicBezTo>
                    <a:cubicBezTo>
                      <a:pt x="18" y="84"/>
                      <a:pt x="17" y="85"/>
                      <a:pt x="18" y="84"/>
                    </a:cubicBezTo>
                    <a:cubicBezTo>
                      <a:pt x="19" y="82"/>
                      <a:pt x="20" y="81"/>
                      <a:pt x="20" y="81"/>
                    </a:cubicBezTo>
                    <a:cubicBezTo>
                      <a:pt x="20" y="80"/>
                      <a:pt x="20" y="80"/>
                      <a:pt x="20" y="80"/>
                    </a:cubicBezTo>
                    <a:cubicBezTo>
                      <a:pt x="20" y="80"/>
                      <a:pt x="20" y="79"/>
                      <a:pt x="22" y="79"/>
                    </a:cubicBezTo>
                    <a:cubicBezTo>
                      <a:pt x="23" y="79"/>
                      <a:pt x="24" y="79"/>
                      <a:pt x="24" y="80"/>
                    </a:cubicBezTo>
                    <a:cubicBezTo>
                      <a:pt x="25" y="80"/>
                      <a:pt x="23" y="82"/>
                      <a:pt x="24" y="82"/>
                    </a:cubicBezTo>
                    <a:cubicBezTo>
                      <a:pt x="25" y="82"/>
                      <a:pt x="27" y="81"/>
                      <a:pt x="28" y="81"/>
                    </a:cubicBezTo>
                    <a:cubicBezTo>
                      <a:pt x="29" y="81"/>
                      <a:pt x="29" y="82"/>
                      <a:pt x="30" y="83"/>
                    </a:cubicBezTo>
                    <a:cubicBezTo>
                      <a:pt x="30" y="84"/>
                      <a:pt x="30" y="85"/>
                      <a:pt x="31" y="86"/>
                    </a:cubicBezTo>
                    <a:cubicBezTo>
                      <a:pt x="32" y="86"/>
                      <a:pt x="31" y="87"/>
                      <a:pt x="32" y="88"/>
                    </a:cubicBezTo>
                    <a:cubicBezTo>
                      <a:pt x="32" y="89"/>
                      <a:pt x="34" y="90"/>
                      <a:pt x="35" y="90"/>
                    </a:cubicBezTo>
                    <a:cubicBezTo>
                      <a:pt x="35" y="90"/>
                      <a:pt x="37" y="90"/>
                      <a:pt x="38" y="90"/>
                    </a:cubicBezTo>
                    <a:cubicBezTo>
                      <a:pt x="39" y="91"/>
                      <a:pt x="38" y="92"/>
                      <a:pt x="39" y="92"/>
                    </a:cubicBezTo>
                    <a:cubicBezTo>
                      <a:pt x="40" y="92"/>
                      <a:pt x="41" y="95"/>
                      <a:pt x="41" y="95"/>
                    </a:cubicBezTo>
                    <a:cubicBezTo>
                      <a:pt x="41" y="95"/>
                      <a:pt x="41" y="97"/>
                      <a:pt x="41" y="98"/>
                    </a:cubicBezTo>
                    <a:cubicBezTo>
                      <a:pt x="41" y="98"/>
                      <a:pt x="41" y="99"/>
                      <a:pt x="42" y="100"/>
                    </a:cubicBezTo>
                    <a:cubicBezTo>
                      <a:pt x="42" y="100"/>
                      <a:pt x="44" y="100"/>
                      <a:pt x="44" y="100"/>
                    </a:cubicBezTo>
                    <a:cubicBezTo>
                      <a:pt x="44" y="100"/>
                      <a:pt x="43" y="102"/>
                      <a:pt x="45" y="102"/>
                    </a:cubicBezTo>
                    <a:cubicBezTo>
                      <a:pt x="47" y="103"/>
                      <a:pt x="48" y="103"/>
                      <a:pt x="49" y="104"/>
                    </a:cubicBezTo>
                    <a:cubicBezTo>
                      <a:pt x="49" y="104"/>
                      <a:pt x="48" y="105"/>
                      <a:pt x="50" y="105"/>
                    </a:cubicBezTo>
                    <a:cubicBezTo>
                      <a:pt x="52" y="105"/>
                      <a:pt x="54" y="105"/>
                      <a:pt x="55" y="106"/>
                    </a:cubicBezTo>
                    <a:cubicBezTo>
                      <a:pt x="56" y="106"/>
                      <a:pt x="55" y="107"/>
                      <a:pt x="57" y="109"/>
                    </a:cubicBezTo>
                    <a:cubicBezTo>
                      <a:pt x="60" y="110"/>
                      <a:pt x="60" y="111"/>
                      <a:pt x="61" y="111"/>
                    </a:cubicBezTo>
                    <a:cubicBezTo>
                      <a:pt x="62" y="111"/>
                      <a:pt x="63" y="111"/>
                      <a:pt x="63" y="113"/>
                    </a:cubicBezTo>
                    <a:cubicBezTo>
                      <a:pt x="62" y="115"/>
                      <a:pt x="62" y="116"/>
                      <a:pt x="61" y="117"/>
                    </a:cubicBezTo>
                    <a:cubicBezTo>
                      <a:pt x="60" y="118"/>
                      <a:pt x="59" y="120"/>
                      <a:pt x="58" y="121"/>
                    </a:cubicBezTo>
                    <a:cubicBezTo>
                      <a:pt x="58" y="122"/>
                      <a:pt x="57" y="123"/>
                      <a:pt x="58" y="124"/>
                    </a:cubicBezTo>
                    <a:cubicBezTo>
                      <a:pt x="58" y="126"/>
                      <a:pt x="59" y="127"/>
                      <a:pt x="59" y="128"/>
                    </a:cubicBezTo>
                    <a:cubicBezTo>
                      <a:pt x="59" y="129"/>
                      <a:pt x="59" y="131"/>
                      <a:pt x="59" y="132"/>
                    </a:cubicBezTo>
                    <a:cubicBezTo>
                      <a:pt x="58" y="133"/>
                      <a:pt x="58" y="134"/>
                      <a:pt x="58" y="134"/>
                    </a:cubicBezTo>
                    <a:cubicBezTo>
                      <a:pt x="58" y="134"/>
                      <a:pt x="59" y="136"/>
                      <a:pt x="58" y="137"/>
                    </a:cubicBezTo>
                    <a:cubicBezTo>
                      <a:pt x="57" y="138"/>
                      <a:pt x="55" y="140"/>
                      <a:pt x="54" y="140"/>
                    </a:cubicBezTo>
                    <a:cubicBezTo>
                      <a:pt x="53" y="140"/>
                      <a:pt x="51" y="142"/>
                      <a:pt x="51" y="142"/>
                    </a:cubicBezTo>
                    <a:cubicBezTo>
                      <a:pt x="51" y="142"/>
                      <a:pt x="51" y="146"/>
                      <a:pt x="51" y="147"/>
                    </a:cubicBezTo>
                    <a:cubicBezTo>
                      <a:pt x="51" y="147"/>
                      <a:pt x="47" y="154"/>
                      <a:pt x="49" y="155"/>
                    </a:cubicBezTo>
                    <a:cubicBezTo>
                      <a:pt x="50" y="156"/>
                      <a:pt x="50" y="158"/>
                      <a:pt x="50" y="159"/>
                    </a:cubicBezTo>
                    <a:cubicBezTo>
                      <a:pt x="49" y="160"/>
                      <a:pt x="49" y="160"/>
                      <a:pt x="49" y="160"/>
                    </a:cubicBezTo>
                    <a:cubicBezTo>
                      <a:pt x="48" y="161"/>
                      <a:pt x="46" y="161"/>
                      <a:pt x="47" y="163"/>
                    </a:cubicBezTo>
                    <a:cubicBezTo>
                      <a:pt x="49" y="165"/>
                      <a:pt x="50" y="165"/>
                      <a:pt x="50" y="167"/>
                    </a:cubicBezTo>
                    <a:cubicBezTo>
                      <a:pt x="51" y="168"/>
                      <a:pt x="51" y="168"/>
                      <a:pt x="52" y="170"/>
                    </a:cubicBezTo>
                    <a:cubicBezTo>
                      <a:pt x="53" y="171"/>
                      <a:pt x="53" y="172"/>
                      <a:pt x="54" y="173"/>
                    </a:cubicBezTo>
                    <a:cubicBezTo>
                      <a:pt x="55" y="174"/>
                      <a:pt x="56" y="175"/>
                      <a:pt x="56" y="176"/>
                    </a:cubicBezTo>
                    <a:cubicBezTo>
                      <a:pt x="56" y="177"/>
                      <a:pt x="59" y="179"/>
                      <a:pt x="56" y="177"/>
                    </a:cubicBezTo>
                    <a:cubicBezTo>
                      <a:pt x="53" y="175"/>
                      <a:pt x="56" y="177"/>
                      <a:pt x="52" y="174"/>
                    </a:cubicBezTo>
                    <a:cubicBezTo>
                      <a:pt x="49" y="171"/>
                      <a:pt x="48" y="173"/>
                      <a:pt x="46" y="171"/>
                    </a:cubicBezTo>
                    <a:cubicBezTo>
                      <a:pt x="45" y="169"/>
                      <a:pt x="47" y="175"/>
                      <a:pt x="44" y="168"/>
                    </a:cubicBezTo>
                    <a:cubicBezTo>
                      <a:pt x="41" y="160"/>
                      <a:pt x="40" y="161"/>
                      <a:pt x="39" y="159"/>
                    </a:cubicBezTo>
                    <a:cubicBezTo>
                      <a:pt x="39" y="157"/>
                      <a:pt x="39" y="159"/>
                      <a:pt x="37" y="155"/>
                    </a:cubicBezTo>
                    <a:cubicBezTo>
                      <a:pt x="35" y="151"/>
                      <a:pt x="37" y="154"/>
                      <a:pt x="35" y="151"/>
                    </a:cubicBezTo>
                    <a:cubicBezTo>
                      <a:pt x="33" y="149"/>
                      <a:pt x="33" y="152"/>
                      <a:pt x="32" y="148"/>
                    </a:cubicBezTo>
                    <a:cubicBezTo>
                      <a:pt x="31" y="143"/>
                      <a:pt x="31" y="146"/>
                      <a:pt x="30" y="141"/>
                    </a:cubicBezTo>
                    <a:cubicBezTo>
                      <a:pt x="28" y="136"/>
                      <a:pt x="31" y="136"/>
                      <a:pt x="28" y="133"/>
                    </a:cubicBezTo>
                    <a:cubicBezTo>
                      <a:pt x="25" y="131"/>
                      <a:pt x="25" y="132"/>
                      <a:pt x="24" y="131"/>
                    </a:cubicBezTo>
                    <a:cubicBezTo>
                      <a:pt x="23" y="129"/>
                      <a:pt x="25" y="130"/>
                      <a:pt x="22" y="126"/>
                    </a:cubicBezTo>
                    <a:cubicBezTo>
                      <a:pt x="20" y="122"/>
                      <a:pt x="16" y="120"/>
                      <a:pt x="16" y="113"/>
                    </a:cubicBezTo>
                    <a:cubicBezTo>
                      <a:pt x="16" y="105"/>
                      <a:pt x="16" y="104"/>
                      <a:pt x="16" y="104"/>
                    </a:cubicBezTo>
                    <a:cubicBezTo>
                      <a:pt x="16" y="104"/>
                      <a:pt x="13" y="101"/>
                      <a:pt x="14" y="97"/>
                    </a:cubicBezTo>
                    <a:cubicBezTo>
                      <a:pt x="15" y="92"/>
                      <a:pt x="16" y="94"/>
                      <a:pt x="15" y="92"/>
                    </a:cubicBezTo>
                    <a:cubicBezTo>
                      <a:pt x="15" y="91"/>
                      <a:pt x="14" y="91"/>
                      <a:pt x="13" y="89"/>
                    </a:cubicBezTo>
                    <a:cubicBezTo>
                      <a:pt x="12" y="88"/>
                      <a:pt x="12" y="88"/>
                      <a:pt x="11" y="87"/>
                    </a:cubicBezTo>
                    <a:cubicBezTo>
                      <a:pt x="11" y="86"/>
                      <a:pt x="11" y="83"/>
                      <a:pt x="11" y="83"/>
                    </a:cubicBezTo>
                    <a:cubicBezTo>
                      <a:pt x="10" y="84"/>
                      <a:pt x="10" y="84"/>
                      <a:pt x="10" y="84"/>
                    </a:cubicBezTo>
                    <a:cubicBezTo>
                      <a:pt x="10" y="84"/>
                      <a:pt x="0" y="182"/>
                      <a:pt x="97" y="197"/>
                    </a:cubicBezTo>
                    <a:cubicBezTo>
                      <a:pt x="97" y="197"/>
                      <a:pt x="75" y="192"/>
                      <a:pt x="73" y="187"/>
                    </a:cubicBezTo>
                    <a:cubicBezTo>
                      <a:pt x="73" y="187"/>
                      <a:pt x="72" y="183"/>
                      <a:pt x="73" y="183"/>
                    </a:cubicBezTo>
                    <a:cubicBezTo>
                      <a:pt x="74" y="183"/>
                      <a:pt x="76" y="184"/>
                      <a:pt x="77" y="183"/>
                    </a:cubicBezTo>
                    <a:cubicBezTo>
                      <a:pt x="79" y="181"/>
                      <a:pt x="80" y="180"/>
                      <a:pt x="80" y="180"/>
                    </a:cubicBezTo>
                    <a:cubicBezTo>
                      <a:pt x="80" y="182"/>
                      <a:pt x="80" y="182"/>
                      <a:pt x="80" y="182"/>
                    </a:cubicBezTo>
                    <a:cubicBezTo>
                      <a:pt x="80" y="182"/>
                      <a:pt x="79" y="182"/>
                      <a:pt x="83" y="181"/>
                    </a:cubicBezTo>
                    <a:cubicBezTo>
                      <a:pt x="88" y="181"/>
                      <a:pt x="88" y="181"/>
                      <a:pt x="89" y="181"/>
                    </a:cubicBezTo>
                    <a:cubicBezTo>
                      <a:pt x="91" y="180"/>
                      <a:pt x="93" y="176"/>
                      <a:pt x="94" y="178"/>
                    </a:cubicBezTo>
                    <a:cubicBezTo>
                      <a:pt x="95" y="181"/>
                      <a:pt x="93" y="180"/>
                      <a:pt x="95" y="181"/>
                    </a:cubicBezTo>
                    <a:cubicBezTo>
                      <a:pt x="97" y="181"/>
                      <a:pt x="101" y="180"/>
                      <a:pt x="101" y="180"/>
                    </a:cubicBezTo>
                    <a:cubicBezTo>
                      <a:pt x="101" y="180"/>
                      <a:pt x="108" y="181"/>
                      <a:pt x="108" y="180"/>
                    </a:cubicBezTo>
                    <a:cubicBezTo>
                      <a:pt x="109" y="179"/>
                      <a:pt x="109" y="178"/>
                      <a:pt x="110" y="178"/>
                    </a:cubicBezTo>
                    <a:cubicBezTo>
                      <a:pt x="111" y="178"/>
                      <a:pt x="112" y="180"/>
                      <a:pt x="112" y="180"/>
                    </a:cubicBezTo>
                    <a:cubicBezTo>
                      <a:pt x="108" y="182"/>
                      <a:pt x="108" y="182"/>
                      <a:pt x="108" y="182"/>
                    </a:cubicBezTo>
                    <a:cubicBezTo>
                      <a:pt x="105" y="185"/>
                      <a:pt x="105" y="185"/>
                      <a:pt x="105" y="185"/>
                    </a:cubicBezTo>
                    <a:cubicBezTo>
                      <a:pt x="105" y="185"/>
                      <a:pt x="103" y="185"/>
                      <a:pt x="105" y="186"/>
                    </a:cubicBezTo>
                    <a:cubicBezTo>
                      <a:pt x="106" y="187"/>
                      <a:pt x="107" y="187"/>
                      <a:pt x="108" y="187"/>
                    </a:cubicBezTo>
                    <a:cubicBezTo>
                      <a:pt x="110" y="187"/>
                      <a:pt x="114" y="190"/>
                      <a:pt x="115" y="188"/>
                    </a:cubicBezTo>
                    <a:cubicBezTo>
                      <a:pt x="116" y="186"/>
                      <a:pt x="116" y="186"/>
                      <a:pt x="117" y="185"/>
                    </a:cubicBezTo>
                    <a:cubicBezTo>
                      <a:pt x="117" y="184"/>
                      <a:pt x="117" y="182"/>
                      <a:pt x="119" y="182"/>
                    </a:cubicBezTo>
                    <a:cubicBezTo>
                      <a:pt x="120" y="182"/>
                      <a:pt x="122" y="183"/>
                      <a:pt x="122" y="183"/>
                    </a:cubicBezTo>
                    <a:cubicBezTo>
                      <a:pt x="121" y="186"/>
                      <a:pt x="121" y="186"/>
                      <a:pt x="121" y="186"/>
                    </a:cubicBezTo>
                    <a:cubicBezTo>
                      <a:pt x="121" y="186"/>
                      <a:pt x="123" y="186"/>
                      <a:pt x="125" y="186"/>
                    </a:cubicBezTo>
                    <a:cubicBezTo>
                      <a:pt x="126" y="186"/>
                      <a:pt x="126" y="188"/>
                      <a:pt x="128" y="186"/>
                    </a:cubicBezTo>
                    <a:cubicBezTo>
                      <a:pt x="129" y="184"/>
                      <a:pt x="129" y="184"/>
                      <a:pt x="131" y="184"/>
                    </a:cubicBezTo>
                    <a:cubicBezTo>
                      <a:pt x="133" y="184"/>
                      <a:pt x="135" y="183"/>
                      <a:pt x="136" y="183"/>
                    </a:cubicBezTo>
                    <a:cubicBezTo>
                      <a:pt x="136" y="184"/>
                      <a:pt x="138" y="184"/>
                      <a:pt x="139" y="184"/>
                    </a:cubicBezTo>
                    <a:cubicBezTo>
                      <a:pt x="139" y="184"/>
                      <a:pt x="143" y="186"/>
                      <a:pt x="143" y="186"/>
                    </a:cubicBezTo>
                    <a:cubicBezTo>
                      <a:pt x="144" y="185"/>
                      <a:pt x="148" y="186"/>
                      <a:pt x="148" y="186"/>
                    </a:cubicBezTo>
                    <a:cubicBezTo>
                      <a:pt x="148" y="186"/>
                      <a:pt x="137" y="196"/>
                      <a:pt x="113" y="197"/>
                    </a:cubicBezTo>
                    <a:cubicBezTo>
                      <a:pt x="113" y="197"/>
                      <a:pt x="167" y="199"/>
                      <a:pt x="197" y="146"/>
                    </a:cubicBezTo>
                    <a:cubicBezTo>
                      <a:pt x="228" y="94"/>
                      <a:pt x="206" y="26"/>
                      <a:pt x="137" y="3"/>
                    </a:cubicBezTo>
                    <a:cubicBezTo>
                      <a:pt x="137" y="3"/>
                      <a:pt x="189" y="22"/>
                      <a:pt x="203" y="71"/>
                    </a:cubicBezTo>
                    <a:cubicBezTo>
                      <a:pt x="202" y="72"/>
                      <a:pt x="202" y="72"/>
                      <a:pt x="202" y="72"/>
                    </a:cubicBezTo>
                    <a:cubicBezTo>
                      <a:pt x="201" y="71"/>
                      <a:pt x="201" y="72"/>
                      <a:pt x="200" y="69"/>
                    </a:cubicBezTo>
                    <a:cubicBezTo>
                      <a:pt x="199" y="67"/>
                      <a:pt x="199" y="68"/>
                      <a:pt x="199" y="66"/>
                    </a:cubicBezTo>
                    <a:cubicBezTo>
                      <a:pt x="198" y="64"/>
                      <a:pt x="198" y="65"/>
                      <a:pt x="197" y="64"/>
                    </a:cubicBezTo>
                    <a:cubicBezTo>
                      <a:pt x="195" y="62"/>
                      <a:pt x="195" y="62"/>
                      <a:pt x="194" y="61"/>
                    </a:cubicBezTo>
                    <a:cubicBezTo>
                      <a:pt x="193" y="61"/>
                      <a:pt x="192" y="58"/>
                      <a:pt x="192" y="57"/>
                    </a:cubicBezTo>
                    <a:cubicBezTo>
                      <a:pt x="191" y="56"/>
                      <a:pt x="189" y="55"/>
                      <a:pt x="188" y="55"/>
                    </a:cubicBezTo>
                    <a:cubicBezTo>
                      <a:pt x="187" y="55"/>
                      <a:pt x="188" y="54"/>
                      <a:pt x="187" y="55"/>
                    </a:cubicBezTo>
                    <a:cubicBezTo>
                      <a:pt x="187" y="56"/>
                      <a:pt x="189" y="58"/>
                      <a:pt x="189" y="58"/>
                    </a:cubicBezTo>
                    <a:cubicBezTo>
                      <a:pt x="189" y="62"/>
                      <a:pt x="189" y="62"/>
                      <a:pt x="189" y="62"/>
                    </a:cubicBezTo>
                    <a:cubicBezTo>
                      <a:pt x="189" y="62"/>
                      <a:pt x="190" y="65"/>
                      <a:pt x="190" y="66"/>
                    </a:cubicBezTo>
                    <a:cubicBezTo>
                      <a:pt x="190" y="67"/>
                      <a:pt x="189" y="70"/>
                      <a:pt x="189" y="70"/>
                    </a:cubicBezTo>
                    <a:cubicBezTo>
                      <a:pt x="189" y="70"/>
                      <a:pt x="188" y="72"/>
                      <a:pt x="187" y="73"/>
                    </a:cubicBezTo>
                    <a:cubicBezTo>
                      <a:pt x="186" y="73"/>
                      <a:pt x="181" y="74"/>
                      <a:pt x="181" y="74"/>
                    </a:cubicBezTo>
                    <a:cubicBezTo>
                      <a:pt x="181" y="74"/>
                      <a:pt x="179" y="72"/>
                      <a:pt x="179" y="71"/>
                    </a:cubicBezTo>
                    <a:cubicBezTo>
                      <a:pt x="178" y="69"/>
                      <a:pt x="175" y="69"/>
                      <a:pt x="174" y="68"/>
                    </a:cubicBezTo>
                    <a:cubicBezTo>
                      <a:pt x="174" y="67"/>
                      <a:pt x="175" y="66"/>
                      <a:pt x="173" y="64"/>
                    </a:cubicBezTo>
                    <a:cubicBezTo>
                      <a:pt x="172" y="62"/>
                      <a:pt x="173" y="63"/>
                      <a:pt x="172" y="61"/>
                    </a:cubicBezTo>
                    <a:cubicBezTo>
                      <a:pt x="170" y="59"/>
                      <a:pt x="170" y="59"/>
                      <a:pt x="170" y="59"/>
                    </a:cubicBezTo>
                    <a:cubicBezTo>
                      <a:pt x="170" y="59"/>
                      <a:pt x="166" y="58"/>
                      <a:pt x="167" y="60"/>
                    </a:cubicBezTo>
                    <a:cubicBezTo>
                      <a:pt x="168" y="63"/>
                      <a:pt x="167" y="65"/>
                      <a:pt x="168" y="65"/>
                    </a:cubicBezTo>
                    <a:cubicBezTo>
                      <a:pt x="169" y="66"/>
                      <a:pt x="170" y="65"/>
                      <a:pt x="171" y="67"/>
                    </a:cubicBezTo>
                    <a:cubicBezTo>
                      <a:pt x="172" y="69"/>
                      <a:pt x="172" y="70"/>
                      <a:pt x="172" y="71"/>
                    </a:cubicBezTo>
                    <a:cubicBezTo>
                      <a:pt x="173" y="71"/>
                      <a:pt x="173" y="74"/>
                      <a:pt x="174" y="75"/>
                    </a:cubicBezTo>
                    <a:cubicBezTo>
                      <a:pt x="175" y="75"/>
                      <a:pt x="178" y="75"/>
                      <a:pt x="178" y="76"/>
                    </a:cubicBezTo>
                    <a:cubicBezTo>
                      <a:pt x="177" y="77"/>
                      <a:pt x="176" y="78"/>
                      <a:pt x="178" y="79"/>
                    </a:cubicBezTo>
                    <a:cubicBezTo>
                      <a:pt x="179" y="79"/>
                      <a:pt x="179" y="80"/>
                      <a:pt x="180" y="80"/>
                    </a:cubicBezTo>
                    <a:cubicBezTo>
                      <a:pt x="181" y="80"/>
                      <a:pt x="181" y="80"/>
                      <a:pt x="182" y="79"/>
                    </a:cubicBezTo>
                    <a:cubicBezTo>
                      <a:pt x="184" y="79"/>
                      <a:pt x="186" y="79"/>
                      <a:pt x="186" y="79"/>
                    </a:cubicBezTo>
                    <a:cubicBezTo>
                      <a:pt x="186" y="79"/>
                      <a:pt x="188" y="80"/>
                      <a:pt x="188" y="81"/>
                    </a:cubicBezTo>
                    <a:cubicBezTo>
                      <a:pt x="188" y="82"/>
                      <a:pt x="187" y="86"/>
                      <a:pt x="187" y="86"/>
                    </a:cubicBezTo>
                    <a:cubicBezTo>
                      <a:pt x="185" y="90"/>
                      <a:pt x="185" y="90"/>
                      <a:pt x="185" y="90"/>
                    </a:cubicBezTo>
                    <a:cubicBezTo>
                      <a:pt x="185" y="90"/>
                      <a:pt x="185" y="97"/>
                      <a:pt x="184" y="97"/>
                    </a:cubicBezTo>
                    <a:cubicBezTo>
                      <a:pt x="183" y="97"/>
                      <a:pt x="182" y="100"/>
                      <a:pt x="181" y="100"/>
                    </a:cubicBezTo>
                    <a:cubicBezTo>
                      <a:pt x="180" y="101"/>
                      <a:pt x="180" y="105"/>
                      <a:pt x="180" y="105"/>
                    </a:cubicBezTo>
                    <a:cubicBezTo>
                      <a:pt x="178" y="108"/>
                      <a:pt x="178" y="108"/>
                      <a:pt x="178" y="108"/>
                    </a:cubicBezTo>
                    <a:cubicBezTo>
                      <a:pt x="178" y="108"/>
                      <a:pt x="178" y="111"/>
                      <a:pt x="178" y="112"/>
                    </a:cubicBezTo>
                    <a:cubicBezTo>
                      <a:pt x="178" y="113"/>
                      <a:pt x="179" y="117"/>
                      <a:pt x="178" y="119"/>
                    </a:cubicBezTo>
                    <a:cubicBezTo>
                      <a:pt x="178" y="121"/>
                      <a:pt x="175" y="122"/>
                      <a:pt x="175" y="122"/>
                    </a:cubicBezTo>
                    <a:cubicBezTo>
                      <a:pt x="175" y="122"/>
                      <a:pt x="179" y="126"/>
                      <a:pt x="177" y="126"/>
                    </a:cubicBezTo>
                    <a:cubicBezTo>
                      <a:pt x="175" y="127"/>
                      <a:pt x="173" y="129"/>
                      <a:pt x="173" y="130"/>
                    </a:cubicBezTo>
                    <a:cubicBezTo>
                      <a:pt x="172" y="131"/>
                      <a:pt x="172" y="132"/>
                      <a:pt x="171" y="132"/>
                    </a:cubicBezTo>
                    <a:cubicBezTo>
                      <a:pt x="170" y="133"/>
                      <a:pt x="168" y="133"/>
                      <a:pt x="168" y="134"/>
                    </a:cubicBezTo>
                    <a:cubicBezTo>
                      <a:pt x="168" y="134"/>
                      <a:pt x="168" y="137"/>
                      <a:pt x="168" y="137"/>
                    </a:cubicBezTo>
                    <a:cubicBezTo>
                      <a:pt x="164" y="142"/>
                      <a:pt x="164" y="142"/>
                      <a:pt x="164" y="142"/>
                    </a:cubicBezTo>
                    <a:cubicBezTo>
                      <a:pt x="160" y="146"/>
                      <a:pt x="160" y="146"/>
                      <a:pt x="160" y="146"/>
                    </a:cubicBezTo>
                    <a:cubicBezTo>
                      <a:pt x="160" y="146"/>
                      <a:pt x="160" y="149"/>
                      <a:pt x="159" y="149"/>
                    </a:cubicBezTo>
                    <a:cubicBezTo>
                      <a:pt x="158" y="149"/>
                      <a:pt x="153" y="151"/>
                      <a:pt x="152" y="152"/>
                    </a:cubicBezTo>
                    <a:cubicBezTo>
                      <a:pt x="152" y="152"/>
                      <a:pt x="148" y="154"/>
                      <a:pt x="147" y="154"/>
                    </a:cubicBezTo>
                    <a:cubicBezTo>
                      <a:pt x="146" y="154"/>
                      <a:pt x="148" y="157"/>
                      <a:pt x="146" y="154"/>
                    </a:cubicBezTo>
                    <a:cubicBezTo>
                      <a:pt x="144" y="151"/>
                      <a:pt x="145" y="153"/>
                      <a:pt x="144" y="149"/>
                    </a:cubicBezTo>
                    <a:cubicBezTo>
                      <a:pt x="142" y="145"/>
                      <a:pt x="142" y="148"/>
                      <a:pt x="142" y="145"/>
                    </a:cubicBezTo>
                    <a:cubicBezTo>
                      <a:pt x="142" y="143"/>
                      <a:pt x="142" y="145"/>
                      <a:pt x="142" y="143"/>
                    </a:cubicBezTo>
                    <a:cubicBezTo>
                      <a:pt x="142" y="140"/>
                      <a:pt x="143" y="142"/>
                      <a:pt x="141" y="139"/>
                    </a:cubicBezTo>
                    <a:cubicBezTo>
                      <a:pt x="140" y="136"/>
                      <a:pt x="140" y="137"/>
                      <a:pt x="138" y="135"/>
                    </a:cubicBezTo>
                    <a:cubicBezTo>
                      <a:pt x="136" y="133"/>
                      <a:pt x="135" y="135"/>
                      <a:pt x="136" y="132"/>
                    </a:cubicBezTo>
                    <a:cubicBezTo>
                      <a:pt x="137" y="129"/>
                      <a:pt x="137" y="132"/>
                      <a:pt x="137" y="129"/>
                    </a:cubicBezTo>
                    <a:cubicBezTo>
                      <a:pt x="138" y="126"/>
                      <a:pt x="137" y="125"/>
                      <a:pt x="139" y="124"/>
                    </a:cubicBezTo>
                    <a:cubicBezTo>
                      <a:pt x="141" y="123"/>
                      <a:pt x="142" y="122"/>
                      <a:pt x="142" y="121"/>
                    </a:cubicBezTo>
                    <a:cubicBezTo>
                      <a:pt x="142" y="119"/>
                      <a:pt x="142" y="118"/>
                      <a:pt x="142" y="117"/>
                    </a:cubicBezTo>
                    <a:cubicBezTo>
                      <a:pt x="141" y="116"/>
                      <a:pt x="139" y="114"/>
                      <a:pt x="139" y="113"/>
                    </a:cubicBezTo>
                    <a:cubicBezTo>
                      <a:pt x="139" y="112"/>
                      <a:pt x="139" y="113"/>
                      <a:pt x="137" y="111"/>
                    </a:cubicBezTo>
                    <a:cubicBezTo>
                      <a:pt x="136" y="109"/>
                      <a:pt x="135" y="108"/>
                      <a:pt x="135" y="108"/>
                    </a:cubicBezTo>
                    <a:cubicBezTo>
                      <a:pt x="135" y="108"/>
                      <a:pt x="135" y="103"/>
                      <a:pt x="135" y="101"/>
                    </a:cubicBezTo>
                    <a:cubicBezTo>
                      <a:pt x="135" y="99"/>
                      <a:pt x="134" y="102"/>
                      <a:pt x="135" y="99"/>
                    </a:cubicBezTo>
                    <a:cubicBezTo>
                      <a:pt x="135" y="96"/>
                      <a:pt x="135" y="94"/>
                      <a:pt x="135" y="94"/>
                    </a:cubicBezTo>
                    <a:cubicBezTo>
                      <a:pt x="135" y="94"/>
                      <a:pt x="132" y="92"/>
                      <a:pt x="131" y="92"/>
                    </a:cubicBezTo>
                    <a:cubicBezTo>
                      <a:pt x="129" y="92"/>
                      <a:pt x="129" y="94"/>
                      <a:pt x="127" y="93"/>
                    </a:cubicBezTo>
                    <a:cubicBezTo>
                      <a:pt x="125" y="91"/>
                      <a:pt x="126" y="90"/>
                      <a:pt x="125" y="89"/>
                    </a:cubicBezTo>
                    <a:cubicBezTo>
                      <a:pt x="124" y="89"/>
                      <a:pt x="123" y="89"/>
                      <a:pt x="122" y="90"/>
                    </a:cubicBezTo>
                    <a:cubicBezTo>
                      <a:pt x="121" y="91"/>
                      <a:pt x="118" y="91"/>
                      <a:pt x="116" y="91"/>
                    </a:cubicBezTo>
                    <a:cubicBezTo>
                      <a:pt x="114" y="92"/>
                      <a:pt x="113" y="92"/>
                      <a:pt x="110" y="92"/>
                    </a:cubicBezTo>
                    <a:cubicBezTo>
                      <a:pt x="108" y="92"/>
                      <a:pt x="104" y="93"/>
                      <a:pt x="102" y="92"/>
                    </a:cubicBezTo>
                    <a:cubicBezTo>
                      <a:pt x="100" y="91"/>
                      <a:pt x="100" y="92"/>
                      <a:pt x="99" y="90"/>
                    </a:cubicBezTo>
                    <a:cubicBezTo>
                      <a:pt x="98" y="88"/>
                      <a:pt x="99" y="88"/>
                      <a:pt x="97" y="87"/>
                    </a:cubicBezTo>
                    <a:cubicBezTo>
                      <a:pt x="95" y="86"/>
                      <a:pt x="94" y="87"/>
                      <a:pt x="94" y="85"/>
                    </a:cubicBezTo>
                    <a:cubicBezTo>
                      <a:pt x="94" y="82"/>
                      <a:pt x="95" y="83"/>
                      <a:pt x="93" y="81"/>
                    </a:cubicBezTo>
                    <a:cubicBezTo>
                      <a:pt x="92" y="79"/>
                      <a:pt x="94" y="82"/>
                      <a:pt x="92" y="79"/>
                    </a:cubicBezTo>
                    <a:cubicBezTo>
                      <a:pt x="89" y="76"/>
                      <a:pt x="88" y="79"/>
                      <a:pt x="89" y="76"/>
                    </a:cubicBezTo>
                    <a:cubicBezTo>
                      <a:pt x="90" y="74"/>
                      <a:pt x="91" y="75"/>
                      <a:pt x="91" y="73"/>
                    </a:cubicBezTo>
                    <a:cubicBezTo>
                      <a:pt x="91" y="70"/>
                      <a:pt x="95" y="74"/>
                      <a:pt x="92" y="68"/>
                    </a:cubicBezTo>
                    <a:cubicBezTo>
                      <a:pt x="90" y="63"/>
                      <a:pt x="89" y="64"/>
                      <a:pt x="92" y="60"/>
                    </a:cubicBezTo>
                    <a:cubicBezTo>
                      <a:pt x="94" y="55"/>
                      <a:pt x="97" y="54"/>
                      <a:pt x="98" y="53"/>
                    </a:cubicBezTo>
                    <a:cubicBezTo>
                      <a:pt x="98" y="52"/>
                      <a:pt x="99" y="50"/>
                      <a:pt x="100" y="49"/>
                    </a:cubicBezTo>
                    <a:cubicBezTo>
                      <a:pt x="101" y="48"/>
                      <a:pt x="100" y="48"/>
                      <a:pt x="102" y="48"/>
                    </a:cubicBezTo>
                    <a:cubicBezTo>
                      <a:pt x="104" y="48"/>
                      <a:pt x="107" y="47"/>
                      <a:pt x="108" y="46"/>
                    </a:cubicBezTo>
                    <a:cubicBezTo>
                      <a:pt x="109" y="45"/>
                      <a:pt x="111" y="42"/>
                      <a:pt x="112" y="42"/>
                    </a:cubicBezTo>
                    <a:cubicBezTo>
                      <a:pt x="113" y="42"/>
                      <a:pt x="113" y="42"/>
                      <a:pt x="115" y="42"/>
                    </a:cubicBezTo>
                    <a:cubicBezTo>
                      <a:pt x="117" y="41"/>
                      <a:pt x="117" y="41"/>
                      <a:pt x="119" y="41"/>
                    </a:cubicBezTo>
                    <a:cubicBezTo>
                      <a:pt x="120" y="41"/>
                      <a:pt x="117" y="42"/>
                      <a:pt x="121" y="41"/>
                    </a:cubicBezTo>
                    <a:cubicBezTo>
                      <a:pt x="125" y="40"/>
                      <a:pt x="124" y="40"/>
                      <a:pt x="125" y="40"/>
                    </a:cubicBezTo>
                    <a:cubicBezTo>
                      <a:pt x="126" y="40"/>
                      <a:pt x="126" y="41"/>
                      <a:pt x="127" y="41"/>
                    </a:cubicBezTo>
                    <a:cubicBezTo>
                      <a:pt x="129" y="41"/>
                      <a:pt x="129" y="38"/>
                      <a:pt x="129" y="41"/>
                    </a:cubicBezTo>
                    <a:cubicBezTo>
                      <a:pt x="129" y="45"/>
                      <a:pt x="128" y="46"/>
                      <a:pt x="130" y="46"/>
                    </a:cubicBezTo>
                    <a:cubicBezTo>
                      <a:pt x="133" y="47"/>
                      <a:pt x="130" y="47"/>
                      <a:pt x="133" y="47"/>
                    </a:cubicBezTo>
                    <a:cubicBezTo>
                      <a:pt x="136" y="47"/>
                      <a:pt x="135" y="47"/>
                      <a:pt x="137" y="48"/>
                    </a:cubicBezTo>
                    <a:cubicBezTo>
                      <a:pt x="138" y="48"/>
                      <a:pt x="139" y="49"/>
                      <a:pt x="141" y="49"/>
                    </a:cubicBezTo>
                    <a:cubicBezTo>
                      <a:pt x="143" y="49"/>
                      <a:pt x="140" y="52"/>
                      <a:pt x="143" y="49"/>
                    </a:cubicBezTo>
                    <a:cubicBezTo>
                      <a:pt x="146" y="46"/>
                      <a:pt x="141" y="46"/>
                      <a:pt x="146" y="46"/>
                    </a:cubicBezTo>
                    <a:cubicBezTo>
                      <a:pt x="151" y="47"/>
                      <a:pt x="152" y="48"/>
                      <a:pt x="153" y="48"/>
                    </a:cubicBezTo>
                    <a:cubicBezTo>
                      <a:pt x="154" y="47"/>
                      <a:pt x="154" y="48"/>
                      <a:pt x="156" y="47"/>
                    </a:cubicBezTo>
                    <a:cubicBezTo>
                      <a:pt x="159" y="46"/>
                      <a:pt x="159" y="46"/>
                      <a:pt x="160" y="46"/>
                    </a:cubicBezTo>
                    <a:cubicBezTo>
                      <a:pt x="161" y="47"/>
                      <a:pt x="161" y="49"/>
                      <a:pt x="162" y="47"/>
                    </a:cubicBezTo>
                    <a:cubicBezTo>
                      <a:pt x="163" y="45"/>
                      <a:pt x="165" y="45"/>
                      <a:pt x="162" y="44"/>
                    </a:cubicBezTo>
                    <a:cubicBezTo>
                      <a:pt x="159" y="42"/>
                      <a:pt x="158" y="44"/>
                      <a:pt x="158" y="42"/>
                    </a:cubicBezTo>
                    <a:cubicBezTo>
                      <a:pt x="157" y="40"/>
                      <a:pt x="160" y="41"/>
                      <a:pt x="157" y="40"/>
                    </a:cubicBezTo>
                    <a:cubicBezTo>
                      <a:pt x="154" y="40"/>
                      <a:pt x="155" y="40"/>
                      <a:pt x="153" y="39"/>
                    </a:cubicBezTo>
                    <a:cubicBezTo>
                      <a:pt x="151" y="38"/>
                      <a:pt x="149" y="41"/>
                      <a:pt x="148" y="39"/>
                    </a:cubicBezTo>
                    <a:cubicBezTo>
                      <a:pt x="147" y="37"/>
                      <a:pt x="143" y="41"/>
                      <a:pt x="147" y="37"/>
                    </a:cubicBezTo>
                    <a:cubicBezTo>
                      <a:pt x="151" y="34"/>
                      <a:pt x="149" y="32"/>
                      <a:pt x="152" y="33"/>
                    </a:cubicBezTo>
                    <a:cubicBezTo>
                      <a:pt x="155" y="34"/>
                      <a:pt x="154" y="36"/>
                      <a:pt x="155" y="35"/>
                    </a:cubicBezTo>
                    <a:cubicBezTo>
                      <a:pt x="157" y="33"/>
                      <a:pt x="160" y="32"/>
                      <a:pt x="157" y="30"/>
                    </a:cubicBezTo>
                    <a:cubicBezTo>
                      <a:pt x="154" y="28"/>
                      <a:pt x="156" y="29"/>
                      <a:pt x="153" y="28"/>
                    </a:cubicBezTo>
                    <a:cubicBezTo>
                      <a:pt x="150" y="26"/>
                      <a:pt x="147" y="33"/>
                      <a:pt x="146" y="32"/>
                    </a:cubicBezTo>
                    <a:cubicBezTo>
                      <a:pt x="145" y="31"/>
                      <a:pt x="144" y="30"/>
                      <a:pt x="143" y="31"/>
                    </a:cubicBezTo>
                    <a:cubicBezTo>
                      <a:pt x="142" y="31"/>
                      <a:pt x="142" y="34"/>
                      <a:pt x="142" y="36"/>
                    </a:cubicBezTo>
                    <a:cubicBezTo>
                      <a:pt x="142" y="38"/>
                      <a:pt x="143" y="38"/>
                      <a:pt x="140" y="37"/>
                    </a:cubicBezTo>
                    <a:cubicBezTo>
                      <a:pt x="137" y="35"/>
                      <a:pt x="144" y="36"/>
                      <a:pt x="137" y="33"/>
                    </a:cubicBezTo>
                    <a:cubicBezTo>
                      <a:pt x="130" y="31"/>
                      <a:pt x="128" y="31"/>
                      <a:pt x="127" y="32"/>
                    </a:cubicBezTo>
                    <a:cubicBezTo>
                      <a:pt x="126" y="33"/>
                      <a:pt x="125" y="33"/>
                      <a:pt x="124" y="34"/>
                    </a:cubicBezTo>
                    <a:cubicBezTo>
                      <a:pt x="123" y="35"/>
                      <a:pt x="126" y="36"/>
                      <a:pt x="123" y="35"/>
                    </a:cubicBezTo>
                    <a:cubicBezTo>
                      <a:pt x="120" y="33"/>
                      <a:pt x="118" y="35"/>
                      <a:pt x="118" y="35"/>
                    </a:cubicBezTo>
                    <a:cubicBezTo>
                      <a:pt x="118" y="35"/>
                      <a:pt x="117" y="35"/>
                      <a:pt x="116" y="36"/>
                    </a:cubicBezTo>
                    <a:cubicBezTo>
                      <a:pt x="114" y="37"/>
                      <a:pt x="112" y="38"/>
                      <a:pt x="111" y="37"/>
                    </a:cubicBezTo>
                    <a:cubicBezTo>
                      <a:pt x="109" y="37"/>
                      <a:pt x="106" y="38"/>
                      <a:pt x="109" y="34"/>
                    </a:cubicBezTo>
                    <a:cubicBezTo>
                      <a:pt x="111" y="31"/>
                      <a:pt x="109" y="33"/>
                      <a:pt x="113" y="31"/>
                    </a:cubicBezTo>
                    <a:cubicBezTo>
                      <a:pt x="117" y="30"/>
                      <a:pt x="123" y="29"/>
                      <a:pt x="118" y="28"/>
                    </a:cubicBezTo>
                    <a:cubicBezTo>
                      <a:pt x="113" y="27"/>
                      <a:pt x="121" y="27"/>
                      <a:pt x="114" y="24"/>
                    </a:cubicBezTo>
                    <a:cubicBezTo>
                      <a:pt x="107" y="21"/>
                      <a:pt x="107" y="25"/>
                      <a:pt x="107" y="21"/>
                    </a:cubicBezTo>
                    <a:cubicBezTo>
                      <a:pt x="108" y="16"/>
                      <a:pt x="107" y="16"/>
                      <a:pt x="106" y="16"/>
                    </a:cubicBezTo>
                    <a:cubicBezTo>
                      <a:pt x="104" y="16"/>
                      <a:pt x="100" y="17"/>
                      <a:pt x="98" y="18"/>
                    </a:cubicBezTo>
                    <a:cubicBezTo>
                      <a:pt x="97" y="18"/>
                      <a:pt x="99" y="19"/>
                      <a:pt x="96" y="17"/>
                    </a:cubicBezTo>
                    <a:cubicBezTo>
                      <a:pt x="92" y="15"/>
                      <a:pt x="91" y="18"/>
                      <a:pt x="92" y="15"/>
                    </a:cubicBezTo>
                    <a:cubicBezTo>
                      <a:pt x="94" y="13"/>
                      <a:pt x="94" y="12"/>
                      <a:pt x="96" y="11"/>
                    </a:cubicBezTo>
                    <a:cubicBezTo>
                      <a:pt x="98" y="9"/>
                      <a:pt x="97" y="3"/>
                      <a:pt x="102" y="5"/>
                    </a:cubicBezTo>
                    <a:cubicBezTo>
                      <a:pt x="106" y="8"/>
                      <a:pt x="105" y="7"/>
                      <a:pt x="108" y="7"/>
                    </a:cubicBezTo>
                    <a:cubicBezTo>
                      <a:pt x="112" y="7"/>
                      <a:pt x="114" y="7"/>
                      <a:pt x="114" y="6"/>
                    </a:cubicBezTo>
                    <a:cubicBezTo>
                      <a:pt x="114" y="5"/>
                      <a:pt x="109" y="3"/>
                      <a:pt x="109" y="3"/>
                    </a:cubicBezTo>
                    <a:cubicBezTo>
                      <a:pt x="109" y="3"/>
                      <a:pt x="108" y="4"/>
                      <a:pt x="109" y="3"/>
                    </a:cubicBezTo>
                    <a:cubicBezTo>
                      <a:pt x="109" y="2"/>
                      <a:pt x="110" y="1"/>
                      <a:pt x="110" y="1"/>
                    </a:cubicBezTo>
                    <a:cubicBezTo>
                      <a:pt x="109" y="0"/>
                      <a:pt x="109" y="0"/>
                      <a:pt x="109" y="0"/>
                    </a:cubicBezTo>
                    <a:cubicBezTo>
                      <a:pt x="109" y="0"/>
                      <a:pt x="96" y="0"/>
                      <a:pt x="9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grpSp>
        <p:sp>
          <p:nvSpPr>
            <p:cNvPr id="33" name="Freeform 41"/>
            <p:cNvSpPr>
              <a:spLocks noEditPoints="1"/>
            </p:cNvSpPr>
            <p:nvPr/>
          </p:nvSpPr>
          <p:spPr bwMode="auto">
            <a:xfrm>
              <a:off x="7012599" y="4186044"/>
              <a:ext cx="428625" cy="390525"/>
            </a:xfrm>
            <a:custGeom>
              <a:avLst/>
              <a:gdLst>
                <a:gd name="T0" fmla="*/ 116 w 196"/>
                <a:gd name="T1" fmla="*/ 2 h 179"/>
                <a:gd name="T2" fmla="*/ 98 w 196"/>
                <a:gd name="T3" fmla="*/ 0 h 179"/>
                <a:gd name="T4" fmla="*/ 98 w 196"/>
                <a:gd name="T5" fmla="*/ 17 h 179"/>
                <a:gd name="T6" fmla="*/ 113 w 196"/>
                <a:gd name="T7" fmla="*/ 18 h 179"/>
                <a:gd name="T8" fmla="*/ 169 w 196"/>
                <a:gd name="T9" fmla="*/ 105 h 179"/>
                <a:gd name="T10" fmla="*/ 98 w 196"/>
                <a:gd name="T11" fmla="*/ 163 h 179"/>
                <a:gd name="T12" fmla="*/ 98 w 196"/>
                <a:gd name="T13" fmla="*/ 179 h 179"/>
                <a:gd name="T14" fmla="*/ 185 w 196"/>
                <a:gd name="T15" fmla="*/ 108 h 179"/>
                <a:gd name="T16" fmla="*/ 116 w 196"/>
                <a:gd name="T17" fmla="*/ 2 h 179"/>
                <a:gd name="T18" fmla="*/ 98 w 196"/>
                <a:gd name="T19" fmla="*/ 0 h 179"/>
                <a:gd name="T20" fmla="*/ 10 w 196"/>
                <a:gd name="T21" fmla="*/ 71 h 179"/>
                <a:gd name="T22" fmla="*/ 79 w 196"/>
                <a:gd name="T23" fmla="*/ 177 h 179"/>
                <a:gd name="T24" fmla="*/ 98 w 196"/>
                <a:gd name="T25" fmla="*/ 179 h 179"/>
                <a:gd name="T26" fmla="*/ 98 w 196"/>
                <a:gd name="T27" fmla="*/ 163 h 179"/>
                <a:gd name="T28" fmla="*/ 83 w 196"/>
                <a:gd name="T29" fmla="*/ 161 h 179"/>
                <a:gd name="T30" fmla="*/ 83 w 196"/>
                <a:gd name="T31" fmla="*/ 161 h 179"/>
                <a:gd name="T32" fmla="*/ 26 w 196"/>
                <a:gd name="T33" fmla="*/ 75 h 179"/>
                <a:gd name="T34" fmla="*/ 98 w 196"/>
                <a:gd name="T35" fmla="*/ 17 h 179"/>
                <a:gd name="T36" fmla="*/ 98 w 196"/>
                <a:gd name="T3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6" h="179">
                  <a:moveTo>
                    <a:pt x="116" y="2"/>
                  </a:moveTo>
                  <a:cubicBezTo>
                    <a:pt x="110" y="1"/>
                    <a:pt x="104" y="0"/>
                    <a:pt x="98" y="0"/>
                  </a:cubicBezTo>
                  <a:cubicBezTo>
                    <a:pt x="98" y="17"/>
                    <a:pt x="98" y="17"/>
                    <a:pt x="98" y="17"/>
                  </a:cubicBezTo>
                  <a:cubicBezTo>
                    <a:pt x="103" y="17"/>
                    <a:pt x="108" y="17"/>
                    <a:pt x="113" y="18"/>
                  </a:cubicBezTo>
                  <a:cubicBezTo>
                    <a:pt x="152" y="27"/>
                    <a:pt x="177" y="65"/>
                    <a:pt x="169" y="105"/>
                  </a:cubicBezTo>
                  <a:cubicBezTo>
                    <a:pt x="162" y="139"/>
                    <a:pt x="131" y="163"/>
                    <a:pt x="98" y="163"/>
                  </a:cubicBezTo>
                  <a:cubicBezTo>
                    <a:pt x="98" y="179"/>
                    <a:pt x="98" y="179"/>
                    <a:pt x="98" y="179"/>
                  </a:cubicBezTo>
                  <a:cubicBezTo>
                    <a:pt x="139" y="179"/>
                    <a:pt x="177" y="150"/>
                    <a:pt x="185" y="108"/>
                  </a:cubicBezTo>
                  <a:cubicBezTo>
                    <a:pt x="196" y="60"/>
                    <a:pt x="165" y="12"/>
                    <a:pt x="116" y="2"/>
                  </a:cubicBezTo>
                  <a:close/>
                  <a:moveTo>
                    <a:pt x="98" y="0"/>
                  </a:moveTo>
                  <a:cubicBezTo>
                    <a:pt x="56" y="0"/>
                    <a:pt x="19" y="29"/>
                    <a:pt x="10" y="71"/>
                  </a:cubicBezTo>
                  <a:cubicBezTo>
                    <a:pt x="0" y="120"/>
                    <a:pt x="31" y="167"/>
                    <a:pt x="79" y="177"/>
                  </a:cubicBezTo>
                  <a:cubicBezTo>
                    <a:pt x="85" y="179"/>
                    <a:pt x="92" y="179"/>
                    <a:pt x="98" y="179"/>
                  </a:cubicBezTo>
                  <a:cubicBezTo>
                    <a:pt x="98" y="163"/>
                    <a:pt x="98" y="163"/>
                    <a:pt x="98" y="163"/>
                  </a:cubicBezTo>
                  <a:cubicBezTo>
                    <a:pt x="93" y="163"/>
                    <a:pt x="88" y="162"/>
                    <a:pt x="83" y="161"/>
                  </a:cubicBezTo>
                  <a:cubicBezTo>
                    <a:pt x="83" y="161"/>
                    <a:pt x="83" y="161"/>
                    <a:pt x="83" y="161"/>
                  </a:cubicBezTo>
                  <a:cubicBezTo>
                    <a:pt x="43" y="153"/>
                    <a:pt x="18" y="114"/>
                    <a:pt x="26" y="75"/>
                  </a:cubicBezTo>
                  <a:cubicBezTo>
                    <a:pt x="33" y="40"/>
                    <a:pt x="64" y="17"/>
                    <a:pt x="98" y="17"/>
                  </a:cubicBezTo>
                  <a:lnTo>
                    <a:pt x="9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sp>
          <p:nvSpPr>
            <p:cNvPr id="34" name="Freeform 42"/>
            <p:cNvSpPr>
              <a:spLocks/>
            </p:cNvSpPr>
            <p:nvPr/>
          </p:nvSpPr>
          <p:spPr bwMode="auto">
            <a:xfrm>
              <a:off x="7123724" y="4546407"/>
              <a:ext cx="92075" cy="198438"/>
            </a:xfrm>
            <a:custGeom>
              <a:avLst/>
              <a:gdLst>
                <a:gd name="T0" fmla="*/ 33 w 58"/>
                <a:gd name="T1" fmla="*/ 125 h 125"/>
                <a:gd name="T2" fmla="*/ 0 w 58"/>
                <a:gd name="T3" fmla="*/ 118 h 125"/>
                <a:gd name="T4" fmla="*/ 25 w 58"/>
                <a:gd name="T5" fmla="*/ 0 h 125"/>
                <a:gd name="T6" fmla="*/ 58 w 58"/>
                <a:gd name="T7" fmla="*/ 7 h 125"/>
                <a:gd name="T8" fmla="*/ 33 w 58"/>
                <a:gd name="T9" fmla="*/ 125 h 125"/>
              </a:gdLst>
              <a:ahLst/>
              <a:cxnLst>
                <a:cxn ang="0">
                  <a:pos x="T0" y="T1"/>
                </a:cxn>
                <a:cxn ang="0">
                  <a:pos x="T2" y="T3"/>
                </a:cxn>
                <a:cxn ang="0">
                  <a:pos x="T4" y="T5"/>
                </a:cxn>
                <a:cxn ang="0">
                  <a:pos x="T6" y="T7"/>
                </a:cxn>
                <a:cxn ang="0">
                  <a:pos x="T8" y="T9"/>
                </a:cxn>
              </a:cxnLst>
              <a:rect l="0" t="0" r="r" b="b"/>
              <a:pathLst>
                <a:path w="58" h="125">
                  <a:moveTo>
                    <a:pt x="33" y="125"/>
                  </a:moveTo>
                  <a:lnTo>
                    <a:pt x="0" y="118"/>
                  </a:lnTo>
                  <a:lnTo>
                    <a:pt x="25" y="0"/>
                  </a:lnTo>
                  <a:lnTo>
                    <a:pt x="58" y="7"/>
                  </a:lnTo>
                  <a:lnTo>
                    <a:pt x="33"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sp>
          <p:nvSpPr>
            <p:cNvPr id="35" name="Freeform 43"/>
            <p:cNvSpPr>
              <a:spLocks/>
            </p:cNvSpPr>
            <p:nvPr/>
          </p:nvSpPr>
          <p:spPr bwMode="auto">
            <a:xfrm>
              <a:off x="7085624" y="4606732"/>
              <a:ext cx="130175" cy="268288"/>
            </a:xfrm>
            <a:custGeom>
              <a:avLst/>
              <a:gdLst>
                <a:gd name="T0" fmla="*/ 40 w 60"/>
                <a:gd name="T1" fmla="*/ 106 h 123"/>
                <a:gd name="T2" fmla="*/ 18 w 60"/>
                <a:gd name="T3" fmla="*/ 121 h 123"/>
                <a:gd name="T4" fmla="*/ 3 w 60"/>
                <a:gd name="T5" fmla="*/ 98 h 123"/>
                <a:gd name="T6" fmla="*/ 20 w 60"/>
                <a:gd name="T7" fmla="*/ 17 h 123"/>
                <a:gd name="T8" fmla="*/ 42 w 60"/>
                <a:gd name="T9" fmla="*/ 2 h 123"/>
                <a:gd name="T10" fmla="*/ 57 w 60"/>
                <a:gd name="T11" fmla="*/ 25 h 123"/>
                <a:gd name="T12" fmla="*/ 40 w 60"/>
                <a:gd name="T13" fmla="*/ 106 h 123"/>
              </a:gdLst>
              <a:ahLst/>
              <a:cxnLst>
                <a:cxn ang="0">
                  <a:pos x="T0" y="T1"/>
                </a:cxn>
                <a:cxn ang="0">
                  <a:pos x="T2" y="T3"/>
                </a:cxn>
                <a:cxn ang="0">
                  <a:pos x="T4" y="T5"/>
                </a:cxn>
                <a:cxn ang="0">
                  <a:pos x="T6" y="T7"/>
                </a:cxn>
                <a:cxn ang="0">
                  <a:pos x="T8" y="T9"/>
                </a:cxn>
                <a:cxn ang="0">
                  <a:pos x="T10" y="T11"/>
                </a:cxn>
                <a:cxn ang="0">
                  <a:pos x="T12" y="T13"/>
                </a:cxn>
              </a:cxnLst>
              <a:rect l="0" t="0" r="r" b="b"/>
              <a:pathLst>
                <a:path w="60" h="123">
                  <a:moveTo>
                    <a:pt x="40" y="106"/>
                  </a:moveTo>
                  <a:cubicBezTo>
                    <a:pt x="38" y="116"/>
                    <a:pt x="28" y="123"/>
                    <a:pt x="18" y="121"/>
                  </a:cubicBezTo>
                  <a:cubicBezTo>
                    <a:pt x="7" y="118"/>
                    <a:pt x="0" y="108"/>
                    <a:pt x="3" y="98"/>
                  </a:cubicBezTo>
                  <a:cubicBezTo>
                    <a:pt x="20" y="17"/>
                    <a:pt x="20" y="17"/>
                    <a:pt x="20" y="17"/>
                  </a:cubicBezTo>
                  <a:cubicBezTo>
                    <a:pt x="22" y="6"/>
                    <a:pt x="32" y="0"/>
                    <a:pt x="42" y="2"/>
                  </a:cubicBezTo>
                  <a:cubicBezTo>
                    <a:pt x="53" y="4"/>
                    <a:pt x="60" y="14"/>
                    <a:pt x="57" y="25"/>
                  </a:cubicBezTo>
                  <a:lnTo>
                    <a:pt x="40"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sp>
          <p:nvSpPr>
            <p:cNvPr id="36" name="Freeform 44"/>
            <p:cNvSpPr>
              <a:spLocks/>
            </p:cNvSpPr>
            <p:nvPr/>
          </p:nvSpPr>
          <p:spPr bwMode="auto">
            <a:xfrm>
              <a:off x="5896586" y="1601594"/>
              <a:ext cx="523875" cy="479425"/>
            </a:xfrm>
            <a:custGeom>
              <a:avLst/>
              <a:gdLst>
                <a:gd name="T0" fmla="*/ 117 w 240"/>
                <a:gd name="T1" fmla="*/ 220 h 220"/>
                <a:gd name="T2" fmla="*/ 0 w 240"/>
                <a:gd name="T3" fmla="*/ 219 h 220"/>
                <a:gd name="T4" fmla="*/ 0 w 240"/>
                <a:gd name="T5" fmla="*/ 44 h 220"/>
                <a:gd name="T6" fmla="*/ 120 w 240"/>
                <a:gd name="T7" fmla="*/ 44 h 220"/>
                <a:gd name="T8" fmla="*/ 240 w 240"/>
                <a:gd name="T9" fmla="*/ 44 h 220"/>
                <a:gd name="T10" fmla="*/ 240 w 240"/>
                <a:gd name="T11" fmla="*/ 219 h 220"/>
                <a:gd name="T12" fmla="*/ 117 w 240"/>
                <a:gd name="T13" fmla="*/ 220 h 220"/>
              </a:gdLst>
              <a:ahLst/>
              <a:cxnLst>
                <a:cxn ang="0">
                  <a:pos x="T0" y="T1"/>
                </a:cxn>
                <a:cxn ang="0">
                  <a:pos x="T2" y="T3"/>
                </a:cxn>
                <a:cxn ang="0">
                  <a:pos x="T4" y="T5"/>
                </a:cxn>
                <a:cxn ang="0">
                  <a:pos x="T6" y="T7"/>
                </a:cxn>
                <a:cxn ang="0">
                  <a:pos x="T8" y="T9"/>
                </a:cxn>
                <a:cxn ang="0">
                  <a:pos x="T10" y="T11"/>
                </a:cxn>
                <a:cxn ang="0">
                  <a:pos x="T12" y="T13"/>
                </a:cxn>
              </a:cxnLst>
              <a:rect l="0" t="0" r="r" b="b"/>
              <a:pathLst>
                <a:path w="240" h="220">
                  <a:moveTo>
                    <a:pt x="117" y="220"/>
                  </a:moveTo>
                  <a:cubicBezTo>
                    <a:pt x="117" y="220"/>
                    <a:pt x="76" y="179"/>
                    <a:pt x="0" y="219"/>
                  </a:cubicBezTo>
                  <a:cubicBezTo>
                    <a:pt x="0" y="44"/>
                    <a:pt x="0" y="44"/>
                    <a:pt x="0" y="44"/>
                  </a:cubicBezTo>
                  <a:cubicBezTo>
                    <a:pt x="0" y="44"/>
                    <a:pt x="78" y="0"/>
                    <a:pt x="120" y="44"/>
                  </a:cubicBezTo>
                  <a:cubicBezTo>
                    <a:pt x="240" y="44"/>
                    <a:pt x="240" y="44"/>
                    <a:pt x="240" y="44"/>
                  </a:cubicBezTo>
                  <a:cubicBezTo>
                    <a:pt x="240" y="219"/>
                    <a:pt x="240" y="219"/>
                    <a:pt x="240" y="219"/>
                  </a:cubicBezTo>
                  <a:lnTo>
                    <a:pt x="117" y="220"/>
                  </a:lnTo>
                  <a:close/>
                </a:path>
              </a:pathLst>
            </a:custGeom>
            <a:grpFill/>
            <a:ln>
              <a:noFill/>
            </a:ln>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sp>
          <p:nvSpPr>
            <p:cNvPr id="37" name="Freeform 45"/>
            <p:cNvSpPr>
              <a:spLocks noEditPoints="1"/>
            </p:cNvSpPr>
            <p:nvPr/>
          </p:nvSpPr>
          <p:spPr bwMode="auto">
            <a:xfrm>
              <a:off x="5741011" y="4262244"/>
              <a:ext cx="638175" cy="528638"/>
            </a:xfrm>
            <a:custGeom>
              <a:avLst/>
              <a:gdLst>
                <a:gd name="T0" fmla="*/ 199 w 293"/>
                <a:gd name="T1" fmla="*/ 192 h 242"/>
                <a:gd name="T2" fmla="*/ 219 w 293"/>
                <a:gd name="T3" fmla="*/ 205 h 242"/>
                <a:gd name="T4" fmla="*/ 219 w 293"/>
                <a:gd name="T5" fmla="*/ 214 h 242"/>
                <a:gd name="T6" fmla="*/ 199 w 293"/>
                <a:gd name="T7" fmla="*/ 214 h 242"/>
                <a:gd name="T8" fmla="*/ 219 w 293"/>
                <a:gd name="T9" fmla="*/ 242 h 242"/>
                <a:gd name="T10" fmla="*/ 242 w 293"/>
                <a:gd name="T11" fmla="*/ 216 h 242"/>
                <a:gd name="T12" fmla="*/ 199 w 293"/>
                <a:gd name="T13" fmla="*/ 170 h 242"/>
                <a:gd name="T14" fmla="*/ 293 w 293"/>
                <a:gd name="T15" fmla="*/ 147 h 242"/>
                <a:gd name="T16" fmla="*/ 269 w 293"/>
                <a:gd name="T17" fmla="*/ 0 h 242"/>
                <a:gd name="T18" fmla="*/ 199 w 293"/>
                <a:gd name="T19" fmla="*/ 16 h 242"/>
                <a:gd name="T20" fmla="*/ 275 w 293"/>
                <a:gd name="T21" fmla="*/ 35 h 242"/>
                <a:gd name="T22" fmla="*/ 256 w 293"/>
                <a:gd name="T23" fmla="*/ 154 h 242"/>
                <a:gd name="T24" fmla="*/ 199 w 293"/>
                <a:gd name="T25" fmla="*/ 170 h 242"/>
                <a:gd name="T26" fmla="*/ 175 w 293"/>
                <a:gd name="T27" fmla="*/ 192 h 242"/>
                <a:gd name="T28" fmla="*/ 199 w 293"/>
                <a:gd name="T29" fmla="*/ 170 h 242"/>
                <a:gd name="T30" fmla="*/ 146 w 293"/>
                <a:gd name="T31" fmla="*/ 154 h 242"/>
                <a:gd name="T32" fmla="*/ 199 w 293"/>
                <a:gd name="T33" fmla="*/ 242 h 242"/>
                <a:gd name="T34" fmla="*/ 179 w 293"/>
                <a:gd name="T35" fmla="*/ 214 h 242"/>
                <a:gd name="T36" fmla="*/ 179 w 293"/>
                <a:gd name="T37" fmla="*/ 205 h 242"/>
                <a:gd name="T38" fmla="*/ 199 w 293"/>
                <a:gd name="T39" fmla="*/ 192 h 242"/>
                <a:gd name="T40" fmla="*/ 146 w 293"/>
                <a:gd name="T41" fmla="*/ 0 h 242"/>
                <a:gd name="T42" fmla="*/ 199 w 293"/>
                <a:gd name="T43" fmla="*/ 16 h 242"/>
                <a:gd name="T44" fmla="*/ 146 w 293"/>
                <a:gd name="T45" fmla="*/ 0 h 242"/>
                <a:gd name="T46" fmla="*/ 0 w 293"/>
                <a:gd name="T47" fmla="*/ 24 h 242"/>
                <a:gd name="T48" fmla="*/ 23 w 293"/>
                <a:gd name="T49" fmla="*/ 170 h 242"/>
                <a:gd name="T50" fmla="*/ 117 w 293"/>
                <a:gd name="T51" fmla="*/ 192 h 242"/>
                <a:gd name="T52" fmla="*/ 52 w 293"/>
                <a:gd name="T53" fmla="*/ 216 h 242"/>
                <a:gd name="T54" fmla="*/ 75 w 293"/>
                <a:gd name="T55" fmla="*/ 242 h 242"/>
                <a:gd name="T56" fmla="*/ 146 w 293"/>
                <a:gd name="T57" fmla="*/ 154 h 242"/>
                <a:gd name="T58" fmla="*/ 37 w 293"/>
                <a:gd name="T59" fmla="*/ 154 h 242"/>
                <a:gd name="T60" fmla="*/ 17 w 293"/>
                <a:gd name="T61" fmla="*/ 35 h 242"/>
                <a:gd name="T62" fmla="*/ 146 w 293"/>
                <a:gd name="T63" fmla="*/ 1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3" h="242">
                  <a:moveTo>
                    <a:pt x="219" y="192"/>
                  </a:moveTo>
                  <a:cubicBezTo>
                    <a:pt x="199" y="192"/>
                    <a:pt x="199" y="192"/>
                    <a:pt x="199" y="192"/>
                  </a:cubicBezTo>
                  <a:cubicBezTo>
                    <a:pt x="199" y="205"/>
                    <a:pt x="199" y="205"/>
                    <a:pt x="199" y="205"/>
                  </a:cubicBezTo>
                  <a:cubicBezTo>
                    <a:pt x="219" y="205"/>
                    <a:pt x="219" y="205"/>
                    <a:pt x="219" y="205"/>
                  </a:cubicBezTo>
                  <a:cubicBezTo>
                    <a:pt x="221" y="205"/>
                    <a:pt x="223" y="207"/>
                    <a:pt x="223" y="209"/>
                  </a:cubicBezTo>
                  <a:cubicBezTo>
                    <a:pt x="223" y="212"/>
                    <a:pt x="221" y="214"/>
                    <a:pt x="219" y="214"/>
                  </a:cubicBezTo>
                  <a:cubicBezTo>
                    <a:pt x="219" y="214"/>
                    <a:pt x="219" y="214"/>
                    <a:pt x="219" y="214"/>
                  </a:cubicBezTo>
                  <a:cubicBezTo>
                    <a:pt x="199" y="214"/>
                    <a:pt x="199" y="214"/>
                    <a:pt x="199" y="214"/>
                  </a:cubicBezTo>
                  <a:cubicBezTo>
                    <a:pt x="199" y="242"/>
                    <a:pt x="199" y="242"/>
                    <a:pt x="199" y="242"/>
                  </a:cubicBezTo>
                  <a:cubicBezTo>
                    <a:pt x="219" y="242"/>
                    <a:pt x="219" y="242"/>
                    <a:pt x="219" y="242"/>
                  </a:cubicBezTo>
                  <a:cubicBezTo>
                    <a:pt x="232" y="242"/>
                    <a:pt x="242" y="232"/>
                    <a:pt x="242" y="219"/>
                  </a:cubicBezTo>
                  <a:cubicBezTo>
                    <a:pt x="242" y="216"/>
                    <a:pt x="242" y="216"/>
                    <a:pt x="242" y="216"/>
                  </a:cubicBezTo>
                  <a:cubicBezTo>
                    <a:pt x="242" y="203"/>
                    <a:pt x="232" y="192"/>
                    <a:pt x="219" y="192"/>
                  </a:cubicBezTo>
                  <a:close/>
                  <a:moveTo>
                    <a:pt x="199" y="170"/>
                  </a:moveTo>
                  <a:cubicBezTo>
                    <a:pt x="269" y="170"/>
                    <a:pt x="269" y="170"/>
                    <a:pt x="269" y="170"/>
                  </a:cubicBezTo>
                  <a:cubicBezTo>
                    <a:pt x="282" y="170"/>
                    <a:pt x="293" y="160"/>
                    <a:pt x="293" y="147"/>
                  </a:cubicBezTo>
                  <a:cubicBezTo>
                    <a:pt x="293" y="24"/>
                    <a:pt x="293" y="24"/>
                    <a:pt x="293" y="24"/>
                  </a:cubicBezTo>
                  <a:cubicBezTo>
                    <a:pt x="293" y="11"/>
                    <a:pt x="282" y="0"/>
                    <a:pt x="269" y="0"/>
                  </a:cubicBezTo>
                  <a:cubicBezTo>
                    <a:pt x="199" y="0"/>
                    <a:pt x="199" y="0"/>
                    <a:pt x="199" y="0"/>
                  </a:cubicBezTo>
                  <a:cubicBezTo>
                    <a:pt x="199" y="16"/>
                    <a:pt x="199" y="16"/>
                    <a:pt x="199" y="16"/>
                  </a:cubicBezTo>
                  <a:cubicBezTo>
                    <a:pt x="256" y="16"/>
                    <a:pt x="256" y="16"/>
                    <a:pt x="256" y="16"/>
                  </a:cubicBezTo>
                  <a:cubicBezTo>
                    <a:pt x="267" y="16"/>
                    <a:pt x="275" y="24"/>
                    <a:pt x="275" y="35"/>
                  </a:cubicBezTo>
                  <a:cubicBezTo>
                    <a:pt x="275" y="135"/>
                    <a:pt x="275" y="135"/>
                    <a:pt x="275" y="135"/>
                  </a:cubicBezTo>
                  <a:cubicBezTo>
                    <a:pt x="275" y="146"/>
                    <a:pt x="267" y="154"/>
                    <a:pt x="256" y="154"/>
                  </a:cubicBezTo>
                  <a:cubicBezTo>
                    <a:pt x="199" y="154"/>
                    <a:pt x="199" y="154"/>
                    <a:pt x="199" y="154"/>
                  </a:cubicBezTo>
                  <a:lnTo>
                    <a:pt x="199" y="170"/>
                  </a:lnTo>
                  <a:close/>
                  <a:moveTo>
                    <a:pt x="199" y="192"/>
                  </a:moveTo>
                  <a:cubicBezTo>
                    <a:pt x="175" y="192"/>
                    <a:pt x="175" y="192"/>
                    <a:pt x="175" y="192"/>
                  </a:cubicBezTo>
                  <a:cubicBezTo>
                    <a:pt x="175" y="170"/>
                    <a:pt x="175" y="170"/>
                    <a:pt x="175" y="170"/>
                  </a:cubicBezTo>
                  <a:cubicBezTo>
                    <a:pt x="199" y="170"/>
                    <a:pt x="199" y="170"/>
                    <a:pt x="199" y="170"/>
                  </a:cubicBezTo>
                  <a:cubicBezTo>
                    <a:pt x="199" y="154"/>
                    <a:pt x="199" y="154"/>
                    <a:pt x="199" y="154"/>
                  </a:cubicBezTo>
                  <a:cubicBezTo>
                    <a:pt x="146" y="154"/>
                    <a:pt x="146" y="154"/>
                    <a:pt x="146" y="154"/>
                  </a:cubicBezTo>
                  <a:cubicBezTo>
                    <a:pt x="146" y="242"/>
                    <a:pt x="146" y="242"/>
                    <a:pt x="146" y="242"/>
                  </a:cubicBezTo>
                  <a:cubicBezTo>
                    <a:pt x="199" y="242"/>
                    <a:pt x="199" y="242"/>
                    <a:pt x="199" y="242"/>
                  </a:cubicBezTo>
                  <a:cubicBezTo>
                    <a:pt x="199" y="214"/>
                    <a:pt x="199" y="214"/>
                    <a:pt x="199" y="214"/>
                  </a:cubicBezTo>
                  <a:cubicBezTo>
                    <a:pt x="179" y="214"/>
                    <a:pt x="179" y="214"/>
                    <a:pt x="179" y="214"/>
                  </a:cubicBezTo>
                  <a:cubicBezTo>
                    <a:pt x="177" y="214"/>
                    <a:pt x="175" y="212"/>
                    <a:pt x="175" y="209"/>
                  </a:cubicBezTo>
                  <a:cubicBezTo>
                    <a:pt x="175" y="207"/>
                    <a:pt x="177" y="205"/>
                    <a:pt x="179" y="205"/>
                  </a:cubicBezTo>
                  <a:cubicBezTo>
                    <a:pt x="199" y="205"/>
                    <a:pt x="199" y="205"/>
                    <a:pt x="199" y="205"/>
                  </a:cubicBezTo>
                  <a:cubicBezTo>
                    <a:pt x="199" y="192"/>
                    <a:pt x="199" y="192"/>
                    <a:pt x="199" y="192"/>
                  </a:cubicBezTo>
                  <a:close/>
                  <a:moveTo>
                    <a:pt x="199" y="0"/>
                  </a:moveTo>
                  <a:cubicBezTo>
                    <a:pt x="146" y="0"/>
                    <a:pt x="146" y="0"/>
                    <a:pt x="146" y="0"/>
                  </a:cubicBezTo>
                  <a:cubicBezTo>
                    <a:pt x="146" y="16"/>
                    <a:pt x="146" y="16"/>
                    <a:pt x="146" y="16"/>
                  </a:cubicBezTo>
                  <a:cubicBezTo>
                    <a:pt x="199" y="16"/>
                    <a:pt x="199" y="16"/>
                    <a:pt x="199" y="16"/>
                  </a:cubicBezTo>
                  <a:lnTo>
                    <a:pt x="199" y="0"/>
                  </a:lnTo>
                  <a:close/>
                  <a:moveTo>
                    <a:pt x="146" y="0"/>
                  </a:moveTo>
                  <a:cubicBezTo>
                    <a:pt x="23" y="0"/>
                    <a:pt x="23" y="0"/>
                    <a:pt x="23" y="0"/>
                  </a:cubicBezTo>
                  <a:cubicBezTo>
                    <a:pt x="10" y="0"/>
                    <a:pt x="0" y="11"/>
                    <a:pt x="0" y="24"/>
                  </a:cubicBezTo>
                  <a:cubicBezTo>
                    <a:pt x="0" y="147"/>
                    <a:pt x="0" y="147"/>
                    <a:pt x="0" y="147"/>
                  </a:cubicBezTo>
                  <a:cubicBezTo>
                    <a:pt x="0" y="160"/>
                    <a:pt x="10" y="170"/>
                    <a:pt x="23" y="170"/>
                  </a:cubicBezTo>
                  <a:cubicBezTo>
                    <a:pt x="117" y="170"/>
                    <a:pt x="117" y="170"/>
                    <a:pt x="117" y="170"/>
                  </a:cubicBezTo>
                  <a:cubicBezTo>
                    <a:pt x="117" y="192"/>
                    <a:pt x="117" y="192"/>
                    <a:pt x="117" y="192"/>
                  </a:cubicBezTo>
                  <a:cubicBezTo>
                    <a:pt x="75" y="192"/>
                    <a:pt x="75" y="192"/>
                    <a:pt x="75" y="192"/>
                  </a:cubicBezTo>
                  <a:cubicBezTo>
                    <a:pt x="62" y="192"/>
                    <a:pt x="52" y="203"/>
                    <a:pt x="52" y="216"/>
                  </a:cubicBezTo>
                  <a:cubicBezTo>
                    <a:pt x="52" y="219"/>
                    <a:pt x="52" y="219"/>
                    <a:pt x="52" y="219"/>
                  </a:cubicBezTo>
                  <a:cubicBezTo>
                    <a:pt x="52" y="232"/>
                    <a:pt x="62" y="242"/>
                    <a:pt x="75" y="242"/>
                  </a:cubicBezTo>
                  <a:cubicBezTo>
                    <a:pt x="146" y="242"/>
                    <a:pt x="146" y="242"/>
                    <a:pt x="146" y="242"/>
                  </a:cubicBezTo>
                  <a:cubicBezTo>
                    <a:pt x="146" y="154"/>
                    <a:pt x="146" y="154"/>
                    <a:pt x="146" y="154"/>
                  </a:cubicBezTo>
                  <a:cubicBezTo>
                    <a:pt x="37" y="154"/>
                    <a:pt x="37" y="154"/>
                    <a:pt x="37" y="154"/>
                  </a:cubicBezTo>
                  <a:cubicBezTo>
                    <a:pt x="37" y="154"/>
                    <a:pt x="37" y="154"/>
                    <a:pt x="37" y="154"/>
                  </a:cubicBezTo>
                  <a:cubicBezTo>
                    <a:pt x="26" y="154"/>
                    <a:pt x="17" y="146"/>
                    <a:pt x="17" y="135"/>
                  </a:cubicBezTo>
                  <a:cubicBezTo>
                    <a:pt x="17" y="35"/>
                    <a:pt x="17" y="35"/>
                    <a:pt x="17" y="35"/>
                  </a:cubicBezTo>
                  <a:cubicBezTo>
                    <a:pt x="17" y="24"/>
                    <a:pt x="26" y="16"/>
                    <a:pt x="37" y="16"/>
                  </a:cubicBezTo>
                  <a:cubicBezTo>
                    <a:pt x="146" y="16"/>
                    <a:pt x="146" y="16"/>
                    <a:pt x="146" y="16"/>
                  </a:cubicBezTo>
                  <a:lnTo>
                    <a:pt x="14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sp>
          <p:nvSpPr>
            <p:cNvPr id="38" name="Freeform 46"/>
            <p:cNvSpPr>
              <a:spLocks noEditPoints="1"/>
            </p:cNvSpPr>
            <p:nvPr/>
          </p:nvSpPr>
          <p:spPr bwMode="auto">
            <a:xfrm>
              <a:off x="6869724" y="3209732"/>
              <a:ext cx="819150" cy="955675"/>
            </a:xfrm>
            <a:custGeom>
              <a:avLst/>
              <a:gdLst>
                <a:gd name="T0" fmla="*/ 376 w 376"/>
                <a:gd name="T1" fmla="*/ 43 h 438"/>
                <a:gd name="T2" fmla="*/ 324 w 376"/>
                <a:gd name="T3" fmla="*/ 32 h 438"/>
                <a:gd name="T4" fmla="*/ 334 w 376"/>
                <a:gd name="T5" fmla="*/ 54 h 438"/>
                <a:gd name="T6" fmla="*/ 324 w 376"/>
                <a:gd name="T7" fmla="*/ 59 h 438"/>
                <a:gd name="T8" fmla="*/ 272 w 376"/>
                <a:gd name="T9" fmla="*/ 63 h 438"/>
                <a:gd name="T10" fmla="*/ 304 w 376"/>
                <a:gd name="T11" fmla="*/ 98 h 438"/>
                <a:gd name="T12" fmla="*/ 256 w 376"/>
                <a:gd name="T13" fmla="*/ 81 h 438"/>
                <a:gd name="T14" fmla="*/ 271 w 376"/>
                <a:gd name="T15" fmla="*/ 103 h 438"/>
                <a:gd name="T16" fmla="*/ 241 w 376"/>
                <a:gd name="T17" fmla="*/ 100 h 438"/>
                <a:gd name="T18" fmla="*/ 256 w 376"/>
                <a:gd name="T19" fmla="*/ 122 h 438"/>
                <a:gd name="T20" fmla="*/ 226 w 376"/>
                <a:gd name="T21" fmla="*/ 119 h 438"/>
                <a:gd name="T22" fmla="*/ 240 w 376"/>
                <a:gd name="T23" fmla="*/ 140 h 438"/>
                <a:gd name="T24" fmla="*/ 210 w 376"/>
                <a:gd name="T25" fmla="*/ 138 h 438"/>
                <a:gd name="T26" fmla="*/ 242 w 376"/>
                <a:gd name="T27" fmla="*/ 173 h 438"/>
                <a:gd name="T28" fmla="*/ 195 w 376"/>
                <a:gd name="T29" fmla="*/ 156 h 438"/>
                <a:gd name="T30" fmla="*/ 210 w 376"/>
                <a:gd name="T31" fmla="*/ 178 h 438"/>
                <a:gd name="T32" fmla="*/ 180 w 376"/>
                <a:gd name="T33" fmla="*/ 175 h 438"/>
                <a:gd name="T34" fmla="*/ 194 w 376"/>
                <a:gd name="T35" fmla="*/ 197 h 438"/>
                <a:gd name="T36" fmla="*/ 164 w 376"/>
                <a:gd name="T37" fmla="*/ 194 h 438"/>
                <a:gd name="T38" fmla="*/ 179 w 376"/>
                <a:gd name="T39" fmla="*/ 215 h 438"/>
                <a:gd name="T40" fmla="*/ 149 w 376"/>
                <a:gd name="T41" fmla="*/ 213 h 438"/>
                <a:gd name="T42" fmla="*/ 181 w 376"/>
                <a:gd name="T43" fmla="*/ 248 h 438"/>
                <a:gd name="T44" fmla="*/ 134 w 376"/>
                <a:gd name="T45" fmla="*/ 232 h 438"/>
                <a:gd name="T46" fmla="*/ 148 w 376"/>
                <a:gd name="T47" fmla="*/ 253 h 438"/>
                <a:gd name="T48" fmla="*/ 118 w 376"/>
                <a:gd name="T49" fmla="*/ 250 h 438"/>
                <a:gd name="T50" fmla="*/ 133 w 376"/>
                <a:gd name="T51" fmla="*/ 272 h 438"/>
                <a:gd name="T52" fmla="*/ 103 w 376"/>
                <a:gd name="T53" fmla="*/ 269 h 438"/>
                <a:gd name="T54" fmla="*/ 117 w 376"/>
                <a:gd name="T55" fmla="*/ 290 h 438"/>
                <a:gd name="T56" fmla="*/ 88 w 376"/>
                <a:gd name="T57" fmla="*/ 288 h 438"/>
                <a:gd name="T58" fmla="*/ 119 w 376"/>
                <a:gd name="T59" fmla="*/ 323 h 438"/>
                <a:gd name="T60" fmla="*/ 72 w 376"/>
                <a:gd name="T61" fmla="*/ 307 h 438"/>
                <a:gd name="T62" fmla="*/ 87 w 376"/>
                <a:gd name="T63" fmla="*/ 328 h 438"/>
                <a:gd name="T64" fmla="*/ 57 w 376"/>
                <a:gd name="T65" fmla="*/ 325 h 438"/>
                <a:gd name="T66" fmla="*/ 71 w 376"/>
                <a:gd name="T67" fmla="*/ 347 h 438"/>
                <a:gd name="T68" fmla="*/ 42 w 376"/>
                <a:gd name="T69" fmla="*/ 344 h 438"/>
                <a:gd name="T70" fmla="*/ 56 w 376"/>
                <a:gd name="T71" fmla="*/ 366 h 438"/>
                <a:gd name="T72" fmla="*/ 26 w 376"/>
                <a:gd name="T73" fmla="*/ 363 h 438"/>
                <a:gd name="T74" fmla="*/ 58 w 376"/>
                <a:gd name="T75" fmla="*/ 398 h 438"/>
                <a:gd name="T76" fmla="*/ 0 w 376"/>
                <a:gd name="T77" fmla="*/ 395 h 438"/>
                <a:gd name="T78" fmla="*/ 324 w 376"/>
                <a:gd name="T79" fmla="*/ 106 h 438"/>
                <a:gd name="T80" fmla="*/ 316 w 376"/>
                <a:gd name="T81" fmla="*/ 56 h 438"/>
                <a:gd name="T82" fmla="*/ 324 w 376"/>
                <a:gd name="T83" fmla="*/ 32 h 438"/>
                <a:gd name="T84" fmla="*/ 323 w 376"/>
                <a:gd name="T85"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76" h="438">
                  <a:moveTo>
                    <a:pt x="324" y="106"/>
                  </a:moveTo>
                  <a:cubicBezTo>
                    <a:pt x="376" y="43"/>
                    <a:pt x="376" y="43"/>
                    <a:pt x="376" y="43"/>
                  </a:cubicBezTo>
                  <a:cubicBezTo>
                    <a:pt x="324" y="1"/>
                    <a:pt x="324" y="1"/>
                    <a:pt x="324" y="1"/>
                  </a:cubicBezTo>
                  <a:cubicBezTo>
                    <a:pt x="324" y="32"/>
                    <a:pt x="324" y="32"/>
                    <a:pt x="324" y="32"/>
                  </a:cubicBezTo>
                  <a:cubicBezTo>
                    <a:pt x="327" y="32"/>
                    <a:pt x="330" y="33"/>
                    <a:pt x="332" y="35"/>
                  </a:cubicBezTo>
                  <a:cubicBezTo>
                    <a:pt x="338" y="40"/>
                    <a:pt x="339" y="49"/>
                    <a:pt x="334" y="54"/>
                  </a:cubicBezTo>
                  <a:cubicBezTo>
                    <a:pt x="334" y="54"/>
                    <a:pt x="334" y="54"/>
                    <a:pt x="334" y="54"/>
                  </a:cubicBezTo>
                  <a:cubicBezTo>
                    <a:pt x="332" y="57"/>
                    <a:pt x="328" y="59"/>
                    <a:pt x="324" y="59"/>
                  </a:cubicBezTo>
                  <a:lnTo>
                    <a:pt x="324" y="106"/>
                  </a:lnTo>
                  <a:close/>
                  <a:moveTo>
                    <a:pt x="272" y="63"/>
                  </a:moveTo>
                  <a:cubicBezTo>
                    <a:pt x="308" y="92"/>
                    <a:pt x="308" y="92"/>
                    <a:pt x="308" y="92"/>
                  </a:cubicBezTo>
                  <a:cubicBezTo>
                    <a:pt x="304" y="98"/>
                    <a:pt x="304" y="98"/>
                    <a:pt x="304" y="98"/>
                  </a:cubicBezTo>
                  <a:cubicBezTo>
                    <a:pt x="267" y="68"/>
                    <a:pt x="267" y="68"/>
                    <a:pt x="267" y="68"/>
                  </a:cubicBezTo>
                  <a:cubicBezTo>
                    <a:pt x="256" y="81"/>
                    <a:pt x="256" y="81"/>
                    <a:pt x="256" y="81"/>
                  </a:cubicBezTo>
                  <a:cubicBezTo>
                    <a:pt x="276" y="97"/>
                    <a:pt x="276" y="97"/>
                    <a:pt x="276" y="97"/>
                  </a:cubicBezTo>
                  <a:cubicBezTo>
                    <a:pt x="271" y="103"/>
                    <a:pt x="271" y="103"/>
                    <a:pt x="271" y="103"/>
                  </a:cubicBezTo>
                  <a:cubicBezTo>
                    <a:pt x="252" y="87"/>
                    <a:pt x="252" y="87"/>
                    <a:pt x="252" y="87"/>
                  </a:cubicBezTo>
                  <a:cubicBezTo>
                    <a:pt x="241" y="100"/>
                    <a:pt x="241" y="100"/>
                    <a:pt x="241" y="100"/>
                  </a:cubicBezTo>
                  <a:cubicBezTo>
                    <a:pt x="260" y="116"/>
                    <a:pt x="260" y="116"/>
                    <a:pt x="260" y="116"/>
                  </a:cubicBezTo>
                  <a:cubicBezTo>
                    <a:pt x="256" y="122"/>
                    <a:pt x="256" y="122"/>
                    <a:pt x="256" y="122"/>
                  </a:cubicBezTo>
                  <a:cubicBezTo>
                    <a:pt x="236" y="106"/>
                    <a:pt x="236" y="106"/>
                    <a:pt x="236" y="106"/>
                  </a:cubicBezTo>
                  <a:cubicBezTo>
                    <a:pt x="226" y="119"/>
                    <a:pt x="226" y="119"/>
                    <a:pt x="226" y="119"/>
                  </a:cubicBezTo>
                  <a:cubicBezTo>
                    <a:pt x="245" y="135"/>
                    <a:pt x="245" y="135"/>
                    <a:pt x="245" y="135"/>
                  </a:cubicBezTo>
                  <a:cubicBezTo>
                    <a:pt x="240" y="140"/>
                    <a:pt x="240" y="140"/>
                    <a:pt x="240" y="140"/>
                  </a:cubicBezTo>
                  <a:cubicBezTo>
                    <a:pt x="221" y="125"/>
                    <a:pt x="221" y="125"/>
                    <a:pt x="221" y="125"/>
                  </a:cubicBezTo>
                  <a:cubicBezTo>
                    <a:pt x="210" y="138"/>
                    <a:pt x="210" y="138"/>
                    <a:pt x="210" y="138"/>
                  </a:cubicBezTo>
                  <a:cubicBezTo>
                    <a:pt x="247" y="167"/>
                    <a:pt x="247" y="167"/>
                    <a:pt x="247" y="167"/>
                  </a:cubicBezTo>
                  <a:cubicBezTo>
                    <a:pt x="242" y="173"/>
                    <a:pt x="242" y="173"/>
                    <a:pt x="242" y="173"/>
                  </a:cubicBezTo>
                  <a:cubicBezTo>
                    <a:pt x="206" y="143"/>
                    <a:pt x="206" y="143"/>
                    <a:pt x="206" y="143"/>
                  </a:cubicBezTo>
                  <a:cubicBezTo>
                    <a:pt x="195" y="156"/>
                    <a:pt x="195" y="156"/>
                    <a:pt x="195" y="156"/>
                  </a:cubicBezTo>
                  <a:cubicBezTo>
                    <a:pt x="214" y="172"/>
                    <a:pt x="214" y="172"/>
                    <a:pt x="214" y="172"/>
                  </a:cubicBezTo>
                  <a:cubicBezTo>
                    <a:pt x="210" y="178"/>
                    <a:pt x="210" y="178"/>
                    <a:pt x="210" y="178"/>
                  </a:cubicBezTo>
                  <a:cubicBezTo>
                    <a:pt x="190" y="162"/>
                    <a:pt x="190" y="162"/>
                    <a:pt x="190" y="162"/>
                  </a:cubicBezTo>
                  <a:cubicBezTo>
                    <a:pt x="180" y="175"/>
                    <a:pt x="180" y="175"/>
                    <a:pt x="180" y="175"/>
                  </a:cubicBezTo>
                  <a:cubicBezTo>
                    <a:pt x="199" y="191"/>
                    <a:pt x="199" y="191"/>
                    <a:pt x="199" y="191"/>
                  </a:cubicBezTo>
                  <a:cubicBezTo>
                    <a:pt x="194" y="197"/>
                    <a:pt x="194" y="197"/>
                    <a:pt x="194" y="197"/>
                  </a:cubicBezTo>
                  <a:cubicBezTo>
                    <a:pt x="175" y="181"/>
                    <a:pt x="175" y="181"/>
                    <a:pt x="175" y="181"/>
                  </a:cubicBezTo>
                  <a:cubicBezTo>
                    <a:pt x="164" y="194"/>
                    <a:pt x="164" y="194"/>
                    <a:pt x="164" y="194"/>
                  </a:cubicBezTo>
                  <a:cubicBezTo>
                    <a:pt x="184" y="210"/>
                    <a:pt x="184" y="210"/>
                    <a:pt x="184" y="210"/>
                  </a:cubicBezTo>
                  <a:cubicBezTo>
                    <a:pt x="179" y="215"/>
                    <a:pt x="179" y="215"/>
                    <a:pt x="179" y="215"/>
                  </a:cubicBezTo>
                  <a:cubicBezTo>
                    <a:pt x="160" y="200"/>
                    <a:pt x="160" y="200"/>
                    <a:pt x="160" y="200"/>
                  </a:cubicBezTo>
                  <a:cubicBezTo>
                    <a:pt x="149" y="213"/>
                    <a:pt x="149" y="213"/>
                    <a:pt x="149" y="213"/>
                  </a:cubicBezTo>
                  <a:cubicBezTo>
                    <a:pt x="185" y="243"/>
                    <a:pt x="185" y="243"/>
                    <a:pt x="185" y="243"/>
                  </a:cubicBezTo>
                  <a:cubicBezTo>
                    <a:pt x="181" y="248"/>
                    <a:pt x="181" y="248"/>
                    <a:pt x="181" y="248"/>
                  </a:cubicBezTo>
                  <a:cubicBezTo>
                    <a:pt x="144" y="218"/>
                    <a:pt x="144" y="218"/>
                    <a:pt x="144" y="218"/>
                  </a:cubicBezTo>
                  <a:cubicBezTo>
                    <a:pt x="134" y="232"/>
                    <a:pt x="134" y="232"/>
                    <a:pt x="134" y="232"/>
                  </a:cubicBezTo>
                  <a:cubicBezTo>
                    <a:pt x="153" y="247"/>
                    <a:pt x="153" y="247"/>
                    <a:pt x="153" y="247"/>
                  </a:cubicBezTo>
                  <a:cubicBezTo>
                    <a:pt x="148" y="253"/>
                    <a:pt x="148" y="253"/>
                    <a:pt x="148" y="253"/>
                  </a:cubicBezTo>
                  <a:cubicBezTo>
                    <a:pt x="129" y="237"/>
                    <a:pt x="129" y="237"/>
                    <a:pt x="129" y="237"/>
                  </a:cubicBezTo>
                  <a:cubicBezTo>
                    <a:pt x="118" y="250"/>
                    <a:pt x="118" y="250"/>
                    <a:pt x="118" y="250"/>
                  </a:cubicBezTo>
                  <a:cubicBezTo>
                    <a:pt x="137" y="266"/>
                    <a:pt x="137" y="266"/>
                    <a:pt x="137" y="266"/>
                  </a:cubicBezTo>
                  <a:cubicBezTo>
                    <a:pt x="133" y="272"/>
                    <a:pt x="133" y="272"/>
                    <a:pt x="133" y="272"/>
                  </a:cubicBezTo>
                  <a:cubicBezTo>
                    <a:pt x="114" y="256"/>
                    <a:pt x="114" y="256"/>
                    <a:pt x="114" y="256"/>
                  </a:cubicBezTo>
                  <a:cubicBezTo>
                    <a:pt x="103" y="269"/>
                    <a:pt x="103" y="269"/>
                    <a:pt x="103" y="269"/>
                  </a:cubicBezTo>
                  <a:cubicBezTo>
                    <a:pt x="122" y="285"/>
                    <a:pt x="122" y="285"/>
                    <a:pt x="122" y="285"/>
                  </a:cubicBezTo>
                  <a:cubicBezTo>
                    <a:pt x="117" y="290"/>
                    <a:pt x="117" y="290"/>
                    <a:pt x="117" y="290"/>
                  </a:cubicBezTo>
                  <a:cubicBezTo>
                    <a:pt x="98" y="275"/>
                    <a:pt x="98" y="275"/>
                    <a:pt x="98" y="275"/>
                  </a:cubicBezTo>
                  <a:cubicBezTo>
                    <a:pt x="88" y="288"/>
                    <a:pt x="88" y="288"/>
                    <a:pt x="88" y="288"/>
                  </a:cubicBezTo>
                  <a:cubicBezTo>
                    <a:pt x="124" y="318"/>
                    <a:pt x="124" y="318"/>
                    <a:pt x="124" y="318"/>
                  </a:cubicBezTo>
                  <a:cubicBezTo>
                    <a:pt x="119" y="323"/>
                    <a:pt x="119" y="323"/>
                    <a:pt x="119" y="323"/>
                  </a:cubicBezTo>
                  <a:cubicBezTo>
                    <a:pt x="83" y="294"/>
                    <a:pt x="83" y="294"/>
                    <a:pt x="83" y="294"/>
                  </a:cubicBezTo>
                  <a:cubicBezTo>
                    <a:pt x="72" y="307"/>
                    <a:pt x="72" y="307"/>
                    <a:pt x="72" y="307"/>
                  </a:cubicBezTo>
                  <a:cubicBezTo>
                    <a:pt x="91" y="322"/>
                    <a:pt x="91" y="322"/>
                    <a:pt x="91" y="322"/>
                  </a:cubicBezTo>
                  <a:cubicBezTo>
                    <a:pt x="87" y="328"/>
                    <a:pt x="87" y="328"/>
                    <a:pt x="87" y="328"/>
                  </a:cubicBezTo>
                  <a:cubicBezTo>
                    <a:pt x="68" y="312"/>
                    <a:pt x="68" y="312"/>
                    <a:pt x="68" y="312"/>
                  </a:cubicBezTo>
                  <a:cubicBezTo>
                    <a:pt x="57" y="325"/>
                    <a:pt x="57" y="325"/>
                    <a:pt x="57" y="325"/>
                  </a:cubicBezTo>
                  <a:cubicBezTo>
                    <a:pt x="76" y="341"/>
                    <a:pt x="76" y="341"/>
                    <a:pt x="76" y="341"/>
                  </a:cubicBezTo>
                  <a:cubicBezTo>
                    <a:pt x="71" y="347"/>
                    <a:pt x="71" y="347"/>
                    <a:pt x="71" y="347"/>
                  </a:cubicBezTo>
                  <a:cubicBezTo>
                    <a:pt x="52" y="331"/>
                    <a:pt x="52" y="331"/>
                    <a:pt x="52" y="331"/>
                  </a:cubicBezTo>
                  <a:cubicBezTo>
                    <a:pt x="42" y="344"/>
                    <a:pt x="42" y="344"/>
                    <a:pt x="42" y="344"/>
                  </a:cubicBezTo>
                  <a:cubicBezTo>
                    <a:pt x="61" y="360"/>
                    <a:pt x="61" y="360"/>
                    <a:pt x="61" y="360"/>
                  </a:cubicBezTo>
                  <a:cubicBezTo>
                    <a:pt x="56" y="366"/>
                    <a:pt x="56" y="366"/>
                    <a:pt x="56" y="366"/>
                  </a:cubicBezTo>
                  <a:cubicBezTo>
                    <a:pt x="37" y="350"/>
                    <a:pt x="37" y="350"/>
                    <a:pt x="37" y="350"/>
                  </a:cubicBezTo>
                  <a:cubicBezTo>
                    <a:pt x="26" y="363"/>
                    <a:pt x="26" y="363"/>
                    <a:pt x="26" y="363"/>
                  </a:cubicBezTo>
                  <a:cubicBezTo>
                    <a:pt x="63" y="393"/>
                    <a:pt x="63" y="393"/>
                    <a:pt x="63" y="393"/>
                  </a:cubicBezTo>
                  <a:cubicBezTo>
                    <a:pt x="58" y="398"/>
                    <a:pt x="58" y="398"/>
                    <a:pt x="58" y="398"/>
                  </a:cubicBezTo>
                  <a:cubicBezTo>
                    <a:pt x="22" y="369"/>
                    <a:pt x="22" y="369"/>
                    <a:pt x="22" y="369"/>
                  </a:cubicBezTo>
                  <a:cubicBezTo>
                    <a:pt x="0" y="395"/>
                    <a:pt x="0" y="395"/>
                    <a:pt x="0" y="395"/>
                  </a:cubicBezTo>
                  <a:cubicBezTo>
                    <a:pt x="53" y="438"/>
                    <a:pt x="53" y="438"/>
                    <a:pt x="53" y="438"/>
                  </a:cubicBezTo>
                  <a:cubicBezTo>
                    <a:pt x="324" y="106"/>
                    <a:pt x="324" y="106"/>
                    <a:pt x="324" y="106"/>
                  </a:cubicBezTo>
                  <a:cubicBezTo>
                    <a:pt x="324" y="59"/>
                    <a:pt x="324" y="59"/>
                    <a:pt x="324" y="59"/>
                  </a:cubicBezTo>
                  <a:cubicBezTo>
                    <a:pt x="321" y="59"/>
                    <a:pt x="318" y="58"/>
                    <a:pt x="316" y="56"/>
                  </a:cubicBezTo>
                  <a:cubicBezTo>
                    <a:pt x="310" y="51"/>
                    <a:pt x="309" y="43"/>
                    <a:pt x="314" y="37"/>
                  </a:cubicBezTo>
                  <a:cubicBezTo>
                    <a:pt x="316" y="34"/>
                    <a:pt x="320" y="32"/>
                    <a:pt x="324" y="32"/>
                  </a:cubicBezTo>
                  <a:cubicBezTo>
                    <a:pt x="324" y="1"/>
                    <a:pt x="324" y="1"/>
                    <a:pt x="324" y="1"/>
                  </a:cubicBezTo>
                  <a:cubicBezTo>
                    <a:pt x="323" y="0"/>
                    <a:pt x="323" y="0"/>
                    <a:pt x="323" y="0"/>
                  </a:cubicBezTo>
                  <a:lnTo>
                    <a:pt x="272" y="63"/>
                  </a:lnTo>
                  <a:close/>
                </a:path>
              </a:pathLst>
            </a:custGeom>
            <a:grpFill/>
            <a:ln>
              <a:noFill/>
            </a:ln>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sp>
          <p:nvSpPr>
            <p:cNvPr id="39" name="Freeform 47"/>
            <p:cNvSpPr>
              <a:spLocks noEditPoints="1"/>
            </p:cNvSpPr>
            <p:nvPr/>
          </p:nvSpPr>
          <p:spPr bwMode="auto">
            <a:xfrm>
              <a:off x="7490436" y="3489132"/>
              <a:ext cx="354013" cy="695325"/>
            </a:xfrm>
            <a:custGeom>
              <a:avLst/>
              <a:gdLst>
                <a:gd name="T0" fmla="*/ 121 w 162"/>
                <a:gd name="T1" fmla="*/ 144 h 319"/>
                <a:gd name="T2" fmla="*/ 128 w 162"/>
                <a:gd name="T3" fmla="*/ 138 h 319"/>
                <a:gd name="T4" fmla="*/ 150 w 162"/>
                <a:gd name="T5" fmla="*/ 80 h 319"/>
                <a:gd name="T6" fmla="*/ 147 w 162"/>
                <a:gd name="T7" fmla="*/ 69 h 319"/>
                <a:gd name="T8" fmla="*/ 156 w 162"/>
                <a:gd name="T9" fmla="*/ 46 h 319"/>
                <a:gd name="T10" fmla="*/ 137 w 162"/>
                <a:gd name="T11" fmla="*/ 3 h 319"/>
                <a:gd name="T12" fmla="*/ 121 w 162"/>
                <a:gd name="T13" fmla="*/ 1 h 319"/>
                <a:gd name="T14" fmla="*/ 121 w 162"/>
                <a:gd name="T15" fmla="*/ 58 h 319"/>
                <a:gd name="T16" fmla="*/ 126 w 162"/>
                <a:gd name="T17" fmla="*/ 61 h 319"/>
                <a:gd name="T18" fmla="*/ 121 w 162"/>
                <a:gd name="T19" fmla="*/ 59 h 319"/>
                <a:gd name="T20" fmla="*/ 121 w 162"/>
                <a:gd name="T21" fmla="*/ 85 h 319"/>
                <a:gd name="T22" fmla="*/ 125 w 162"/>
                <a:gd name="T23" fmla="*/ 75 h 319"/>
                <a:gd name="T24" fmla="*/ 123 w 162"/>
                <a:gd name="T25" fmla="*/ 66 h 319"/>
                <a:gd name="T26" fmla="*/ 139 w 162"/>
                <a:gd name="T27" fmla="*/ 72 h 319"/>
                <a:gd name="T28" fmla="*/ 144 w 162"/>
                <a:gd name="T29" fmla="*/ 83 h 319"/>
                <a:gd name="T30" fmla="*/ 125 w 162"/>
                <a:gd name="T31" fmla="*/ 132 h 319"/>
                <a:gd name="T32" fmla="*/ 121 w 162"/>
                <a:gd name="T33" fmla="*/ 136 h 319"/>
                <a:gd name="T34" fmla="*/ 121 w 162"/>
                <a:gd name="T35" fmla="*/ 144 h 319"/>
                <a:gd name="T36" fmla="*/ 66 w 162"/>
                <a:gd name="T37" fmla="*/ 284 h 319"/>
                <a:gd name="T38" fmla="*/ 121 w 162"/>
                <a:gd name="T39" fmla="*/ 144 h 319"/>
                <a:gd name="T40" fmla="*/ 121 w 162"/>
                <a:gd name="T41" fmla="*/ 144 h 319"/>
                <a:gd name="T42" fmla="*/ 121 w 162"/>
                <a:gd name="T43" fmla="*/ 136 h 319"/>
                <a:gd name="T44" fmla="*/ 114 w 162"/>
                <a:gd name="T45" fmla="*/ 137 h 319"/>
                <a:gd name="T46" fmla="*/ 98 w 162"/>
                <a:gd name="T47" fmla="*/ 130 h 319"/>
                <a:gd name="T48" fmla="*/ 98 w 162"/>
                <a:gd name="T49" fmla="*/ 130 h 319"/>
                <a:gd name="T50" fmla="*/ 106 w 162"/>
                <a:gd name="T51" fmla="*/ 125 h 319"/>
                <a:gd name="T52" fmla="*/ 121 w 162"/>
                <a:gd name="T53" fmla="*/ 85 h 319"/>
                <a:gd name="T54" fmla="*/ 121 w 162"/>
                <a:gd name="T55" fmla="*/ 59 h 319"/>
                <a:gd name="T56" fmla="*/ 85 w 162"/>
                <a:gd name="T57" fmla="*/ 45 h 319"/>
                <a:gd name="T58" fmla="*/ 74 w 162"/>
                <a:gd name="T59" fmla="*/ 51 h 319"/>
                <a:gd name="T60" fmla="*/ 52 w 162"/>
                <a:gd name="T61" fmla="*/ 108 h 319"/>
                <a:gd name="T62" fmla="*/ 54 w 162"/>
                <a:gd name="T63" fmla="*/ 118 h 319"/>
                <a:gd name="T64" fmla="*/ 35 w 162"/>
                <a:gd name="T65" fmla="*/ 168 h 319"/>
                <a:gd name="T66" fmla="*/ 35 w 162"/>
                <a:gd name="T67" fmla="*/ 256 h 319"/>
                <a:gd name="T68" fmla="*/ 39 w 162"/>
                <a:gd name="T69" fmla="*/ 257 h 319"/>
                <a:gd name="T70" fmla="*/ 45 w 162"/>
                <a:gd name="T71" fmla="*/ 268 h 319"/>
                <a:gd name="T72" fmla="*/ 58 w 162"/>
                <a:gd name="T73" fmla="*/ 264 h 319"/>
                <a:gd name="T74" fmla="*/ 64 w 162"/>
                <a:gd name="T75" fmla="*/ 278 h 319"/>
                <a:gd name="T76" fmla="*/ 63 w 162"/>
                <a:gd name="T77" fmla="*/ 281 h 319"/>
                <a:gd name="T78" fmla="*/ 35 w 162"/>
                <a:gd name="T79" fmla="*/ 300 h 319"/>
                <a:gd name="T80" fmla="*/ 35 w 162"/>
                <a:gd name="T81" fmla="*/ 306 h 319"/>
                <a:gd name="T82" fmla="*/ 66 w 162"/>
                <a:gd name="T83" fmla="*/ 284 h 319"/>
                <a:gd name="T84" fmla="*/ 121 w 162"/>
                <a:gd name="T85" fmla="*/ 1 h 319"/>
                <a:gd name="T86" fmla="*/ 121 w 162"/>
                <a:gd name="T87" fmla="*/ 58 h 319"/>
                <a:gd name="T88" fmla="*/ 88 w 162"/>
                <a:gd name="T89" fmla="*/ 36 h 319"/>
                <a:gd name="T90" fmla="*/ 94 w 162"/>
                <a:gd name="T91" fmla="*/ 22 h 319"/>
                <a:gd name="T92" fmla="*/ 121 w 162"/>
                <a:gd name="T93" fmla="*/ 1 h 319"/>
                <a:gd name="T94" fmla="*/ 35 w 162"/>
                <a:gd name="T95" fmla="*/ 168 h 319"/>
                <a:gd name="T96" fmla="*/ 0 w 162"/>
                <a:gd name="T97" fmla="*/ 258 h 319"/>
                <a:gd name="T98" fmla="*/ 15 w 162"/>
                <a:gd name="T99" fmla="*/ 319 h 319"/>
                <a:gd name="T100" fmla="*/ 35 w 162"/>
                <a:gd name="T101" fmla="*/ 306 h 319"/>
                <a:gd name="T102" fmla="*/ 35 w 162"/>
                <a:gd name="T103" fmla="*/ 300 h 319"/>
                <a:gd name="T104" fmla="*/ 33 w 162"/>
                <a:gd name="T105" fmla="*/ 301 h 319"/>
                <a:gd name="T106" fmla="*/ 13 w 162"/>
                <a:gd name="T107" fmla="*/ 294 h 319"/>
                <a:gd name="T108" fmla="*/ 5 w 162"/>
                <a:gd name="T109" fmla="*/ 259 h 319"/>
                <a:gd name="T110" fmla="*/ 5 w 162"/>
                <a:gd name="T111" fmla="*/ 259 h 319"/>
                <a:gd name="T112" fmla="*/ 6 w 162"/>
                <a:gd name="T113" fmla="*/ 256 h 319"/>
                <a:gd name="T114" fmla="*/ 19 w 162"/>
                <a:gd name="T115" fmla="*/ 250 h 319"/>
                <a:gd name="T116" fmla="*/ 26 w 162"/>
                <a:gd name="T117" fmla="*/ 261 h 319"/>
                <a:gd name="T118" fmla="*/ 35 w 162"/>
                <a:gd name="T119" fmla="*/ 256 h 319"/>
                <a:gd name="T120" fmla="*/ 35 w 162"/>
                <a:gd name="T121" fmla="*/ 168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2" h="319">
                  <a:moveTo>
                    <a:pt x="121" y="144"/>
                  </a:moveTo>
                  <a:cubicBezTo>
                    <a:pt x="124" y="143"/>
                    <a:pt x="127" y="141"/>
                    <a:pt x="128" y="138"/>
                  </a:cubicBezTo>
                  <a:cubicBezTo>
                    <a:pt x="150" y="80"/>
                    <a:pt x="150" y="80"/>
                    <a:pt x="150" y="80"/>
                  </a:cubicBezTo>
                  <a:cubicBezTo>
                    <a:pt x="152" y="76"/>
                    <a:pt x="150" y="71"/>
                    <a:pt x="147" y="69"/>
                  </a:cubicBezTo>
                  <a:cubicBezTo>
                    <a:pt x="156" y="46"/>
                    <a:pt x="156" y="46"/>
                    <a:pt x="156" y="46"/>
                  </a:cubicBezTo>
                  <a:cubicBezTo>
                    <a:pt x="162" y="29"/>
                    <a:pt x="154" y="9"/>
                    <a:pt x="137" y="3"/>
                  </a:cubicBezTo>
                  <a:cubicBezTo>
                    <a:pt x="132" y="1"/>
                    <a:pt x="126" y="0"/>
                    <a:pt x="121" y="1"/>
                  </a:cubicBezTo>
                  <a:cubicBezTo>
                    <a:pt x="121" y="58"/>
                    <a:pt x="121" y="58"/>
                    <a:pt x="121" y="58"/>
                  </a:cubicBezTo>
                  <a:cubicBezTo>
                    <a:pt x="126" y="61"/>
                    <a:pt x="126" y="61"/>
                    <a:pt x="126" y="61"/>
                  </a:cubicBezTo>
                  <a:cubicBezTo>
                    <a:pt x="121" y="59"/>
                    <a:pt x="121" y="59"/>
                    <a:pt x="121" y="59"/>
                  </a:cubicBezTo>
                  <a:cubicBezTo>
                    <a:pt x="121" y="85"/>
                    <a:pt x="121" y="85"/>
                    <a:pt x="121" y="85"/>
                  </a:cubicBezTo>
                  <a:cubicBezTo>
                    <a:pt x="125" y="75"/>
                    <a:pt x="125" y="75"/>
                    <a:pt x="125" y="75"/>
                  </a:cubicBezTo>
                  <a:cubicBezTo>
                    <a:pt x="126" y="72"/>
                    <a:pt x="126" y="68"/>
                    <a:pt x="123" y="66"/>
                  </a:cubicBezTo>
                  <a:cubicBezTo>
                    <a:pt x="139" y="72"/>
                    <a:pt x="139" y="72"/>
                    <a:pt x="139" y="72"/>
                  </a:cubicBezTo>
                  <a:cubicBezTo>
                    <a:pt x="143" y="73"/>
                    <a:pt x="146" y="78"/>
                    <a:pt x="144" y="83"/>
                  </a:cubicBezTo>
                  <a:cubicBezTo>
                    <a:pt x="125" y="132"/>
                    <a:pt x="125" y="132"/>
                    <a:pt x="125" y="132"/>
                  </a:cubicBezTo>
                  <a:cubicBezTo>
                    <a:pt x="124" y="134"/>
                    <a:pt x="123" y="135"/>
                    <a:pt x="121" y="136"/>
                  </a:cubicBezTo>
                  <a:lnTo>
                    <a:pt x="121" y="144"/>
                  </a:lnTo>
                  <a:close/>
                  <a:moveTo>
                    <a:pt x="66" y="284"/>
                  </a:moveTo>
                  <a:cubicBezTo>
                    <a:pt x="121" y="144"/>
                    <a:pt x="121" y="144"/>
                    <a:pt x="121" y="144"/>
                  </a:cubicBezTo>
                  <a:cubicBezTo>
                    <a:pt x="121" y="144"/>
                    <a:pt x="121" y="144"/>
                    <a:pt x="121" y="144"/>
                  </a:cubicBezTo>
                  <a:cubicBezTo>
                    <a:pt x="121" y="136"/>
                    <a:pt x="121" y="136"/>
                    <a:pt x="121" y="136"/>
                  </a:cubicBezTo>
                  <a:cubicBezTo>
                    <a:pt x="119" y="137"/>
                    <a:pt x="117" y="137"/>
                    <a:pt x="114" y="137"/>
                  </a:cubicBezTo>
                  <a:cubicBezTo>
                    <a:pt x="98" y="130"/>
                    <a:pt x="98" y="130"/>
                    <a:pt x="98" y="130"/>
                  </a:cubicBezTo>
                  <a:cubicBezTo>
                    <a:pt x="98" y="130"/>
                    <a:pt x="98" y="130"/>
                    <a:pt x="98" y="130"/>
                  </a:cubicBezTo>
                  <a:cubicBezTo>
                    <a:pt x="102" y="130"/>
                    <a:pt x="105" y="128"/>
                    <a:pt x="106" y="125"/>
                  </a:cubicBezTo>
                  <a:cubicBezTo>
                    <a:pt x="121" y="85"/>
                    <a:pt x="121" y="85"/>
                    <a:pt x="121" y="85"/>
                  </a:cubicBezTo>
                  <a:cubicBezTo>
                    <a:pt x="121" y="59"/>
                    <a:pt x="121" y="59"/>
                    <a:pt x="121" y="59"/>
                  </a:cubicBezTo>
                  <a:cubicBezTo>
                    <a:pt x="85" y="45"/>
                    <a:pt x="85" y="45"/>
                    <a:pt x="85" y="45"/>
                  </a:cubicBezTo>
                  <a:cubicBezTo>
                    <a:pt x="80" y="44"/>
                    <a:pt x="76" y="47"/>
                    <a:pt x="74" y="51"/>
                  </a:cubicBezTo>
                  <a:cubicBezTo>
                    <a:pt x="52" y="108"/>
                    <a:pt x="52" y="108"/>
                    <a:pt x="52" y="108"/>
                  </a:cubicBezTo>
                  <a:cubicBezTo>
                    <a:pt x="51" y="112"/>
                    <a:pt x="52" y="115"/>
                    <a:pt x="54" y="118"/>
                  </a:cubicBezTo>
                  <a:cubicBezTo>
                    <a:pt x="35" y="168"/>
                    <a:pt x="35" y="168"/>
                    <a:pt x="35" y="168"/>
                  </a:cubicBezTo>
                  <a:cubicBezTo>
                    <a:pt x="35" y="256"/>
                    <a:pt x="35" y="256"/>
                    <a:pt x="35" y="256"/>
                  </a:cubicBezTo>
                  <a:cubicBezTo>
                    <a:pt x="36" y="256"/>
                    <a:pt x="37" y="257"/>
                    <a:pt x="39" y="257"/>
                  </a:cubicBezTo>
                  <a:cubicBezTo>
                    <a:pt x="43" y="259"/>
                    <a:pt x="46" y="264"/>
                    <a:pt x="45" y="268"/>
                  </a:cubicBezTo>
                  <a:cubicBezTo>
                    <a:pt x="48" y="264"/>
                    <a:pt x="53" y="263"/>
                    <a:pt x="58" y="264"/>
                  </a:cubicBezTo>
                  <a:cubicBezTo>
                    <a:pt x="63" y="267"/>
                    <a:pt x="66" y="273"/>
                    <a:pt x="64" y="278"/>
                  </a:cubicBezTo>
                  <a:cubicBezTo>
                    <a:pt x="63" y="281"/>
                    <a:pt x="63" y="281"/>
                    <a:pt x="63" y="281"/>
                  </a:cubicBezTo>
                  <a:cubicBezTo>
                    <a:pt x="35" y="300"/>
                    <a:pt x="35" y="300"/>
                    <a:pt x="35" y="300"/>
                  </a:cubicBezTo>
                  <a:cubicBezTo>
                    <a:pt x="35" y="306"/>
                    <a:pt x="35" y="306"/>
                    <a:pt x="35" y="306"/>
                  </a:cubicBezTo>
                  <a:cubicBezTo>
                    <a:pt x="66" y="284"/>
                    <a:pt x="66" y="284"/>
                    <a:pt x="66" y="284"/>
                  </a:cubicBezTo>
                  <a:close/>
                  <a:moveTo>
                    <a:pt x="121" y="1"/>
                  </a:moveTo>
                  <a:cubicBezTo>
                    <a:pt x="121" y="58"/>
                    <a:pt x="121" y="58"/>
                    <a:pt x="121" y="58"/>
                  </a:cubicBezTo>
                  <a:cubicBezTo>
                    <a:pt x="88" y="36"/>
                    <a:pt x="88" y="36"/>
                    <a:pt x="88" y="36"/>
                  </a:cubicBezTo>
                  <a:cubicBezTo>
                    <a:pt x="94" y="22"/>
                    <a:pt x="94" y="22"/>
                    <a:pt x="94" y="22"/>
                  </a:cubicBezTo>
                  <a:cubicBezTo>
                    <a:pt x="98" y="10"/>
                    <a:pt x="109" y="2"/>
                    <a:pt x="121" y="1"/>
                  </a:cubicBezTo>
                  <a:close/>
                  <a:moveTo>
                    <a:pt x="35" y="168"/>
                  </a:moveTo>
                  <a:cubicBezTo>
                    <a:pt x="0" y="258"/>
                    <a:pt x="0" y="258"/>
                    <a:pt x="0" y="258"/>
                  </a:cubicBezTo>
                  <a:cubicBezTo>
                    <a:pt x="15" y="319"/>
                    <a:pt x="15" y="319"/>
                    <a:pt x="15" y="319"/>
                  </a:cubicBezTo>
                  <a:cubicBezTo>
                    <a:pt x="35" y="306"/>
                    <a:pt x="35" y="306"/>
                    <a:pt x="35" y="306"/>
                  </a:cubicBezTo>
                  <a:cubicBezTo>
                    <a:pt x="35" y="300"/>
                    <a:pt x="35" y="300"/>
                    <a:pt x="35" y="300"/>
                  </a:cubicBezTo>
                  <a:cubicBezTo>
                    <a:pt x="33" y="301"/>
                    <a:pt x="33" y="301"/>
                    <a:pt x="33" y="301"/>
                  </a:cubicBezTo>
                  <a:cubicBezTo>
                    <a:pt x="13" y="294"/>
                    <a:pt x="13" y="294"/>
                    <a:pt x="13" y="294"/>
                  </a:cubicBezTo>
                  <a:cubicBezTo>
                    <a:pt x="5" y="259"/>
                    <a:pt x="5" y="259"/>
                    <a:pt x="5" y="259"/>
                  </a:cubicBezTo>
                  <a:cubicBezTo>
                    <a:pt x="5" y="259"/>
                    <a:pt x="5" y="259"/>
                    <a:pt x="5" y="259"/>
                  </a:cubicBezTo>
                  <a:cubicBezTo>
                    <a:pt x="6" y="256"/>
                    <a:pt x="6" y="256"/>
                    <a:pt x="6" y="256"/>
                  </a:cubicBezTo>
                  <a:cubicBezTo>
                    <a:pt x="8" y="250"/>
                    <a:pt x="14" y="248"/>
                    <a:pt x="19" y="250"/>
                  </a:cubicBezTo>
                  <a:cubicBezTo>
                    <a:pt x="24" y="251"/>
                    <a:pt x="27" y="256"/>
                    <a:pt x="26" y="261"/>
                  </a:cubicBezTo>
                  <a:cubicBezTo>
                    <a:pt x="28" y="258"/>
                    <a:pt x="31" y="256"/>
                    <a:pt x="35" y="256"/>
                  </a:cubicBezTo>
                  <a:lnTo>
                    <a:pt x="35" y="168"/>
                  </a:lnTo>
                  <a:close/>
                </a:path>
              </a:pathLst>
            </a:custGeom>
            <a:grpFill/>
            <a:ln>
              <a:noFill/>
            </a:ln>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sp>
          <p:nvSpPr>
            <p:cNvPr id="40" name="Freeform 48"/>
            <p:cNvSpPr>
              <a:spLocks noEditPoints="1"/>
            </p:cNvSpPr>
            <p:nvPr/>
          </p:nvSpPr>
          <p:spPr bwMode="auto">
            <a:xfrm>
              <a:off x="6255361" y="3578032"/>
              <a:ext cx="579438" cy="579438"/>
            </a:xfrm>
            <a:custGeom>
              <a:avLst/>
              <a:gdLst>
                <a:gd name="T0" fmla="*/ 133 w 266"/>
                <a:gd name="T1" fmla="*/ 0 h 266"/>
                <a:gd name="T2" fmla="*/ 133 w 266"/>
                <a:gd name="T3" fmla="*/ 0 h 266"/>
                <a:gd name="T4" fmla="*/ 133 w 266"/>
                <a:gd name="T5" fmla="*/ 35 h 266"/>
                <a:gd name="T6" fmla="*/ 150 w 266"/>
                <a:gd name="T7" fmla="*/ 24 h 266"/>
                <a:gd name="T8" fmla="*/ 242 w 266"/>
                <a:gd name="T9" fmla="*/ 117 h 266"/>
                <a:gd name="T10" fmla="*/ 231 w 266"/>
                <a:gd name="T11" fmla="*/ 133 h 266"/>
                <a:gd name="T12" fmla="*/ 242 w 266"/>
                <a:gd name="T13" fmla="*/ 149 h 266"/>
                <a:gd name="T14" fmla="*/ 150 w 266"/>
                <a:gd name="T15" fmla="*/ 242 h 266"/>
                <a:gd name="T16" fmla="*/ 150 w 266"/>
                <a:gd name="T17" fmla="*/ 242 h 266"/>
                <a:gd name="T18" fmla="*/ 133 w 266"/>
                <a:gd name="T19" fmla="*/ 231 h 266"/>
                <a:gd name="T20" fmla="*/ 133 w 266"/>
                <a:gd name="T21" fmla="*/ 266 h 266"/>
                <a:gd name="T22" fmla="*/ 133 w 266"/>
                <a:gd name="T23" fmla="*/ 266 h 266"/>
                <a:gd name="T24" fmla="*/ 266 w 266"/>
                <a:gd name="T25" fmla="*/ 133 h 266"/>
                <a:gd name="T26" fmla="*/ 133 w 266"/>
                <a:gd name="T27" fmla="*/ 0 h 266"/>
                <a:gd name="T28" fmla="*/ 133 w 266"/>
                <a:gd name="T29" fmla="*/ 0 h 266"/>
                <a:gd name="T30" fmla="*/ 133 w 266"/>
                <a:gd name="T31" fmla="*/ 0 h 266"/>
                <a:gd name="T32" fmla="*/ 0 w 266"/>
                <a:gd name="T33" fmla="*/ 133 h 266"/>
                <a:gd name="T34" fmla="*/ 133 w 266"/>
                <a:gd name="T35" fmla="*/ 266 h 266"/>
                <a:gd name="T36" fmla="*/ 133 w 266"/>
                <a:gd name="T37" fmla="*/ 266 h 266"/>
                <a:gd name="T38" fmla="*/ 133 w 266"/>
                <a:gd name="T39" fmla="*/ 231 h 266"/>
                <a:gd name="T40" fmla="*/ 133 w 266"/>
                <a:gd name="T41" fmla="*/ 231 h 266"/>
                <a:gd name="T42" fmla="*/ 117 w 266"/>
                <a:gd name="T43" fmla="*/ 242 h 266"/>
                <a:gd name="T44" fmla="*/ 24 w 266"/>
                <a:gd name="T45" fmla="*/ 149 h 266"/>
                <a:gd name="T46" fmla="*/ 35 w 266"/>
                <a:gd name="T47" fmla="*/ 133 h 266"/>
                <a:gd name="T48" fmla="*/ 24 w 266"/>
                <a:gd name="T49" fmla="*/ 117 h 266"/>
                <a:gd name="T50" fmla="*/ 117 w 266"/>
                <a:gd name="T51" fmla="*/ 24 h 266"/>
                <a:gd name="T52" fmla="*/ 133 w 266"/>
                <a:gd name="T53" fmla="*/ 35 h 266"/>
                <a:gd name="T54" fmla="*/ 133 w 266"/>
                <a:gd name="T55" fmla="*/ 35 h 266"/>
                <a:gd name="T56" fmla="*/ 133 w 266"/>
                <a:gd name="T57"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6" h="266">
                  <a:moveTo>
                    <a:pt x="133" y="0"/>
                  </a:moveTo>
                  <a:cubicBezTo>
                    <a:pt x="133" y="0"/>
                    <a:pt x="133" y="0"/>
                    <a:pt x="133" y="0"/>
                  </a:cubicBezTo>
                  <a:cubicBezTo>
                    <a:pt x="133" y="35"/>
                    <a:pt x="133" y="35"/>
                    <a:pt x="133" y="35"/>
                  </a:cubicBezTo>
                  <a:cubicBezTo>
                    <a:pt x="141" y="35"/>
                    <a:pt x="147" y="30"/>
                    <a:pt x="150" y="24"/>
                  </a:cubicBezTo>
                  <a:cubicBezTo>
                    <a:pt x="197" y="31"/>
                    <a:pt x="235" y="69"/>
                    <a:pt x="242" y="117"/>
                  </a:cubicBezTo>
                  <a:cubicBezTo>
                    <a:pt x="236" y="119"/>
                    <a:pt x="231" y="125"/>
                    <a:pt x="231" y="133"/>
                  </a:cubicBezTo>
                  <a:cubicBezTo>
                    <a:pt x="231" y="140"/>
                    <a:pt x="236" y="147"/>
                    <a:pt x="242" y="149"/>
                  </a:cubicBezTo>
                  <a:cubicBezTo>
                    <a:pt x="235" y="197"/>
                    <a:pt x="197" y="235"/>
                    <a:pt x="150" y="242"/>
                  </a:cubicBezTo>
                  <a:cubicBezTo>
                    <a:pt x="150" y="242"/>
                    <a:pt x="150" y="242"/>
                    <a:pt x="150" y="242"/>
                  </a:cubicBezTo>
                  <a:cubicBezTo>
                    <a:pt x="147" y="236"/>
                    <a:pt x="141" y="231"/>
                    <a:pt x="133" y="231"/>
                  </a:cubicBezTo>
                  <a:cubicBezTo>
                    <a:pt x="133" y="266"/>
                    <a:pt x="133" y="266"/>
                    <a:pt x="133" y="266"/>
                  </a:cubicBezTo>
                  <a:cubicBezTo>
                    <a:pt x="133" y="266"/>
                    <a:pt x="133" y="266"/>
                    <a:pt x="133" y="266"/>
                  </a:cubicBezTo>
                  <a:cubicBezTo>
                    <a:pt x="207" y="266"/>
                    <a:pt x="266" y="206"/>
                    <a:pt x="266" y="133"/>
                  </a:cubicBezTo>
                  <a:cubicBezTo>
                    <a:pt x="266" y="59"/>
                    <a:pt x="207" y="0"/>
                    <a:pt x="133" y="0"/>
                  </a:cubicBezTo>
                  <a:close/>
                  <a:moveTo>
                    <a:pt x="133" y="0"/>
                  </a:moveTo>
                  <a:cubicBezTo>
                    <a:pt x="133" y="0"/>
                    <a:pt x="133" y="0"/>
                    <a:pt x="133" y="0"/>
                  </a:cubicBezTo>
                  <a:cubicBezTo>
                    <a:pt x="60" y="0"/>
                    <a:pt x="0" y="59"/>
                    <a:pt x="0" y="133"/>
                  </a:cubicBezTo>
                  <a:cubicBezTo>
                    <a:pt x="0" y="206"/>
                    <a:pt x="60" y="266"/>
                    <a:pt x="133" y="266"/>
                  </a:cubicBezTo>
                  <a:cubicBezTo>
                    <a:pt x="133" y="266"/>
                    <a:pt x="133" y="266"/>
                    <a:pt x="133" y="266"/>
                  </a:cubicBezTo>
                  <a:cubicBezTo>
                    <a:pt x="133" y="231"/>
                    <a:pt x="133" y="231"/>
                    <a:pt x="133" y="231"/>
                  </a:cubicBezTo>
                  <a:cubicBezTo>
                    <a:pt x="133" y="231"/>
                    <a:pt x="133" y="231"/>
                    <a:pt x="133" y="231"/>
                  </a:cubicBezTo>
                  <a:cubicBezTo>
                    <a:pt x="126" y="231"/>
                    <a:pt x="120" y="236"/>
                    <a:pt x="117" y="242"/>
                  </a:cubicBezTo>
                  <a:cubicBezTo>
                    <a:pt x="69" y="235"/>
                    <a:pt x="31" y="197"/>
                    <a:pt x="24" y="149"/>
                  </a:cubicBezTo>
                  <a:cubicBezTo>
                    <a:pt x="31" y="147"/>
                    <a:pt x="35" y="140"/>
                    <a:pt x="35" y="133"/>
                  </a:cubicBezTo>
                  <a:cubicBezTo>
                    <a:pt x="35" y="125"/>
                    <a:pt x="31" y="119"/>
                    <a:pt x="24" y="117"/>
                  </a:cubicBezTo>
                  <a:cubicBezTo>
                    <a:pt x="31" y="69"/>
                    <a:pt x="69" y="31"/>
                    <a:pt x="117" y="24"/>
                  </a:cubicBezTo>
                  <a:cubicBezTo>
                    <a:pt x="120" y="30"/>
                    <a:pt x="126" y="35"/>
                    <a:pt x="133" y="35"/>
                  </a:cubicBezTo>
                  <a:cubicBezTo>
                    <a:pt x="133" y="35"/>
                    <a:pt x="133" y="35"/>
                    <a:pt x="133" y="35"/>
                  </a:cubicBezTo>
                  <a:lnTo>
                    <a:pt x="13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sp>
          <p:nvSpPr>
            <p:cNvPr id="41" name="Freeform 49"/>
            <p:cNvSpPr>
              <a:spLocks/>
            </p:cNvSpPr>
            <p:nvPr/>
          </p:nvSpPr>
          <p:spPr bwMode="auto">
            <a:xfrm>
              <a:off x="6361724" y="3762182"/>
              <a:ext cx="288925" cy="152400"/>
            </a:xfrm>
            <a:custGeom>
              <a:avLst/>
              <a:gdLst>
                <a:gd name="T0" fmla="*/ 124 w 133"/>
                <a:gd name="T1" fmla="*/ 0 h 70"/>
                <a:gd name="T2" fmla="*/ 93 w 133"/>
                <a:gd name="T3" fmla="*/ 30 h 70"/>
                <a:gd name="T4" fmla="*/ 84 w 133"/>
                <a:gd name="T5" fmla="*/ 28 h 70"/>
                <a:gd name="T6" fmla="*/ 65 w 133"/>
                <a:gd name="T7" fmla="*/ 42 h 70"/>
                <a:gd name="T8" fmla="*/ 0 w 133"/>
                <a:gd name="T9" fmla="*/ 42 h 70"/>
                <a:gd name="T10" fmla="*/ 0 w 133"/>
                <a:gd name="T11" fmla="*/ 56 h 70"/>
                <a:gd name="T12" fmla="*/ 65 w 133"/>
                <a:gd name="T13" fmla="*/ 56 h 70"/>
                <a:gd name="T14" fmla="*/ 84 w 133"/>
                <a:gd name="T15" fmla="*/ 70 h 70"/>
                <a:gd name="T16" fmla="*/ 105 w 133"/>
                <a:gd name="T17" fmla="*/ 49 h 70"/>
                <a:gd name="T18" fmla="*/ 103 w 133"/>
                <a:gd name="T19" fmla="*/ 40 h 70"/>
                <a:gd name="T20" fmla="*/ 133 w 133"/>
                <a:gd name="T21" fmla="*/ 9 h 70"/>
                <a:gd name="T22" fmla="*/ 124 w 133"/>
                <a:gd name="T2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3" h="70">
                  <a:moveTo>
                    <a:pt x="124" y="0"/>
                  </a:moveTo>
                  <a:cubicBezTo>
                    <a:pt x="93" y="30"/>
                    <a:pt x="93" y="30"/>
                    <a:pt x="93" y="30"/>
                  </a:cubicBezTo>
                  <a:cubicBezTo>
                    <a:pt x="91" y="29"/>
                    <a:pt x="88" y="28"/>
                    <a:pt x="84" y="28"/>
                  </a:cubicBezTo>
                  <a:cubicBezTo>
                    <a:pt x="75" y="28"/>
                    <a:pt x="67" y="34"/>
                    <a:pt x="65" y="42"/>
                  </a:cubicBezTo>
                  <a:cubicBezTo>
                    <a:pt x="0" y="42"/>
                    <a:pt x="0" y="42"/>
                    <a:pt x="0" y="42"/>
                  </a:cubicBezTo>
                  <a:cubicBezTo>
                    <a:pt x="0" y="56"/>
                    <a:pt x="0" y="56"/>
                    <a:pt x="0" y="56"/>
                  </a:cubicBezTo>
                  <a:cubicBezTo>
                    <a:pt x="65" y="56"/>
                    <a:pt x="65" y="56"/>
                    <a:pt x="65" y="56"/>
                  </a:cubicBezTo>
                  <a:cubicBezTo>
                    <a:pt x="67" y="64"/>
                    <a:pt x="75" y="70"/>
                    <a:pt x="84" y="70"/>
                  </a:cubicBezTo>
                  <a:cubicBezTo>
                    <a:pt x="96" y="70"/>
                    <a:pt x="105" y="60"/>
                    <a:pt x="105" y="49"/>
                  </a:cubicBezTo>
                  <a:cubicBezTo>
                    <a:pt x="105" y="46"/>
                    <a:pt x="104" y="43"/>
                    <a:pt x="103" y="40"/>
                  </a:cubicBezTo>
                  <a:cubicBezTo>
                    <a:pt x="133" y="9"/>
                    <a:pt x="133" y="9"/>
                    <a:pt x="133" y="9"/>
                  </a:cubicBezTo>
                  <a:lnTo>
                    <a:pt x="1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grpSp>
          <p:nvGrpSpPr>
            <p:cNvPr id="42" name="Group 126"/>
            <p:cNvGrpSpPr/>
            <p:nvPr/>
          </p:nvGrpSpPr>
          <p:grpSpPr>
            <a:xfrm>
              <a:off x="6487136" y="4324157"/>
              <a:ext cx="454025" cy="431800"/>
              <a:chOff x="8505825" y="3605213"/>
              <a:chExt cx="454025" cy="431800"/>
            </a:xfrm>
            <a:grpFill/>
          </p:grpSpPr>
          <p:sp>
            <p:nvSpPr>
              <p:cNvPr id="90" name="Freeform 50"/>
              <p:cNvSpPr>
                <a:spLocks/>
              </p:cNvSpPr>
              <p:nvPr/>
            </p:nvSpPr>
            <p:spPr bwMode="auto">
              <a:xfrm>
                <a:off x="8505825" y="3694113"/>
                <a:ext cx="454025" cy="342900"/>
              </a:xfrm>
              <a:custGeom>
                <a:avLst/>
                <a:gdLst>
                  <a:gd name="T0" fmla="*/ 146 w 208"/>
                  <a:gd name="T1" fmla="*/ 0 h 157"/>
                  <a:gd name="T2" fmla="*/ 104 w 208"/>
                  <a:gd name="T3" fmla="*/ 15 h 157"/>
                  <a:gd name="T4" fmla="*/ 62 w 208"/>
                  <a:gd name="T5" fmla="*/ 0 h 157"/>
                  <a:gd name="T6" fmla="*/ 0 w 208"/>
                  <a:gd name="T7" fmla="*/ 60 h 157"/>
                  <a:gd name="T8" fmla="*/ 107 w 208"/>
                  <a:gd name="T9" fmla="*/ 157 h 157"/>
                  <a:gd name="T10" fmla="*/ 208 w 208"/>
                  <a:gd name="T11" fmla="*/ 60 h 157"/>
                  <a:gd name="T12" fmla="*/ 146 w 208"/>
                  <a:gd name="T13" fmla="*/ 0 h 157"/>
                </a:gdLst>
                <a:ahLst/>
                <a:cxnLst>
                  <a:cxn ang="0">
                    <a:pos x="T0" y="T1"/>
                  </a:cxn>
                  <a:cxn ang="0">
                    <a:pos x="T2" y="T3"/>
                  </a:cxn>
                  <a:cxn ang="0">
                    <a:pos x="T4" y="T5"/>
                  </a:cxn>
                  <a:cxn ang="0">
                    <a:pos x="T6" y="T7"/>
                  </a:cxn>
                  <a:cxn ang="0">
                    <a:pos x="T8" y="T9"/>
                  </a:cxn>
                  <a:cxn ang="0">
                    <a:pos x="T10" y="T11"/>
                  </a:cxn>
                  <a:cxn ang="0">
                    <a:pos x="T12" y="T13"/>
                  </a:cxn>
                </a:cxnLst>
                <a:rect l="0" t="0" r="r" b="b"/>
                <a:pathLst>
                  <a:path w="208" h="157">
                    <a:moveTo>
                      <a:pt x="146" y="0"/>
                    </a:moveTo>
                    <a:cubicBezTo>
                      <a:pt x="130" y="0"/>
                      <a:pt x="115" y="6"/>
                      <a:pt x="104" y="15"/>
                    </a:cubicBezTo>
                    <a:cubicBezTo>
                      <a:pt x="93" y="6"/>
                      <a:pt x="78" y="0"/>
                      <a:pt x="62" y="0"/>
                    </a:cubicBezTo>
                    <a:cubicBezTo>
                      <a:pt x="28" y="0"/>
                      <a:pt x="0" y="27"/>
                      <a:pt x="0" y="60"/>
                    </a:cubicBezTo>
                    <a:cubicBezTo>
                      <a:pt x="0" y="98"/>
                      <a:pt x="31" y="157"/>
                      <a:pt x="107" y="157"/>
                    </a:cubicBezTo>
                    <a:cubicBezTo>
                      <a:pt x="185" y="157"/>
                      <a:pt x="208" y="95"/>
                      <a:pt x="208" y="60"/>
                    </a:cubicBezTo>
                    <a:cubicBezTo>
                      <a:pt x="208" y="27"/>
                      <a:pt x="180" y="0"/>
                      <a:pt x="14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sp>
            <p:nvSpPr>
              <p:cNvPr id="91" name="Freeform 51"/>
              <p:cNvSpPr>
                <a:spLocks/>
              </p:cNvSpPr>
              <p:nvPr/>
            </p:nvSpPr>
            <p:spPr bwMode="auto">
              <a:xfrm>
                <a:off x="8709025" y="3605213"/>
                <a:ext cx="123825" cy="157163"/>
              </a:xfrm>
              <a:custGeom>
                <a:avLst/>
                <a:gdLst>
                  <a:gd name="T0" fmla="*/ 12 w 57"/>
                  <a:gd name="T1" fmla="*/ 72 h 72"/>
                  <a:gd name="T2" fmla="*/ 27 w 57"/>
                  <a:gd name="T3" fmla="*/ 0 h 72"/>
                  <a:gd name="T4" fmla="*/ 57 w 57"/>
                  <a:gd name="T5" fmla="*/ 6 h 72"/>
                  <a:gd name="T6" fmla="*/ 12 w 57"/>
                  <a:gd name="T7" fmla="*/ 72 h 72"/>
                </a:gdLst>
                <a:ahLst/>
                <a:cxnLst>
                  <a:cxn ang="0">
                    <a:pos x="T0" y="T1"/>
                  </a:cxn>
                  <a:cxn ang="0">
                    <a:pos x="T2" y="T3"/>
                  </a:cxn>
                  <a:cxn ang="0">
                    <a:pos x="T4" y="T5"/>
                  </a:cxn>
                  <a:cxn ang="0">
                    <a:pos x="T6" y="T7"/>
                  </a:cxn>
                </a:cxnLst>
                <a:rect l="0" t="0" r="r" b="b"/>
                <a:pathLst>
                  <a:path w="57" h="72">
                    <a:moveTo>
                      <a:pt x="12" y="72"/>
                    </a:moveTo>
                    <a:cubicBezTo>
                      <a:pt x="0" y="48"/>
                      <a:pt x="7" y="20"/>
                      <a:pt x="27" y="0"/>
                    </a:cubicBezTo>
                    <a:cubicBezTo>
                      <a:pt x="57" y="6"/>
                      <a:pt x="57" y="6"/>
                      <a:pt x="57" y="6"/>
                    </a:cubicBezTo>
                    <a:cubicBezTo>
                      <a:pt x="29" y="21"/>
                      <a:pt x="12" y="37"/>
                      <a:pt x="12" y="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grpSp>
        <p:sp>
          <p:nvSpPr>
            <p:cNvPr id="43" name="Freeform 52"/>
            <p:cNvSpPr>
              <a:spLocks/>
            </p:cNvSpPr>
            <p:nvPr/>
          </p:nvSpPr>
          <p:spPr bwMode="auto">
            <a:xfrm>
              <a:off x="5086961" y="1753994"/>
              <a:ext cx="679450" cy="552450"/>
            </a:xfrm>
            <a:custGeom>
              <a:avLst/>
              <a:gdLst>
                <a:gd name="T0" fmla="*/ 312 w 312"/>
                <a:gd name="T1" fmla="*/ 86 h 253"/>
                <a:gd name="T2" fmla="*/ 305 w 312"/>
                <a:gd name="T3" fmla="*/ 75 h 253"/>
                <a:gd name="T4" fmla="*/ 79 w 312"/>
                <a:gd name="T5" fmla="*/ 226 h 253"/>
                <a:gd name="T6" fmla="*/ 28 w 312"/>
                <a:gd name="T7" fmla="*/ 214 h 253"/>
                <a:gd name="T8" fmla="*/ 35 w 312"/>
                <a:gd name="T9" fmla="*/ 162 h 253"/>
                <a:gd name="T10" fmla="*/ 262 w 312"/>
                <a:gd name="T11" fmla="*/ 11 h 253"/>
                <a:gd name="T12" fmla="*/ 254 w 312"/>
                <a:gd name="T13" fmla="*/ 0 h 253"/>
                <a:gd name="T14" fmla="*/ 26 w 312"/>
                <a:gd name="T15" fmla="*/ 153 h 253"/>
                <a:gd name="T16" fmla="*/ 15 w 312"/>
                <a:gd name="T17" fmla="*/ 222 h 253"/>
                <a:gd name="T18" fmla="*/ 83 w 312"/>
                <a:gd name="T19" fmla="*/ 239 h 253"/>
                <a:gd name="T20" fmla="*/ 312 w 312"/>
                <a:gd name="T21" fmla="*/ 86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2" h="253">
                  <a:moveTo>
                    <a:pt x="312" y="86"/>
                  </a:moveTo>
                  <a:cubicBezTo>
                    <a:pt x="305" y="75"/>
                    <a:pt x="305" y="75"/>
                    <a:pt x="305" y="75"/>
                  </a:cubicBezTo>
                  <a:cubicBezTo>
                    <a:pt x="79" y="226"/>
                    <a:pt x="79" y="226"/>
                    <a:pt x="79" y="226"/>
                  </a:cubicBezTo>
                  <a:cubicBezTo>
                    <a:pt x="63" y="237"/>
                    <a:pt x="40" y="231"/>
                    <a:pt x="28" y="214"/>
                  </a:cubicBezTo>
                  <a:cubicBezTo>
                    <a:pt x="16" y="196"/>
                    <a:pt x="19" y="173"/>
                    <a:pt x="35" y="162"/>
                  </a:cubicBezTo>
                  <a:cubicBezTo>
                    <a:pt x="262" y="11"/>
                    <a:pt x="262" y="11"/>
                    <a:pt x="262" y="11"/>
                  </a:cubicBezTo>
                  <a:cubicBezTo>
                    <a:pt x="254" y="0"/>
                    <a:pt x="254" y="0"/>
                    <a:pt x="254" y="0"/>
                  </a:cubicBezTo>
                  <a:cubicBezTo>
                    <a:pt x="26" y="153"/>
                    <a:pt x="26" y="153"/>
                    <a:pt x="26" y="153"/>
                  </a:cubicBezTo>
                  <a:cubicBezTo>
                    <a:pt x="4" y="167"/>
                    <a:pt x="0" y="198"/>
                    <a:pt x="15" y="222"/>
                  </a:cubicBezTo>
                  <a:cubicBezTo>
                    <a:pt x="31" y="246"/>
                    <a:pt x="62" y="253"/>
                    <a:pt x="83" y="239"/>
                  </a:cubicBezTo>
                  <a:lnTo>
                    <a:pt x="312"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sp>
          <p:nvSpPr>
            <p:cNvPr id="44" name="Freeform 53"/>
            <p:cNvSpPr>
              <a:spLocks/>
            </p:cNvSpPr>
            <p:nvPr/>
          </p:nvSpPr>
          <p:spPr bwMode="auto">
            <a:xfrm>
              <a:off x="5602899" y="1723832"/>
              <a:ext cx="187325" cy="257175"/>
            </a:xfrm>
            <a:custGeom>
              <a:avLst/>
              <a:gdLst>
                <a:gd name="T0" fmla="*/ 80 w 86"/>
                <a:gd name="T1" fmla="*/ 115 h 118"/>
                <a:gd name="T2" fmla="*/ 68 w 86"/>
                <a:gd name="T3" fmla="*/ 113 h 118"/>
                <a:gd name="T4" fmla="*/ 3 w 86"/>
                <a:gd name="T5" fmla="*/ 16 h 118"/>
                <a:gd name="T6" fmla="*/ 6 w 86"/>
                <a:gd name="T7" fmla="*/ 3 h 118"/>
                <a:gd name="T8" fmla="*/ 19 w 86"/>
                <a:gd name="T9" fmla="*/ 6 h 118"/>
                <a:gd name="T10" fmla="*/ 83 w 86"/>
                <a:gd name="T11" fmla="*/ 102 h 118"/>
                <a:gd name="T12" fmla="*/ 80 w 86"/>
                <a:gd name="T13" fmla="*/ 115 h 118"/>
              </a:gdLst>
              <a:ahLst/>
              <a:cxnLst>
                <a:cxn ang="0">
                  <a:pos x="T0" y="T1"/>
                </a:cxn>
                <a:cxn ang="0">
                  <a:pos x="T2" y="T3"/>
                </a:cxn>
                <a:cxn ang="0">
                  <a:pos x="T4" y="T5"/>
                </a:cxn>
                <a:cxn ang="0">
                  <a:pos x="T6" y="T7"/>
                </a:cxn>
                <a:cxn ang="0">
                  <a:pos x="T8" y="T9"/>
                </a:cxn>
                <a:cxn ang="0">
                  <a:pos x="T10" y="T11"/>
                </a:cxn>
                <a:cxn ang="0">
                  <a:pos x="T12" y="T13"/>
                </a:cxn>
              </a:cxnLst>
              <a:rect l="0" t="0" r="r" b="b"/>
              <a:pathLst>
                <a:path w="86" h="118">
                  <a:moveTo>
                    <a:pt x="80" y="115"/>
                  </a:moveTo>
                  <a:cubicBezTo>
                    <a:pt x="76" y="118"/>
                    <a:pt x="70" y="117"/>
                    <a:pt x="68" y="113"/>
                  </a:cubicBezTo>
                  <a:cubicBezTo>
                    <a:pt x="3" y="16"/>
                    <a:pt x="3" y="16"/>
                    <a:pt x="3" y="16"/>
                  </a:cubicBezTo>
                  <a:cubicBezTo>
                    <a:pt x="0" y="12"/>
                    <a:pt x="1" y="6"/>
                    <a:pt x="6" y="3"/>
                  </a:cubicBezTo>
                  <a:cubicBezTo>
                    <a:pt x="10" y="0"/>
                    <a:pt x="16" y="2"/>
                    <a:pt x="19" y="6"/>
                  </a:cubicBezTo>
                  <a:cubicBezTo>
                    <a:pt x="83" y="102"/>
                    <a:pt x="83" y="102"/>
                    <a:pt x="83" y="102"/>
                  </a:cubicBezTo>
                  <a:cubicBezTo>
                    <a:pt x="86" y="107"/>
                    <a:pt x="85" y="112"/>
                    <a:pt x="80" y="1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sp>
          <p:nvSpPr>
            <p:cNvPr id="45" name="Freeform 54"/>
            <p:cNvSpPr>
              <a:spLocks/>
            </p:cNvSpPr>
            <p:nvPr/>
          </p:nvSpPr>
          <p:spPr bwMode="auto">
            <a:xfrm>
              <a:off x="5175861" y="1900044"/>
              <a:ext cx="514350" cy="336550"/>
            </a:xfrm>
            <a:custGeom>
              <a:avLst/>
              <a:gdLst>
                <a:gd name="T0" fmla="*/ 236 w 236"/>
                <a:gd name="T1" fmla="*/ 13 h 154"/>
                <a:gd name="T2" fmla="*/ 227 w 236"/>
                <a:gd name="T3" fmla="*/ 0 h 154"/>
                <a:gd name="T4" fmla="*/ 25 w 236"/>
                <a:gd name="T5" fmla="*/ 135 h 154"/>
                <a:gd name="T6" fmla="*/ 0 w 236"/>
                <a:gd name="T7" fmla="*/ 136 h 154"/>
                <a:gd name="T8" fmla="*/ 1 w 236"/>
                <a:gd name="T9" fmla="*/ 138 h 154"/>
                <a:gd name="T10" fmla="*/ 36 w 236"/>
                <a:gd name="T11" fmla="*/ 146 h 154"/>
                <a:gd name="T12" fmla="*/ 236 w 236"/>
                <a:gd name="T13" fmla="*/ 13 h 154"/>
              </a:gdLst>
              <a:ahLst/>
              <a:cxnLst>
                <a:cxn ang="0">
                  <a:pos x="T0" y="T1"/>
                </a:cxn>
                <a:cxn ang="0">
                  <a:pos x="T2" y="T3"/>
                </a:cxn>
                <a:cxn ang="0">
                  <a:pos x="T4" y="T5"/>
                </a:cxn>
                <a:cxn ang="0">
                  <a:pos x="T6" y="T7"/>
                </a:cxn>
                <a:cxn ang="0">
                  <a:pos x="T8" y="T9"/>
                </a:cxn>
                <a:cxn ang="0">
                  <a:pos x="T10" y="T11"/>
                </a:cxn>
                <a:cxn ang="0">
                  <a:pos x="T12" y="T13"/>
                </a:cxn>
              </a:cxnLst>
              <a:rect l="0" t="0" r="r" b="b"/>
              <a:pathLst>
                <a:path w="236" h="154">
                  <a:moveTo>
                    <a:pt x="236" y="13"/>
                  </a:moveTo>
                  <a:cubicBezTo>
                    <a:pt x="227" y="0"/>
                    <a:pt x="227" y="0"/>
                    <a:pt x="227" y="0"/>
                  </a:cubicBezTo>
                  <a:cubicBezTo>
                    <a:pt x="25" y="135"/>
                    <a:pt x="25" y="135"/>
                    <a:pt x="25" y="135"/>
                  </a:cubicBezTo>
                  <a:cubicBezTo>
                    <a:pt x="17" y="140"/>
                    <a:pt x="8" y="140"/>
                    <a:pt x="0" y="136"/>
                  </a:cubicBezTo>
                  <a:cubicBezTo>
                    <a:pt x="0" y="137"/>
                    <a:pt x="0" y="137"/>
                    <a:pt x="1" y="138"/>
                  </a:cubicBezTo>
                  <a:cubicBezTo>
                    <a:pt x="9" y="150"/>
                    <a:pt x="25" y="154"/>
                    <a:pt x="36" y="146"/>
                  </a:cubicBezTo>
                  <a:lnTo>
                    <a:pt x="236"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sp>
          <p:nvSpPr>
            <p:cNvPr id="46" name="Freeform 55"/>
            <p:cNvSpPr>
              <a:spLocks noEditPoints="1"/>
            </p:cNvSpPr>
            <p:nvPr/>
          </p:nvSpPr>
          <p:spPr bwMode="auto">
            <a:xfrm>
              <a:off x="4756761" y="2195319"/>
              <a:ext cx="296863" cy="520700"/>
            </a:xfrm>
            <a:custGeom>
              <a:avLst/>
              <a:gdLst>
                <a:gd name="T0" fmla="*/ 59 w 136"/>
                <a:gd name="T1" fmla="*/ 203 h 239"/>
                <a:gd name="T2" fmla="*/ 54 w 136"/>
                <a:gd name="T3" fmla="*/ 203 h 239"/>
                <a:gd name="T4" fmla="*/ 54 w 136"/>
                <a:gd name="T5" fmla="*/ 239 h 239"/>
                <a:gd name="T6" fmla="*/ 72 w 136"/>
                <a:gd name="T7" fmla="*/ 226 h 239"/>
                <a:gd name="T8" fmla="*/ 59 w 136"/>
                <a:gd name="T9" fmla="*/ 203 h 239"/>
                <a:gd name="T10" fmla="*/ 54 w 136"/>
                <a:gd name="T11" fmla="*/ 187 h 239"/>
                <a:gd name="T12" fmla="*/ 54 w 136"/>
                <a:gd name="T13" fmla="*/ 82 h 239"/>
                <a:gd name="T14" fmla="*/ 81 w 136"/>
                <a:gd name="T15" fmla="*/ 74 h 239"/>
                <a:gd name="T16" fmla="*/ 97 w 136"/>
                <a:gd name="T17" fmla="*/ 13 h 239"/>
                <a:gd name="T18" fmla="*/ 114 w 136"/>
                <a:gd name="T19" fmla="*/ 2 h 239"/>
                <a:gd name="T20" fmla="*/ 124 w 136"/>
                <a:gd name="T21" fmla="*/ 20 h 239"/>
                <a:gd name="T22" fmla="*/ 109 w 136"/>
                <a:gd name="T23" fmla="*/ 81 h 239"/>
                <a:gd name="T24" fmla="*/ 130 w 136"/>
                <a:gd name="T25" fmla="*/ 134 h 239"/>
                <a:gd name="T26" fmla="*/ 122 w 136"/>
                <a:gd name="T27" fmla="*/ 164 h 239"/>
                <a:gd name="T28" fmla="*/ 122 w 136"/>
                <a:gd name="T29" fmla="*/ 164 h 239"/>
                <a:gd name="T30" fmla="*/ 136 w 136"/>
                <a:gd name="T31" fmla="*/ 187 h 239"/>
                <a:gd name="T32" fmla="*/ 131 w 136"/>
                <a:gd name="T33" fmla="*/ 207 h 239"/>
                <a:gd name="T34" fmla="*/ 54 w 136"/>
                <a:gd name="T35" fmla="*/ 187 h 239"/>
                <a:gd name="T36" fmla="*/ 54 w 136"/>
                <a:gd name="T37" fmla="*/ 203 h 239"/>
                <a:gd name="T38" fmla="*/ 36 w 136"/>
                <a:gd name="T39" fmla="*/ 216 h 239"/>
                <a:gd name="T40" fmla="*/ 50 w 136"/>
                <a:gd name="T41" fmla="*/ 239 h 239"/>
                <a:gd name="T42" fmla="*/ 54 w 136"/>
                <a:gd name="T43" fmla="*/ 239 h 239"/>
                <a:gd name="T44" fmla="*/ 54 w 136"/>
                <a:gd name="T45" fmla="*/ 203 h 239"/>
                <a:gd name="T46" fmla="*/ 54 w 136"/>
                <a:gd name="T47" fmla="*/ 82 h 239"/>
                <a:gd name="T48" fmla="*/ 54 w 136"/>
                <a:gd name="T49" fmla="*/ 187 h 239"/>
                <a:gd name="T50" fmla="*/ 0 w 136"/>
                <a:gd name="T51" fmla="*/ 173 h 239"/>
                <a:gd name="T52" fmla="*/ 5 w 136"/>
                <a:gd name="T53" fmla="*/ 152 h 239"/>
                <a:gd name="T54" fmla="*/ 29 w 136"/>
                <a:gd name="T55" fmla="*/ 140 h 239"/>
                <a:gd name="T56" fmla="*/ 37 w 136"/>
                <a:gd name="T57" fmla="*/ 109 h 239"/>
                <a:gd name="T58" fmla="*/ 54 w 136"/>
                <a:gd name="T59" fmla="*/ 82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6" h="239">
                  <a:moveTo>
                    <a:pt x="59" y="203"/>
                  </a:moveTo>
                  <a:cubicBezTo>
                    <a:pt x="57" y="203"/>
                    <a:pt x="56" y="203"/>
                    <a:pt x="54" y="203"/>
                  </a:cubicBezTo>
                  <a:cubicBezTo>
                    <a:pt x="54" y="239"/>
                    <a:pt x="54" y="239"/>
                    <a:pt x="54" y="239"/>
                  </a:cubicBezTo>
                  <a:cubicBezTo>
                    <a:pt x="62" y="239"/>
                    <a:pt x="70" y="234"/>
                    <a:pt x="72" y="226"/>
                  </a:cubicBezTo>
                  <a:cubicBezTo>
                    <a:pt x="74" y="216"/>
                    <a:pt x="69" y="206"/>
                    <a:pt x="59" y="203"/>
                  </a:cubicBezTo>
                  <a:close/>
                  <a:moveTo>
                    <a:pt x="54" y="187"/>
                  </a:moveTo>
                  <a:cubicBezTo>
                    <a:pt x="54" y="82"/>
                    <a:pt x="54" y="82"/>
                    <a:pt x="54" y="82"/>
                  </a:cubicBezTo>
                  <a:cubicBezTo>
                    <a:pt x="62" y="76"/>
                    <a:pt x="71" y="74"/>
                    <a:pt x="81" y="74"/>
                  </a:cubicBezTo>
                  <a:cubicBezTo>
                    <a:pt x="97" y="13"/>
                    <a:pt x="97" y="13"/>
                    <a:pt x="97" y="13"/>
                  </a:cubicBezTo>
                  <a:cubicBezTo>
                    <a:pt x="99" y="5"/>
                    <a:pt x="107" y="0"/>
                    <a:pt x="114" y="2"/>
                  </a:cubicBezTo>
                  <a:cubicBezTo>
                    <a:pt x="122" y="4"/>
                    <a:pt x="126" y="12"/>
                    <a:pt x="124" y="20"/>
                  </a:cubicBezTo>
                  <a:cubicBezTo>
                    <a:pt x="109" y="81"/>
                    <a:pt x="109" y="81"/>
                    <a:pt x="109" y="81"/>
                  </a:cubicBezTo>
                  <a:cubicBezTo>
                    <a:pt x="125" y="90"/>
                    <a:pt x="136" y="109"/>
                    <a:pt x="130" y="134"/>
                  </a:cubicBezTo>
                  <a:cubicBezTo>
                    <a:pt x="130" y="134"/>
                    <a:pt x="125" y="154"/>
                    <a:pt x="122" y="164"/>
                  </a:cubicBezTo>
                  <a:cubicBezTo>
                    <a:pt x="122" y="164"/>
                    <a:pt x="122" y="164"/>
                    <a:pt x="122" y="164"/>
                  </a:cubicBezTo>
                  <a:cubicBezTo>
                    <a:pt x="118" y="178"/>
                    <a:pt x="136" y="187"/>
                    <a:pt x="136" y="187"/>
                  </a:cubicBezTo>
                  <a:cubicBezTo>
                    <a:pt x="131" y="207"/>
                    <a:pt x="131" y="207"/>
                    <a:pt x="131" y="207"/>
                  </a:cubicBezTo>
                  <a:lnTo>
                    <a:pt x="54" y="187"/>
                  </a:lnTo>
                  <a:close/>
                  <a:moveTo>
                    <a:pt x="54" y="203"/>
                  </a:moveTo>
                  <a:cubicBezTo>
                    <a:pt x="46" y="203"/>
                    <a:pt x="38" y="208"/>
                    <a:pt x="36" y="216"/>
                  </a:cubicBezTo>
                  <a:cubicBezTo>
                    <a:pt x="34" y="226"/>
                    <a:pt x="40" y="236"/>
                    <a:pt x="50" y="239"/>
                  </a:cubicBezTo>
                  <a:cubicBezTo>
                    <a:pt x="51" y="239"/>
                    <a:pt x="53" y="239"/>
                    <a:pt x="54" y="239"/>
                  </a:cubicBezTo>
                  <a:cubicBezTo>
                    <a:pt x="54" y="203"/>
                    <a:pt x="54" y="203"/>
                    <a:pt x="54" y="203"/>
                  </a:cubicBezTo>
                  <a:close/>
                  <a:moveTo>
                    <a:pt x="54" y="82"/>
                  </a:moveTo>
                  <a:cubicBezTo>
                    <a:pt x="54" y="187"/>
                    <a:pt x="54" y="187"/>
                    <a:pt x="54" y="187"/>
                  </a:cubicBezTo>
                  <a:cubicBezTo>
                    <a:pt x="0" y="173"/>
                    <a:pt x="0" y="173"/>
                    <a:pt x="0" y="173"/>
                  </a:cubicBezTo>
                  <a:cubicBezTo>
                    <a:pt x="5" y="152"/>
                    <a:pt x="5" y="152"/>
                    <a:pt x="5" y="152"/>
                  </a:cubicBezTo>
                  <a:cubicBezTo>
                    <a:pt x="5" y="152"/>
                    <a:pt x="25" y="154"/>
                    <a:pt x="29" y="140"/>
                  </a:cubicBezTo>
                  <a:cubicBezTo>
                    <a:pt x="32" y="128"/>
                    <a:pt x="37" y="109"/>
                    <a:pt x="37" y="109"/>
                  </a:cubicBezTo>
                  <a:cubicBezTo>
                    <a:pt x="40" y="97"/>
                    <a:pt x="46" y="88"/>
                    <a:pt x="54" y="82"/>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sp>
          <p:nvSpPr>
            <p:cNvPr id="47" name="Freeform 56"/>
            <p:cNvSpPr>
              <a:spLocks noEditPoints="1"/>
            </p:cNvSpPr>
            <p:nvPr/>
          </p:nvSpPr>
          <p:spPr bwMode="auto">
            <a:xfrm>
              <a:off x="4486886" y="3285932"/>
              <a:ext cx="555625" cy="604838"/>
            </a:xfrm>
            <a:custGeom>
              <a:avLst/>
              <a:gdLst>
                <a:gd name="T0" fmla="*/ 198 w 255"/>
                <a:gd name="T1" fmla="*/ 128 h 277"/>
                <a:gd name="T2" fmla="*/ 191 w 255"/>
                <a:gd name="T3" fmla="*/ 158 h 277"/>
                <a:gd name="T4" fmla="*/ 191 w 255"/>
                <a:gd name="T5" fmla="*/ 185 h 277"/>
                <a:gd name="T6" fmla="*/ 196 w 255"/>
                <a:gd name="T7" fmla="*/ 187 h 277"/>
                <a:gd name="T8" fmla="*/ 218 w 255"/>
                <a:gd name="T9" fmla="*/ 218 h 277"/>
                <a:gd name="T10" fmla="*/ 191 w 255"/>
                <a:gd name="T11" fmla="*/ 201 h 277"/>
                <a:gd name="T12" fmla="*/ 191 w 255"/>
                <a:gd name="T13" fmla="*/ 55 h 277"/>
                <a:gd name="T14" fmla="*/ 218 w 255"/>
                <a:gd name="T15" fmla="*/ 38 h 277"/>
                <a:gd name="T16" fmla="*/ 196 w 255"/>
                <a:gd name="T17" fmla="*/ 69 h 277"/>
                <a:gd name="T18" fmla="*/ 191 w 255"/>
                <a:gd name="T19" fmla="*/ 71 h 277"/>
                <a:gd name="T20" fmla="*/ 249 w 255"/>
                <a:gd name="T21" fmla="*/ 121 h 277"/>
                <a:gd name="T22" fmla="*/ 211 w 255"/>
                <a:gd name="T23" fmla="*/ 128 h 277"/>
                <a:gd name="T24" fmla="*/ 249 w 255"/>
                <a:gd name="T25" fmla="*/ 134 h 277"/>
                <a:gd name="T26" fmla="*/ 249 w 255"/>
                <a:gd name="T27" fmla="*/ 121 h 277"/>
                <a:gd name="T28" fmla="*/ 132 w 255"/>
                <a:gd name="T29" fmla="*/ 277 h 277"/>
                <a:gd name="T30" fmla="*/ 167 w 255"/>
                <a:gd name="T31" fmla="*/ 186 h 277"/>
                <a:gd name="T32" fmla="*/ 191 w 255"/>
                <a:gd name="T33" fmla="*/ 98 h 277"/>
                <a:gd name="T34" fmla="*/ 127 w 255"/>
                <a:gd name="T35" fmla="*/ 72 h 277"/>
                <a:gd name="T36" fmla="*/ 183 w 255"/>
                <a:gd name="T37" fmla="*/ 128 h 277"/>
                <a:gd name="T38" fmla="*/ 156 w 255"/>
                <a:gd name="T39" fmla="*/ 176 h 277"/>
                <a:gd name="T40" fmla="*/ 153 w 255"/>
                <a:gd name="T41" fmla="*/ 214 h 277"/>
                <a:gd name="T42" fmla="*/ 127 w 255"/>
                <a:gd name="T43" fmla="*/ 277 h 277"/>
                <a:gd name="T44" fmla="*/ 191 w 255"/>
                <a:gd name="T45" fmla="*/ 71 h 277"/>
                <a:gd name="T46" fmla="*/ 186 w 255"/>
                <a:gd name="T47" fmla="*/ 60 h 277"/>
                <a:gd name="T48" fmla="*/ 191 w 255"/>
                <a:gd name="T49" fmla="*/ 185 h 277"/>
                <a:gd name="T50" fmla="*/ 186 w 255"/>
                <a:gd name="T51" fmla="*/ 196 h 277"/>
                <a:gd name="T52" fmla="*/ 191 w 255"/>
                <a:gd name="T53" fmla="*/ 185 h 277"/>
                <a:gd name="T54" fmla="*/ 127 w 255"/>
                <a:gd name="T55" fmla="*/ 0 h 277"/>
                <a:gd name="T56" fmla="*/ 134 w 255"/>
                <a:gd name="T57" fmla="*/ 7 h 277"/>
                <a:gd name="T58" fmla="*/ 128 w 255"/>
                <a:gd name="T59" fmla="*/ 45 h 277"/>
                <a:gd name="T60" fmla="*/ 127 w 255"/>
                <a:gd name="T61" fmla="*/ 45 h 277"/>
                <a:gd name="T62" fmla="*/ 64 w 255"/>
                <a:gd name="T63" fmla="*/ 97 h 277"/>
                <a:gd name="T64" fmla="*/ 89 w 255"/>
                <a:gd name="T65" fmla="*/ 187 h 277"/>
                <a:gd name="T66" fmla="*/ 124 w 255"/>
                <a:gd name="T67" fmla="*/ 277 h 277"/>
                <a:gd name="T68" fmla="*/ 127 w 255"/>
                <a:gd name="T69" fmla="*/ 214 h 277"/>
                <a:gd name="T70" fmla="*/ 103 w 255"/>
                <a:gd name="T71" fmla="*/ 183 h 277"/>
                <a:gd name="T72" fmla="*/ 71 w 255"/>
                <a:gd name="T73" fmla="*/ 128 h 277"/>
                <a:gd name="T74" fmla="*/ 127 w 255"/>
                <a:gd name="T75" fmla="*/ 72 h 277"/>
                <a:gd name="T76" fmla="*/ 127 w 255"/>
                <a:gd name="T77" fmla="*/ 57 h 277"/>
                <a:gd name="T78" fmla="*/ 127 w 255"/>
                <a:gd name="T79" fmla="*/ 0 h 277"/>
                <a:gd name="T80" fmla="*/ 121 w 255"/>
                <a:gd name="T81" fmla="*/ 38 h 277"/>
                <a:gd name="T82" fmla="*/ 127 w 255"/>
                <a:gd name="T83" fmla="*/ 0 h 277"/>
                <a:gd name="T84" fmla="*/ 64 w 255"/>
                <a:gd name="T85" fmla="*/ 185 h 277"/>
                <a:gd name="T86" fmla="*/ 69 w 255"/>
                <a:gd name="T87" fmla="*/ 196 h 277"/>
                <a:gd name="T88" fmla="*/ 64 w 255"/>
                <a:gd name="T89" fmla="*/ 71 h 277"/>
                <a:gd name="T90" fmla="*/ 69 w 255"/>
                <a:gd name="T91" fmla="*/ 60 h 277"/>
                <a:gd name="T92" fmla="*/ 64 w 255"/>
                <a:gd name="T93" fmla="*/ 71 h 277"/>
                <a:gd name="T94" fmla="*/ 57 w 255"/>
                <a:gd name="T95" fmla="*/ 128 h 277"/>
                <a:gd name="T96" fmla="*/ 64 w 255"/>
                <a:gd name="T97" fmla="*/ 97 h 277"/>
                <a:gd name="T98" fmla="*/ 64 w 255"/>
                <a:gd name="T99" fmla="*/ 71 h 277"/>
                <a:gd name="T100" fmla="*/ 60 w 255"/>
                <a:gd name="T101" fmla="*/ 69 h 277"/>
                <a:gd name="T102" fmla="*/ 38 w 255"/>
                <a:gd name="T103" fmla="*/ 38 h 277"/>
                <a:gd name="T104" fmla="*/ 64 w 255"/>
                <a:gd name="T105" fmla="*/ 55 h 277"/>
                <a:gd name="T106" fmla="*/ 64 w 255"/>
                <a:gd name="T107" fmla="*/ 201 h 277"/>
                <a:gd name="T108" fmla="*/ 38 w 255"/>
                <a:gd name="T109" fmla="*/ 218 h 277"/>
                <a:gd name="T110" fmla="*/ 60 w 255"/>
                <a:gd name="T111" fmla="*/ 187 h 277"/>
                <a:gd name="T112" fmla="*/ 64 w 255"/>
                <a:gd name="T113" fmla="*/ 185 h 277"/>
                <a:gd name="T114" fmla="*/ 45 w 255"/>
                <a:gd name="T115" fmla="*/ 128 h 277"/>
                <a:gd name="T116" fmla="*/ 7 w 255"/>
                <a:gd name="T117" fmla="*/ 121 h 277"/>
                <a:gd name="T118" fmla="*/ 7 w 255"/>
                <a:gd name="T119" fmla="*/ 134 h 277"/>
                <a:gd name="T120" fmla="*/ 45 w 255"/>
                <a:gd name="T121" fmla="*/ 128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5" h="277">
                  <a:moveTo>
                    <a:pt x="191" y="158"/>
                  </a:moveTo>
                  <a:cubicBezTo>
                    <a:pt x="195" y="149"/>
                    <a:pt x="198" y="139"/>
                    <a:pt x="198" y="128"/>
                  </a:cubicBezTo>
                  <a:cubicBezTo>
                    <a:pt x="198" y="117"/>
                    <a:pt x="195" y="107"/>
                    <a:pt x="191" y="98"/>
                  </a:cubicBezTo>
                  <a:cubicBezTo>
                    <a:pt x="191" y="158"/>
                    <a:pt x="191" y="158"/>
                    <a:pt x="191" y="158"/>
                  </a:cubicBezTo>
                  <a:close/>
                  <a:moveTo>
                    <a:pt x="191" y="201"/>
                  </a:moveTo>
                  <a:cubicBezTo>
                    <a:pt x="191" y="185"/>
                    <a:pt x="191" y="185"/>
                    <a:pt x="191" y="185"/>
                  </a:cubicBezTo>
                  <a:cubicBezTo>
                    <a:pt x="193" y="185"/>
                    <a:pt x="194" y="185"/>
                    <a:pt x="196" y="187"/>
                  </a:cubicBezTo>
                  <a:cubicBezTo>
                    <a:pt x="196" y="187"/>
                    <a:pt x="196" y="187"/>
                    <a:pt x="196" y="187"/>
                  </a:cubicBezTo>
                  <a:cubicBezTo>
                    <a:pt x="218" y="209"/>
                    <a:pt x="218" y="209"/>
                    <a:pt x="218" y="209"/>
                  </a:cubicBezTo>
                  <a:cubicBezTo>
                    <a:pt x="220" y="211"/>
                    <a:pt x="220" y="216"/>
                    <a:pt x="218" y="218"/>
                  </a:cubicBezTo>
                  <a:cubicBezTo>
                    <a:pt x="215" y="221"/>
                    <a:pt x="211" y="221"/>
                    <a:pt x="209" y="218"/>
                  </a:cubicBezTo>
                  <a:cubicBezTo>
                    <a:pt x="191" y="201"/>
                    <a:pt x="191" y="201"/>
                    <a:pt x="191" y="201"/>
                  </a:cubicBezTo>
                  <a:close/>
                  <a:moveTo>
                    <a:pt x="191" y="71"/>
                  </a:moveTo>
                  <a:cubicBezTo>
                    <a:pt x="191" y="55"/>
                    <a:pt x="191" y="55"/>
                    <a:pt x="191" y="55"/>
                  </a:cubicBezTo>
                  <a:cubicBezTo>
                    <a:pt x="209" y="38"/>
                    <a:pt x="209" y="38"/>
                    <a:pt x="209" y="38"/>
                  </a:cubicBezTo>
                  <a:cubicBezTo>
                    <a:pt x="211" y="35"/>
                    <a:pt x="215" y="35"/>
                    <a:pt x="218" y="38"/>
                  </a:cubicBezTo>
                  <a:cubicBezTo>
                    <a:pt x="220" y="40"/>
                    <a:pt x="220" y="44"/>
                    <a:pt x="218" y="47"/>
                  </a:cubicBezTo>
                  <a:cubicBezTo>
                    <a:pt x="196" y="69"/>
                    <a:pt x="196" y="69"/>
                    <a:pt x="196" y="69"/>
                  </a:cubicBezTo>
                  <a:cubicBezTo>
                    <a:pt x="196" y="69"/>
                    <a:pt x="196" y="69"/>
                    <a:pt x="196" y="69"/>
                  </a:cubicBezTo>
                  <a:cubicBezTo>
                    <a:pt x="194" y="71"/>
                    <a:pt x="193" y="71"/>
                    <a:pt x="191" y="71"/>
                  </a:cubicBezTo>
                  <a:close/>
                  <a:moveTo>
                    <a:pt x="249" y="121"/>
                  </a:moveTo>
                  <a:cubicBezTo>
                    <a:pt x="249" y="121"/>
                    <a:pt x="249" y="121"/>
                    <a:pt x="249" y="121"/>
                  </a:cubicBezTo>
                  <a:cubicBezTo>
                    <a:pt x="217" y="121"/>
                    <a:pt x="217" y="121"/>
                    <a:pt x="217" y="121"/>
                  </a:cubicBezTo>
                  <a:cubicBezTo>
                    <a:pt x="214" y="121"/>
                    <a:pt x="211" y="124"/>
                    <a:pt x="211" y="128"/>
                  </a:cubicBezTo>
                  <a:cubicBezTo>
                    <a:pt x="211" y="132"/>
                    <a:pt x="214" y="134"/>
                    <a:pt x="217" y="134"/>
                  </a:cubicBezTo>
                  <a:cubicBezTo>
                    <a:pt x="249" y="134"/>
                    <a:pt x="249" y="134"/>
                    <a:pt x="249" y="134"/>
                  </a:cubicBezTo>
                  <a:cubicBezTo>
                    <a:pt x="252" y="134"/>
                    <a:pt x="255" y="132"/>
                    <a:pt x="255" y="128"/>
                  </a:cubicBezTo>
                  <a:cubicBezTo>
                    <a:pt x="255" y="124"/>
                    <a:pt x="252" y="121"/>
                    <a:pt x="249" y="121"/>
                  </a:cubicBezTo>
                  <a:close/>
                  <a:moveTo>
                    <a:pt x="127" y="277"/>
                  </a:moveTo>
                  <a:cubicBezTo>
                    <a:pt x="132" y="277"/>
                    <a:pt x="132" y="277"/>
                    <a:pt x="132" y="277"/>
                  </a:cubicBezTo>
                  <a:cubicBezTo>
                    <a:pt x="151" y="277"/>
                    <a:pt x="167" y="262"/>
                    <a:pt x="167" y="242"/>
                  </a:cubicBezTo>
                  <a:cubicBezTo>
                    <a:pt x="167" y="186"/>
                    <a:pt x="167" y="186"/>
                    <a:pt x="167" y="186"/>
                  </a:cubicBezTo>
                  <a:cubicBezTo>
                    <a:pt x="177" y="179"/>
                    <a:pt x="186" y="169"/>
                    <a:pt x="191" y="158"/>
                  </a:cubicBezTo>
                  <a:cubicBezTo>
                    <a:pt x="191" y="98"/>
                    <a:pt x="191" y="98"/>
                    <a:pt x="191" y="98"/>
                  </a:cubicBezTo>
                  <a:cubicBezTo>
                    <a:pt x="180" y="74"/>
                    <a:pt x="156" y="57"/>
                    <a:pt x="127" y="57"/>
                  </a:cubicBezTo>
                  <a:cubicBezTo>
                    <a:pt x="127" y="72"/>
                    <a:pt x="127" y="72"/>
                    <a:pt x="127" y="72"/>
                  </a:cubicBezTo>
                  <a:cubicBezTo>
                    <a:pt x="143" y="72"/>
                    <a:pt x="157" y="78"/>
                    <a:pt x="167" y="88"/>
                  </a:cubicBezTo>
                  <a:cubicBezTo>
                    <a:pt x="177" y="98"/>
                    <a:pt x="183" y="112"/>
                    <a:pt x="183" y="128"/>
                  </a:cubicBezTo>
                  <a:cubicBezTo>
                    <a:pt x="183" y="148"/>
                    <a:pt x="172" y="166"/>
                    <a:pt x="156" y="176"/>
                  </a:cubicBezTo>
                  <a:cubicBezTo>
                    <a:pt x="156" y="176"/>
                    <a:pt x="156" y="176"/>
                    <a:pt x="156" y="176"/>
                  </a:cubicBezTo>
                  <a:cubicBezTo>
                    <a:pt x="154" y="177"/>
                    <a:pt x="153" y="180"/>
                    <a:pt x="153" y="182"/>
                  </a:cubicBezTo>
                  <a:cubicBezTo>
                    <a:pt x="153" y="214"/>
                    <a:pt x="153" y="214"/>
                    <a:pt x="153" y="214"/>
                  </a:cubicBezTo>
                  <a:cubicBezTo>
                    <a:pt x="127" y="214"/>
                    <a:pt x="127" y="214"/>
                    <a:pt x="127" y="214"/>
                  </a:cubicBezTo>
                  <a:cubicBezTo>
                    <a:pt x="127" y="277"/>
                    <a:pt x="127" y="277"/>
                    <a:pt x="127" y="277"/>
                  </a:cubicBezTo>
                  <a:close/>
                  <a:moveTo>
                    <a:pt x="191" y="55"/>
                  </a:moveTo>
                  <a:cubicBezTo>
                    <a:pt x="191" y="71"/>
                    <a:pt x="191" y="71"/>
                    <a:pt x="191" y="71"/>
                  </a:cubicBezTo>
                  <a:cubicBezTo>
                    <a:pt x="189" y="71"/>
                    <a:pt x="188" y="71"/>
                    <a:pt x="186" y="69"/>
                  </a:cubicBezTo>
                  <a:cubicBezTo>
                    <a:pt x="184" y="67"/>
                    <a:pt x="184" y="63"/>
                    <a:pt x="186" y="60"/>
                  </a:cubicBezTo>
                  <a:cubicBezTo>
                    <a:pt x="191" y="55"/>
                    <a:pt x="191" y="55"/>
                    <a:pt x="191" y="55"/>
                  </a:cubicBezTo>
                  <a:close/>
                  <a:moveTo>
                    <a:pt x="191" y="185"/>
                  </a:moveTo>
                  <a:cubicBezTo>
                    <a:pt x="191" y="201"/>
                    <a:pt x="191" y="201"/>
                    <a:pt x="191" y="201"/>
                  </a:cubicBezTo>
                  <a:cubicBezTo>
                    <a:pt x="186" y="196"/>
                    <a:pt x="186" y="196"/>
                    <a:pt x="186" y="196"/>
                  </a:cubicBezTo>
                  <a:cubicBezTo>
                    <a:pt x="184" y="193"/>
                    <a:pt x="184" y="189"/>
                    <a:pt x="186" y="187"/>
                  </a:cubicBezTo>
                  <a:cubicBezTo>
                    <a:pt x="188" y="185"/>
                    <a:pt x="189" y="185"/>
                    <a:pt x="191" y="185"/>
                  </a:cubicBezTo>
                  <a:close/>
                  <a:moveTo>
                    <a:pt x="127" y="45"/>
                  </a:moveTo>
                  <a:cubicBezTo>
                    <a:pt x="127" y="0"/>
                    <a:pt x="127" y="0"/>
                    <a:pt x="127" y="0"/>
                  </a:cubicBezTo>
                  <a:cubicBezTo>
                    <a:pt x="127" y="0"/>
                    <a:pt x="128" y="0"/>
                    <a:pt x="128" y="0"/>
                  </a:cubicBezTo>
                  <a:cubicBezTo>
                    <a:pt x="131" y="0"/>
                    <a:pt x="134" y="3"/>
                    <a:pt x="134" y="7"/>
                  </a:cubicBezTo>
                  <a:cubicBezTo>
                    <a:pt x="134" y="38"/>
                    <a:pt x="134" y="38"/>
                    <a:pt x="134" y="38"/>
                  </a:cubicBezTo>
                  <a:cubicBezTo>
                    <a:pt x="134" y="42"/>
                    <a:pt x="131" y="45"/>
                    <a:pt x="128" y="45"/>
                  </a:cubicBezTo>
                  <a:cubicBezTo>
                    <a:pt x="128" y="45"/>
                    <a:pt x="128" y="45"/>
                    <a:pt x="128" y="45"/>
                  </a:cubicBezTo>
                  <a:cubicBezTo>
                    <a:pt x="128" y="45"/>
                    <a:pt x="127" y="45"/>
                    <a:pt x="127" y="45"/>
                  </a:cubicBezTo>
                  <a:close/>
                  <a:moveTo>
                    <a:pt x="127" y="57"/>
                  </a:moveTo>
                  <a:cubicBezTo>
                    <a:pt x="99" y="57"/>
                    <a:pt x="75" y="74"/>
                    <a:pt x="64" y="97"/>
                  </a:cubicBezTo>
                  <a:cubicBezTo>
                    <a:pt x="64" y="159"/>
                    <a:pt x="64" y="159"/>
                    <a:pt x="64" y="159"/>
                  </a:cubicBezTo>
                  <a:cubicBezTo>
                    <a:pt x="70" y="170"/>
                    <a:pt x="78" y="180"/>
                    <a:pt x="89" y="187"/>
                  </a:cubicBezTo>
                  <a:cubicBezTo>
                    <a:pt x="89" y="242"/>
                    <a:pt x="89" y="242"/>
                    <a:pt x="89" y="242"/>
                  </a:cubicBezTo>
                  <a:cubicBezTo>
                    <a:pt x="89" y="262"/>
                    <a:pt x="104" y="277"/>
                    <a:pt x="124" y="277"/>
                  </a:cubicBezTo>
                  <a:cubicBezTo>
                    <a:pt x="127" y="277"/>
                    <a:pt x="127" y="277"/>
                    <a:pt x="127" y="277"/>
                  </a:cubicBezTo>
                  <a:cubicBezTo>
                    <a:pt x="127" y="214"/>
                    <a:pt x="127" y="214"/>
                    <a:pt x="127" y="214"/>
                  </a:cubicBezTo>
                  <a:cubicBezTo>
                    <a:pt x="103" y="214"/>
                    <a:pt x="103" y="214"/>
                    <a:pt x="103" y="214"/>
                  </a:cubicBezTo>
                  <a:cubicBezTo>
                    <a:pt x="103" y="183"/>
                    <a:pt x="103" y="183"/>
                    <a:pt x="103" y="183"/>
                  </a:cubicBezTo>
                  <a:cubicBezTo>
                    <a:pt x="103" y="180"/>
                    <a:pt x="102" y="178"/>
                    <a:pt x="100" y="176"/>
                  </a:cubicBezTo>
                  <a:cubicBezTo>
                    <a:pt x="83" y="167"/>
                    <a:pt x="71" y="149"/>
                    <a:pt x="71" y="128"/>
                  </a:cubicBezTo>
                  <a:cubicBezTo>
                    <a:pt x="71" y="112"/>
                    <a:pt x="78" y="98"/>
                    <a:pt x="88" y="88"/>
                  </a:cubicBezTo>
                  <a:cubicBezTo>
                    <a:pt x="98" y="78"/>
                    <a:pt x="112" y="72"/>
                    <a:pt x="127" y="72"/>
                  </a:cubicBezTo>
                  <a:cubicBezTo>
                    <a:pt x="127" y="72"/>
                    <a:pt x="127" y="72"/>
                    <a:pt x="127" y="72"/>
                  </a:cubicBezTo>
                  <a:cubicBezTo>
                    <a:pt x="127" y="57"/>
                    <a:pt x="127" y="57"/>
                    <a:pt x="127" y="57"/>
                  </a:cubicBezTo>
                  <a:cubicBezTo>
                    <a:pt x="127" y="57"/>
                    <a:pt x="127" y="57"/>
                    <a:pt x="127" y="57"/>
                  </a:cubicBezTo>
                  <a:close/>
                  <a:moveTo>
                    <a:pt x="127" y="0"/>
                  </a:moveTo>
                  <a:cubicBezTo>
                    <a:pt x="127" y="45"/>
                    <a:pt x="127" y="45"/>
                    <a:pt x="127" y="45"/>
                  </a:cubicBezTo>
                  <a:cubicBezTo>
                    <a:pt x="124" y="45"/>
                    <a:pt x="121" y="42"/>
                    <a:pt x="121" y="38"/>
                  </a:cubicBezTo>
                  <a:cubicBezTo>
                    <a:pt x="121" y="7"/>
                    <a:pt x="121" y="7"/>
                    <a:pt x="121" y="7"/>
                  </a:cubicBezTo>
                  <a:cubicBezTo>
                    <a:pt x="121" y="4"/>
                    <a:pt x="124" y="1"/>
                    <a:pt x="127" y="0"/>
                  </a:cubicBezTo>
                  <a:close/>
                  <a:moveTo>
                    <a:pt x="64" y="201"/>
                  </a:moveTo>
                  <a:cubicBezTo>
                    <a:pt x="64" y="185"/>
                    <a:pt x="64" y="185"/>
                    <a:pt x="64" y="185"/>
                  </a:cubicBezTo>
                  <a:cubicBezTo>
                    <a:pt x="66" y="185"/>
                    <a:pt x="68" y="185"/>
                    <a:pt x="69" y="187"/>
                  </a:cubicBezTo>
                  <a:cubicBezTo>
                    <a:pt x="72" y="189"/>
                    <a:pt x="72" y="193"/>
                    <a:pt x="69" y="196"/>
                  </a:cubicBezTo>
                  <a:cubicBezTo>
                    <a:pt x="64" y="201"/>
                    <a:pt x="64" y="201"/>
                    <a:pt x="64" y="201"/>
                  </a:cubicBezTo>
                  <a:close/>
                  <a:moveTo>
                    <a:pt x="64" y="71"/>
                  </a:moveTo>
                  <a:cubicBezTo>
                    <a:pt x="64" y="55"/>
                    <a:pt x="64" y="55"/>
                    <a:pt x="64" y="55"/>
                  </a:cubicBezTo>
                  <a:cubicBezTo>
                    <a:pt x="69" y="60"/>
                    <a:pt x="69" y="60"/>
                    <a:pt x="69" y="60"/>
                  </a:cubicBezTo>
                  <a:cubicBezTo>
                    <a:pt x="72" y="63"/>
                    <a:pt x="72" y="67"/>
                    <a:pt x="69" y="69"/>
                  </a:cubicBezTo>
                  <a:cubicBezTo>
                    <a:pt x="68" y="71"/>
                    <a:pt x="66" y="71"/>
                    <a:pt x="64" y="71"/>
                  </a:cubicBezTo>
                  <a:close/>
                  <a:moveTo>
                    <a:pt x="64" y="97"/>
                  </a:moveTo>
                  <a:cubicBezTo>
                    <a:pt x="59" y="106"/>
                    <a:pt x="57" y="117"/>
                    <a:pt x="57" y="128"/>
                  </a:cubicBezTo>
                  <a:cubicBezTo>
                    <a:pt x="57" y="139"/>
                    <a:pt x="59" y="149"/>
                    <a:pt x="64" y="159"/>
                  </a:cubicBezTo>
                  <a:cubicBezTo>
                    <a:pt x="64" y="97"/>
                    <a:pt x="64" y="97"/>
                    <a:pt x="64" y="97"/>
                  </a:cubicBezTo>
                  <a:close/>
                  <a:moveTo>
                    <a:pt x="64" y="55"/>
                  </a:moveTo>
                  <a:cubicBezTo>
                    <a:pt x="64" y="71"/>
                    <a:pt x="64" y="71"/>
                    <a:pt x="64" y="71"/>
                  </a:cubicBezTo>
                  <a:cubicBezTo>
                    <a:pt x="62" y="71"/>
                    <a:pt x="61" y="70"/>
                    <a:pt x="60" y="69"/>
                  </a:cubicBezTo>
                  <a:cubicBezTo>
                    <a:pt x="60" y="69"/>
                    <a:pt x="60" y="69"/>
                    <a:pt x="60" y="69"/>
                  </a:cubicBezTo>
                  <a:cubicBezTo>
                    <a:pt x="38" y="47"/>
                    <a:pt x="38" y="47"/>
                    <a:pt x="38" y="47"/>
                  </a:cubicBezTo>
                  <a:cubicBezTo>
                    <a:pt x="35" y="44"/>
                    <a:pt x="35" y="40"/>
                    <a:pt x="38" y="38"/>
                  </a:cubicBezTo>
                  <a:cubicBezTo>
                    <a:pt x="40" y="35"/>
                    <a:pt x="44" y="35"/>
                    <a:pt x="47" y="38"/>
                  </a:cubicBezTo>
                  <a:cubicBezTo>
                    <a:pt x="64" y="55"/>
                    <a:pt x="64" y="55"/>
                    <a:pt x="64" y="55"/>
                  </a:cubicBezTo>
                  <a:close/>
                  <a:moveTo>
                    <a:pt x="64" y="185"/>
                  </a:moveTo>
                  <a:cubicBezTo>
                    <a:pt x="64" y="201"/>
                    <a:pt x="64" y="201"/>
                    <a:pt x="64" y="201"/>
                  </a:cubicBezTo>
                  <a:cubicBezTo>
                    <a:pt x="47" y="218"/>
                    <a:pt x="47" y="218"/>
                    <a:pt x="47" y="218"/>
                  </a:cubicBezTo>
                  <a:cubicBezTo>
                    <a:pt x="44" y="221"/>
                    <a:pt x="40" y="221"/>
                    <a:pt x="38" y="218"/>
                  </a:cubicBezTo>
                  <a:cubicBezTo>
                    <a:pt x="35" y="216"/>
                    <a:pt x="35" y="211"/>
                    <a:pt x="38" y="209"/>
                  </a:cubicBezTo>
                  <a:cubicBezTo>
                    <a:pt x="60" y="187"/>
                    <a:pt x="60" y="187"/>
                    <a:pt x="60" y="187"/>
                  </a:cubicBezTo>
                  <a:cubicBezTo>
                    <a:pt x="60" y="187"/>
                    <a:pt x="60" y="187"/>
                    <a:pt x="60" y="187"/>
                  </a:cubicBezTo>
                  <a:cubicBezTo>
                    <a:pt x="61" y="185"/>
                    <a:pt x="62" y="185"/>
                    <a:pt x="64" y="185"/>
                  </a:cubicBezTo>
                  <a:close/>
                  <a:moveTo>
                    <a:pt x="45" y="128"/>
                  </a:moveTo>
                  <a:cubicBezTo>
                    <a:pt x="45" y="128"/>
                    <a:pt x="45" y="128"/>
                    <a:pt x="45" y="128"/>
                  </a:cubicBezTo>
                  <a:cubicBezTo>
                    <a:pt x="45" y="124"/>
                    <a:pt x="42" y="121"/>
                    <a:pt x="38" y="121"/>
                  </a:cubicBezTo>
                  <a:cubicBezTo>
                    <a:pt x="7" y="121"/>
                    <a:pt x="7" y="121"/>
                    <a:pt x="7" y="121"/>
                  </a:cubicBezTo>
                  <a:cubicBezTo>
                    <a:pt x="3" y="121"/>
                    <a:pt x="0" y="124"/>
                    <a:pt x="0" y="128"/>
                  </a:cubicBezTo>
                  <a:cubicBezTo>
                    <a:pt x="0" y="132"/>
                    <a:pt x="3" y="134"/>
                    <a:pt x="7" y="134"/>
                  </a:cubicBezTo>
                  <a:cubicBezTo>
                    <a:pt x="38" y="134"/>
                    <a:pt x="38" y="134"/>
                    <a:pt x="38" y="134"/>
                  </a:cubicBezTo>
                  <a:cubicBezTo>
                    <a:pt x="42" y="134"/>
                    <a:pt x="45" y="132"/>
                    <a:pt x="45" y="1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sp>
          <p:nvSpPr>
            <p:cNvPr id="48" name="Freeform 57"/>
            <p:cNvSpPr>
              <a:spLocks noEditPoints="1"/>
            </p:cNvSpPr>
            <p:nvPr/>
          </p:nvSpPr>
          <p:spPr bwMode="auto">
            <a:xfrm>
              <a:off x="6536349" y="1722244"/>
              <a:ext cx="528638" cy="519113"/>
            </a:xfrm>
            <a:custGeom>
              <a:avLst/>
              <a:gdLst>
                <a:gd name="T0" fmla="*/ 231 w 243"/>
                <a:gd name="T1" fmla="*/ 92 h 238"/>
                <a:gd name="T2" fmla="*/ 214 w 243"/>
                <a:gd name="T3" fmla="*/ 83 h 238"/>
                <a:gd name="T4" fmla="*/ 206 w 243"/>
                <a:gd name="T5" fmla="*/ 71 h 238"/>
                <a:gd name="T6" fmla="*/ 192 w 243"/>
                <a:gd name="T7" fmla="*/ 82 h 238"/>
                <a:gd name="T8" fmla="*/ 194 w 243"/>
                <a:gd name="T9" fmla="*/ 64 h 238"/>
                <a:gd name="T10" fmla="*/ 179 w 243"/>
                <a:gd name="T11" fmla="*/ 64 h 238"/>
                <a:gd name="T12" fmla="*/ 162 w 243"/>
                <a:gd name="T13" fmla="*/ 54 h 238"/>
                <a:gd name="T14" fmla="*/ 154 w 243"/>
                <a:gd name="T15" fmla="*/ 42 h 238"/>
                <a:gd name="T16" fmla="*/ 140 w 243"/>
                <a:gd name="T17" fmla="*/ 53 h 238"/>
                <a:gd name="T18" fmla="*/ 142 w 243"/>
                <a:gd name="T19" fmla="*/ 35 h 238"/>
                <a:gd name="T20" fmla="*/ 128 w 243"/>
                <a:gd name="T21" fmla="*/ 35 h 238"/>
                <a:gd name="T22" fmla="*/ 110 w 243"/>
                <a:gd name="T23" fmla="*/ 25 h 238"/>
                <a:gd name="T24" fmla="*/ 102 w 243"/>
                <a:gd name="T25" fmla="*/ 13 h 238"/>
                <a:gd name="T26" fmla="*/ 101 w 243"/>
                <a:gd name="T27" fmla="*/ 22 h 238"/>
                <a:gd name="T28" fmla="*/ 208 w 243"/>
                <a:gd name="T29" fmla="*/ 128 h 238"/>
                <a:gd name="T30" fmla="*/ 206 w 243"/>
                <a:gd name="T31" fmla="*/ 132 h 238"/>
                <a:gd name="T32" fmla="*/ 101 w 243"/>
                <a:gd name="T33" fmla="*/ 74 h 238"/>
                <a:gd name="T34" fmla="*/ 196 w 243"/>
                <a:gd name="T35" fmla="*/ 149 h 238"/>
                <a:gd name="T36" fmla="*/ 194 w 243"/>
                <a:gd name="T37" fmla="*/ 153 h 238"/>
                <a:gd name="T38" fmla="*/ 101 w 243"/>
                <a:gd name="T39" fmla="*/ 101 h 238"/>
                <a:gd name="T40" fmla="*/ 185 w 243"/>
                <a:gd name="T41" fmla="*/ 170 h 238"/>
                <a:gd name="T42" fmla="*/ 182 w 243"/>
                <a:gd name="T43" fmla="*/ 174 h 238"/>
                <a:gd name="T44" fmla="*/ 101 w 243"/>
                <a:gd name="T45" fmla="*/ 129 h 238"/>
                <a:gd name="T46" fmla="*/ 173 w 243"/>
                <a:gd name="T47" fmla="*/ 191 h 238"/>
                <a:gd name="T48" fmla="*/ 171 w 243"/>
                <a:gd name="T49" fmla="*/ 195 h 238"/>
                <a:gd name="T50" fmla="*/ 101 w 243"/>
                <a:gd name="T51" fmla="*/ 156 h 238"/>
                <a:gd name="T52" fmla="*/ 138 w 243"/>
                <a:gd name="T53" fmla="*/ 231 h 238"/>
                <a:gd name="T54" fmla="*/ 243 w 243"/>
                <a:gd name="T55" fmla="*/ 91 h 238"/>
                <a:gd name="T56" fmla="*/ 101 w 243"/>
                <a:gd name="T57" fmla="*/ 22 h 238"/>
                <a:gd name="T58" fmla="*/ 85 w 243"/>
                <a:gd name="T59" fmla="*/ 11 h 238"/>
                <a:gd name="T60" fmla="*/ 78 w 243"/>
                <a:gd name="T61" fmla="*/ 0 h 238"/>
                <a:gd name="T62" fmla="*/ 15 w 243"/>
                <a:gd name="T63" fmla="*/ 163 h 238"/>
                <a:gd name="T64" fmla="*/ 101 w 243"/>
                <a:gd name="T65" fmla="*/ 156 h 238"/>
                <a:gd name="T66" fmla="*/ 27 w 243"/>
                <a:gd name="T67" fmla="*/ 113 h 238"/>
                <a:gd name="T68" fmla="*/ 101 w 243"/>
                <a:gd name="T69" fmla="*/ 151 h 238"/>
                <a:gd name="T70" fmla="*/ 40 w 243"/>
                <a:gd name="T71" fmla="*/ 95 h 238"/>
                <a:gd name="T72" fmla="*/ 42 w 243"/>
                <a:gd name="T73" fmla="*/ 91 h 238"/>
                <a:gd name="T74" fmla="*/ 101 w 243"/>
                <a:gd name="T75" fmla="*/ 101 h 238"/>
                <a:gd name="T76" fmla="*/ 51 w 243"/>
                <a:gd name="T77" fmla="*/ 71 h 238"/>
                <a:gd name="T78" fmla="*/ 101 w 243"/>
                <a:gd name="T79" fmla="*/ 96 h 238"/>
                <a:gd name="T80" fmla="*/ 63 w 243"/>
                <a:gd name="T81" fmla="*/ 53 h 238"/>
                <a:gd name="T82" fmla="*/ 65 w 243"/>
                <a:gd name="T83" fmla="*/ 49 h 238"/>
                <a:gd name="T84" fmla="*/ 101 w 243"/>
                <a:gd name="T85" fmla="*/ 22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3" h="238">
                  <a:moveTo>
                    <a:pt x="232" y="85"/>
                  </a:moveTo>
                  <a:cubicBezTo>
                    <a:pt x="233" y="87"/>
                    <a:pt x="233" y="90"/>
                    <a:pt x="231" y="92"/>
                  </a:cubicBezTo>
                  <a:cubicBezTo>
                    <a:pt x="229" y="97"/>
                    <a:pt x="223" y="99"/>
                    <a:pt x="218" y="96"/>
                  </a:cubicBezTo>
                  <a:cubicBezTo>
                    <a:pt x="213" y="94"/>
                    <a:pt x="212" y="88"/>
                    <a:pt x="214" y="83"/>
                  </a:cubicBezTo>
                  <a:cubicBezTo>
                    <a:pt x="216" y="81"/>
                    <a:pt x="218" y="79"/>
                    <a:pt x="220" y="78"/>
                  </a:cubicBezTo>
                  <a:cubicBezTo>
                    <a:pt x="206" y="71"/>
                    <a:pt x="206" y="71"/>
                    <a:pt x="206" y="71"/>
                  </a:cubicBezTo>
                  <a:cubicBezTo>
                    <a:pt x="207" y="73"/>
                    <a:pt x="207" y="76"/>
                    <a:pt x="205" y="78"/>
                  </a:cubicBezTo>
                  <a:cubicBezTo>
                    <a:pt x="203" y="83"/>
                    <a:pt x="197" y="84"/>
                    <a:pt x="192" y="82"/>
                  </a:cubicBezTo>
                  <a:cubicBezTo>
                    <a:pt x="188" y="79"/>
                    <a:pt x="186" y="73"/>
                    <a:pt x="188" y="69"/>
                  </a:cubicBezTo>
                  <a:cubicBezTo>
                    <a:pt x="190" y="66"/>
                    <a:pt x="192" y="65"/>
                    <a:pt x="194" y="64"/>
                  </a:cubicBezTo>
                  <a:cubicBezTo>
                    <a:pt x="180" y="56"/>
                    <a:pt x="180" y="56"/>
                    <a:pt x="180" y="56"/>
                  </a:cubicBezTo>
                  <a:cubicBezTo>
                    <a:pt x="181" y="59"/>
                    <a:pt x="181" y="61"/>
                    <a:pt x="179" y="64"/>
                  </a:cubicBezTo>
                  <a:cubicBezTo>
                    <a:pt x="177" y="68"/>
                    <a:pt x="171" y="70"/>
                    <a:pt x="166" y="67"/>
                  </a:cubicBezTo>
                  <a:cubicBezTo>
                    <a:pt x="161" y="65"/>
                    <a:pt x="160" y="59"/>
                    <a:pt x="162" y="54"/>
                  </a:cubicBezTo>
                  <a:cubicBezTo>
                    <a:pt x="164" y="52"/>
                    <a:pt x="166" y="50"/>
                    <a:pt x="168" y="50"/>
                  </a:cubicBezTo>
                  <a:cubicBezTo>
                    <a:pt x="154" y="42"/>
                    <a:pt x="154" y="42"/>
                    <a:pt x="154" y="42"/>
                  </a:cubicBezTo>
                  <a:cubicBezTo>
                    <a:pt x="155" y="44"/>
                    <a:pt x="155" y="47"/>
                    <a:pt x="153" y="49"/>
                  </a:cubicBezTo>
                  <a:cubicBezTo>
                    <a:pt x="151" y="54"/>
                    <a:pt x="145" y="56"/>
                    <a:pt x="140" y="53"/>
                  </a:cubicBezTo>
                  <a:cubicBezTo>
                    <a:pt x="136" y="50"/>
                    <a:pt x="134" y="45"/>
                    <a:pt x="136" y="40"/>
                  </a:cubicBezTo>
                  <a:cubicBezTo>
                    <a:pt x="138" y="37"/>
                    <a:pt x="140" y="36"/>
                    <a:pt x="142" y="35"/>
                  </a:cubicBezTo>
                  <a:cubicBezTo>
                    <a:pt x="128" y="28"/>
                    <a:pt x="128" y="28"/>
                    <a:pt x="128" y="28"/>
                  </a:cubicBezTo>
                  <a:cubicBezTo>
                    <a:pt x="129" y="30"/>
                    <a:pt x="129" y="33"/>
                    <a:pt x="128" y="35"/>
                  </a:cubicBezTo>
                  <a:cubicBezTo>
                    <a:pt x="125" y="40"/>
                    <a:pt x="119" y="41"/>
                    <a:pt x="114" y="39"/>
                  </a:cubicBezTo>
                  <a:cubicBezTo>
                    <a:pt x="110" y="36"/>
                    <a:pt x="108" y="30"/>
                    <a:pt x="110" y="25"/>
                  </a:cubicBezTo>
                  <a:cubicBezTo>
                    <a:pt x="112" y="23"/>
                    <a:pt x="114" y="22"/>
                    <a:pt x="116" y="21"/>
                  </a:cubicBezTo>
                  <a:cubicBezTo>
                    <a:pt x="102" y="13"/>
                    <a:pt x="102" y="13"/>
                    <a:pt x="102" y="13"/>
                  </a:cubicBezTo>
                  <a:cubicBezTo>
                    <a:pt x="103" y="16"/>
                    <a:pt x="103" y="18"/>
                    <a:pt x="102" y="21"/>
                  </a:cubicBezTo>
                  <a:cubicBezTo>
                    <a:pt x="101" y="21"/>
                    <a:pt x="101" y="22"/>
                    <a:pt x="101" y="22"/>
                  </a:cubicBezTo>
                  <a:cubicBezTo>
                    <a:pt x="101" y="69"/>
                    <a:pt x="101" y="69"/>
                    <a:pt x="101" y="69"/>
                  </a:cubicBezTo>
                  <a:cubicBezTo>
                    <a:pt x="208" y="128"/>
                    <a:pt x="208" y="128"/>
                    <a:pt x="208" y="128"/>
                  </a:cubicBezTo>
                  <a:cubicBezTo>
                    <a:pt x="209" y="129"/>
                    <a:pt x="209" y="130"/>
                    <a:pt x="209" y="131"/>
                  </a:cubicBezTo>
                  <a:cubicBezTo>
                    <a:pt x="208" y="132"/>
                    <a:pt x="207" y="133"/>
                    <a:pt x="206" y="132"/>
                  </a:cubicBezTo>
                  <a:cubicBezTo>
                    <a:pt x="206" y="132"/>
                    <a:pt x="206" y="132"/>
                    <a:pt x="206" y="132"/>
                  </a:cubicBezTo>
                  <a:cubicBezTo>
                    <a:pt x="101" y="74"/>
                    <a:pt x="101" y="74"/>
                    <a:pt x="101" y="74"/>
                  </a:cubicBezTo>
                  <a:cubicBezTo>
                    <a:pt x="101" y="96"/>
                    <a:pt x="101" y="96"/>
                    <a:pt x="101" y="96"/>
                  </a:cubicBezTo>
                  <a:cubicBezTo>
                    <a:pt x="196" y="149"/>
                    <a:pt x="196" y="149"/>
                    <a:pt x="196" y="149"/>
                  </a:cubicBezTo>
                  <a:cubicBezTo>
                    <a:pt x="197" y="150"/>
                    <a:pt x="198" y="151"/>
                    <a:pt x="197" y="152"/>
                  </a:cubicBezTo>
                  <a:cubicBezTo>
                    <a:pt x="197" y="153"/>
                    <a:pt x="195" y="154"/>
                    <a:pt x="194" y="153"/>
                  </a:cubicBezTo>
                  <a:cubicBezTo>
                    <a:pt x="194" y="153"/>
                    <a:pt x="194" y="153"/>
                    <a:pt x="194" y="153"/>
                  </a:cubicBezTo>
                  <a:cubicBezTo>
                    <a:pt x="101" y="101"/>
                    <a:pt x="101" y="101"/>
                    <a:pt x="101" y="101"/>
                  </a:cubicBezTo>
                  <a:cubicBezTo>
                    <a:pt x="101" y="124"/>
                    <a:pt x="101" y="124"/>
                    <a:pt x="101" y="124"/>
                  </a:cubicBezTo>
                  <a:cubicBezTo>
                    <a:pt x="185" y="170"/>
                    <a:pt x="185" y="170"/>
                    <a:pt x="185" y="170"/>
                  </a:cubicBezTo>
                  <a:cubicBezTo>
                    <a:pt x="186" y="171"/>
                    <a:pt x="186" y="172"/>
                    <a:pt x="186" y="173"/>
                  </a:cubicBezTo>
                  <a:cubicBezTo>
                    <a:pt x="185" y="174"/>
                    <a:pt x="184" y="175"/>
                    <a:pt x="182" y="174"/>
                  </a:cubicBezTo>
                  <a:cubicBezTo>
                    <a:pt x="182" y="174"/>
                    <a:pt x="182" y="174"/>
                    <a:pt x="182" y="174"/>
                  </a:cubicBezTo>
                  <a:cubicBezTo>
                    <a:pt x="101" y="129"/>
                    <a:pt x="101" y="129"/>
                    <a:pt x="101" y="129"/>
                  </a:cubicBezTo>
                  <a:cubicBezTo>
                    <a:pt x="101" y="151"/>
                    <a:pt x="101" y="151"/>
                    <a:pt x="101" y="151"/>
                  </a:cubicBezTo>
                  <a:cubicBezTo>
                    <a:pt x="173" y="191"/>
                    <a:pt x="173" y="191"/>
                    <a:pt x="173" y="191"/>
                  </a:cubicBezTo>
                  <a:cubicBezTo>
                    <a:pt x="174" y="192"/>
                    <a:pt x="174" y="193"/>
                    <a:pt x="174" y="194"/>
                  </a:cubicBezTo>
                  <a:cubicBezTo>
                    <a:pt x="173" y="196"/>
                    <a:pt x="172" y="196"/>
                    <a:pt x="171" y="195"/>
                  </a:cubicBezTo>
                  <a:cubicBezTo>
                    <a:pt x="171" y="195"/>
                    <a:pt x="171" y="195"/>
                    <a:pt x="171" y="195"/>
                  </a:cubicBezTo>
                  <a:cubicBezTo>
                    <a:pt x="101" y="156"/>
                    <a:pt x="101" y="156"/>
                    <a:pt x="101" y="156"/>
                  </a:cubicBezTo>
                  <a:cubicBezTo>
                    <a:pt x="101" y="210"/>
                    <a:pt x="101" y="210"/>
                    <a:pt x="101" y="210"/>
                  </a:cubicBezTo>
                  <a:cubicBezTo>
                    <a:pt x="138" y="231"/>
                    <a:pt x="138" y="231"/>
                    <a:pt x="138" y="231"/>
                  </a:cubicBezTo>
                  <a:cubicBezTo>
                    <a:pt x="150" y="238"/>
                    <a:pt x="164" y="233"/>
                    <a:pt x="171" y="222"/>
                  </a:cubicBezTo>
                  <a:cubicBezTo>
                    <a:pt x="243" y="91"/>
                    <a:pt x="243" y="91"/>
                    <a:pt x="243" y="91"/>
                  </a:cubicBezTo>
                  <a:lnTo>
                    <a:pt x="232" y="85"/>
                  </a:lnTo>
                  <a:close/>
                  <a:moveTo>
                    <a:pt x="101" y="22"/>
                  </a:moveTo>
                  <a:cubicBezTo>
                    <a:pt x="98" y="26"/>
                    <a:pt x="93" y="27"/>
                    <a:pt x="88" y="24"/>
                  </a:cubicBezTo>
                  <a:cubicBezTo>
                    <a:pt x="84" y="22"/>
                    <a:pt x="82" y="16"/>
                    <a:pt x="85" y="11"/>
                  </a:cubicBezTo>
                  <a:cubicBezTo>
                    <a:pt x="86" y="9"/>
                    <a:pt x="88" y="7"/>
                    <a:pt x="90" y="6"/>
                  </a:cubicBezTo>
                  <a:cubicBezTo>
                    <a:pt x="78" y="0"/>
                    <a:pt x="78" y="0"/>
                    <a:pt x="78" y="0"/>
                  </a:cubicBezTo>
                  <a:cubicBezTo>
                    <a:pt x="6" y="130"/>
                    <a:pt x="6" y="130"/>
                    <a:pt x="6" y="130"/>
                  </a:cubicBezTo>
                  <a:cubicBezTo>
                    <a:pt x="0" y="142"/>
                    <a:pt x="4" y="157"/>
                    <a:pt x="15" y="163"/>
                  </a:cubicBezTo>
                  <a:cubicBezTo>
                    <a:pt x="101" y="210"/>
                    <a:pt x="101" y="210"/>
                    <a:pt x="101" y="210"/>
                  </a:cubicBezTo>
                  <a:cubicBezTo>
                    <a:pt x="101" y="156"/>
                    <a:pt x="101" y="156"/>
                    <a:pt x="101" y="156"/>
                  </a:cubicBezTo>
                  <a:cubicBezTo>
                    <a:pt x="28" y="116"/>
                    <a:pt x="28" y="116"/>
                    <a:pt x="28" y="116"/>
                  </a:cubicBezTo>
                  <a:cubicBezTo>
                    <a:pt x="27" y="116"/>
                    <a:pt x="27" y="114"/>
                    <a:pt x="27" y="113"/>
                  </a:cubicBezTo>
                  <a:cubicBezTo>
                    <a:pt x="28" y="112"/>
                    <a:pt x="29" y="112"/>
                    <a:pt x="30" y="112"/>
                  </a:cubicBezTo>
                  <a:cubicBezTo>
                    <a:pt x="101" y="151"/>
                    <a:pt x="101" y="151"/>
                    <a:pt x="101" y="151"/>
                  </a:cubicBezTo>
                  <a:cubicBezTo>
                    <a:pt x="101" y="129"/>
                    <a:pt x="101" y="129"/>
                    <a:pt x="101" y="129"/>
                  </a:cubicBezTo>
                  <a:cubicBezTo>
                    <a:pt x="40" y="95"/>
                    <a:pt x="40" y="95"/>
                    <a:pt x="40" y="95"/>
                  </a:cubicBezTo>
                  <a:cubicBezTo>
                    <a:pt x="39" y="95"/>
                    <a:pt x="38" y="93"/>
                    <a:pt x="39" y="92"/>
                  </a:cubicBezTo>
                  <a:cubicBezTo>
                    <a:pt x="40" y="91"/>
                    <a:pt x="41" y="91"/>
                    <a:pt x="42" y="91"/>
                  </a:cubicBezTo>
                  <a:cubicBezTo>
                    <a:pt x="101" y="124"/>
                    <a:pt x="101" y="124"/>
                    <a:pt x="101" y="124"/>
                  </a:cubicBezTo>
                  <a:cubicBezTo>
                    <a:pt x="101" y="101"/>
                    <a:pt x="101" y="101"/>
                    <a:pt x="101" y="101"/>
                  </a:cubicBezTo>
                  <a:cubicBezTo>
                    <a:pt x="51" y="74"/>
                    <a:pt x="51" y="74"/>
                    <a:pt x="51" y="74"/>
                  </a:cubicBezTo>
                  <a:cubicBezTo>
                    <a:pt x="50" y="74"/>
                    <a:pt x="50" y="72"/>
                    <a:pt x="51" y="71"/>
                  </a:cubicBezTo>
                  <a:cubicBezTo>
                    <a:pt x="51" y="70"/>
                    <a:pt x="53" y="70"/>
                    <a:pt x="54" y="70"/>
                  </a:cubicBezTo>
                  <a:cubicBezTo>
                    <a:pt x="101" y="96"/>
                    <a:pt x="101" y="96"/>
                    <a:pt x="101" y="96"/>
                  </a:cubicBezTo>
                  <a:cubicBezTo>
                    <a:pt x="101" y="74"/>
                    <a:pt x="101" y="74"/>
                    <a:pt x="101" y="74"/>
                  </a:cubicBezTo>
                  <a:cubicBezTo>
                    <a:pt x="63" y="53"/>
                    <a:pt x="63" y="53"/>
                    <a:pt x="63" y="53"/>
                  </a:cubicBezTo>
                  <a:cubicBezTo>
                    <a:pt x="62" y="53"/>
                    <a:pt x="62" y="51"/>
                    <a:pt x="62" y="50"/>
                  </a:cubicBezTo>
                  <a:cubicBezTo>
                    <a:pt x="63" y="49"/>
                    <a:pt x="64" y="49"/>
                    <a:pt x="65" y="49"/>
                  </a:cubicBezTo>
                  <a:cubicBezTo>
                    <a:pt x="101" y="69"/>
                    <a:pt x="101" y="69"/>
                    <a:pt x="101" y="69"/>
                  </a:cubicBezTo>
                  <a:lnTo>
                    <a:pt x="101"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sp>
          <p:nvSpPr>
            <p:cNvPr id="49" name="Freeform 58"/>
            <p:cNvSpPr>
              <a:spLocks noEditPoints="1"/>
            </p:cNvSpPr>
            <p:nvPr/>
          </p:nvSpPr>
          <p:spPr bwMode="auto">
            <a:xfrm>
              <a:off x="4668941" y="3887868"/>
              <a:ext cx="514350" cy="520700"/>
            </a:xfrm>
            <a:custGeom>
              <a:avLst/>
              <a:gdLst>
                <a:gd name="T0" fmla="*/ 189 w 236"/>
                <a:gd name="T1" fmla="*/ 60 h 239"/>
                <a:gd name="T2" fmla="*/ 196 w 236"/>
                <a:gd name="T3" fmla="*/ 122 h 239"/>
                <a:gd name="T4" fmla="*/ 198 w 236"/>
                <a:gd name="T5" fmla="*/ 136 h 239"/>
                <a:gd name="T6" fmla="*/ 208 w 236"/>
                <a:gd name="T7" fmla="*/ 157 h 239"/>
                <a:gd name="T8" fmla="*/ 189 w 236"/>
                <a:gd name="T9" fmla="*/ 195 h 239"/>
                <a:gd name="T10" fmla="*/ 168 w 236"/>
                <a:gd name="T11" fmla="*/ 156 h 239"/>
                <a:gd name="T12" fmla="*/ 168 w 236"/>
                <a:gd name="T13" fmla="*/ 78 h 239"/>
                <a:gd name="T14" fmla="*/ 182 w 236"/>
                <a:gd name="T15" fmla="*/ 92 h 239"/>
                <a:gd name="T16" fmla="*/ 185 w 236"/>
                <a:gd name="T17" fmla="*/ 107 h 239"/>
                <a:gd name="T18" fmla="*/ 189 w 236"/>
                <a:gd name="T19" fmla="*/ 141 h 239"/>
                <a:gd name="T20" fmla="*/ 189 w 236"/>
                <a:gd name="T21" fmla="*/ 130 h 239"/>
                <a:gd name="T22" fmla="*/ 168 w 236"/>
                <a:gd name="T23" fmla="*/ 155 h 239"/>
                <a:gd name="T24" fmla="*/ 160 w 236"/>
                <a:gd name="T25" fmla="*/ 138 h 239"/>
                <a:gd name="T26" fmla="*/ 165 w 236"/>
                <a:gd name="T27" fmla="*/ 172 h 239"/>
                <a:gd name="T28" fmla="*/ 168 w 236"/>
                <a:gd name="T29" fmla="*/ 16 h 239"/>
                <a:gd name="T30" fmla="*/ 163 w 236"/>
                <a:gd name="T31" fmla="*/ 49 h 239"/>
                <a:gd name="T32" fmla="*/ 168 w 236"/>
                <a:gd name="T33" fmla="*/ 78 h 239"/>
                <a:gd name="T34" fmla="*/ 159 w 236"/>
                <a:gd name="T35" fmla="*/ 118 h 239"/>
                <a:gd name="T36" fmla="*/ 159 w 236"/>
                <a:gd name="T37" fmla="*/ 209 h 239"/>
                <a:gd name="T38" fmla="*/ 159 w 236"/>
                <a:gd name="T39" fmla="*/ 5 h 239"/>
                <a:gd name="T40" fmla="*/ 159 w 236"/>
                <a:gd name="T41" fmla="*/ 40 h 239"/>
                <a:gd name="T42" fmla="*/ 144 w 236"/>
                <a:gd name="T43" fmla="*/ 89 h 239"/>
                <a:gd name="T44" fmla="*/ 159 w 236"/>
                <a:gd name="T45" fmla="*/ 108 h 239"/>
                <a:gd name="T46" fmla="*/ 159 w 236"/>
                <a:gd name="T47" fmla="*/ 136 h 239"/>
                <a:gd name="T48" fmla="*/ 144 w 236"/>
                <a:gd name="T49" fmla="*/ 162 h 239"/>
                <a:gd name="T50" fmla="*/ 151 w 236"/>
                <a:gd name="T51" fmla="*/ 143 h 239"/>
                <a:gd name="T52" fmla="*/ 146 w 236"/>
                <a:gd name="T53" fmla="*/ 109 h 239"/>
                <a:gd name="T54" fmla="*/ 123 w 236"/>
                <a:gd name="T55" fmla="*/ 7 h 239"/>
                <a:gd name="T56" fmla="*/ 144 w 236"/>
                <a:gd name="T57" fmla="*/ 0 h 239"/>
                <a:gd name="T58" fmla="*/ 144 w 236"/>
                <a:gd name="T59" fmla="*/ 187 h 239"/>
                <a:gd name="T60" fmla="*/ 123 w 236"/>
                <a:gd name="T61" fmla="*/ 225 h 239"/>
                <a:gd name="T62" fmla="*/ 140 w 236"/>
                <a:gd name="T63" fmla="*/ 96 h 239"/>
                <a:gd name="T64" fmla="*/ 123 w 236"/>
                <a:gd name="T65" fmla="*/ 135 h 239"/>
                <a:gd name="T66" fmla="*/ 137 w 236"/>
                <a:gd name="T67" fmla="*/ 113 h 239"/>
                <a:gd name="T68" fmla="*/ 123 w 236"/>
                <a:gd name="T69" fmla="*/ 82 h 239"/>
                <a:gd name="T70" fmla="*/ 125 w 236"/>
                <a:gd name="T71" fmla="*/ 171 h 239"/>
                <a:gd name="T72" fmla="*/ 123 w 236"/>
                <a:gd name="T73" fmla="*/ 7 h 239"/>
                <a:gd name="T74" fmla="*/ 123 w 236"/>
                <a:gd name="T75" fmla="*/ 7 h 239"/>
                <a:gd name="T76" fmla="*/ 123 w 236"/>
                <a:gd name="T77" fmla="*/ 177 h 239"/>
                <a:gd name="T78" fmla="*/ 121 w 236"/>
                <a:gd name="T79" fmla="*/ 162 h 239"/>
                <a:gd name="T80" fmla="*/ 123 w 236"/>
                <a:gd name="T81" fmla="*/ 135 h 239"/>
                <a:gd name="T82" fmla="*/ 99 w 236"/>
                <a:gd name="T83" fmla="*/ 124 h 239"/>
                <a:gd name="T84" fmla="*/ 106 w 236"/>
                <a:gd name="T85" fmla="*/ 164 h 239"/>
                <a:gd name="T86" fmla="*/ 108 w 236"/>
                <a:gd name="T87" fmla="*/ 179 h 239"/>
                <a:gd name="T88" fmla="*/ 118 w 236"/>
                <a:gd name="T89" fmla="*/ 199 h 239"/>
                <a:gd name="T90" fmla="*/ 123 w 236"/>
                <a:gd name="T91" fmla="*/ 99 h 239"/>
                <a:gd name="T92" fmla="*/ 99 w 236"/>
                <a:gd name="T93" fmla="*/ 18 h 239"/>
                <a:gd name="T94" fmla="*/ 99 w 236"/>
                <a:gd name="T95" fmla="*/ 18 h 239"/>
                <a:gd name="T96" fmla="*/ 89 w 236"/>
                <a:gd name="T97" fmla="*/ 212 h 239"/>
                <a:gd name="T98" fmla="*/ 99 w 236"/>
                <a:gd name="T99" fmla="*/ 183 h 239"/>
                <a:gd name="T100" fmla="*/ 71 w 236"/>
                <a:gd name="T101" fmla="*/ 227 h 239"/>
                <a:gd name="T102" fmla="*/ 95 w 236"/>
                <a:gd name="T103" fmla="*/ 117 h 239"/>
                <a:gd name="T104" fmla="*/ 71 w 236"/>
                <a:gd name="T105" fmla="*/ 160 h 239"/>
                <a:gd name="T106" fmla="*/ 92 w 236"/>
                <a:gd name="T107" fmla="*/ 134 h 239"/>
                <a:gd name="T108" fmla="*/ 71 w 236"/>
                <a:gd name="T109" fmla="*/ 107 h 239"/>
                <a:gd name="T110" fmla="*/ 7 w 236"/>
                <a:gd name="T111" fmla="*/ 91 h 239"/>
                <a:gd name="T112" fmla="*/ 70 w 236"/>
                <a:gd name="T113" fmla="*/ 181 h 239"/>
                <a:gd name="T114" fmla="*/ 71 w 236"/>
                <a:gd name="T115" fmla="*/ 149 h 239"/>
                <a:gd name="T116" fmla="*/ 52 w 236"/>
                <a:gd name="T117" fmla="*/ 133 h 239"/>
                <a:gd name="T118" fmla="*/ 35 w 236"/>
                <a:gd name="T119" fmla="*/ 109 h 239"/>
                <a:gd name="T120" fmla="*/ 71 w 236"/>
                <a:gd name="T121" fmla="*/ 31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6" h="239">
                  <a:moveTo>
                    <a:pt x="189" y="195"/>
                  </a:moveTo>
                  <a:cubicBezTo>
                    <a:pt x="216" y="182"/>
                    <a:pt x="216" y="182"/>
                    <a:pt x="216" y="182"/>
                  </a:cubicBezTo>
                  <a:cubicBezTo>
                    <a:pt x="230" y="176"/>
                    <a:pt x="236" y="159"/>
                    <a:pt x="229" y="146"/>
                  </a:cubicBezTo>
                  <a:cubicBezTo>
                    <a:pt x="189" y="60"/>
                    <a:pt x="189" y="60"/>
                    <a:pt x="189" y="60"/>
                  </a:cubicBezTo>
                  <a:cubicBezTo>
                    <a:pt x="189" y="107"/>
                    <a:pt x="189" y="107"/>
                    <a:pt x="189" y="107"/>
                  </a:cubicBezTo>
                  <a:cubicBezTo>
                    <a:pt x="190" y="108"/>
                    <a:pt x="190" y="108"/>
                    <a:pt x="190" y="109"/>
                  </a:cubicBezTo>
                  <a:cubicBezTo>
                    <a:pt x="196" y="122"/>
                    <a:pt x="196" y="122"/>
                    <a:pt x="196" y="122"/>
                  </a:cubicBezTo>
                  <a:cubicBezTo>
                    <a:pt x="196" y="122"/>
                    <a:pt x="196" y="122"/>
                    <a:pt x="196" y="122"/>
                  </a:cubicBezTo>
                  <a:cubicBezTo>
                    <a:pt x="197" y="124"/>
                    <a:pt x="196" y="126"/>
                    <a:pt x="194" y="127"/>
                  </a:cubicBezTo>
                  <a:cubicBezTo>
                    <a:pt x="189" y="130"/>
                    <a:pt x="189" y="130"/>
                    <a:pt x="189" y="130"/>
                  </a:cubicBezTo>
                  <a:cubicBezTo>
                    <a:pt x="189" y="141"/>
                    <a:pt x="189" y="141"/>
                    <a:pt x="189" y="141"/>
                  </a:cubicBezTo>
                  <a:cubicBezTo>
                    <a:pt x="198" y="136"/>
                    <a:pt x="198" y="136"/>
                    <a:pt x="198" y="136"/>
                  </a:cubicBezTo>
                  <a:cubicBezTo>
                    <a:pt x="201" y="135"/>
                    <a:pt x="203" y="136"/>
                    <a:pt x="204" y="138"/>
                  </a:cubicBezTo>
                  <a:cubicBezTo>
                    <a:pt x="210" y="151"/>
                    <a:pt x="210" y="151"/>
                    <a:pt x="210" y="151"/>
                  </a:cubicBezTo>
                  <a:cubicBezTo>
                    <a:pt x="210" y="151"/>
                    <a:pt x="210" y="151"/>
                    <a:pt x="210" y="151"/>
                  </a:cubicBezTo>
                  <a:cubicBezTo>
                    <a:pt x="211" y="153"/>
                    <a:pt x="210" y="156"/>
                    <a:pt x="208" y="157"/>
                  </a:cubicBezTo>
                  <a:cubicBezTo>
                    <a:pt x="189" y="166"/>
                    <a:pt x="189" y="166"/>
                    <a:pt x="189" y="166"/>
                  </a:cubicBezTo>
                  <a:lnTo>
                    <a:pt x="189" y="195"/>
                  </a:lnTo>
                  <a:close/>
                  <a:moveTo>
                    <a:pt x="168" y="204"/>
                  </a:moveTo>
                  <a:cubicBezTo>
                    <a:pt x="189" y="195"/>
                    <a:pt x="189" y="195"/>
                    <a:pt x="189" y="195"/>
                  </a:cubicBezTo>
                  <a:cubicBezTo>
                    <a:pt x="189" y="166"/>
                    <a:pt x="189" y="166"/>
                    <a:pt x="189" y="166"/>
                  </a:cubicBezTo>
                  <a:cubicBezTo>
                    <a:pt x="180" y="170"/>
                    <a:pt x="180" y="170"/>
                    <a:pt x="180" y="170"/>
                  </a:cubicBezTo>
                  <a:cubicBezTo>
                    <a:pt x="178" y="171"/>
                    <a:pt x="175" y="170"/>
                    <a:pt x="174" y="168"/>
                  </a:cubicBezTo>
                  <a:cubicBezTo>
                    <a:pt x="168" y="156"/>
                    <a:pt x="168" y="156"/>
                    <a:pt x="168" y="156"/>
                  </a:cubicBezTo>
                  <a:cubicBezTo>
                    <a:pt x="168" y="204"/>
                    <a:pt x="168" y="204"/>
                    <a:pt x="168" y="204"/>
                  </a:cubicBezTo>
                  <a:close/>
                  <a:moveTo>
                    <a:pt x="189" y="60"/>
                  </a:moveTo>
                  <a:cubicBezTo>
                    <a:pt x="168" y="16"/>
                    <a:pt x="168" y="16"/>
                    <a:pt x="168" y="16"/>
                  </a:cubicBezTo>
                  <a:cubicBezTo>
                    <a:pt x="168" y="78"/>
                    <a:pt x="168" y="78"/>
                    <a:pt x="168" y="78"/>
                  </a:cubicBezTo>
                  <a:cubicBezTo>
                    <a:pt x="171" y="77"/>
                    <a:pt x="171" y="77"/>
                    <a:pt x="171" y="77"/>
                  </a:cubicBezTo>
                  <a:cubicBezTo>
                    <a:pt x="173" y="76"/>
                    <a:pt x="175" y="77"/>
                    <a:pt x="176" y="79"/>
                  </a:cubicBezTo>
                  <a:cubicBezTo>
                    <a:pt x="182" y="92"/>
                    <a:pt x="182" y="92"/>
                    <a:pt x="182" y="92"/>
                  </a:cubicBezTo>
                  <a:cubicBezTo>
                    <a:pt x="182" y="92"/>
                    <a:pt x="182" y="92"/>
                    <a:pt x="182" y="92"/>
                  </a:cubicBezTo>
                  <a:cubicBezTo>
                    <a:pt x="183" y="94"/>
                    <a:pt x="182" y="97"/>
                    <a:pt x="180" y="98"/>
                  </a:cubicBezTo>
                  <a:cubicBezTo>
                    <a:pt x="168" y="103"/>
                    <a:pt x="168" y="103"/>
                    <a:pt x="168" y="103"/>
                  </a:cubicBezTo>
                  <a:cubicBezTo>
                    <a:pt x="168" y="114"/>
                    <a:pt x="168" y="114"/>
                    <a:pt x="168" y="114"/>
                  </a:cubicBezTo>
                  <a:cubicBezTo>
                    <a:pt x="185" y="107"/>
                    <a:pt x="185" y="107"/>
                    <a:pt x="185" y="107"/>
                  </a:cubicBezTo>
                  <a:cubicBezTo>
                    <a:pt x="186" y="106"/>
                    <a:pt x="188" y="106"/>
                    <a:pt x="189" y="107"/>
                  </a:cubicBezTo>
                  <a:cubicBezTo>
                    <a:pt x="189" y="60"/>
                    <a:pt x="189" y="60"/>
                    <a:pt x="189" y="60"/>
                  </a:cubicBezTo>
                  <a:close/>
                  <a:moveTo>
                    <a:pt x="189" y="130"/>
                  </a:moveTo>
                  <a:cubicBezTo>
                    <a:pt x="189" y="141"/>
                    <a:pt x="189" y="141"/>
                    <a:pt x="189" y="141"/>
                  </a:cubicBezTo>
                  <a:cubicBezTo>
                    <a:pt x="170" y="150"/>
                    <a:pt x="170" y="150"/>
                    <a:pt x="170" y="150"/>
                  </a:cubicBezTo>
                  <a:cubicBezTo>
                    <a:pt x="169" y="150"/>
                    <a:pt x="169" y="151"/>
                    <a:pt x="168" y="151"/>
                  </a:cubicBezTo>
                  <a:cubicBezTo>
                    <a:pt x="168" y="139"/>
                    <a:pt x="168" y="139"/>
                    <a:pt x="168" y="139"/>
                  </a:cubicBezTo>
                  <a:lnTo>
                    <a:pt x="189" y="130"/>
                  </a:lnTo>
                  <a:close/>
                  <a:moveTo>
                    <a:pt x="159" y="209"/>
                  </a:moveTo>
                  <a:cubicBezTo>
                    <a:pt x="168" y="204"/>
                    <a:pt x="168" y="204"/>
                    <a:pt x="168" y="204"/>
                  </a:cubicBezTo>
                  <a:cubicBezTo>
                    <a:pt x="168" y="156"/>
                    <a:pt x="168" y="156"/>
                    <a:pt x="168" y="156"/>
                  </a:cubicBezTo>
                  <a:cubicBezTo>
                    <a:pt x="168" y="155"/>
                    <a:pt x="168" y="155"/>
                    <a:pt x="168" y="155"/>
                  </a:cubicBezTo>
                  <a:cubicBezTo>
                    <a:pt x="168" y="154"/>
                    <a:pt x="168" y="152"/>
                    <a:pt x="168" y="151"/>
                  </a:cubicBezTo>
                  <a:cubicBezTo>
                    <a:pt x="168" y="139"/>
                    <a:pt x="168" y="139"/>
                    <a:pt x="168" y="139"/>
                  </a:cubicBezTo>
                  <a:cubicBezTo>
                    <a:pt x="166" y="141"/>
                    <a:pt x="166" y="141"/>
                    <a:pt x="166" y="141"/>
                  </a:cubicBezTo>
                  <a:cubicBezTo>
                    <a:pt x="164" y="142"/>
                    <a:pt x="161" y="141"/>
                    <a:pt x="160" y="138"/>
                  </a:cubicBezTo>
                  <a:cubicBezTo>
                    <a:pt x="159" y="136"/>
                    <a:pt x="159" y="136"/>
                    <a:pt x="159" y="136"/>
                  </a:cubicBezTo>
                  <a:cubicBezTo>
                    <a:pt x="159" y="160"/>
                    <a:pt x="159" y="160"/>
                    <a:pt x="159" y="160"/>
                  </a:cubicBezTo>
                  <a:cubicBezTo>
                    <a:pt x="165" y="172"/>
                    <a:pt x="165" y="172"/>
                    <a:pt x="165" y="172"/>
                  </a:cubicBezTo>
                  <a:cubicBezTo>
                    <a:pt x="165" y="172"/>
                    <a:pt x="165" y="172"/>
                    <a:pt x="165" y="172"/>
                  </a:cubicBezTo>
                  <a:cubicBezTo>
                    <a:pt x="166" y="175"/>
                    <a:pt x="165" y="177"/>
                    <a:pt x="163" y="178"/>
                  </a:cubicBezTo>
                  <a:cubicBezTo>
                    <a:pt x="159" y="180"/>
                    <a:pt x="159" y="180"/>
                    <a:pt x="159" y="180"/>
                  </a:cubicBezTo>
                  <a:cubicBezTo>
                    <a:pt x="159" y="209"/>
                    <a:pt x="159" y="209"/>
                    <a:pt x="159" y="209"/>
                  </a:cubicBezTo>
                  <a:close/>
                  <a:moveTo>
                    <a:pt x="168" y="16"/>
                  </a:moveTo>
                  <a:cubicBezTo>
                    <a:pt x="168" y="15"/>
                    <a:pt x="168" y="15"/>
                    <a:pt x="168" y="15"/>
                  </a:cubicBezTo>
                  <a:cubicBezTo>
                    <a:pt x="166" y="11"/>
                    <a:pt x="163" y="7"/>
                    <a:pt x="159" y="5"/>
                  </a:cubicBezTo>
                  <a:cubicBezTo>
                    <a:pt x="159" y="40"/>
                    <a:pt x="159" y="40"/>
                    <a:pt x="159" y="40"/>
                  </a:cubicBezTo>
                  <a:cubicBezTo>
                    <a:pt x="163" y="49"/>
                    <a:pt x="163" y="49"/>
                    <a:pt x="163" y="49"/>
                  </a:cubicBezTo>
                  <a:cubicBezTo>
                    <a:pt x="163" y="49"/>
                    <a:pt x="163" y="49"/>
                    <a:pt x="163" y="49"/>
                  </a:cubicBezTo>
                  <a:cubicBezTo>
                    <a:pt x="166" y="55"/>
                    <a:pt x="164" y="61"/>
                    <a:pt x="159" y="65"/>
                  </a:cubicBezTo>
                  <a:cubicBezTo>
                    <a:pt x="159" y="82"/>
                    <a:pt x="159" y="82"/>
                    <a:pt x="159" y="82"/>
                  </a:cubicBezTo>
                  <a:cubicBezTo>
                    <a:pt x="168" y="78"/>
                    <a:pt x="168" y="78"/>
                    <a:pt x="168" y="78"/>
                  </a:cubicBezTo>
                  <a:cubicBezTo>
                    <a:pt x="168" y="16"/>
                    <a:pt x="168" y="16"/>
                    <a:pt x="168" y="16"/>
                  </a:cubicBezTo>
                  <a:close/>
                  <a:moveTo>
                    <a:pt x="168" y="103"/>
                  </a:moveTo>
                  <a:cubicBezTo>
                    <a:pt x="168" y="114"/>
                    <a:pt x="168" y="114"/>
                    <a:pt x="168" y="114"/>
                  </a:cubicBezTo>
                  <a:cubicBezTo>
                    <a:pt x="159" y="118"/>
                    <a:pt x="159" y="118"/>
                    <a:pt x="159" y="118"/>
                  </a:cubicBezTo>
                  <a:cubicBezTo>
                    <a:pt x="159" y="108"/>
                    <a:pt x="159" y="108"/>
                    <a:pt x="159" y="108"/>
                  </a:cubicBezTo>
                  <a:lnTo>
                    <a:pt x="168" y="103"/>
                  </a:lnTo>
                  <a:close/>
                  <a:moveTo>
                    <a:pt x="144" y="216"/>
                  </a:moveTo>
                  <a:cubicBezTo>
                    <a:pt x="159" y="209"/>
                    <a:pt x="159" y="209"/>
                    <a:pt x="159" y="209"/>
                  </a:cubicBezTo>
                  <a:cubicBezTo>
                    <a:pt x="159" y="180"/>
                    <a:pt x="159" y="180"/>
                    <a:pt x="159" y="180"/>
                  </a:cubicBezTo>
                  <a:cubicBezTo>
                    <a:pt x="144" y="187"/>
                    <a:pt x="144" y="187"/>
                    <a:pt x="144" y="187"/>
                  </a:cubicBezTo>
                  <a:cubicBezTo>
                    <a:pt x="144" y="216"/>
                    <a:pt x="144" y="216"/>
                    <a:pt x="144" y="216"/>
                  </a:cubicBezTo>
                  <a:close/>
                  <a:moveTo>
                    <a:pt x="159" y="5"/>
                  </a:moveTo>
                  <a:cubicBezTo>
                    <a:pt x="155" y="2"/>
                    <a:pt x="149" y="0"/>
                    <a:pt x="144" y="0"/>
                  </a:cubicBezTo>
                  <a:cubicBezTo>
                    <a:pt x="144" y="22"/>
                    <a:pt x="144" y="22"/>
                    <a:pt x="144" y="22"/>
                  </a:cubicBezTo>
                  <a:cubicBezTo>
                    <a:pt x="148" y="23"/>
                    <a:pt x="152" y="25"/>
                    <a:pt x="154" y="30"/>
                  </a:cubicBezTo>
                  <a:cubicBezTo>
                    <a:pt x="159" y="40"/>
                    <a:pt x="159" y="40"/>
                    <a:pt x="159" y="40"/>
                  </a:cubicBezTo>
                  <a:cubicBezTo>
                    <a:pt x="159" y="5"/>
                    <a:pt x="159" y="5"/>
                    <a:pt x="159" y="5"/>
                  </a:cubicBezTo>
                  <a:close/>
                  <a:moveTo>
                    <a:pt x="159" y="65"/>
                  </a:moveTo>
                  <a:cubicBezTo>
                    <a:pt x="159" y="82"/>
                    <a:pt x="159" y="82"/>
                    <a:pt x="159" y="82"/>
                  </a:cubicBezTo>
                  <a:cubicBezTo>
                    <a:pt x="144" y="89"/>
                    <a:pt x="144" y="89"/>
                    <a:pt x="144" y="89"/>
                  </a:cubicBezTo>
                  <a:cubicBezTo>
                    <a:pt x="144" y="72"/>
                    <a:pt x="144" y="72"/>
                    <a:pt x="144" y="72"/>
                  </a:cubicBezTo>
                  <a:cubicBezTo>
                    <a:pt x="157" y="66"/>
                    <a:pt x="157" y="66"/>
                    <a:pt x="157" y="66"/>
                  </a:cubicBezTo>
                  <a:cubicBezTo>
                    <a:pt x="158" y="66"/>
                    <a:pt x="159" y="66"/>
                    <a:pt x="159" y="65"/>
                  </a:cubicBezTo>
                  <a:close/>
                  <a:moveTo>
                    <a:pt x="159" y="108"/>
                  </a:moveTo>
                  <a:cubicBezTo>
                    <a:pt x="159" y="118"/>
                    <a:pt x="159" y="118"/>
                    <a:pt x="159" y="118"/>
                  </a:cubicBezTo>
                  <a:cubicBezTo>
                    <a:pt x="156" y="120"/>
                    <a:pt x="156" y="120"/>
                    <a:pt x="156" y="120"/>
                  </a:cubicBezTo>
                  <a:cubicBezTo>
                    <a:pt x="154" y="121"/>
                    <a:pt x="153" y="123"/>
                    <a:pt x="154" y="126"/>
                  </a:cubicBezTo>
                  <a:cubicBezTo>
                    <a:pt x="159" y="136"/>
                    <a:pt x="159" y="136"/>
                    <a:pt x="159" y="136"/>
                  </a:cubicBezTo>
                  <a:cubicBezTo>
                    <a:pt x="159" y="160"/>
                    <a:pt x="159" y="160"/>
                    <a:pt x="159" y="160"/>
                  </a:cubicBezTo>
                  <a:cubicBezTo>
                    <a:pt x="159" y="159"/>
                    <a:pt x="159" y="159"/>
                    <a:pt x="159" y="159"/>
                  </a:cubicBezTo>
                  <a:cubicBezTo>
                    <a:pt x="158" y="157"/>
                    <a:pt x="155" y="156"/>
                    <a:pt x="153" y="157"/>
                  </a:cubicBezTo>
                  <a:cubicBezTo>
                    <a:pt x="144" y="162"/>
                    <a:pt x="144" y="162"/>
                    <a:pt x="144" y="162"/>
                  </a:cubicBezTo>
                  <a:cubicBezTo>
                    <a:pt x="144" y="151"/>
                    <a:pt x="144" y="151"/>
                    <a:pt x="144" y="151"/>
                  </a:cubicBezTo>
                  <a:cubicBezTo>
                    <a:pt x="149" y="148"/>
                    <a:pt x="149" y="148"/>
                    <a:pt x="149" y="148"/>
                  </a:cubicBezTo>
                  <a:cubicBezTo>
                    <a:pt x="151" y="147"/>
                    <a:pt x="152" y="145"/>
                    <a:pt x="151" y="143"/>
                  </a:cubicBezTo>
                  <a:cubicBezTo>
                    <a:pt x="151" y="143"/>
                    <a:pt x="151" y="143"/>
                    <a:pt x="151" y="143"/>
                  </a:cubicBezTo>
                  <a:cubicBezTo>
                    <a:pt x="145" y="130"/>
                    <a:pt x="145" y="130"/>
                    <a:pt x="145" y="130"/>
                  </a:cubicBezTo>
                  <a:cubicBezTo>
                    <a:pt x="145" y="129"/>
                    <a:pt x="144" y="129"/>
                    <a:pt x="144" y="128"/>
                  </a:cubicBezTo>
                  <a:cubicBezTo>
                    <a:pt x="144" y="104"/>
                    <a:pt x="144" y="104"/>
                    <a:pt x="144" y="104"/>
                  </a:cubicBezTo>
                  <a:cubicBezTo>
                    <a:pt x="146" y="109"/>
                    <a:pt x="146" y="109"/>
                    <a:pt x="146" y="109"/>
                  </a:cubicBezTo>
                  <a:cubicBezTo>
                    <a:pt x="147" y="111"/>
                    <a:pt x="150" y="112"/>
                    <a:pt x="152" y="111"/>
                  </a:cubicBezTo>
                  <a:lnTo>
                    <a:pt x="159" y="108"/>
                  </a:lnTo>
                  <a:close/>
                  <a:moveTo>
                    <a:pt x="132" y="2"/>
                  </a:moveTo>
                  <a:cubicBezTo>
                    <a:pt x="123" y="7"/>
                    <a:pt x="123" y="7"/>
                    <a:pt x="123" y="7"/>
                  </a:cubicBezTo>
                  <a:cubicBezTo>
                    <a:pt x="123" y="30"/>
                    <a:pt x="123" y="30"/>
                    <a:pt x="123" y="30"/>
                  </a:cubicBezTo>
                  <a:cubicBezTo>
                    <a:pt x="137" y="23"/>
                    <a:pt x="137" y="23"/>
                    <a:pt x="137" y="23"/>
                  </a:cubicBezTo>
                  <a:cubicBezTo>
                    <a:pt x="139" y="22"/>
                    <a:pt x="142" y="22"/>
                    <a:pt x="144" y="22"/>
                  </a:cubicBezTo>
                  <a:cubicBezTo>
                    <a:pt x="144" y="0"/>
                    <a:pt x="144" y="0"/>
                    <a:pt x="144" y="0"/>
                  </a:cubicBezTo>
                  <a:cubicBezTo>
                    <a:pt x="140" y="0"/>
                    <a:pt x="136" y="1"/>
                    <a:pt x="132" y="2"/>
                  </a:cubicBezTo>
                  <a:close/>
                  <a:moveTo>
                    <a:pt x="123" y="225"/>
                  </a:moveTo>
                  <a:cubicBezTo>
                    <a:pt x="144" y="216"/>
                    <a:pt x="144" y="216"/>
                    <a:pt x="144" y="216"/>
                  </a:cubicBezTo>
                  <a:cubicBezTo>
                    <a:pt x="144" y="187"/>
                    <a:pt x="144" y="187"/>
                    <a:pt x="144" y="187"/>
                  </a:cubicBezTo>
                  <a:cubicBezTo>
                    <a:pt x="135" y="191"/>
                    <a:pt x="135" y="191"/>
                    <a:pt x="135" y="191"/>
                  </a:cubicBezTo>
                  <a:cubicBezTo>
                    <a:pt x="133" y="192"/>
                    <a:pt x="130" y="191"/>
                    <a:pt x="129" y="189"/>
                  </a:cubicBezTo>
                  <a:cubicBezTo>
                    <a:pt x="123" y="177"/>
                    <a:pt x="123" y="177"/>
                    <a:pt x="123" y="177"/>
                  </a:cubicBezTo>
                  <a:cubicBezTo>
                    <a:pt x="123" y="225"/>
                    <a:pt x="123" y="225"/>
                    <a:pt x="123" y="225"/>
                  </a:cubicBezTo>
                  <a:close/>
                  <a:moveTo>
                    <a:pt x="144" y="72"/>
                  </a:moveTo>
                  <a:cubicBezTo>
                    <a:pt x="144" y="89"/>
                    <a:pt x="144" y="89"/>
                    <a:pt x="144" y="89"/>
                  </a:cubicBezTo>
                  <a:cubicBezTo>
                    <a:pt x="142" y="90"/>
                    <a:pt x="142" y="90"/>
                    <a:pt x="142" y="90"/>
                  </a:cubicBezTo>
                  <a:cubicBezTo>
                    <a:pt x="140" y="91"/>
                    <a:pt x="139" y="94"/>
                    <a:pt x="140" y="96"/>
                  </a:cubicBezTo>
                  <a:cubicBezTo>
                    <a:pt x="144" y="104"/>
                    <a:pt x="144" y="104"/>
                    <a:pt x="144" y="104"/>
                  </a:cubicBezTo>
                  <a:cubicBezTo>
                    <a:pt x="144" y="128"/>
                    <a:pt x="144" y="128"/>
                    <a:pt x="144" y="128"/>
                  </a:cubicBezTo>
                  <a:cubicBezTo>
                    <a:pt x="143" y="127"/>
                    <a:pt x="141" y="127"/>
                    <a:pt x="139" y="128"/>
                  </a:cubicBezTo>
                  <a:cubicBezTo>
                    <a:pt x="123" y="135"/>
                    <a:pt x="123" y="135"/>
                    <a:pt x="123" y="135"/>
                  </a:cubicBezTo>
                  <a:cubicBezTo>
                    <a:pt x="123" y="125"/>
                    <a:pt x="123" y="125"/>
                    <a:pt x="123" y="125"/>
                  </a:cubicBezTo>
                  <a:cubicBezTo>
                    <a:pt x="135" y="119"/>
                    <a:pt x="135" y="119"/>
                    <a:pt x="135" y="119"/>
                  </a:cubicBezTo>
                  <a:cubicBezTo>
                    <a:pt x="137" y="118"/>
                    <a:pt x="138" y="115"/>
                    <a:pt x="137" y="113"/>
                  </a:cubicBezTo>
                  <a:cubicBezTo>
                    <a:pt x="137" y="113"/>
                    <a:pt x="137" y="113"/>
                    <a:pt x="137" y="113"/>
                  </a:cubicBezTo>
                  <a:cubicBezTo>
                    <a:pt x="131" y="100"/>
                    <a:pt x="131" y="100"/>
                    <a:pt x="131" y="100"/>
                  </a:cubicBezTo>
                  <a:cubicBezTo>
                    <a:pt x="130" y="98"/>
                    <a:pt x="128" y="97"/>
                    <a:pt x="126" y="98"/>
                  </a:cubicBezTo>
                  <a:cubicBezTo>
                    <a:pt x="123" y="99"/>
                    <a:pt x="123" y="99"/>
                    <a:pt x="123" y="99"/>
                  </a:cubicBezTo>
                  <a:cubicBezTo>
                    <a:pt x="123" y="82"/>
                    <a:pt x="123" y="82"/>
                    <a:pt x="123" y="82"/>
                  </a:cubicBezTo>
                  <a:cubicBezTo>
                    <a:pt x="144" y="72"/>
                    <a:pt x="144" y="72"/>
                    <a:pt x="144" y="72"/>
                  </a:cubicBezTo>
                  <a:close/>
                  <a:moveTo>
                    <a:pt x="144" y="151"/>
                  </a:moveTo>
                  <a:cubicBezTo>
                    <a:pt x="144" y="162"/>
                    <a:pt x="144" y="162"/>
                    <a:pt x="144" y="162"/>
                  </a:cubicBezTo>
                  <a:cubicBezTo>
                    <a:pt x="125" y="171"/>
                    <a:pt x="125" y="171"/>
                    <a:pt x="125" y="171"/>
                  </a:cubicBezTo>
                  <a:cubicBezTo>
                    <a:pt x="124" y="171"/>
                    <a:pt x="124" y="172"/>
                    <a:pt x="123" y="172"/>
                  </a:cubicBezTo>
                  <a:cubicBezTo>
                    <a:pt x="123" y="161"/>
                    <a:pt x="123" y="161"/>
                    <a:pt x="123" y="161"/>
                  </a:cubicBezTo>
                  <a:lnTo>
                    <a:pt x="144" y="151"/>
                  </a:lnTo>
                  <a:close/>
                  <a:moveTo>
                    <a:pt x="123" y="7"/>
                  </a:moveTo>
                  <a:cubicBezTo>
                    <a:pt x="99" y="18"/>
                    <a:pt x="99" y="18"/>
                    <a:pt x="99" y="18"/>
                  </a:cubicBezTo>
                  <a:cubicBezTo>
                    <a:pt x="99" y="41"/>
                    <a:pt x="99" y="41"/>
                    <a:pt x="99" y="41"/>
                  </a:cubicBezTo>
                  <a:cubicBezTo>
                    <a:pt x="123" y="30"/>
                    <a:pt x="123" y="30"/>
                    <a:pt x="123" y="30"/>
                  </a:cubicBezTo>
                  <a:cubicBezTo>
                    <a:pt x="123" y="7"/>
                    <a:pt x="123" y="7"/>
                    <a:pt x="123" y="7"/>
                  </a:cubicBezTo>
                  <a:close/>
                  <a:moveTo>
                    <a:pt x="99" y="236"/>
                  </a:moveTo>
                  <a:cubicBezTo>
                    <a:pt x="100" y="236"/>
                    <a:pt x="102" y="235"/>
                    <a:pt x="103" y="235"/>
                  </a:cubicBezTo>
                  <a:cubicBezTo>
                    <a:pt x="123" y="225"/>
                    <a:pt x="123" y="225"/>
                    <a:pt x="123" y="225"/>
                  </a:cubicBezTo>
                  <a:cubicBezTo>
                    <a:pt x="123" y="177"/>
                    <a:pt x="123" y="177"/>
                    <a:pt x="123" y="177"/>
                  </a:cubicBezTo>
                  <a:cubicBezTo>
                    <a:pt x="123" y="176"/>
                    <a:pt x="123" y="176"/>
                    <a:pt x="123" y="176"/>
                  </a:cubicBezTo>
                  <a:cubicBezTo>
                    <a:pt x="122" y="175"/>
                    <a:pt x="123" y="174"/>
                    <a:pt x="123" y="172"/>
                  </a:cubicBezTo>
                  <a:cubicBezTo>
                    <a:pt x="123" y="161"/>
                    <a:pt x="123" y="161"/>
                    <a:pt x="123" y="161"/>
                  </a:cubicBezTo>
                  <a:cubicBezTo>
                    <a:pt x="121" y="162"/>
                    <a:pt x="121" y="162"/>
                    <a:pt x="121" y="162"/>
                  </a:cubicBezTo>
                  <a:cubicBezTo>
                    <a:pt x="119" y="163"/>
                    <a:pt x="116" y="162"/>
                    <a:pt x="115" y="159"/>
                  </a:cubicBezTo>
                  <a:cubicBezTo>
                    <a:pt x="109" y="147"/>
                    <a:pt x="109" y="147"/>
                    <a:pt x="109" y="147"/>
                  </a:cubicBezTo>
                  <a:cubicBezTo>
                    <a:pt x="108" y="145"/>
                    <a:pt x="109" y="142"/>
                    <a:pt x="111" y="141"/>
                  </a:cubicBezTo>
                  <a:cubicBezTo>
                    <a:pt x="123" y="135"/>
                    <a:pt x="123" y="135"/>
                    <a:pt x="123" y="135"/>
                  </a:cubicBezTo>
                  <a:cubicBezTo>
                    <a:pt x="123" y="125"/>
                    <a:pt x="123" y="125"/>
                    <a:pt x="123" y="125"/>
                  </a:cubicBezTo>
                  <a:cubicBezTo>
                    <a:pt x="107" y="132"/>
                    <a:pt x="107" y="132"/>
                    <a:pt x="107" y="132"/>
                  </a:cubicBezTo>
                  <a:cubicBezTo>
                    <a:pt x="105" y="133"/>
                    <a:pt x="102" y="132"/>
                    <a:pt x="101" y="130"/>
                  </a:cubicBezTo>
                  <a:cubicBezTo>
                    <a:pt x="99" y="124"/>
                    <a:pt x="99" y="124"/>
                    <a:pt x="99" y="124"/>
                  </a:cubicBezTo>
                  <a:cubicBezTo>
                    <a:pt x="99" y="150"/>
                    <a:pt x="99" y="150"/>
                    <a:pt x="99" y="150"/>
                  </a:cubicBezTo>
                  <a:cubicBezTo>
                    <a:pt x="99" y="150"/>
                    <a:pt x="99" y="151"/>
                    <a:pt x="100" y="151"/>
                  </a:cubicBezTo>
                  <a:cubicBezTo>
                    <a:pt x="106" y="164"/>
                    <a:pt x="106" y="164"/>
                    <a:pt x="106" y="164"/>
                  </a:cubicBezTo>
                  <a:cubicBezTo>
                    <a:pt x="106" y="164"/>
                    <a:pt x="106" y="164"/>
                    <a:pt x="106" y="164"/>
                  </a:cubicBezTo>
                  <a:cubicBezTo>
                    <a:pt x="107" y="166"/>
                    <a:pt x="106" y="169"/>
                    <a:pt x="104" y="170"/>
                  </a:cubicBezTo>
                  <a:cubicBezTo>
                    <a:pt x="99" y="172"/>
                    <a:pt x="99" y="172"/>
                    <a:pt x="99" y="172"/>
                  </a:cubicBezTo>
                  <a:cubicBezTo>
                    <a:pt x="99" y="183"/>
                    <a:pt x="99" y="183"/>
                    <a:pt x="99" y="183"/>
                  </a:cubicBezTo>
                  <a:cubicBezTo>
                    <a:pt x="108" y="179"/>
                    <a:pt x="108" y="179"/>
                    <a:pt x="108" y="179"/>
                  </a:cubicBezTo>
                  <a:cubicBezTo>
                    <a:pt x="110" y="178"/>
                    <a:pt x="113" y="179"/>
                    <a:pt x="114" y="181"/>
                  </a:cubicBezTo>
                  <a:cubicBezTo>
                    <a:pt x="120" y="194"/>
                    <a:pt x="120" y="194"/>
                    <a:pt x="120" y="194"/>
                  </a:cubicBezTo>
                  <a:cubicBezTo>
                    <a:pt x="120" y="194"/>
                    <a:pt x="120" y="194"/>
                    <a:pt x="120" y="194"/>
                  </a:cubicBezTo>
                  <a:cubicBezTo>
                    <a:pt x="121" y="196"/>
                    <a:pt x="120" y="198"/>
                    <a:pt x="118" y="199"/>
                  </a:cubicBezTo>
                  <a:cubicBezTo>
                    <a:pt x="99" y="208"/>
                    <a:pt x="99" y="208"/>
                    <a:pt x="99" y="208"/>
                  </a:cubicBezTo>
                  <a:cubicBezTo>
                    <a:pt x="99" y="236"/>
                    <a:pt x="99" y="236"/>
                    <a:pt x="99" y="236"/>
                  </a:cubicBezTo>
                  <a:close/>
                  <a:moveTo>
                    <a:pt x="123" y="82"/>
                  </a:moveTo>
                  <a:cubicBezTo>
                    <a:pt x="123" y="99"/>
                    <a:pt x="123" y="99"/>
                    <a:pt x="123" y="99"/>
                  </a:cubicBezTo>
                  <a:cubicBezTo>
                    <a:pt x="99" y="111"/>
                    <a:pt x="99" y="111"/>
                    <a:pt x="99" y="111"/>
                  </a:cubicBezTo>
                  <a:cubicBezTo>
                    <a:pt x="99" y="94"/>
                    <a:pt x="99" y="94"/>
                    <a:pt x="99" y="94"/>
                  </a:cubicBezTo>
                  <a:lnTo>
                    <a:pt x="123" y="82"/>
                  </a:lnTo>
                  <a:close/>
                  <a:moveTo>
                    <a:pt x="99" y="18"/>
                  </a:moveTo>
                  <a:cubicBezTo>
                    <a:pt x="71" y="31"/>
                    <a:pt x="71" y="31"/>
                    <a:pt x="71" y="31"/>
                  </a:cubicBezTo>
                  <a:cubicBezTo>
                    <a:pt x="71" y="54"/>
                    <a:pt x="71" y="54"/>
                    <a:pt x="71" y="54"/>
                  </a:cubicBezTo>
                  <a:cubicBezTo>
                    <a:pt x="99" y="41"/>
                    <a:pt x="99" y="41"/>
                    <a:pt x="99" y="41"/>
                  </a:cubicBezTo>
                  <a:cubicBezTo>
                    <a:pt x="99" y="18"/>
                    <a:pt x="99" y="18"/>
                    <a:pt x="99" y="18"/>
                  </a:cubicBezTo>
                  <a:close/>
                  <a:moveTo>
                    <a:pt x="71" y="227"/>
                  </a:moveTo>
                  <a:cubicBezTo>
                    <a:pt x="77" y="235"/>
                    <a:pt x="88" y="239"/>
                    <a:pt x="99" y="236"/>
                  </a:cubicBezTo>
                  <a:cubicBezTo>
                    <a:pt x="99" y="208"/>
                    <a:pt x="99" y="208"/>
                    <a:pt x="99" y="208"/>
                  </a:cubicBezTo>
                  <a:cubicBezTo>
                    <a:pt x="89" y="212"/>
                    <a:pt x="89" y="212"/>
                    <a:pt x="89" y="212"/>
                  </a:cubicBezTo>
                  <a:cubicBezTo>
                    <a:pt x="87" y="213"/>
                    <a:pt x="85" y="213"/>
                    <a:pt x="84" y="210"/>
                  </a:cubicBezTo>
                  <a:cubicBezTo>
                    <a:pt x="78" y="197"/>
                    <a:pt x="78" y="197"/>
                    <a:pt x="78" y="197"/>
                  </a:cubicBezTo>
                  <a:cubicBezTo>
                    <a:pt x="77" y="195"/>
                    <a:pt x="78" y="193"/>
                    <a:pt x="80" y="192"/>
                  </a:cubicBezTo>
                  <a:cubicBezTo>
                    <a:pt x="99" y="183"/>
                    <a:pt x="99" y="183"/>
                    <a:pt x="99" y="183"/>
                  </a:cubicBezTo>
                  <a:cubicBezTo>
                    <a:pt x="99" y="172"/>
                    <a:pt x="99" y="172"/>
                    <a:pt x="99" y="172"/>
                  </a:cubicBezTo>
                  <a:cubicBezTo>
                    <a:pt x="75" y="183"/>
                    <a:pt x="75" y="183"/>
                    <a:pt x="75" y="183"/>
                  </a:cubicBezTo>
                  <a:cubicBezTo>
                    <a:pt x="74" y="184"/>
                    <a:pt x="72" y="183"/>
                    <a:pt x="71" y="182"/>
                  </a:cubicBezTo>
                  <a:cubicBezTo>
                    <a:pt x="71" y="227"/>
                    <a:pt x="71" y="227"/>
                    <a:pt x="71" y="227"/>
                  </a:cubicBezTo>
                  <a:close/>
                  <a:moveTo>
                    <a:pt x="99" y="94"/>
                  </a:moveTo>
                  <a:cubicBezTo>
                    <a:pt x="99" y="111"/>
                    <a:pt x="99" y="111"/>
                    <a:pt x="99" y="111"/>
                  </a:cubicBezTo>
                  <a:cubicBezTo>
                    <a:pt x="97" y="111"/>
                    <a:pt x="97" y="111"/>
                    <a:pt x="97" y="111"/>
                  </a:cubicBezTo>
                  <a:cubicBezTo>
                    <a:pt x="95" y="112"/>
                    <a:pt x="94" y="115"/>
                    <a:pt x="95" y="117"/>
                  </a:cubicBezTo>
                  <a:cubicBezTo>
                    <a:pt x="99" y="124"/>
                    <a:pt x="99" y="124"/>
                    <a:pt x="99" y="124"/>
                  </a:cubicBezTo>
                  <a:cubicBezTo>
                    <a:pt x="99" y="150"/>
                    <a:pt x="99" y="150"/>
                    <a:pt x="99" y="150"/>
                  </a:cubicBezTo>
                  <a:cubicBezTo>
                    <a:pt x="97" y="149"/>
                    <a:pt x="96" y="148"/>
                    <a:pt x="94" y="149"/>
                  </a:cubicBezTo>
                  <a:cubicBezTo>
                    <a:pt x="71" y="160"/>
                    <a:pt x="71" y="160"/>
                    <a:pt x="71" y="160"/>
                  </a:cubicBezTo>
                  <a:cubicBezTo>
                    <a:pt x="71" y="149"/>
                    <a:pt x="71" y="149"/>
                    <a:pt x="71" y="149"/>
                  </a:cubicBezTo>
                  <a:cubicBezTo>
                    <a:pt x="90" y="140"/>
                    <a:pt x="90" y="140"/>
                    <a:pt x="90" y="140"/>
                  </a:cubicBezTo>
                  <a:cubicBezTo>
                    <a:pt x="92" y="139"/>
                    <a:pt x="93" y="136"/>
                    <a:pt x="92" y="134"/>
                  </a:cubicBezTo>
                  <a:cubicBezTo>
                    <a:pt x="92" y="134"/>
                    <a:pt x="92" y="134"/>
                    <a:pt x="92" y="134"/>
                  </a:cubicBezTo>
                  <a:cubicBezTo>
                    <a:pt x="86" y="122"/>
                    <a:pt x="86" y="122"/>
                    <a:pt x="86" y="122"/>
                  </a:cubicBezTo>
                  <a:cubicBezTo>
                    <a:pt x="85" y="119"/>
                    <a:pt x="82" y="118"/>
                    <a:pt x="80" y="119"/>
                  </a:cubicBezTo>
                  <a:cubicBezTo>
                    <a:pt x="71" y="124"/>
                    <a:pt x="71" y="124"/>
                    <a:pt x="71" y="124"/>
                  </a:cubicBezTo>
                  <a:cubicBezTo>
                    <a:pt x="71" y="107"/>
                    <a:pt x="71" y="107"/>
                    <a:pt x="71" y="107"/>
                  </a:cubicBezTo>
                  <a:lnTo>
                    <a:pt x="99" y="94"/>
                  </a:lnTo>
                  <a:close/>
                  <a:moveTo>
                    <a:pt x="71" y="31"/>
                  </a:moveTo>
                  <a:cubicBezTo>
                    <a:pt x="20" y="55"/>
                    <a:pt x="20" y="55"/>
                    <a:pt x="20" y="55"/>
                  </a:cubicBezTo>
                  <a:cubicBezTo>
                    <a:pt x="6" y="62"/>
                    <a:pt x="0" y="78"/>
                    <a:pt x="7" y="91"/>
                  </a:cubicBezTo>
                  <a:cubicBezTo>
                    <a:pt x="68" y="222"/>
                    <a:pt x="68" y="222"/>
                    <a:pt x="68" y="222"/>
                  </a:cubicBezTo>
                  <a:cubicBezTo>
                    <a:pt x="69" y="223"/>
                    <a:pt x="70" y="225"/>
                    <a:pt x="71" y="227"/>
                  </a:cubicBezTo>
                  <a:cubicBezTo>
                    <a:pt x="71" y="182"/>
                    <a:pt x="71" y="182"/>
                    <a:pt x="71" y="182"/>
                  </a:cubicBezTo>
                  <a:cubicBezTo>
                    <a:pt x="71" y="182"/>
                    <a:pt x="70" y="181"/>
                    <a:pt x="70" y="181"/>
                  </a:cubicBezTo>
                  <a:cubicBezTo>
                    <a:pt x="64" y="168"/>
                    <a:pt x="64" y="168"/>
                    <a:pt x="64" y="168"/>
                  </a:cubicBezTo>
                  <a:cubicBezTo>
                    <a:pt x="63" y="166"/>
                    <a:pt x="64" y="163"/>
                    <a:pt x="66" y="162"/>
                  </a:cubicBezTo>
                  <a:cubicBezTo>
                    <a:pt x="71" y="160"/>
                    <a:pt x="71" y="160"/>
                    <a:pt x="71" y="160"/>
                  </a:cubicBezTo>
                  <a:cubicBezTo>
                    <a:pt x="71" y="149"/>
                    <a:pt x="71" y="149"/>
                    <a:pt x="71" y="149"/>
                  </a:cubicBezTo>
                  <a:cubicBezTo>
                    <a:pt x="62" y="153"/>
                    <a:pt x="62" y="153"/>
                    <a:pt x="62" y="153"/>
                  </a:cubicBezTo>
                  <a:cubicBezTo>
                    <a:pt x="60" y="154"/>
                    <a:pt x="57" y="153"/>
                    <a:pt x="56" y="151"/>
                  </a:cubicBezTo>
                  <a:cubicBezTo>
                    <a:pt x="50" y="138"/>
                    <a:pt x="50" y="138"/>
                    <a:pt x="50" y="138"/>
                  </a:cubicBezTo>
                  <a:cubicBezTo>
                    <a:pt x="49" y="136"/>
                    <a:pt x="50" y="134"/>
                    <a:pt x="52" y="133"/>
                  </a:cubicBezTo>
                  <a:cubicBezTo>
                    <a:pt x="71" y="124"/>
                    <a:pt x="71" y="124"/>
                    <a:pt x="71" y="124"/>
                  </a:cubicBezTo>
                  <a:cubicBezTo>
                    <a:pt x="71" y="107"/>
                    <a:pt x="71" y="107"/>
                    <a:pt x="71" y="107"/>
                  </a:cubicBezTo>
                  <a:cubicBezTo>
                    <a:pt x="53" y="115"/>
                    <a:pt x="53" y="115"/>
                    <a:pt x="53" y="115"/>
                  </a:cubicBezTo>
                  <a:cubicBezTo>
                    <a:pt x="46" y="118"/>
                    <a:pt x="38" y="116"/>
                    <a:pt x="35" y="109"/>
                  </a:cubicBezTo>
                  <a:cubicBezTo>
                    <a:pt x="26" y="89"/>
                    <a:pt x="26" y="89"/>
                    <a:pt x="26" y="89"/>
                  </a:cubicBezTo>
                  <a:cubicBezTo>
                    <a:pt x="23" y="83"/>
                    <a:pt x="26" y="75"/>
                    <a:pt x="33" y="72"/>
                  </a:cubicBezTo>
                  <a:cubicBezTo>
                    <a:pt x="71" y="54"/>
                    <a:pt x="71" y="54"/>
                    <a:pt x="71" y="54"/>
                  </a:cubicBezTo>
                  <a:lnTo>
                    <a:pt x="71"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sp>
          <p:nvSpPr>
            <p:cNvPr id="50" name="Rectangle 59"/>
            <p:cNvSpPr>
              <a:spLocks noChangeArrowheads="1"/>
            </p:cNvSpPr>
            <p:nvPr/>
          </p:nvSpPr>
          <p:spPr bwMode="auto">
            <a:xfrm>
              <a:off x="6664936" y="3393882"/>
              <a:ext cx="627063" cy="317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sp>
          <p:nvSpPr>
            <p:cNvPr id="51" name="Rectangle 60"/>
            <p:cNvSpPr>
              <a:spLocks noChangeArrowheads="1"/>
            </p:cNvSpPr>
            <p:nvPr/>
          </p:nvSpPr>
          <p:spPr bwMode="auto">
            <a:xfrm>
              <a:off x="6690336" y="3330382"/>
              <a:ext cx="576263" cy="317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sp>
          <p:nvSpPr>
            <p:cNvPr id="52" name="Rectangle 61"/>
            <p:cNvSpPr>
              <a:spLocks noChangeArrowheads="1"/>
            </p:cNvSpPr>
            <p:nvPr/>
          </p:nvSpPr>
          <p:spPr bwMode="auto">
            <a:xfrm>
              <a:off x="6917349" y="3265294"/>
              <a:ext cx="122238" cy="317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sp>
          <p:nvSpPr>
            <p:cNvPr id="53" name="Rectangle 62"/>
            <p:cNvSpPr>
              <a:spLocks noChangeArrowheads="1"/>
            </p:cNvSpPr>
            <p:nvPr/>
          </p:nvSpPr>
          <p:spPr bwMode="auto">
            <a:xfrm>
              <a:off x="6939574" y="3031932"/>
              <a:ext cx="77788" cy="2540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sp>
          <p:nvSpPr>
            <p:cNvPr id="54" name="Rectangle 63"/>
            <p:cNvSpPr>
              <a:spLocks noChangeArrowheads="1"/>
            </p:cNvSpPr>
            <p:nvPr/>
          </p:nvSpPr>
          <p:spPr bwMode="auto">
            <a:xfrm>
              <a:off x="6917349" y="3019232"/>
              <a:ext cx="122238" cy="317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sp>
          <p:nvSpPr>
            <p:cNvPr id="55" name="Rectangle 64"/>
            <p:cNvSpPr>
              <a:spLocks noChangeArrowheads="1"/>
            </p:cNvSpPr>
            <p:nvPr/>
          </p:nvSpPr>
          <p:spPr bwMode="auto">
            <a:xfrm>
              <a:off x="7103086" y="3265294"/>
              <a:ext cx="119063" cy="317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sp>
          <p:nvSpPr>
            <p:cNvPr id="56" name="Rectangle 65"/>
            <p:cNvSpPr>
              <a:spLocks noChangeArrowheads="1"/>
            </p:cNvSpPr>
            <p:nvPr/>
          </p:nvSpPr>
          <p:spPr bwMode="auto">
            <a:xfrm>
              <a:off x="7123724" y="3031932"/>
              <a:ext cx="76200" cy="2540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sp>
          <p:nvSpPr>
            <p:cNvPr id="57" name="Rectangle 66"/>
            <p:cNvSpPr>
              <a:spLocks noChangeArrowheads="1"/>
            </p:cNvSpPr>
            <p:nvPr/>
          </p:nvSpPr>
          <p:spPr bwMode="auto">
            <a:xfrm>
              <a:off x="7103086" y="3019232"/>
              <a:ext cx="119063" cy="317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sp>
          <p:nvSpPr>
            <p:cNvPr id="58" name="Rectangle 67"/>
            <p:cNvSpPr>
              <a:spLocks noChangeArrowheads="1"/>
            </p:cNvSpPr>
            <p:nvPr/>
          </p:nvSpPr>
          <p:spPr bwMode="auto">
            <a:xfrm>
              <a:off x="6734786" y="3265294"/>
              <a:ext cx="122238" cy="317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sp>
          <p:nvSpPr>
            <p:cNvPr id="59" name="Rectangle 68"/>
            <p:cNvSpPr>
              <a:spLocks noChangeArrowheads="1"/>
            </p:cNvSpPr>
            <p:nvPr/>
          </p:nvSpPr>
          <p:spPr bwMode="auto">
            <a:xfrm>
              <a:off x="6755424" y="3031932"/>
              <a:ext cx="79375" cy="2540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sp>
          <p:nvSpPr>
            <p:cNvPr id="60" name="Rectangle 69"/>
            <p:cNvSpPr>
              <a:spLocks noChangeArrowheads="1"/>
            </p:cNvSpPr>
            <p:nvPr/>
          </p:nvSpPr>
          <p:spPr bwMode="auto">
            <a:xfrm>
              <a:off x="6734786" y="3019232"/>
              <a:ext cx="122238" cy="317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sp>
          <p:nvSpPr>
            <p:cNvPr id="61" name="Rectangle 70"/>
            <p:cNvSpPr>
              <a:spLocks noChangeArrowheads="1"/>
            </p:cNvSpPr>
            <p:nvPr/>
          </p:nvSpPr>
          <p:spPr bwMode="auto">
            <a:xfrm>
              <a:off x="6690336" y="2949382"/>
              <a:ext cx="576263" cy="317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sp>
          <p:nvSpPr>
            <p:cNvPr id="62" name="Freeform 71"/>
            <p:cNvSpPr>
              <a:spLocks/>
            </p:cNvSpPr>
            <p:nvPr/>
          </p:nvSpPr>
          <p:spPr bwMode="auto">
            <a:xfrm>
              <a:off x="6690336" y="2765232"/>
              <a:ext cx="576263" cy="184150"/>
            </a:xfrm>
            <a:custGeom>
              <a:avLst/>
              <a:gdLst>
                <a:gd name="T0" fmla="*/ 181 w 363"/>
                <a:gd name="T1" fmla="*/ 0 h 116"/>
                <a:gd name="T2" fmla="*/ 363 w 363"/>
                <a:gd name="T3" fmla="*/ 116 h 116"/>
                <a:gd name="T4" fmla="*/ 0 w 363"/>
                <a:gd name="T5" fmla="*/ 116 h 116"/>
                <a:gd name="T6" fmla="*/ 181 w 363"/>
                <a:gd name="T7" fmla="*/ 0 h 116"/>
              </a:gdLst>
              <a:ahLst/>
              <a:cxnLst>
                <a:cxn ang="0">
                  <a:pos x="T0" y="T1"/>
                </a:cxn>
                <a:cxn ang="0">
                  <a:pos x="T2" y="T3"/>
                </a:cxn>
                <a:cxn ang="0">
                  <a:pos x="T4" y="T5"/>
                </a:cxn>
                <a:cxn ang="0">
                  <a:pos x="T6" y="T7"/>
                </a:cxn>
              </a:cxnLst>
              <a:rect l="0" t="0" r="r" b="b"/>
              <a:pathLst>
                <a:path w="363" h="116">
                  <a:moveTo>
                    <a:pt x="181" y="0"/>
                  </a:moveTo>
                  <a:lnTo>
                    <a:pt x="363" y="116"/>
                  </a:lnTo>
                  <a:lnTo>
                    <a:pt x="0" y="116"/>
                  </a:lnTo>
                  <a:lnTo>
                    <a:pt x="18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sp>
          <p:nvSpPr>
            <p:cNvPr id="63" name="Freeform 72"/>
            <p:cNvSpPr>
              <a:spLocks noEditPoints="1"/>
            </p:cNvSpPr>
            <p:nvPr/>
          </p:nvSpPr>
          <p:spPr bwMode="auto">
            <a:xfrm>
              <a:off x="5106011" y="2931919"/>
              <a:ext cx="800100" cy="522288"/>
            </a:xfrm>
            <a:custGeom>
              <a:avLst/>
              <a:gdLst>
                <a:gd name="T0" fmla="*/ 82 w 367"/>
                <a:gd name="T1" fmla="*/ 27 h 240"/>
                <a:gd name="T2" fmla="*/ 367 w 367"/>
                <a:gd name="T3" fmla="*/ 120 h 240"/>
                <a:gd name="T4" fmla="*/ 82 w 367"/>
                <a:gd name="T5" fmla="*/ 213 h 240"/>
                <a:gd name="T6" fmla="*/ 82 w 367"/>
                <a:gd name="T7" fmla="*/ 177 h 240"/>
                <a:gd name="T8" fmla="*/ 127 w 367"/>
                <a:gd name="T9" fmla="*/ 143 h 240"/>
                <a:gd name="T10" fmla="*/ 127 w 367"/>
                <a:gd name="T11" fmla="*/ 87 h 240"/>
                <a:gd name="T12" fmla="*/ 138 w 367"/>
                <a:gd name="T13" fmla="*/ 87 h 240"/>
                <a:gd name="T14" fmla="*/ 138 w 367"/>
                <a:gd name="T15" fmla="*/ 64 h 240"/>
                <a:gd name="T16" fmla="*/ 127 w 367"/>
                <a:gd name="T17" fmla="*/ 64 h 240"/>
                <a:gd name="T18" fmla="*/ 102 w 367"/>
                <a:gd name="T19" fmla="*/ 64 h 240"/>
                <a:gd name="T20" fmla="*/ 91 w 367"/>
                <a:gd name="T21" fmla="*/ 64 h 240"/>
                <a:gd name="T22" fmla="*/ 91 w 367"/>
                <a:gd name="T23" fmla="*/ 87 h 240"/>
                <a:gd name="T24" fmla="*/ 102 w 367"/>
                <a:gd name="T25" fmla="*/ 87 h 240"/>
                <a:gd name="T26" fmla="*/ 102 w 367"/>
                <a:gd name="T27" fmla="*/ 143 h 240"/>
                <a:gd name="T28" fmla="*/ 82 w 367"/>
                <a:gd name="T29" fmla="*/ 156 h 240"/>
                <a:gd name="T30" fmla="*/ 82 w 367"/>
                <a:gd name="T31" fmla="*/ 27 h 240"/>
                <a:gd name="T32" fmla="*/ 0 w 367"/>
                <a:gd name="T33" fmla="*/ 0 h 240"/>
                <a:gd name="T34" fmla="*/ 82 w 367"/>
                <a:gd name="T35" fmla="*/ 27 h 240"/>
                <a:gd name="T36" fmla="*/ 82 w 367"/>
                <a:gd name="T37" fmla="*/ 156 h 240"/>
                <a:gd name="T38" fmla="*/ 82 w 367"/>
                <a:gd name="T39" fmla="*/ 156 h 240"/>
                <a:gd name="T40" fmla="*/ 62 w 367"/>
                <a:gd name="T41" fmla="*/ 143 h 240"/>
                <a:gd name="T42" fmla="*/ 62 w 367"/>
                <a:gd name="T43" fmla="*/ 87 h 240"/>
                <a:gd name="T44" fmla="*/ 73 w 367"/>
                <a:gd name="T45" fmla="*/ 87 h 240"/>
                <a:gd name="T46" fmla="*/ 73 w 367"/>
                <a:gd name="T47" fmla="*/ 64 h 240"/>
                <a:gd name="T48" fmla="*/ 62 w 367"/>
                <a:gd name="T49" fmla="*/ 64 h 240"/>
                <a:gd name="T50" fmla="*/ 37 w 367"/>
                <a:gd name="T51" fmla="*/ 64 h 240"/>
                <a:gd name="T52" fmla="*/ 26 w 367"/>
                <a:gd name="T53" fmla="*/ 64 h 240"/>
                <a:gd name="T54" fmla="*/ 26 w 367"/>
                <a:gd name="T55" fmla="*/ 87 h 240"/>
                <a:gd name="T56" fmla="*/ 37 w 367"/>
                <a:gd name="T57" fmla="*/ 87 h 240"/>
                <a:gd name="T58" fmla="*/ 37 w 367"/>
                <a:gd name="T59" fmla="*/ 143 h 240"/>
                <a:gd name="T60" fmla="*/ 82 w 367"/>
                <a:gd name="T61" fmla="*/ 177 h 240"/>
                <a:gd name="T62" fmla="*/ 82 w 367"/>
                <a:gd name="T63" fmla="*/ 177 h 240"/>
                <a:gd name="T64" fmla="*/ 82 w 367"/>
                <a:gd name="T65" fmla="*/ 213 h 240"/>
                <a:gd name="T66" fmla="*/ 0 w 367"/>
                <a:gd name="T67" fmla="*/ 240 h 240"/>
                <a:gd name="T68" fmla="*/ 0 w 367"/>
                <a:gd name="T69"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67" h="240">
                  <a:moveTo>
                    <a:pt x="82" y="27"/>
                  </a:moveTo>
                  <a:cubicBezTo>
                    <a:pt x="367" y="120"/>
                    <a:pt x="367" y="120"/>
                    <a:pt x="367" y="120"/>
                  </a:cubicBezTo>
                  <a:cubicBezTo>
                    <a:pt x="82" y="213"/>
                    <a:pt x="82" y="213"/>
                    <a:pt x="82" y="213"/>
                  </a:cubicBezTo>
                  <a:cubicBezTo>
                    <a:pt x="82" y="177"/>
                    <a:pt x="82" y="177"/>
                    <a:pt x="82" y="177"/>
                  </a:cubicBezTo>
                  <a:cubicBezTo>
                    <a:pt x="107" y="177"/>
                    <a:pt x="127" y="162"/>
                    <a:pt x="127" y="143"/>
                  </a:cubicBezTo>
                  <a:cubicBezTo>
                    <a:pt x="127" y="87"/>
                    <a:pt x="127" y="87"/>
                    <a:pt x="127" y="87"/>
                  </a:cubicBezTo>
                  <a:cubicBezTo>
                    <a:pt x="138" y="87"/>
                    <a:pt x="138" y="87"/>
                    <a:pt x="138" y="87"/>
                  </a:cubicBezTo>
                  <a:cubicBezTo>
                    <a:pt x="138" y="64"/>
                    <a:pt x="138" y="64"/>
                    <a:pt x="138" y="64"/>
                  </a:cubicBezTo>
                  <a:cubicBezTo>
                    <a:pt x="127" y="64"/>
                    <a:pt x="127" y="64"/>
                    <a:pt x="127" y="64"/>
                  </a:cubicBezTo>
                  <a:cubicBezTo>
                    <a:pt x="102" y="64"/>
                    <a:pt x="102" y="64"/>
                    <a:pt x="102" y="64"/>
                  </a:cubicBezTo>
                  <a:cubicBezTo>
                    <a:pt x="91" y="64"/>
                    <a:pt x="91" y="64"/>
                    <a:pt x="91" y="64"/>
                  </a:cubicBezTo>
                  <a:cubicBezTo>
                    <a:pt x="91" y="87"/>
                    <a:pt x="91" y="87"/>
                    <a:pt x="91" y="87"/>
                  </a:cubicBezTo>
                  <a:cubicBezTo>
                    <a:pt x="102" y="87"/>
                    <a:pt x="102" y="87"/>
                    <a:pt x="102" y="87"/>
                  </a:cubicBezTo>
                  <a:cubicBezTo>
                    <a:pt x="102" y="143"/>
                    <a:pt x="102" y="143"/>
                    <a:pt x="102" y="143"/>
                  </a:cubicBezTo>
                  <a:cubicBezTo>
                    <a:pt x="102" y="150"/>
                    <a:pt x="93" y="156"/>
                    <a:pt x="82" y="156"/>
                  </a:cubicBezTo>
                  <a:lnTo>
                    <a:pt x="82" y="27"/>
                  </a:lnTo>
                  <a:close/>
                  <a:moveTo>
                    <a:pt x="0" y="0"/>
                  </a:moveTo>
                  <a:cubicBezTo>
                    <a:pt x="82" y="27"/>
                    <a:pt x="82" y="27"/>
                    <a:pt x="82" y="27"/>
                  </a:cubicBezTo>
                  <a:cubicBezTo>
                    <a:pt x="82" y="156"/>
                    <a:pt x="82" y="156"/>
                    <a:pt x="82" y="156"/>
                  </a:cubicBezTo>
                  <a:cubicBezTo>
                    <a:pt x="82" y="156"/>
                    <a:pt x="82" y="156"/>
                    <a:pt x="82" y="156"/>
                  </a:cubicBezTo>
                  <a:cubicBezTo>
                    <a:pt x="71" y="156"/>
                    <a:pt x="62" y="150"/>
                    <a:pt x="62" y="143"/>
                  </a:cubicBezTo>
                  <a:cubicBezTo>
                    <a:pt x="62" y="87"/>
                    <a:pt x="62" y="87"/>
                    <a:pt x="62" y="87"/>
                  </a:cubicBezTo>
                  <a:cubicBezTo>
                    <a:pt x="73" y="87"/>
                    <a:pt x="73" y="87"/>
                    <a:pt x="73" y="87"/>
                  </a:cubicBezTo>
                  <a:cubicBezTo>
                    <a:pt x="73" y="64"/>
                    <a:pt x="73" y="64"/>
                    <a:pt x="73" y="64"/>
                  </a:cubicBezTo>
                  <a:cubicBezTo>
                    <a:pt x="62" y="64"/>
                    <a:pt x="62" y="64"/>
                    <a:pt x="62" y="64"/>
                  </a:cubicBezTo>
                  <a:cubicBezTo>
                    <a:pt x="37" y="64"/>
                    <a:pt x="37" y="64"/>
                    <a:pt x="37" y="64"/>
                  </a:cubicBezTo>
                  <a:cubicBezTo>
                    <a:pt x="26" y="64"/>
                    <a:pt x="26" y="64"/>
                    <a:pt x="26" y="64"/>
                  </a:cubicBezTo>
                  <a:cubicBezTo>
                    <a:pt x="26" y="87"/>
                    <a:pt x="26" y="87"/>
                    <a:pt x="26" y="87"/>
                  </a:cubicBezTo>
                  <a:cubicBezTo>
                    <a:pt x="37" y="87"/>
                    <a:pt x="37" y="87"/>
                    <a:pt x="37" y="87"/>
                  </a:cubicBezTo>
                  <a:cubicBezTo>
                    <a:pt x="37" y="143"/>
                    <a:pt x="37" y="143"/>
                    <a:pt x="37" y="143"/>
                  </a:cubicBezTo>
                  <a:cubicBezTo>
                    <a:pt x="37" y="162"/>
                    <a:pt x="57" y="177"/>
                    <a:pt x="82" y="177"/>
                  </a:cubicBezTo>
                  <a:cubicBezTo>
                    <a:pt x="82" y="177"/>
                    <a:pt x="82" y="177"/>
                    <a:pt x="82" y="177"/>
                  </a:cubicBezTo>
                  <a:cubicBezTo>
                    <a:pt x="82" y="213"/>
                    <a:pt x="82" y="213"/>
                    <a:pt x="82" y="213"/>
                  </a:cubicBezTo>
                  <a:cubicBezTo>
                    <a:pt x="0" y="240"/>
                    <a:pt x="0" y="240"/>
                    <a:pt x="0" y="24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sp>
          <p:nvSpPr>
            <p:cNvPr id="64" name="Freeform 73"/>
            <p:cNvSpPr>
              <a:spLocks noEditPoints="1"/>
            </p:cNvSpPr>
            <p:nvPr/>
          </p:nvSpPr>
          <p:spPr bwMode="auto">
            <a:xfrm>
              <a:off x="6871311" y="3505007"/>
              <a:ext cx="187325" cy="327025"/>
            </a:xfrm>
            <a:custGeom>
              <a:avLst/>
              <a:gdLst>
                <a:gd name="T0" fmla="*/ 37 w 86"/>
                <a:gd name="T1" fmla="*/ 128 h 150"/>
                <a:gd name="T2" fmla="*/ 34 w 86"/>
                <a:gd name="T3" fmla="*/ 127 h 150"/>
                <a:gd name="T4" fmla="*/ 34 w 86"/>
                <a:gd name="T5" fmla="*/ 150 h 150"/>
                <a:gd name="T6" fmla="*/ 45 w 86"/>
                <a:gd name="T7" fmla="*/ 142 h 150"/>
                <a:gd name="T8" fmla="*/ 37 w 86"/>
                <a:gd name="T9" fmla="*/ 128 h 150"/>
                <a:gd name="T10" fmla="*/ 34 w 86"/>
                <a:gd name="T11" fmla="*/ 118 h 150"/>
                <a:gd name="T12" fmla="*/ 34 w 86"/>
                <a:gd name="T13" fmla="*/ 51 h 150"/>
                <a:gd name="T14" fmla="*/ 51 w 86"/>
                <a:gd name="T15" fmla="*/ 46 h 150"/>
                <a:gd name="T16" fmla="*/ 61 w 86"/>
                <a:gd name="T17" fmla="*/ 8 h 150"/>
                <a:gd name="T18" fmla="*/ 72 w 86"/>
                <a:gd name="T19" fmla="*/ 1 h 150"/>
                <a:gd name="T20" fmla="*/ 78 w 86"/>
                <a:gd name="T21" fmla="*/ 12 h 150"/>
                <a:gd name="T22" fmla="*/ 69 w 86"/>
                <a:gd name="T23" fmla="*/ 51 h 150"/>
                <a:gd name="T24" fmla="*/ 82 w 86"/>
                <a:gd name="T25" fmla="*/ 84 h 150"/>
                <a:gd name="T26" fmla="*/ 77 w 86"/>
                <a:gd name="T27" fmla="*/ 103 h 150"/>
                <a:gd name="T28" fmla="*/ 77 w 86"/>
                <a:gd name="T29" fmla="*/ 103 h 150"/>
                <a:gd name="T30" fmla="*/ 86 w 86"/>
                <a:gd name="T31" fmla="*/ 117 h 150"/>
                <a:gd name="T32" fmla="*/ 83 w 86"/>
                <a:gd name="T33" fmla="*/ 130 h 150"/>
                <a:gd name="T34" fmla="*/ 34 w 86"/>
                <a:gd name="T35" fmla="*/ 118 h 150"/>
                <a:gd name="T36" fmla="*/ 34 w 86"/>
                <a:gd name="T37" fmla="*/ 127 h 150"/>
                <a:gd name="T38" fmla="*/ 23 w 86"/>
                <a:gd name="T39" fmla="*/ 136 h 150"/>
                <a:gd name="T40" fmla="*/ 31 w 86"/>
                <a:gd name="T41" fmla="*/ 150 h 150"/>
                <a:gd name="T42" fmla="*/ 34 w 86"/>
                <a:gd name="T43" fmla="*/ 150 h 150"/>
                <a:gd name="T44" fmla="*/ 34 w 86"/>
                <a:gd name="T45" fmla="*/ 127 h 150"/>
                <a:gd name="T46" fmla="*/ 34 w 86"/>
                <a:gd name="T47" fmla="*/ 51 h 150"/>
                <a:gd name="T48" fmla="*/ 34 w 86"/>
                <a:gd name="T49" fmla="*/ 118 h 150"/>
                <a:gd name="T50" fmla="*/ 0 w 86"/>
                <a:gd name="T51" fmla="*/ 109 h 150"/>
                <a:gd name="T52" fmla="*/ 3 w 86"/>
                <a:gd name="T53" fmla="*/ 96 h 150"/>
                <a:gd name="T54" fmla="*/ 18 w 86"/>
                <a:gd name="T55" fmla="*/ 88 h 150"/>
                <a:gd name="T56" fmla="*/ 23 w 86"/>
                <a:gd name="T57" fmla="*/ 69 h 150"/>
                <a:gd name="T58" fmla="*/ 34 w 86"/>
                <a:gd name="T59" fmla="*/ 51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6" h="150">
                  <a:moveTo>
                    <a:pt x="37" y="128"/>
                  </a:moveTo>
                  <a:cubicBezTo>
                    <a:pt x="36" y="127"/>
                    <a:pt x="35" y="127"/>
                    <a:pt x="34" y="127"/>
                  </a:cubicBezTo>
                  <a:cubicBezTo>
                    <a:pt x="34" y="150"/>
                    <a:pt x="34" y="150"/>
                    <a:pt x="34" y="150"/>
                  </a:cubicBezTo>
                  <a:cubicBezTo>
                    <a:pt x="39" y="150"/>
                    <a:pt x="44" y="147"/>
                    <a:pt x="45" y="142"/>
                  </a:cubicBezTo>
                  <a:cubicBezTo>
                    <a:pt x="47" y="136"/>
                    <a:pt x="43" y="129"/>
                    <a:pt x="37" y="128"/>
                  </a:cubicBezTo>
                  <a:close/>
                  <a:moveTo>
                    <a:pt x="34" y="118"/>
                  </a:moveTo>
                  <a:cubicBezTo>
                    <a:pt x="34" y="51"/>
                    <a:pt x="34" y="51"/>
                    <a:pt x="34" y="51"/>
                  </a:cubicBezTo>
                  <a:cubicBezTo>
                    <a:pt x="39" y="48"/>
                    <a:pt x="45" y="46"/>
                    <a:pt x="51" y="46"/>
                  </a:cubicBezTo>
                  <a:cubicBezTo>
                    <a:pt x="61" y="8"/>
                    <a:pt x="61" y="8"/>
                    <a:pt x="61" y="8"/>
                  </a:cubicBezTo>
                  <a:cubicBezTo>
                    <a:pt x="62" y="3"/>
                    <a:pt x="67" y="0"/>
                    <a:pt x="72" y="1"/>
                  </a:cubicBezTo>
                  <a:cubicBezTo>
                    <a:pt x="77" y="2"/>
                    <a:pt x="80" y="7"/>
                    <a:pt x="78" y="12"/>
                  </a:cubicBezTo>
                  <a:cubicBezTo>
                    <a:pt x="69" y="51"/>
                    <a:pt x="69" y="51"/>
                    <a:pt x="69" y="51"/>
                  </a:cubicBezTo>
                  <a:cubicBezTo>
                    <a:pt x="79" y="57"/>
                    <a:pt x="86" y="68"/>
                    <a:pt x="82" y="84"/>
                  </a:cubicBezTo>
                  <a:cubicBezTo>
                    <a:pt x="82" y="84"/>
                    <a:pt x="79" y="97"/>
                    <a:pt x="77" y="103"/>
                  </a:cubicBezTo>
                  <a:cubicBezTo>
                    <a:pt x="77" y="103"/>
                    <a:pt x="77" y="103"/>
                    <a:pt x="77" y="103"/>
                  </a:cubicBezTo>
                  <a:cubicBezTo>
                    <a:pt x="75" y="112"/>
                    <a:pt x="86" y="117"/>
                    <a:pt x="86" y="117"/>
                  </a:cubicBezTo>
                  <a:cubicBezTo>
                    <a:pt x="83" y="130"/>
                    <a:pt x="83" y="130"/>
                    <a:pt x="83" y="130"/>
                  </a:cubicBezTo>
                  <a:lnTo>
                    <a:pt x="34" y="118"/>
                  </a:lnTo>
                  <a:close/>
                  <a:moveTo>
                    <a:pt x="34" y="127"/>
                  </a:moveTo>
                  <a:cubicBezTo>
                    <a:pt x="29" y="127"/>
                    <a:pt x="24" y="131"/>
                    <a:pt x="23" y="136"/>
                  </a:cubicBezTo>
                  <a:cubicBezTo>
                    <a:pt x="21" y="142"/>
                    <a:pt x="25" y="148"/>
                    <a:pt x="31" y="150"/>
                  </a:cubicBezTo>
                  <a:cubicBezTo>
                    <a:pt x="32" y="150"/>
                    <a:pt x="33" y="150"/>
                    <a:pt x="34" y="150"/>
                  </a:cubicBezTo>
                  <a:cubicBezTo>
                    <a:pt x="34" y="127"/>
                    <a:pt x="34" y="127"/>
                    <a:pt x="34" y="127"/>
                  </a:cubicBezTo>
                  <a:close/>
                  <a:moveTo>
                    <a:pt x="34" y="51"/>
                  </a:moveTo>
                  <a:cubicBezTo>
                    <a:pt x="34" y="118"/>
                    <a:pt x="34" y="118"/>
                    <a:pt x="34" y="118"/>
                  </a:cubicBezTo>
                  <a:cubicBezTo>
                    <a:pt x="0" y="109"/>
                    <a:pt x="0" y="109"/>
                    <a:pt x="0" y="109"/>
                  </a:cubicBezTo>
                  <a:cubicBezTo>
                    <a:pt x="3" y="96"/>
                    <a:pt x="3" y="96"/>
                    <a:pt x="3" y="96"/>
                  </a:cubicBezTo>
                  <a:cubicBezTo>
                    <a:pt x="3" y="96"/>
                    <a:pt x="16" y="97"/>
                    <a:pt x="18" y="88"/>
                  </a:cubicBezTo>
                  <a:cubicBezTo>
                    <a:pt x="20" y="80"/>
                    <a:pt x="23" y="69"/>
                    <a:pt x="23" y="69"/>
                  </a:cubicBezTo>
                  <a:cubicBezTo>
                    <a:pt x="25" y="61"/>
                    <a:pt x="29" y="55"/>
                    <a:pt x="34"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sp>
          <p:nvSpPr>
            <p:cNvPr id="65" name="Freeform 74"/>
            <p:cNvSpPr>
              <a:spLocks noEditPoints="1"/>
            </p:cNvSpPr>
            <p:nvPr/>
          </p:nvSpPr>
          <p:spPr bwMode="auto">
            <a:xfrm>
              <a:off x="5236186" y="2384232"/>
              <a:ext cx="376238" cy="460375"/>
            </a:xfrm>
            <a:custGeom>
              <a:avLst/>
              <a:gdLst>
                <a:gd name="T0" fmla="*/ 172 w 172"/>
                <a:gd name="T1" fmla="*/ 9 h 211"/>
                <a:gd name="T2" fmla="*/ 121 w 172"/>
                <a:gd name="T3" fmla="*/ 37 h 211"/>
                <a:gd name="T4" fmla="*/ 143 w 172"/>
                <a:gd name="T5" fmla="*/ 211 h 211"/>
                <a:gd name="T6" fmla="*/ 124 w 172"/>
                <a:gd name="T7" fmla="*/ 165 h 211"/>
                <a:gd name="T8" fmla="*/ 131 w 172"/>
                <a:gd name="T9" fmla="*/ 108 h 211"/>
                <a:gd name="T10" fmla="*/ 121 w 172"/>
                <a:gd name="T11" fmla="*/ 86 h 211"/>
                <a:gd name="T12" fmla="*/ 129 w 172"/>
                <a:gd name="T13" fmla="*/ 146 h 211"/>
                <a:gd name="T14" fmla="*/ 127 w 172"/>
                <a:gd name="T15" fmla="*/ 116 h 211"/>
                <a:gd name="T16" fmla="*/ 121 w 172"/>
                <a:gd name="T17" fmla="*/ 156 h 211"/>
                <a:gd name="T18" fmla="*/ 121 w 172"/>
                <a:gd name="T19" fmla="*/ 9 h 211"/>
                <a:gd name="T20" fmla="*/ 98 w 172"/>
                <a:gd name="T21" fmla="*/ 37 h 211"/>
                <a:gd name="T22" fmla="*/ 110 w 172"/>
                <a:gd name="T23" fmla="*/ 88 h 211"/>
                <a:gd name="T24" fmla="*/ 100 w 172"/>
                <a:gd name="T25" fmla="*/ 81 h 211"/>
                <a:gd name="T26" fmla="*/ 121 w 172"/>
                <a:gd name="T27" fmla="*/ 211 h 211"/>
                <a:gd name="T28" fmla="*/ 101 w 172"/>
                <a:gd name="T29" fmla="*/ 163 h 211"/>
                <a:gd name="T30" fmla="*/ 121 w 172"/>
                <a:gd name="T31" fmla="*/ 211 h 211"/>
                <a:gd name="T32" fmla="*/ 113 w 172"/>
                <a:gd name="T33" fmla="*/ 148 h 211"/>
                <a:gd name="T34" fmla="*/ 121 w 172"/>
                <a:gd name="T35" fmla="*/ 156 h 211"/>
                <a:gd name="T36" fmla="*/ 98 w 172"/>
                <a:gd name="T37" fmla="*/ 0 h 211"/>
                <a:gd name="T38" fmla="*/ 71 w 172"/>
                <a:gd name="T39" fmla="*/ 0 h 211"/>
                <a:gd name="T40" fmla="*/ 98 w 172"/>
                <a:gd name="T41" fmla="*/ 80 h 211"/>
                <a:gd name="T42" fmla="*/ 71 w 172"/>
                <a:gd name="T43" fmla="*/ 37 h 211"/>
                <a:gd name="T44" fmla="*/ 71 w 172"/>
                <a:gd name="T45" fmla="*/ 166 h 211"/>
                <a:gd name="T46" fmla="*/ 98 w 172"/>
                <a:gd name="T47" fmla="*/ 141 h 211"/>
                <a:gd name="T48" fmla="*/ 98 w 172"/>
                <a:gd name="T49" fmla="*/ 160 h 211"/>
                <a:gd name="T50" fmla="*/ 74 w 172"/>
                <a:gd name="T51" fmla="*/ 124 h 211"/>
                <a:gd name="T52" fmla="*/ 71 w 172"/>
                <a:gd name="T53" fmla="*/ 118 h 211"/>
                <a:gd name="T54" fmla="*/ 71 w 172"/>
                <a:gd name="T55" fmla="*/ 98 h 211"/>
                <a:gd name="T56" fmla="*/ 71 w 172"/>
                <a:gd name="T57" fmla="*/ 0 h 211"/>
                <a:gd name="T58" fmla="*/ 60 w 172"/>
                <a:gd name="T59" fmla="*/ 0 h 211"/>
                <a:gd name="T60" fmla="*/ 71 w 172"/>
                <a:gd name="T61" fmla="*/ 88 h 211"/>
                <a:gd name="T62" fmla="*/ 60 w 172"/>
                <a:gd name="T63" fmla="*/ 37 h 211"/>
                <a:gd name="T64" fmla="*/ 60 w 172"/>
                <a:gd name="T65" fmla="*/ 120 h 211"/>
                <a:gd name="T66" fmla="*/ 65 w 172"/>
                <a:gd name="T67" fmla="*/ 166 h 211"/>
                <a:gd name="T68" fmla="*/ 71 w 172"/>
                <a:gd name="T69" fmla="*/ 98 h 211"/>
                <a:gd name="T70" fmla="*/ 71 w 172"/>
                <a:gd name="T71" fmla="*/ 98 h 211"/>
                <a:gd name="T72" fmla="*/ 60 w 172"/>
                <a:gd name="T73" fmla="*/ 9 h 211"/>
                <a:gd name="T74" fmla="*/ 12 w 172"/>
                <a:gd name="T75" fmla="*/ 23 h 211"/>
                <a:gd name="T76" fmla="*/ 60 w 172"/>
                <a:gd name="T77" fmla="*/ 100 h 211"/>
                <a:gd name="T78" fmla="*/ 28 w 172"/>
                <a:gd name="T79" fmla="*/ 118 h 211"/>
                <a:gd name="T80" fmla="*/ 29 w 172"/>
                <a:gd name="T81" fmla="*/ 134 h 211"/>
                <a:gd name="T82" fmla="*/ 34 w 172"/>
                <a:gd name="T83" fmla="*/ 127 h 211"/>
                <a:gd name="T84" fmla="*/ 47 w 172"/>
                <a:gd name="T85" fmla="*/ 120 h 211"/>
                <a:gd name="T86" fmla="*/ 36 w 172"/>
                <a:gd name="T87" fmla="*/ 178 h 211"/>
                <a:gd name="T88" fmla="*/ 45 w 172"/>
                <a:gd name="T89" fmla="*/ 163 h 211"/>
                <a:gd name="T90" fmla="*/ 60 w 172"/>
                <a:gd name="T91" fmla="*/ 211 h 211"/>
                <a:gd name="T92" fmla="*/ 0 w 172"/>
                <a:gd name="T93" fmla="*/ 29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2" h="211">
                  <a:moveTo>
                    <a:pt x="121" y="0"/>
                  </a:moveTo>
                  <a:cubicBezTo>
                    <a:pt x="172" y="0"/>
                    <a:pt x="172" y="0"/>
                    <a:pt x="172" y="0"/>
                  </a:cubicBezTo>
                  <a:cubicBezTo>
                    <a:pt x="172" y="9"/>
                    <a:pt x="172" y="9"/>
                    <a:pt x="172" y="9"/>
                  </a:cubicBezTo>
                  <a:cubicBezTo>
                    <a:pt x="121" y="9"/>
                    <a:pt x="121" y="9"/>
                    <a:pt x="121" y="9"/>
                  </a:cubicBezTo>
                  <a:cubicBezTo>
                    <a:pt x="121" y="0"/>
                    <a:pt x="121" y="0"/>
                    <a:pt x="121" y="0"/>
                  </a:cubicBezTo>
                  <a:close/>
                  <a:moveTo>
                    <a:pt x="121" y="37"/>
                  </a:moveTo>
                  <a:cubicBezTo>
                    <a:pt x="172" y="37"/>
                    <a:pt x="172" y="37"/>
                    <a:pt x="172" y="37"/>
                  </a:cubicBezTo>
                  <a:cubicBezTo>
                    <a:pt x="172" y="183"/>
                    <a:pt x="172" y="183"/>
                    <a:pt x="172" y="183"/>
                  </a:cubicBezTo>
                  <a:cubicBezTo>
                    <a:pt x="172" y="198"/>
                    <a:pt x="159" y="211"/>
                    <a:pt x="143" y="211"/>
                  </a:cubicBezTo>
                  <a:cubicBezTo>
                    <a:pt x="121" y="211"/>
                    <a:pt x="121" y="211"/>
                    <a:pt x="121" y="211"/>
                  </a:cubicBezTo>
                  <a:cubicBezTo>
                    <a:pt x="121" y="166"/>
                    <a:pt x="121" y="166"/>
                    <a:pt x="121" y="166"/>
                  </a:cubicBezTo>
                  <a:cubicBezTo>
                    <a:pt x="122" y="166"/>
                    <a:pt x="123" y="166"/>
                    <a:pt x="124" y="165"/>
                  </a:cubicBezTo>
                  <a:cubicBezTo>
                    <a:pt x="130" y="163"/>
                    <a:pt x="134" y="159"/>
                    <a:pt x="138" y="153"/>
                  </a:cubicBezTo>
                  <a:cubicBezTo>
                    <a:pt x="142" y="145"/>
                    <a:pt x="145" y="137"/>
                    <a:pt x="145" y="128"/>
                  </a:cubicBezTo>
                  <a:cubicBezTo>
                    <a:pt x="145" y="115"/>
                    <a:pt x="140" y="108"/>
                    <a:pt x="131" y="108"/>
                  </a:cubicBezTo>
                  <a:cubicBezTo>
                    <a:pt x="128" y="108"/>
                    <a:pt x="125" y="109"/>
                    <a:pt x="121" y="111"/>
                  </a:cubicBezTo>
                  <a:cubicBezTo>
                    <a:pt x="127" y="85"/>
                    <a:pt x="127" y="85"/>
                    <a:pt x="127" y="85"/>
                  </a:cubicBezTo>
                  <a:cubicBezTo>
                    <a:pt x="121" y="86"/>
                    <a:pt x="121" y="86"/>
                    <a:pt x="121" y="86"/>
                  </a:cubicBezTo>
                  <a:cubicBezTo>
                    <a:pt x="121" y="37"/>
                    <a:pt x="121" y="37"/>
                    <a:pt x="121" y="37"/>
                  </a:cubicBezTo>
                  <a:close/>
                  <a:moveTo>
                    <a:pt x="121" y="156"/>
                  </a:moveTo>
                  <a:cubicBezTo>
                    <a:pt x="123" y="155"/>
                    <a:pt x="126" y="152"/>
                    <a:pt x="129" y="146"/>
                  </a:cubicBezTo>
                  <a:cubicBezTo>
                    <a:pt x="131" y="140"/>
                    <a:pt x="133" y="134"/>
                    <a:pt x="133" y="129"/>
                  </a:cubicBezTo>
                  <a:cubicBezTo>
                    <a:pt x="133" y="123"/>
                    <a:pt x="132" y="119"/>
                    <a:pt x="129" y="117"/>
                  </a:cubicBezTo>
                  <a:cubicBezTo>
                    <a:pt x="129" y="117"/>
                    <a:pt x="128" y="116"/>
                    <a:pt x="127" y="116"/>
                  </a:cubicBezTo>
                  <a:cubicBezTo>
                    <a:pt x="126" y="116"/>
                    <a:pt x="124" y="117"/>
                    <a:pt x="123" y="117"/>
                  </a:cubicBezTo>
                  <a:cubicBezTo>
                    <a:pt x="122" y="117"/>
                    <a:pt x="121" y="117"/>
                    <a:pt x="121" y="118"/>
                  </a:cubicBezTo>
                  <a:lnTo>
                    <a:pt x="121" y="156"/>
                  </a:lnTo>
                  <a:close/>
                  <a:moveTo>
                    <a:pt x="98" y="0"/>
                  </a:moveTo>
                  <a:cubicBezTo>
                    <a:pt x="121" y="0"/>
                    <a:pt x="121" y="0"/>
                    <a:pt x="121" y="0"/>
                  </a:cubicBezTo>
                  <a:cubicBezTo>
                    <a:pt x="121" y="9"/>
                    <a:pt x="121" y="9"/>
                    <a:pt x="121" y="9"/>
                  </a:cubicBezTo>
                  <a:cubicBezTo>
                    <a:pt x="98" y="9"/>
                    <a:pt x="98" y="9"/>
                    <a:pt x="98" y="9"/>
                  </a:cubicBezTo>
                  <a:cubicBezTo>
                    <a:pt x="98" y="0"/>
                    <a:pt x="98" y="0"/>
                    <a:pt x="98" y="0"/>
                  </a:cubicBezTo>
                  <a:close/>
                  <a:moveTo>
                    <a:pt x="98" y="37"/>
                  </a:moveTo>
                  <a:cubicBezTo>
                    <a:pt x="121" y="37"/>
                    <a:pt x="121" y="37"/>
                    <a:pt x="121" y="37"/>
                  </a:cubicBezTo>
                  <a:cubicBezTo>
                    <a:pt x="121" y="86"/>
                    <a:pt x="121" y="86"/>
                    <a:pt x="121" y="86"/>
                  </a:cubicBezTo>
                  <a:cubicBezTo>
                    <a:pt x="110" y="88"/>
                    <a:pt x="110" y="88"/>
                    <a:pt x="110" y="88"/>
                  </a:cubicBezTo>
                  <a:cubicBezTo>
                    <a:pt x="98" y="141"/>
                    <a:pt x="98" y="141"/>
                    <a:pt x="98" y="141"/>
                  </a:cubicBezTo>
                  <a:cubicBezTo>
                    <a:pt x="98" y="90"/>
                    <a:pt x="98" y="90"/>
                    <a:pt x="98" y="90"/>
                  </a:cubicBezTo>
                  <a:cubicBezTo>
                    <a:pt x="100" y="81"/>
                    <a:pt x="100" y="81"/>
                    <a:pt x="100" y="81"/>
                  </a:cubicBezTo>
                  <a:cubicBezTo>
                    <a:pt x="100" y="81"/>
                    <a:pt x="99" y="81"/>
                    <a:pt x="98" y="80"/>
                  </a:cubicBezTo>
                  <a:cubicBezTo>
                    <a:pt x="98" y="37"/>
                    <a:pt x="98" y="37"/>
                    <a:pt x="98" y="37"/>
                  </a:cubicBezTo>
                  <a:close/>
                  <a:moveTo>
                    <a:pt x="121" y="211"/>
                  </a:moveTo>
                  <a:cubicBezTo>
                    <a:pt x="98" y="211"/>
                    <a:pt x="98" y="211"/>
                    <a:pt x="98" y="211"/>
                  </a:cubicBezTo>
                  <a:cubicBezTo>
                    <a:pt x="98" y="160"/>
                    <a:pt x="98" y="160"/>
                    <a:pt x="98" y="160"/>
                  </a:cubicBezTo>
                  <a:cubicBezTo>
                    <a:pt x="99" y="161"/>
                    <a:pt x="100" y="162"/>
                    <a:pt x="101" y="163"/>
                  </a:cubicBezTo>
                  <a:cubicBezTo>
                    <a:pt x="103" y="166"/>
                    <a:pt x="107" y="167"/>
                    <a:pt x="112" y="167"/>
                  </a:cubicBezTo>
                  <a:cubicBezTo>
                    <a:pt x="115" y="167"/>
                    <a:pt x="118" y="167"/>
                    <a:pt x="121" y="166"/>
                  </a:cubicBezTo>
                  <a:cubicBezTo>
                    <a:pt x="121" y="211"/>
                    <a:pt x="121" y="211"/>
                    <a:pt x="121" y="211"/>
                  </a:cubicBezTo>
                  <a:close/>
                  <a:moveTo>
                    <a:pt x="121" y="118"/>
                  </a:moveTo>
                  <a:cubicBezTo>
                    <a:pt x="120" y="118"/>
                    <a:pt x="120" y="118"/>
                    <a:pt x="120" y="119"/>
                  </a:cubicBezTo>
                  <a:cubicBezTo>
                    <a:pt x="113" y="148"/>
                    <a:pt x="113" y="148"/>
                    <a:pt x="113" y="148"/>
                  </a:cubicBezTo>
                  <a:cubicBezTo>
                    <a:pt x="113" y="149"/>
                    <a:pt x="113" y="150"/>
                    <a:pt x="113" y="151"/>
                  </a:cubicBezTo>
                  <a:cubicBezTo>
                    <a:pt x="113" y="154"/>
                    <a:pt x="115" y="156"/>
                    <a:pt x="119" y="156"/>
                  </a:cubicBezTo>
                  <a:cubicBezTo>
                    <a:pt x="120" y="156"/>
                    <a:pt x="120" y="156"/>
                    <a:pt x="121" y="156"/>
                  </a:cubicBezTo>
                  <a:lnTo>
                    <a:pt x="121" y="118"/>
                  </a:lnTo>
                  <a:close/>
                  <a:moveTo>
                    <a:pt x="71" y="0"/>
                  </a:moveTo>
                  <a:cubicBezTo>
                    <a:pt x="98" y="0"/>
                    <a:pt x="98" y="0"/>
                    <a:pt x="98" y="0"/>
                  </a:cubicBezTo>
                  <a:cubicBezTo>
                    <a:pt x="98" y="9"/>
                    <a:pt x="98" y="9"/>
                    <a:pt x="98" y="9"/>
                  </a:cubicBezTo>
                  <a:cubicBezTo>
                    <a:pt x="71" y="9"/>
                    <a:pt x="71" y="9"/>
                    <a:pt x="71" y="9"/>
                  </a:cubicBezTo>
                  <a:cubicBezTo>
                    <a:pt x="71" y="0"/>
                    <a:pt x="71" y="0"/>
                    <a:pt x="71" y="0"/>
                  </a:cubicBezTo>
                  <a:close/>
                  <a:moveTo>
                    <a:pt x="71" y="37"/>
                  </a:moveTo>
                  <a:cubicBezTo>
                    <a:pt x="98" y="37"/>
                    <a:pt x="98" y="37"/>
                    <a:pt x="98" y="37"/>
                  </a:cubicBezTo>
                  <a:cubicBezTo>
                    <a:pt x="98" y="80"/>
                    <a:pt x="98" y="80"/>
                    <a:pt x="98" y="80"/>
                  </a:cubicBezTo>
                  <a:cubicBezTo>
                    <a:pt x="96" y="80"/>
                    <a:pt x="94" y="80"/>
                    <a:pt x="91" y="80"/>
                  </a:cubicBezTo>
                  <a:cubicBezTo>
                    <a:pt x="85" y="80"/>
                    <a:pt x="78" y="83"/>
                    <a:pt x="71" y="88"/>
                  </a:cubicBezTo>
                  <a:cubicBezTo>
                    <a:pt x="71" y="37"/>
                    <a:pt x="71" y="37"/>
                    <a:pt x="71" y="37"/>
                  </a:cubicBezTo>
                  <a:close/>
                  <a:moveTo>
                    <a:pt x="98" y="211"/>
                  </a:moveTo>
                  <a:cubicBezTo>
                    <a:pt x="71" y="211"/>
                    <a:pt x="71" y="211"/>
                    <a:pt x="71" y="211"/>
                  </a:cubicBezTo>
                  <a:cubicBezTo>
                    <a:pt x="71" y="166"/>
                    <a:pt x="71" y="166"/>
                    <a:pt x="71" y="166"/>
                  </a:cubicBezTo>
                  <a:cubicBezTo>
                    <a:pt x="82" y="166"/>
                    <a:pt x="82" y="166"/>
                    <a:pt x="82" y="166"/>
                  </a:cubicBezTo>
                  <a:cubicBezTo>
                    <a:pt x="98" y="90"/>
                    <a:pt x="98" y="90"/>
                    <a:pt x="98" y="90"/>
                  </a:cubicBezTo>
                  <a:cubicBezTo>
                    <a:pt x="98" y="141"/>
                    <a:pt x="98" y="141"/>
                    <a:pt x="98" y="141"/>
                  </a:cubicBezTo>
                  <a:cubicBezTo>
                    <a:pt x="97" y="146"/>
                    <a:pt x="97" y="146"/>
                    <a:pt x="97" y="146"/>
                  </a:cubicBezTo>
                  <a:cubicBezTo>
                    <a:pt x="97" y="148"/>
                    <a:pt x="97" y="150"/>
                    <a:pt x="97" y="152"/>
                  </a:cubicBezTo>
                  <a:cubicBezTo>
                    <a:pt x="97" y="155"/>
                    <a:pt x="97" y="158"/>
                    <a:pt x="98" y="160"/>
                  </a:cubicBezTo>
                  <a:cubicBezTo>
                    <a:pt x="98" y="211"/>
                    <a:pt x="98" y="211"/>
                    <a:pt x="98" y="211"/>
                  </a:cubicBezTo>
                  <a:close/>
                  <a:moveTo>
                    <a:pt x="71" y="137"/>
                  </a:moveTo>
                  <a:cubicBezTo>
                    <a:pt x="74" y="124"/>
                    <a:pt x="74" y="124"/>
                    <a:pt x="74" y="124"/>
                  </a:cubicBezTo>
                  <a:cubicBezTo>
                    <a:pt x="73" y="124"/>
                    <a:pt x="72" y="124"/>
                    <a:pt x="71" y="123"/>
                  </a:cubicBezTo>
                  <a:cubicBezTo>
                    <a:pt x="71" y="137"/>
                    <a:pt x="71" y="137"/>
                    <a:pt x="71" y="137"/>
                  </a:cubicBezTo>
                  <a:close/>
                  <a:moveTo>
                    <a:pt x="71" y="118"/>
                  </a:moveTo>
                  <a:cubicBezTo>
                    <a:pt x="73" y="118"/>
                    <a:pt x="74" y="119"/>
                    <a:pt x="75" y="119"/>
                  </a:cubicBezTo>
                  <a:cubicBezTo>
                    <a:pt x="82" y="88"/>
                    <a:pt x="82" y="88"/>
                    <a:pt x="82" y="88"/>
                  </a:cubicBezTo>
                  <a:cubicBezTo>
                    <a:pt x="79" y="90"/>
                    <a:pt x="75" y="93"/>
                    <a:pt x="71" y="98"/>
                  </a:cubicBezTo>
                  <a:lnTo>
                    <a:pt x="71" y="118"/>
                  </a:lnTo>
                  <a:close/>
                  <a:moveTo>
                    <a:pt x="60" y="0"/>
                  </a:moveTo>
                  <a:cubicBezTo>
                    <a:pt x="71" y="0"/>
                    <a:pt x="71" y="0"/>
                    <a:pt x="71" y="0"/>
                  </a:cubicBezTo>
                  <a:cubicBezTo>
                    <a:pt x="71" y="9"/>
                    <a:pt x="71" y="9"/>
                    <a:pt x="71" y="9"/>
                  </a:cubicBezTo>
                  <a:cubicBezTo>
                    <a:pt x="60" y="9"/>
                    <a:pt x="60" y="9"/>
                    <a:pt x="60" y="9"/>
                  </a:cubicBezTo>
                  <a:cubicBezTo>
                    <a:pt x="60" y="0"/>
                    <a:pt x="60" y="0"/>
                    <a:pt x="60" y="0"/>
                  </a:cubicBezTo>
                  <a:close/>
                  <a:moveTo>
                    <a:pt x="60" y="37"/>
                  </a:moveTo>
                  <a:cubicBezTo>
                    <a:pt x="71" y="37"/>
                    <a:pt x="71" y="37"/>
                    <a:pt x="71" y="37"/>
                  </a:cubicBezTo>
                  <a:cubicBezTo>
                    <a:pt x="71" y="88"/>
                    <a:pt x="71" y="88"/>
                    <a:pt x="71" y="88"/>
                  </a:cubicBezTo>
                  <a:cubicBezTo>
                    <a:pt x="71" y="89"/>
                    <a:pt x="71" y="89"/>
                    <a:pt x="71" y="89"/>
                  </a:cubicBezTo>
                  <a:cubicBezTo>
                    <a:pt x="67" y="92"/>
                    <a:pt x="64" y="96"/>
                    <a:pt x="60" y="100"/>
                  </a:cubicBezTo>
                  <a:cubicBezTo>
                    <a:pt x="60" y="37"/>
                    <a:pt x="60" y="37"/>
                    <a:pt x="60" y="37"/>
                  </a:cubicBezTo>
                  <a:close/>
                  <a:moveTo>
                    <a:pt x="71" y="211"/>
                  </a:moveTo>
                  <a:cubicBezTo>
                    <a:pt x="60" y="211"/>
                    <a:pt x="60" y="211"/>
                    <a:pt x="60" y="211"/>
                  </a:cubicBezTo>
                  <a:cubicBezTo>
                    <a:pt x="60" y="120"/>
                    <a:pt x="60" y="120"/>
                    <a:pt x="60" y="120"/>
                  </a:cubicBezTo>
                  <a:cubicBezTo>
                    <a:pt x="64" y="121"/>
                    <a:pt x="68" y="122"/>
                    <a:pt x="71" y="123"/>
                  </a:cubicBezTo>
                  <a:cubicBezTo>
                    <a:pt x="71" y="137"/>
                    <a:pt x="71" y="137"/>
                    <a:pt x="71" y="137"/>
                  </a:cubicBezTo>
                  <a:cubicBezTo>
                    <a:pt x="65" y="166"/>
                    <a:pt x="65" y="166"/>
                    <a:pt x="65" y="166"/>
                  </a:cubicBezTo>
                  <a:cubicBezTo>
                    <a:pt x="71" y="166"/>
                    <a:pt x="71" y="166"/>
                    <a:pt x="71" y="166"/>
                  </a:cubicBezTo>
                  <a:cubicBezTo>
                    <a:pt x="71" y="211"/>
                    <a:pt x="71" y="211"/>
                    <a:pt x="71" y="211"/>
                  </a:cubicBezTo>
                  <a:close/>
                  <a:moveTo>
                    <a:pt x="71" y="98"/>
                  </a:moveTo>
                  <a:cubicBezTo>
                    <a:pt x="68" y="102"/>
                    <a:pt x="65" y="108"/>
                    <a:pt x="61" y="115"/>
                  </a:cubicBezTo>
                  <a:cubicBezTo>
                    <a:pt x="65" y="116"/>
                    <a:pt x="68" y="117"/>
                    <a:pt x="71" y="118"/>
                  </a:cubicBezTo>
                  <a:lnTo>
                    <a:pt x="71" y="98"/>
                  </a:lnTo>
                  <a:close/>
                  <a:moveTo>
                    <a:pt x="29" y="0"/>
                  </a:moveTo>
                  <a:cubicBezTo>
                    <a:pt x="60" y="0"/>
                    <a:pt x="60" y="0"/>
                    <a:pt x="60" y="0"/>
                  </a:cubicBezTo>
                  <a:cubicBezTo>
                    <a:pt x="60" y="9"/>
                    <a:pt x="60" y="9"/>
                    <a:pt x="60" y="9"/>
                  </a:cubicBezTo>
                  <a:cubicBezTo>
                    <a:pt x="26" y="9"/>
                    <a:pt x="26" y="9"/>
                    <a:pt x="26" y="9"/>
                  </a:cubicBezTo>
                  <a:cubicBezTo>
                    <a:pt x="18" y="9"/>
                    <a:pt x="12" y="15"/>
                    <a:pt x="12" y="23"/>
                  </a:cubicBezTo>
                  <a:cubicBezTo>
                    <a:pt x="12" y="23"/>
                    <a:pt x="12" y="23"/>
                    <a:pt x="12" y="23"/>
                  </a:cubicBezTo>
                  <a:cubicBezTo>
                    <a:pt x="12" y="30"/>
                    <a:pt x="18" y="37"/>
                    <a:pt x="26" y="37"/>
                  </a:cubicBezTo>
                  <a:cubicBezTo>
                    <a:pt x="60" y="37"/>
                    <a:pt x="60" y="37"/>
                    <a:pt x="60" y="37"/>
                  </a:cubicBezTo>
                  <a:cubicBezTo>
                    <a:pt x="60" y="100"/>
                    <a:pt x="60" y="100"/>
                    <a:pt x="60" y="100"/>
                  </a:cubicBezTo>
                  <a:cubicBezTo>
                    <a:pt x="57" y="104"/>
                    <a:pt x="54" y="109"/>
                    <a:pt x="51" y="114"/>
                  </a:cubicBezTo>
                  <a:cubicBezTo>
                    <a:pt x="48" y="114"/>
                    <a:pt x="46" y="113"/>
                    <a:pt x="45" y="113"/>
                  </a:cubicBezTo>
                  <a:cubicBezTo>
                    <a:pt x="38" y="113"/>
                    <a:pt x="32" y="115"/>
                    <a:pt x="28" y="118"/>
                  </a:cubicBezTo>
                  <a:cubicBezTo>
                    <a:pt x="23" y="120"/>
                    <a:pt x="21" y="124"/>
                    <a:pt x="21" y="128"/>
                  </a:cubicBezTo>
                  <a:cubicBezTo>
                    <a:pt x="21" y="130"/>
                    <a:pt x="22" y="131"/>
                    <a:pt x="23" y="133"/>
                  </a:cubicBezTo>
                  <a:cubicBezTo>
                    <a:pt x="24" y="134"/>
                    <a:pt x="26" y="134"/>
                    <a:pt x="29" y="134"/>
                  </a:cubicBezTo>
                  <a:cubicBezTo>
                    <a:pt x="30" y="134"/>
                    <a:pt x="31" y="134"/>
                    <a:pt x="33" y="133"/>
                  </a:cubicBezTo>
                  <a:cubicBezTo>
                    <a:pt x="34" y="132"/>
                    <a:pt x="35" y="131"/>
                    <a:pt x="35" y="130"/>
                  </a:cubicBezTo>
                  <a:cubicBezTo>
                    <a:pt x="35" y="129"/>
                    <a:pt x="34" y="128"/>
                    <a:pt x="34" y="127"/>
                  </a:cubicBezTo>
                  <a:cubicBezTo>
                    <a:pt x="34" y="127"/>
                    <a:pt x="33" y="126"/>
                    <a:pt x="33" y="126"/>
                  </a:cubicBezTo>
                  <a:cubicBezTo>
                    <a:pt x="34" y="124"/>
                    <a:pt x="35" y="123"/>
                    <a:pt x="38" y="122"/>
                  </a:cubicBezTo>
                  <a:cubicBezTo>
                    <a:pt x="40" y="121"/>
                    <a:pt x="43" y="120"/>
                    <a:pt x="47" y="120"/>
                  </a:cubicBezTo>
                  <a:cubicBezTo>
                    <a:pt x="44" y="125"/>
                    <a:pt x="42" y="129"/>
                    <a:pt x="40" y="134"/>
                  </a:cubicBezTo>
                  <a:cubicBezTo>
                    <a:pt x="33" y="148"/>
                    <a:pt x="30" y="159"/>
                    <a:pt x="30" y="167"/>
                  </a:cubicBezTo>
                  <a:cubicBezTo>
                    <a:pt x="30" y="173"/>
                    <a:pt x="32" y="176"/>
                    <a:pt x="36" y="178"/>
                  </a:cubicBezTo>
                  <a:cubicBezTo>
                    <a:pt x="37" y="179"/>
                    <a:pt x="41" y="180"/>
                    <a:pt x="45" y="180"/>
                  </a:cubicBezTo>
                  <a:cubicBezTo>
                    <a:pt x="44" y="178"/>
                    <a:pt x="44" y="176"/>
                    <a:pt x="44" y="173"/>
                  </a:cubicBezTo>
                  <a:cubicBezTo>
                    <a:pt x="44" y="170"/>
                    <a:pt x="44" y="167"/>
                    <a:pt x="45" y="163"/>
                  </a:cubicBezTo>
                  <a:cubicBezTo>
                    <a:pt x="47" y="150"/>
                    <a:pt x="52" y="136"/>
                    <a:pt x="59" y="120"/>
                  </a:cubicBezTo>
                  <a:cubicBezTo>
                    <a:pt x="59" y="120"/>
                    <a:pt x="60" y="120"/>
                    <a:pt x="60" y="120"/>
                  </a:cubicBezTo>
                  <a:cubicBezTo>
                    <a:pt x="60" y="211"/>
                    <a:pt x="60" y="211"/>
                    <a:pt x="60" y="211"/>
                  </a:cubicBezTo>
                  <a:cubicBezTo>
                    <a:pt x="29" y="211"/>
                    <a:pt x="29" y="211"/>
                    <a:pt x="29" y="211"/>
                  </a:cubicBezTo>
                  <a:cubicBezTo>
                    <a:pt x="13" y="211"/>
                    <a:pt x="0" y="198"/>
                    <a:pt x="0" y="183"/>
                  </a:cubicBezTo>
                  <a:cubicBezTo>
                    <a:pt x="0" y="29"/>
                    <a:pt x="0" y="29"/>
                    <a:pt x="0" y="29"/>
                  </a:cubicBezTo>
                  <a:cubicBezTo>
                    <a:pt x="0" y="13"/>
                    <a:pt x="13" y="0"/>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sp>
          <p:nvSpPr>
            <p:cNvPr id="66" name="Freeform 75"/>
            <p:cNvSpPr>
              <a:spLocks noEditPoints="1"/>
            </p:cNvSpPr>
            <p:nvPr/>
          </p:nvSpPr>
          <p:spPr bwMode="auto">
            <a:xfrm>
              <a:off x="5960086" y="2868419"/>
              <a:ext cx="569913" cy="571500"/>
            </a:xfrm>
            <a:custGeom>
              <a:avLst/>
              <a:gdLst>
                <a:gd name="T0" fmla="*/ 249 w 261"/>
                <a:gd name="T1" fmla="*/ 220 h 262"/>
                <a:gd name="T2" fmla="*/ 261 w 261"/>
                <a:gd name="T3" fmla="*/ 70 h 262"/>
                <a:gd name="T4" fmla="*/ 249 w 261"/>
                <a:gd name="T5" fmla="*/ 70 h 262"/>
                <a:gd name="T6" fmla="*/ 249 w 261"/>
                <a:gd name="T7" fmla="*/ 154 h 262"/>
                <a:gd name="T8" fmla="*/ 227 w 261"/>
                <a:gd name="T9" fmla="*/ 180 h 262"/>
                <a:gd name="T10" fmla="*/ 209 w 261"/>
                <a:gd name="T11" fmla="*/ 262 h 262"/>
                <a:gd name="T12" fmla="*/ 209 w 261"/>
                <a:gd name="T13" fmla="*/ 262 h 262"/>
                <a:gd name="T14" fmla="*/ 209 w 261"/>
                <a:gd name="T15" fmla="*/ 15 h 262"/>
                <a:gd name="T16" fmla="*/ 203 w 261"/>
                <a:gd name="T17" fmla="*/ 28 h 262"/>
                <a:gd name="T18" fmla="*/ 209 w 261"/>
                <a:gd name="T19" fmla="*/ 50 h 262"/>
                <a:gd name="T20" fmla="*/ 201 w 261"/>
                <a:gd name="T21" fmla="*/ 120 h 262"/>
                <a:gd name="T22" fmla="*/ 209 w 261"/>
                <a:gd name="T23" fmla="*/ 197 h 262"/>
                <a:gd name="T24" fmla="*/ 209 w 261"/>
                <a:gd name="T25" fmla="*/ 197 h 262"/>
                <a:gd name="T26" fmla="*/ 195 w 261"/>
                <a:gd name="T27" fmla="*/ 232 h 262"/>
                <a:gd name="T28" fmla="*/ 168 w 261"/>
                <a:gd name="T29" fmla="*/ 36 h 262"/>
                <a:gd name="T30" fmla="*/ 195 w 261"/>
                <a:gd name="T31" fmla="*/ 20 h 262"/>
                <a:gd name="T32" fmla="*/ 195 w 261"/>
                <a:gd name="T33" fmla="*/ 50 h 262"/>
                <a:gd name="T34" fmla="*/ 195 w 261"/>
                <a:gd name="T35" fmla="*/ 120 h 262"/>
                <a:gd name="T36" fmla="*/ 168 w 261"/>
                <a:gd name="T37" fmla="*/ 220 h 262"/>
                <a:gd name="T38" fmla="*/ 192 w 261"/>
                <a:gd name="T39" fmla="*/ 249 h 262"/>
                <a:gd name="T40" fmla="*/ 168 w 261"/>
                <a:gd name="T41" fmla="*/ 21 h 262"/>
                <a:gd name="T42" fmla="*/ 168 w 261"/>
                <a:gd name="T43" fmla="*/ 44 h 262"/>
                <a:gd name="T44" fmla="*/ 135 w 261"/>
                <a:gd name="T45" fmla="*/ 120 h 262"/>
                <a:gd name="T46" fmla="*/ 167 w 261"/>
                <a:gd name="T47" fmla="*/ 198 h 262"/>
                <a:gd name="T48" fmla="*/ 167 w 261"/>
                <a:gd name="T49" fmla="*/ 167 h 262"/>
                <a:gd name="T50" fmla="*/ 130 w 261"/>
                <a:gd name="T51" fmla="*/ 147 h 262"/>
                <a:gd name="T52" fmla="*/ 93 w 261"/>
                <a:gd name="T53" fmla="*/ 44 h 262"/>
                <a:gd name="T54" fmla="*/ 130 w 261"/>
                <a:gd name="T55" fmla="*/ 0 h 262"/>
                <a:gd name="T56" fmla="*/ 126 w 261"/>
                <a:gd name="T57" fmla="*/ 120 h 262"/>
                <a:gd name="T58" fmla="*/ 130 w 261"/>
                <a:gd name="T59" fmla="*/ 159 h 262"/>
                <a:gd name="T60" fmla="*/ 130 w 261"/>
                <a:gd name="T61" fmla="*/ 179 h 262"/>
                <a:gd name="T62" fmla="*/ 130 w 261"/>
                <a:gd name="T63" fmla="*/ 198 h 262"/>
                <a:gd name="T64" fmla="*/ 93 w 261"/>
                <a:gd name="T65" fmla="*/ 3 h 262"/>
                <a:gd name="T66" fmla="*/ 93 w 261"/>
                <a:gd name="T67" fmla="*/ 36 h 262"/>
                <a:gd name="T68" fmla="*/ 67 w 261"/>
                <a:gd name="T69" fmla="*/ 20 h 262"/>
                <a:gd name="T70" fmla="*/ 67 w 261"/>
                <a:gd name="T71" fmla="*/ 70 h 262"/>
                <a:gd name="T72" fmla="*/ 92 w 261"/>
                <a:gd name="T73" fmla="*/ 147 h 262"/>
                <a:gd name="T74" fmla="*/ 92 w 261"/>
                <a:gd name="T75" fmla="*/ 179 h 262"/>
                <a:gd name="T76" fmla="*/ 93 w 261"/>
                <a:gd name="T77" fmla="*/ 198 h 262"/>
                <a:gd name="T78" fmla="*/ 67 w 261"/>
                <a:gd name="T79" fmla="*/ 171 h 262"/>
                <a:gd name="T80" fmla="*/ 69 w 261"/>
                <a:gd name="T81" fmla="*/ 232 h 262"/>
                <a:gd name="T82" fmla="*/ 58 w 261"/>
                <a:gd name="T83" fmla="*/ 28 h 262"/>
                <a:gd name="T84" fmla="*/ 67 w 261"/>
                <a:gd name="T85" fmla="*/ 9 h 262"/>
                <a:gd name="T86" fmla="*/ 67 w 261"/>
                <a:gd name="T87" fmla="*/ 120 h 262"/>
                <a:gd name="T88" fmla="*/ 67 w 261"/>
                <a:gd name="T89" fmla="*/ 188 h 262"/>
                <a:gd name="T90" fmla="*/ 67 w 261"/>
                <a:gd name="T91" fmla="*/ 232 h 262"/>
                <a:gd name="T92" fmla="*/ 67 w 261"/>
                <a:gd name="T93" fmla="*/ 232 h 262"/>
                <a:gd name="T94" fmla="*/ 52 w 261"/>
                <a:gd name="T95" fmla="*/ 50 h 262"/>
                <a:gd name="T96" fmla="*/ 12 w 261"/>
                <a:gd name="T97" fmla="*/ 220 h 262"/>
                <a:gd name="T98" fmla="*/ 52 w 261"/>
                <a:gd name="T99" fmla="*/ 232 h 262"/>
                <a:gd name="T100" fmla="*/ 52 w 261"/>
                <a:gd name="T101" fmla="*/ 232 h 262"/>
                <a:gd name="T102" fmla="*/ 12 w 261"/>
                <a:gd name="T103" fmla="*/ 114 h 262"/>
                <a:gd name="T104" fmla="*/ 0 w 261"/>
                <a:gd name="T105" fmla="*/ 104 h 262"/>
                <a:gd name="T106" fmla="*/ 12 w 261"/>
                <a:gd name="T107" fmla="*/ 154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61" h="262">
                  <a:moveTo>
                    <a:pt x="249" y="220"/>
                  </a:moveTo>
                  <a:cubicBezTo>
                    <a:pt x="249" y="154"/>
                    <a:pt x="249" y="154"/>
                    <a:pt x="249" y="154"/>
                  </a:cubicBezTo>
                  <a:cubicBezTo>
                    <a:pt x="251" y="157"/>
                    <a:pt x="252" y="160"/>
                    <a:pt x="252" y="164"/>
                  </a:cubicBezTo>
                  <a:cubicBezTo>
                    <a:pt x="252" y="220"/>
                    <a:pt x="252" y="220"/>
                    <a:pt x="252" y="220"/>
                  </a:cubicBezTo>
                  <a:cubicBezTo>
                    <a:pt x="249" y="220"/>
                    <a:pt x="249" y="220"/>
                    <a:pt x="249" y="220"/>
                  </a:cubicBezTo>
                  <a:close/>
                  <a:moveTo>
                    <a:pt x="249" y="114"/>
                  </a:moveTo>
                  <a:cubicBezTo>
                    <a:pt x="249" y="70"/>
                    <a:pt x="249" y="70"/>
                    <a:pt x="249" y="70"/>
                  </a:cubicBezTo>
                  <a:cubicBezTo>
                    <a:pt x="250" y="70"/>
                    <a:pt x="250" y="70"/>
                    <a:pt x="250" y="69"/>
                  </a:cubicBezTo>
                  <a:cubicBezTo>
                    <a:pt x="257" y="67"/>
                    <a:pt x="257" y="67"/>
                    <a:pt x="257" y="67"/>
                  </a:cubicBezTo>
                  <a:cubicBezTo>
                    <a:pt x="259" y="66"/>
                    <a:pt x="261" y="67"/>
                    <a:pt x="261" y="70"/>
                  </a:cubicBezTo>
                  <a:cubicBezTo>
                    <a:pt x="261" y="104"/>
                    <a:pt x="261" y="104"/>
                    <a:pt x="261" y="104"/>
                  </a:cubicBezTo>
                  <a:cubicBezTo>
                    <a:pt x="261" y="107"/>
                    <a:pt x="259" y="110"/>
                    <a:pt x="257" y="111"/>
                  </a:cubicBezTo>
                  <a:cubicBezTo>
                    <a:pt x="250" y="113"/>
                    <a:pt x="250" y="113"/>
                    <a:pt x="250" y="113"/>
                  </a:cubicBezTo>
                  <a:cubicBezTo>
                    <a:pt x="250" y="114"/>
                    <a:pt x="250" y="114"/>
                    <a:pt x="249" y="114"/>
                  </a:cubicBezTo>
                  <a:close/>
                  <a:moveTo>
                    <a:pt x="249" y="70"/>
                  </a:moveTo>
                  <a:cubicBezTo>
                    <a:pt x="249" y="114"/>
                    <a:pt x="249" y="114"/>
                    <a:pt x="249" y="114"/>
                  </a:cubicBezTo>
                  <a:cubicBezTo>
                    <a:pt x="248" y="114"/>
                    <a:pt x="246" y="112"/>
                    <a:pt x="246" y="110"/>
                  </a:cubicBezTo>
                  <a:cubicBezTo>
                    <a:pt x="246" y="76"/>
                    <a:pt x="246" y="76"/>
                    <a:pt x="246" y="76"/>
                  </a:cubicBezTo>
                  <a:cubicBezTo>
                    <a:pt x="246" y="74"/>
                    <a:pt x="248" y="71"/>
                    <a:pt x="249" y="70"/>
                  </a:cubicBezTo>
                  <a:close/>
                  <a:moveTo>
                    <a:pt x="249" y="154"/>
                  </a:moveTo>
                  <a:cubicBezTo>
                    <a:pt x="246" y="150"/>
                    <a:pt x="241" y="146"/>
                    <a:pt x="235" y="146"/>
                  </a:cubicBezTo>
                  <a:cubicBezTo>
                    <a:pt x="235" y="50"/>
                    <a:pt x="235" y="50"/>
                    <a:pt x="235" y="50"/>
                  </a:cubicBezTo>
                  <a:cubicBezTo>
                    <a:pt x="209" y="50"/>
                    <a:pt x="209" y="50"/>
                    <a:pt x="209" y="50"/>
                  </a:cubicBezTo>
                  <a:cubicBezTo>
                    <a:pt x="209" y="162"/>
                    <a:pt x="209" y="162"/>
                    <a:pt x="209" y="162"/>
                  </a:cubicBezTo>
                  <a:cubicBezTo>
                    <a:pt x="219" y="162"/>
                    <a:pt x="227" y="170"/>
                    <a:pt x="227" y="180"/>
                  </a:cubicBezTo>
                  <a:cubicBezTo>
                    <a:pt x="227" y="189"/>
                    <a:pt x="219" y="197"/>
                    <a:pt x="209" y="197"/>
                  </a:cubicBezTo>
                  <a:cubicBezTo>
                    <a:pt x="209" y="220"/>
                    <a:pt x="209" y="220"/>
                    <a:pt x="209" y="220"/>
                  </a:cubicBezTo>
                  <a:cubicBezTo>
                    <a:pt x="249" y="220"/>
                    <a:pt x="249" y="220"/>
                    <a:pt x="249" y="220"/>
                  </a:cubicBezTo>
                  <a:cubicBezTo>
                    <a:pt x="249" y="154"/>
                    <a:pt x="249" y="154"/>
                    <a:pt x="249" y="154"/>
                  </a:cubicBezTo>
                  <a:close/>
                  <a:moveTo>
                    <a:pt x="209" y="262"/>
                  </a:moveTo>
                  <a:cubicBezTo>
                    <a:pt x="209" y="232"/>
                    <a:pt x="209" y="232"/>
                    <a:pt x="209" y="232"/>
                  </a:cubicBezTo>
                  <a:cubicBezTo>
                    <a:pt x="226" y="232"/>
                    <a:pt x="226" y="232"/>
                    <a:pt x="226" y="232"/>
                  </a:cubicBezTo>
                  <a:cubicBezTo>
                    <a:pt x="226" y="249"/>
                    <a:pt x="226" y="249"/>
                    <a:pt x="226" y="249"/>
                  </a:cubicBezTo>
                  <a:cubicBezTo>
                    <a:pt x="226" y="257"/>
                    <a:pt x="220" y="262"/>
                    <a:pt x="213" y="262"/>
                  </a:cubicBezTo>
                  <a:cubicBezTo>
                    <a:pt x="209" y="262"/>
                    <a:pt x="209" y="262"/>
                    <a:pt x="209" y="262"/>
                  </a:cubicBezTo>
                  <a:close/>
                  <a:moveTo>
                    <a:pt x="209" y="44"/>
                  </a:moveTo>
                  <a:cubicBezTo>
                    <a:pt x="209" y="15"/>
                    <a:pt x="209" y="15"/>
                    <a:pt x="209" y="15"/>
                  </a:cubicBezTo>
                  <a:cubicBezTo>
                    <a:pt x="225" y="23"/>
                    <a:pt x="235" y="33"/>
                    <a:pt x="235" y="44"/>
                  </a:cubicBezTo>
                  <a:lnTo>
                    <a:pt x="209" y="44"/>
                  </a:lnTo>
                  <a:close/>
                  <a:moveTo>
                    <a:pt x="209" y="15"/>
                  </a:moveTo>
                  <a:cubicBezTo>
                    <a:pt x="209" y="44"/>
                    <a:pt x="209" y="44"/>
                    <a:pt x="209" y="44"/>
                  </a:cubicBezTo>
                  <a:cubicBezTo>
                    <a:pt x="195" y="44"/>
                    <a:pt x="195" y="44"/>
                    <a:pt x="195" y="44"/>
                  </a:cubicBezTo>
                  <a:cubicBezTo>
                    <a:pt x="195" y="37"/>
                    <a:pt x="195" y="37"/>
                    <a:pt x="195" y="37"/>
                  </a:cubicBezTo>
                  <a:cubicBezTo>
                    <a:pt x="195" y="37"/>
                    <a:pt x="195" y="37"/>
                    <a:pt x="195" y="37"/>
                  </a:cubicBezTo>
                  <a:cubicBezTo>
                    <a:pt x="199" y="37"/>
                    <a:pt x="203" y="33"/>
                    <a:pt x="203" y="28"/>
                  </a:cubicBezTo>
                  <a:cubicBezTo>
                    <a:pt x="203" y="24"/>
                    <a:pt x="199" y="20"/>
                    <a:pt x="195" y="20"/>
                  </a:cubicBezTo>
                  <a:cubicBezTo>
                    <a:pt x="195" y="20"/>
                    <a:pt x="195" y="20"/>
                    <a:pt x="195" y="20"/>
                  </a:cubicBezTo>
                  <a:cubicBezTo>
                    <a:pt x="195" y="9"/>
                    <a:pt x="195" y="9"/>
                    <a:pt x="195" y="9"/>
                  </a:cubicBezTo>
                  <a:cubicBezTo>
                    <a:pt x="200" y="11"/>
                    <a:pt x="205" y="13"/>
                    <a:pt x="209" y="15"/>
                  </a:cubicBezTo>
                  <a:close/>
                  <a:moveTo>
                    <a:pt x="209" y="50"/>
                  </a:moveTo>
                  <a:cubicBezTo>
                    <a:pt x="209" y="162"/>
                    <a:pt x="209" y="162"/>
                    <a:pt x="209" y="162"/>
                  </a:cubicBezTo>
                  <a:cubicBezTo>
                    <a:pt x="209" y="162"/>
                    <a:pt x="209" y="162"/>
                    <a:pt x="209" y="162"/>
                  </a:cubicBezTo>
                  <a:cubicBezTo>
                    <a:pt x="203" y="162"/>
                    <a:pt x="198" y="166"/>
                    <a:pt x="195" y="171"/>
                  </a:cubicBezTo>
                  <a:cubicBezTo>
                    <a:pt x="195" y="120"/>
                    <a:pt x="195" y="120"/>
                    <a:pt x="195" y="120"/>
                  </a:cubicBezTo>
                  <a:cubicBezTo>
                    <a:pt x="201" y="120"/>
                    <a:pt x="201" y="120"/>
                    <a:pt x="201" y="120"/>
                  </a:cubicBezTo>
                  <a:cubicBezTo>
                    <a:pt x="201" y="70"/>
                    <a:pt x="201" y="70"/>
                    <a:pt x="201" y="70"/>
                  </a:cubicBezTo>
                  <a:cubicBezTo>
                    <a:pt x="195" y="70"/>
                    <a:pt x="195" y="70"/>
                    <a:pt x="195" y="70"/>
                  </a:cubicBezTo>
                  <a:cubicBezTo>
                    <a:pt x="195" y="50"/>
                    <a:pt x="195" y="50"/>
                    <a:pt x="195" y="50"/>
                  </a:cubicBezTo>
                  <a:cubicBezTo>
                    <a:pt x="209" y="50"/>
                    <a:pt x="209" y="50"/>
                    <a:pt x="209" y="50"/>
                  </a:cubicBezTo>
                  <a:close/>
                  <a:moveTo>
                    <a:pt x="209" y="197"/>
                  </a:moveTo>
                  <a:cubicBezTo>
                    <a:pt x="209" y="220"/>
                    <a:pt x="209" y="220"/>
                    <a:pt x="209" y="220"/>
                  </a:cubicBezTo>
                  <a:cubicBezTo>
                    <a:pt x="195" y="220"/>
                    <a:pt x="195" y="220"/>
                    <a:pt x="195" y="220"/>
                  </a:cubicBezTo>
                  <a:cubicBezTo>
                    <a:pt x="195" y="188"/>
                    <a:pt x="195" y="188"/>
                    <a:pt x="195" y="188"/>
                  </a:cubicBezTo>
                  <a:cubicBezTo>
                    <a:pt x="198" y="193"/>
                    <a:pt x="203" y="197"/>
                    <a:pt x="209" y="197"/>
                  </a:cubicBezTo>
                  <a:cubicBezTo>
                    <a:pt x="209" y="197"/>
                    <a:pt x="209" y="197"/>
                    <a:pt x="209" y="197"/>
                  </a:cubicBezTo>
                  <a:close/>
                  <a:moveTo>
                    <a:pt x="209" y="232"/>
                  </a:moveTo>
                  <a:cubicBezTo>
                    <a:pt x="209" y="262"/>
                    <a:pt x="209" y="262"/>
                    <a:pt x="209" y="262"/>
                  </a:cubicBezTo>
                  <a:cubicBezTo>
                    <a:pt x="206" y="262"/>
                    <a:pt x="206" y="262"/>
                    <a:pt x="206" y="262"/>
                  </a:cubicBezTo>
                  <a:cubicBezTo>
                    <a:pt x="201" y="262"/>
                    <a:pt x="197" y="260"/>
                    <a:pt x="195" y="257"/>
                  </a:cubicBezTo>
                  <a:cubicBezTo>
                    <a:pt x="195" y="232"/>
                    <a:pt x="195" y="232"/>
                    <a:pt x="195" y="232"/>
                  </a:cubicBezTo>
                  <a:lnTo>
                    <a:pt x="209" y="232"/>
                  </a:lnTo>
                  <a:close/>
                  <a:moveTo>
                    <a:pt x="171" y="20"/>
                  </a:moveTo>
                  <a:cubicBezTo>
                    <a:pt x="175" y="20"/>
                    <a:pt x="179" y="24"/>
                    <a:pt x="179" y="28"/>
                  </a:cubicBezTo>
                  <a:cubicBezTo>
                    <a:pt x="179" y="33"/>
                    <a:pt x="175" y="37"/>
                    <a:pt x="171" y="37"/>
                  </a:cubicBezTo>
                  <a:cubicBezTo>
                    <a:pt x="170" y="37"/>
                    <a:pt x="169" y="37"/>
                    <a:pt x="168" y="36"/>
                  </a:cubicBezTo>
                  <a:cubicBezTo>
                    <a:pt x="168" y="44"/>
                    <a:pt x="168" y="44"/>
                    <a:pt x="168" y="44"/>
                  </a:cubicBezTo>
                  <a:cubicBezTo>
                    <a:pt x="195" y="44"/>
                    <a:pt x="195" y="44"/>
                    <a:pt x="195" y="44"/>
                  </a:cubicBezTo>
                  <a:cubicBezTo>
                    <a:pt x="195" y="37"/>
                    <a:pt x="195" y="37"/>
                    <a:pt x="195" y="37"/>
                  </a:cubicBezTo>
                  <a:cubicBezTo>
                    <a:pt x="190" y="37"/>
                    <a:pt x="186" y="33"/>
                    <a:pt x="186" y="28"/>
                  </a:cubicBezTo>
                  <a:cubicBezTo>
                    <a:pt x="186" y="24"/>
                    <a:pt x="190" y="20"/>
                    <a:pt x="195" y="20"/>
                  </a:cubicBezTo>
                  <a:cubicBezTo>
                    <a:pt x="195" y="9"/>
                    <a:pt x="195" y="9"/>
                    <a:pt x="195" y="9"/>
                  </a:cubicBezTo>
                  <a:cubicBezTo>
                    <a:pt x="187" y="6"/>
                    <a:pt x="178" y="4"/>
                    <a:pt x="168" y="3"/>
                  </a:cubicBezTo>
                  <a:cubicBezTo>
                    <a:pt x="168" y="21"/>
                    <a:pt x="168" y="21"/>
                    <a:pt x="168" y="21"/>
                  </a:cubicBezTo>
                  <a:cubicBezTo>
                    <a:pt x="169" y="20"/>
                    <a:pt x="170" y="20"/>
                    <a:pt x="171" y="20"/>
                  </a:cubicBezTo>
                  <a:close/>
                  <a:moveTo>
                    <a:pt x="195" y="50"/>
                  </a:moveTo>
                  <a:cubicBezTo>
                    <a:pt x="195" y="70"/>
                    <a:pt x="195" y="70"/>
                    <a:pt x="195" y="70"/>
                  </a:cubicBezTo>
                  <a:cubicBezTo>
                    <a:pt x="168" y="70"/>
                    <a:pt x="168" y="70"/>
                    <a:pt x="168" y="70"/>
                  </a:cubicBezTo>
                  <a:cubicBezTo>
                    <a:pt x="168" y="50"/>
                    <a:pt x="168" y="50"/>
                    <a:pt x="168" y="50"/>
                  </a:cubicBezTo>
                  <a:cubicBezTo>
                    <a:pt x="195" y="50"/>
                    <a:pt x="195" y="50"/>
                    <a:pt x="195" y="50"/>
                  </a:cubicBezTo>
                  <a:close/>
                  <a:moveTo>
                    <a:pt x="195" y="120"/>
                  </a:moveTo>
                  <a:cubicBezTo>
                    <a:pt x="195" y="171"/>
                    <a:pt x="195" y="171"/>
                    <a:pt x="195" y="171"/>
                  </a:cubicBezTo>
                  <a:cubicBezTo>
                    <a:pt x="193" y="173"/>
                    <a:pt x="192" y="176"/>
                    <a:pt x="192" y="180"/>
                  </a:cubicBezTo>
                  <a:cubicBezTo>
                    <a:pt x="192" y="183"/>
                    <a:pt x="193" y="186"/>
                    <a:pt x="195" y="188"/>
                  </a:cubicBezTo>
                  <a:cubicBezTo>
                    <a:pt x="195" y="220"/>
                    <a:pt x="195" y="220"/>
                    <a:pt x="195" y="220"/>
                  </a:cubicBezTo>
                  <a:cubicBezTo>
                    <a:pt x="168" y="220"/>
                    <a:pt x="168" y="220"/>
                    <a:pt x="168" y="220"/>
                  </a:cubicBezTo>
                  <a:cubicBezTo>
                    <a:pt x="168" y="120"/>
                    <a:pt x="168" y="120"/>
                    <a:pt x="168" y="120"/>
                  </a:cubicBezTo>
                  <a:cubicBezTo>
                    <a:pt x="195" y="120"/>
                    <a:pt x="195" y="120"/>
                    <a:pt x="195" y="120"/>
                  </a:cubicBezTo>
                  <a:close/>
                  <a:moveTo>
                    <a:pt x="195" y="232"/>
                  </a:moveTo>
                  <a:cubicBezTo>
                    <a:pt x="195" y="257"/>
                    <a:pt x="195" y="257"/>
                    <a:pt x="195" y="257"/>
                  </a:cubicBezTo>
                  <a:cubicBezTo>
                    <a:pt x="193" y="254"/>
                    <a:pt x="192" y="252"/>
                    <a:pt x="192" y="249"/>
                  </a:cubicBezTo>
                  <a:cubicBezTo>
                    <a:pt x="192" y="232"/>
                    <a:pt x="192" y="232"/>
                    <a:pt x="192" y="232"/>
                  </a:cubicBezTo>
                  <a:lnTo>
                    <a:pt x="195" y="232"/>
                  </a:lnTo>
                  <a:close/>
                  <a:moveTo>
                    <a:pt x="168" y="36"/>
                  </a:moveTo>
                  <a:cubicBezTo>
                    <a:pt x="165" y="35"/>
                    <a:pt x="162" y="32"/>
                    <a:pt x="162" y="28"/>
                  </a:cubicBezTo>
                  <a:cubicBezTo>
                    <a:pt x="162" y="25"/>
                    <a:pt x="165" y="22"/>
                    <a:pt x="168" y="21"/>
                  </a:cubicBezTo>
                  <a:cubicBezTo>
                    <a:pt x="168" y="3"/>
                    <a:pt x="168" y="3"/>
                    <a:pt x="168" y="3"/>
                  </a:cubicBezTo>
                  <a:cubicBezTo>
                    <a:pt x="157" y="1"/>
                    <a:pt x="144" y="0"/>
                    <a:pt x="131" y="0"/>
                  </a:cubicBezTo>
                  <a:cubicBezTo>
                    <a:pt x="130" y="0"/>
                    <a:pt x="130" y="0"/>
                    <a:pt x="130" y="0"/>
                  </a:cubicBezTo>
                  <a:cubicBezTo>
                    <a:pt x="130" y="44"/>
                    <a:pt x="130" y="44"/>
                    <a:pt x="130" y="44"/>
                  </a:cubicBezTo>
                  <a:cubicBezTo>
                    <a:pt x="168" y="44"/>
                    <a:pt x="168" y="44"/>
                    <a:pt x="168" y="44"/>
                  </a:cubicBezTo>
                  <a:cubicBezTo>
                    <a:pt x="168" y="36"/>
                    <a:pt x="168" y="36"/>
                    <a:pt x="168" y="36"/>
                  </a:cubicBezTo>
                  <a:close/>
                  <a:moveTo>
                    <a:pt x="168" y="50"/>
                  </a:moveTo>
                  <a:cubicBezTo>
                    <a:pt x="168" y="70"/>
                    <a:pt x="168" y="70"/>
                    <a:pt x="168" y="70"/>
                  </a:cubicBezTo>
                  <a:cubicBezTo>
                    <a:pt x="135" y="70"/>
                    <a:pt x="135" y="70"/>
                    <a:pt x="135" y="70"/>
                  </a:cubicBezTo>
                  <a:cubicBezTo>
                    <a:pt x="135" y="120"/>
                    <a:pt x="135" y="120"/>
                    <a:pt x="135" y="120"/>
                  </a:cubicBezTo>
                  <a:cubicBezTo>
                    <a:pt x="168" y="120"/>
                    <a:pt x="168" y="120"/>
                    <a:pt x="168" y="120"/>
                  </a:cubicBezTo>
                  <a:cubicBezTo>
                    <a:pt x="168" y="220"/>
                    <a:pt x="168" y="220"/>
                    <a:pt x="168" y="220"/>
                  </a:cubicBezTo>
                  <a:cubicBezTo>
                    <a:pt x="130" y="220"/>
                    <a:pt x="130" y="220"/>
                    <a:pt x="130" y="220"/>
                  </a:cubicBezTo>
                  <a:cubicBezTo>
                    <a:pt x="130" y="198"/>
                    <a:pt x="130" y="198"/>
                    <a:pt x="130" y="198"/>
                  </a:cubicBezTo>
                  <a:cubicBezTo>
                    <a:pt x="167" y="198"/>
                    <a:pt x="167" y="198"/>
                    <a:pt x="167" y="198"/>
                  </a:cubicBezTo>
                  <a:cubicBezTo>
                    <a:pt x="167" y="187"/>
                    <a:pt x="167" y="187"/>
                    <a:pt x="167" y="187"/>
                  </a:cubicBezTo>
                  <a:cubicBezTo>
                    <a:pt x="130" y="187"/>
                    <a:pt x="130" y="187"/>
                    <a:pt x="130" y="187"/>
                  </a:cubicBezTo>
                  <a:cubicBezTo>
                    <a:pt x="130" y="179"/>
                    <a:pt x="130" y="179"/>
                    <a:pt x="130" y="179"/>
                  </a:cubicBezTo>
                  <a:cubicBezTo>
                    <a:pt x="167" y="179"/>
                    <a:pt x="167" y="179"/>
                    <a:pt x="167" y="179"/>
                  </a:cubicBezTo>
                  <a:cubicBezTo>
                    <a:pt x="167" y="167"/>
                    <a:pt x="167" y="167"/>
                    <a:pt x="167" y="167"/>
                  </a:cubicBezTo>
                  <a:cubicBezTo>
                    <a:pt x="130" y="167"/>
                    <a:pt x="130" y="167"/>
                    <a:pt x="130" y="167"/>
                  </a:cubicBezTo>
                  <a:cubicBezTo>
                    <a:pt x="130" y="159"/>
                    <a:pt x="130" y="159"/>
                    <a:pt x="130" y="159"/>
                  </a:cubicBezTo>
                  <a:cubicBezTo>
                    <a:pt x="167" y="159"/>
                    <a:pt x="167" y="159"/>
                    <a:pt x="167" y="159"/>
                  </a:cubicBezTo>
                  <a:cubicBezTo>
                    <a:pt x="167" y="147"/>
                    <a:pt x="167" y="147"/>
                    <a:pt x="167" y="147"/>
                  </a:cubicBezTo>
                  <a:cubicBezTo>
                    <a:pt x="130" y="147"/>
                    <a:pt x="130" y="147"/>
                    <a:pt x="130" y="147"/>
                  </a:cubicBezTo>
                  <a:cubicBezTo>
                    <a:pt x="130" y="50"/>
                    <a:pt x="130" y="50"/>
                    <a:pt x="130" y="50"/>
                  </a:cubicBezTo>
                  <a:lnTo>
                    <a:pt x="168" y="50"/>
                  </a:lnTo>
                  <a:close/>
                  <a:moveTo>
                    <a:pt x="130" y="0"/>
                  </a:moveTo>
                  <a:cubicBezTo>
                    <a:pt x="130" y="44"/>
                    <a:pt x="130" y="44"/>
                    <a:pt x="130" y="44"/>
                  </a:cubicBezTo>
                  <a:cubicBezTo>
                    <a:pt x="93" y="44"/>
                    <a:pt x="93" y="44"/>
                    <a:pt x="93" y="44"/>
                  </a:cubicBezTo>
                  <a:cubicBezTo>
                    <a:pt x="93" y="36"/>
                    <a:pt x="93" y="36"/>
                    <a:pt x="93" y="36"/>
                  </a:cubicBezTo>
                  <a:cubicBezTo>
                    <a:pt x="96" y="35"/>
                    <a:pt x="99" y="32"/>
                    <a:pt x="99" y="28"/>
                  </a:cubicBezTo>
                  <a:cubicBezTo>
                    <a:pt x="99" y="25"/>
                    <a:pt x="96" y="22"/>
                    <a:pt x="93" y="21"/>
                  </a:cubicBezTo>
                  <a:cubicBezTo>
                    <a:pt x="93" y="3"/>
                    <a:pt x="93" y="3"/>
                    <a:pt x="93" y="3"/>
                  </a:cubicBezTo>
                  <a:cubicBezTo>
                    <a:pt x="104" y="1"/>
                    <a:pt x="117" y="0"/>
                    <a:pt x="130" y="0"/>
                  </a:cubicBezTo>
                  <a:close/>
                  <a:moveTo>
                    <a:pt x="130" y="50"/>
                  </a:moveTo>
                  <a:cubicBezTo>
                    <a:pt x="130" y="147"/>
                    <a:pt x="130" y="147"/>
                    <a:pt x="130" y="147"/>
                  </a:cubicBezTo>
                  <a:cubicBezTo>
                    <a:pt x="93" y="147"/>
                    <a:pt x="93" y="147"/>
                    <a:pt x="93" y="147"/>
                  </a:cubicBezTo>
                  <a:cubicBezTo>
                    <a:pt x="93" y="120"/>
                    <a:pt x="93" y="120"/>
                    <a:pt x="93" y="120"/>
                  </a:cubicBezTo>
                  <a:cubicBezTo>
                    <a:pt x="126" y="120"/>
                    <a:pt x="126" y="120"/>
                    <a:pt x="126" y="120"/>
                  </a:cubicBezTo>
                  <a:cubicBezTo>
                    <a:pt x="126" y="70"/>
                    <a:pt x="126" y="70"/>
                    <a:pt x="126" y="70"/>
                  </a:cubicBezTo>
                  <a:cubicBezTo>
                    <a:pt x="93" y="70"/>
                    <a:pt x="93" y="70"/>
                    <a:pt x="93" y="70"/>
                  </a:cubicBezTo>
                  <a:cubicBezTo>
                    <a:pt x="93" y="50"/>
                    <a:pt x="93" y="50"/>
                    <a:pt x="93" y="50"/>
                  </a:cubicBezTo>
                  <a:cubicBezTo>
                    <a:pt x="130" y="50"/>
                    <a:pt x="130" y="50"/>
                    <a:pt x="130" y="50"/>
                  </a:cubicBezTo>
                  <a:close/>
                  <a:moveTo>
                    <a:pt x="130" y="159"/>
                  </a:moveTo>
                  <a:cubicBezTo>
                    <a:pt x="130" y="167"/>
                    <a:pt x="130" y="167"/>
                    <a:pt x="130" y="167"/>
                  </a:cubicBezTo>
                  <a:cubicBezTo>
                    <a:pt x="93" y="167"/>
                    <a:pt x="93" y="167"/>
                    <a:pt x="93" y="167"/>
                  </a:cubicBezTo>
                  <a:cubicBezTo>
                    <a:pt x="93" y="159"/>
                    <a:pt x="93" y="159"/>
                    <a:pt x="93" y="159"/>
                  </a:cubicBezTo>
                  <a:cubicBezTo>
                    <a:pt x="130" y="159"/>
                    <a:pt x="130" y="159"/>
                    <a:pt x="130" y="159"/>
                  </a:cubicBezTo>
                  <a:close/>
                  <a:moveTo>
                    <a:pt x="130" y="179"/>
                  </a:moveTo>
                  <a:cubicBezTo>
                    <a:pt x="130" y="187"/>
                    <a:pt x="130" y="187"/>
                    <a:pt x="130" y="187"/>
                  </a:cubicBezTo>
                  <a:cubicBezTo>
                    <a:pt x="93" y="187"/>
                    <a:pt x="93" y="187"/>
                    <a:pt x="93" y="187"/>
                  </a:cubicBezTo>
                  <a:cubicBezTo>
                    <a:pt x="93" y="179"/>
                    <a:pt x="93" y="179"/>
                    <a:pt x="93" y="179"/>
                  </a:cubicBezTo>
                  <a:cubicBezTo>
                    <a:pt x="130" y="179"/>
                    <a:pt x="130" y="179"/>
                    <a:pt x="130" y="179"/>
                  </a:cubicBezTo>
                  <a:close/>
                  <a:moveTo>
                    <a:pt x="130" y="198"/>
                  </a:moveTo>
                  <a:cubicBezTo>
                    <a:pt x="130" y="220"/>
                    <a:pt x="130" y="220"/>
                    <a:pt x="130" y="220"/>
                  </a:cubicBezTo>
                  <a:cubicBezTo>
                    <a:pt x="93" y="220"/>
                    <a:pt x="93" y="220"/>
                    <a:pt x="93" y="220"/>
                  </a:cubicBezTo>
                  <a:cubicBezTo>
                    <a:pt x="93" y="198"/>
                    <a:pt x="93" y="198"/>
                    <a:pt x="93" y="198"/>
                  </a:cubicBezTo>
                  <a:lnTo>
                    <a:pt x="130" y="198"/>
                  </a:lnTo>
                  <a:close/>
                  <a:moveTo>
                    <a:pt x="93" y="3"/>
                  </a:moveTo>
                  <a:cubicBezTo>
                    <a:pt x="93" y="21"/>
                    <a:pt x="93" y="21"/>
                    <a:pt x="93" y="21"/>
                  </a:cubicBezTo>
                  <a:cubicBezTo>
                    <a:pt x="92" y="20"/>
                    <a:pt x="92" y="20"/>
                    <a:pt x="91" y="20"/>
                  </a:cubicBezTo>
                  <a:cubicBezTo>
                    <a:pt x="86" y="20"/>
                    <a:pt x="83" y="24"/>
                    <a:pt x="83" y="28"/>
                  </a:cubicBezTo>
                  <a:cubicBezTo>
                    <a:pt x="83" y="33"/>
                    <a:pt x="86" y="37"/>
                    <a:pt x="91" y="37"/>
                  </a:cubicBezTo>
                  <a:cubicBezTo>
                    <a:pt x="92" y="37"/>
                    <a:pt x="92" y="37"/>
                    <a:pt x="93" y="36"/>
                  </a:cubicBezTo>
                  <a:cubicBezTo>
                    <a:pt x="93" y="44"/>
                    <a:pt x="93" y="44"/>
                    <a:pt x="93" y="44"/>
                  </a:cubicBezTo>
                  <a:cubicBezTo>
                    <a:pt x="67" y="44"/>
                    <a:pt x="67" y="44"/>
                    <a:pt x="67" y="44"/>
                  </a:cubicBezTo>
                  <a:cubicBezTo>
                    <a:pt x="67" y="37"/>
                    <a:pt x="67" y="37"/>
                    <a:pt x="67" y="37"/>
                  </a:cubicBezTo>
                  <a:cubicBezTo>
                    <a:pt x="71" y="37"/>
                    <a:pt x="75" y="33"/>
                    <a:pt x="75" y="28"/>
                  </a:cubicBezTo>
                  <a:cubicBezTo>
                    <a:pt x="75" y="24"/>
                    <a:pt x="71" y="20"/>
                    <a:pt x="67" y="20"/>
                  </a:cubicBezTo>
                  <a:cubicBezTo>
                    <a:pt x="67" y="9"/>
                    <a:pt x="67" y="9"/>
                    <a:pt x="67" y="9"/>
                  </a:cubicBezTo>
                  <a:cubicBezTo>
                    <a:pt x="75" y="6"/>
                    <a:pt x="84" y="4"/>
                    <a:pt x="93" y="3"/>
                  </a:cubicBezTo>
                  <a:close/>
                  <a:moveTo>
                    <a:pt x="93" y="50"/>
                  </a:moveTo>
                  <a:cubicBezTo>
                    <a:pt x="93" y="70"/>
                    <a:pt x="93" y="70"/>
                    <a:pt x="93" y="70"/>
                  </a:cubicBezTo>
                  <a:cubicBezTo>
                    <a:pt x="67" y="70"/>
                    <a:pt x="67" y="70"/>
                    <a:pt x="67" y="70"/>
                  </a:cubicBezTo>
                  <a:cubicBezTo>
                    <a:pt x="67" y="50"/>
                    <a:pt x="67" y="50"/>
                    <a:pt x="67" y="50"/>
                  </a:cubicBezTo>
                  <a:cubicBezTo>
                    <a:pt x="93" y="50"/>
                    <a:pt x="93" y="50"/>
                    <a:pt x="93" y="50"/>
                  </a:cubicBezTo>
                  <a:close/>
                  <a:moveTo>
                    <a:pt x="93" y="120"/>
                  </a:moveTo>
                  <a:cubicBezTo>
                    <a:pt x="93" y="147"/>
                    <a:pt x="93" y="147"/>
                    <a:pt x="93" y="147"/>
                  </a:cubicBezTo>
                  <a:cubicBezTo>
                    <a:pt x="92" y="147"/>
                    <a:pt x="92" y="147"/>
                    <a:pt x="92" y="147"/>
                  </a:cubicBezTo>
                  <a:cubicBezTo>
                    <a:pt x="92" y="159"/>
                    <a:pt x="92" y="159"/>
                    <a:pt x="92" y="159"/>
                  </a:cubicBezTo>
                  <a:cubicBezTo>
                    <a:pt x="93" y="159"/>
                    <a:pt x="93" y="159"/>
                    <a:pt x="93" y="159"/>
                  </a:cubicBezTo>
                  <a:cubicBezTo>
                    <a:pt x="93" y="167"/>
                    <a:pt x="93" y="167"/>
                    <a:pt x="93" y="167"/>
                  </a:cubicBezTo>
                  <a:cubicBezTo>
                    <a:pt x="92" y="167"/>
                    <a:pt x="92" y="167"/>
                    <a:pt x="92" y="167"/>
                  </a:cubicBezTo>
                  <a:cubicBezTo>
                    <a:pt x="92" y="179"/>
                    <a:pt x="92" y="179"/>
                    <a:pt x="92" y="179"/>
                  </a:cubicBezTo>
                  <a:cubicBezTo>
                    <a:pt x="93" y="179"/>
                    <a:pt x="93" y="179"/>
                    <a:pt x="93" y="179"/>
                  </a:cubicBezTo>
                  <a:cubicBezTo>
                    <a:pt x="93" y="187"/>
                    <a:pt x="93" y="187"/>
                    <a:pt x="93" y="187"/>
                  </a:cubicBezTo>
                  <a:cubicBezTo>
                    <a:pt x="92" y="187"/>
                    <a:pt x="92" y="187"/>
                    <a:pt x="92" y="187"/>
                  </a:cubicBezTo>
                  <a:cubicBezTo>
                    <a:pt x="92" y="198"/>
                    <a:pt x="92" y="198"/>
                    <a:pt x="92" y="198"/>
                  </a:cubicBezTo>
                  <a:cubicBezTo>
                    <a:pt x="93" y="198"/>
                    <a:pt x="93" y="198"/>
                    <a:pt x="93" y="198"/>
                  </a:cubicBezTo>
                  <a:cubicBezTo>
                    <a:pt x="93" y="220"/>
                    <a:pt x="93" y="220"/>
                    <a:pt x="93" y="220"/>
                  </a:cubicBezTo>
                  <a:cubicBezTo>
                    <a:pt x="67" y="220"/>
                    <a:pt x="67" y="220"/>
                    <a:pt x="67" y="220"/>
                  </a:cubicBezTo>
                  <a:cubicBezTo>
                    <a:pt x="67" y="188"/>
                    <a:pt x="67" y="188"/>
                    <a:pt x="67" y="188"/>
                  </a:cubicBezTo>
                  <a:cubicBezTo>
                    <a:pt x="68" y="186"/>
                    <a:pt x="69" y="183"/>
                    <a:pt x="69" y="180"/>
                  </a:cubicBezTo>
                  <a:cubicBezTo>
                    <a:pt x="69" y="176"/>
                    <a:pt x="68" y="173"/>
                    <a:pt x="67" y="171"/>
                  </a:cubicBezTo>
                  <a:cubicBezTo>
                    <a:pt x="67" y="120"/>
                    <a:pt x="67" y="120"/>
                    <a:pt x="67" y="120"/>
                  </a:cubicBezTo>
                  <a:cubicBezTo>
                    <a:pt x="93" y="120"/>
                    <a:pt x="93" y="120"/>
                    <a:pt x="93" y="120"/>
                  </a:cubicBezTo>
                  <a:close/>
                  <a:moveTo>
                    <a:pt x="67" y="257"/>
                  </a:moveTo>
                  <a:cubicBezTo>
                    <a:pt x="67" y="232"/>
                    <a:pt x="67" y="232"/>
                    <a:pt x="67" y="232"/>
                  </a:cubicBezTo>
                  <a:cubicBezTo>
                    <a:pt x="69" y="232"/>
                    <a:pt x="69" y="232"/>
                    <a:pt x="69" y="232"/>
                  </a:cubicBezTo>
                  <a:cubicBezTo>
                    <a:pt x="69" y="249"/>
                    <a:pt x="69" y="249"/>
                    <a:pt x="69" y="249"/>
                  </a:cubicBezTo>
                  <a:cubicBezTo>
                    <a:pt x="69" y="252"/>
                    <a:pt x="68" y="254"/>
                    <a:pt x="67" y="257"/>
                  </a:cubicBezTo>
                  <a:close/>
                  <a:moveTo>
                    <a:pt x="67" y="9"/>
                  </a:moveTo>
                  <a:cubicBezTo>
                    <a:pt x="67" y="20"/>
                    <a:pt x="67" y="20"/>
                    <a:pt x="67" y="20"/>
                  </a:cubicBezTo>
                  <a:cubicBezTo>
                    <a:pt x="62" y="20"/>
                    <a:pt x="58" y="24"/>
                    <a:pt x="58" y="28"/>
                  </a:cubicBezTo>
                  <a:cubicBezTo>
                    <a:pt x="58" y="33"/>
                    <a:pt x="62" y="37"/>
                    <a:pt x="67" y="37"/>
                  </a:cubicBezTo>
                  <a:cubicBezTo>
                    <a:pt x="67" y="44"/>
                    <a:pt x="67" y="44"/>
                    <a:pt x="67" y="44"/>
                  </a:cubicBezTo>
                  <a:cubicBezTo>
                    <a:pt x="52" y="44"/>
                    <a:pt x="52" y="44"/>
                    <a:pt x="52" y="44"/>
                  </a:cubicBezTo>
                  <a:cubicBezTo>
                    <a:pt x="52" y="15"/>
                    <a:pt x="52" y="15"/>
                    <a:pt x="52" y="15"/>
                  </a:cubicBezTo>
                  <a:cubicBezTo>
                    <a:pt x="56" y="13"/>
                    <a:pt x="61" y="11"/>
                    <a:pt x="67" y="9"/>
                  </a:cubicBezTo>
                  <a:close/>
                  <a:moveTo>
                    <a:pt x="67" y="50"/>
                  </a:moveTo>
                  <a:cubicBezTo>
                    <a:pt x="67" y="70"/>
                    <a:pt x="67" y="70"/>
                    <a:pt x="67" y="70"/>
                  </a:cubicBezTo>
                  <a:cubicBezTo>
                    <a:pt x="60" y="70"/>
                    <a:pt x="60" y="70"/>
                    <a:pt x="60" y="70"/>
                  </a:cubicBezTo>
                  <a:cubicBezTo>
                    <a:pt x="60" y="120"/>
                    <a:pt x="60" y="120"/>
                    <a:pt x="60" y="120"/>
                  </a:cubicBezTo>
                  <a:cubicBezTo>
                    <a:pt x="67" y="120"/>
                    <a:pt x="67" y="120"/>
                    <a:pt x="67" y="120"/>
                  </a:cubicBezTo>
                  <a:cubicBezTo>
                    <a:pt x="67" y="171"/>
                    <a:pt x="67" y="171"/>
                    <a:pt x="67" y="171"/>
                  </a:cubicBezTo>
                  <a:cubicBezTo>
                    <a:pt x="64" y="166"/>
                    <a:pt x="58" y="162"/>
                    <a:pt x="52" y="162"/>
                  </a:cubicBezTo>
                  <a:cubicBezTo>
                    <a:pt x="52" y="50"/>
                    <a:pt x="52" y="50"/>
                    <a:pt x="52" y="50"/>
                  </a:cubicBezTo>
                  <a:cubicBezTo>
                    <a:pt x="67" y="50"/>
                    <a:pt x="67" y="50"/>
                    <a:pt x="67" y="50"/>
                  </a:cubicBezTo>
                  <a:close/>
                  <a:moveTo>
                    <a:pt x="67" y="188"/>
                  </a:moveTo>
                  <a:cubicBezTo>
                    <a:pt x="67" y="220"/>
                    <a:pt x="67" y="220"/>
                    <a:pt x="67" y="220"/>
                  </a:cubicBezTo>
                  <a:cubicBezTo>
                    <a:pt x="52" y="220"/>
                    <a:pt x="52" y="220"/>
                    <a:pt x="52" y="220"/>
                  </a:cubicBezTo>
                  <a:cubicBezTo>
                    <a:pt x="52" y="197"/>
                    <a:pt x="52" y="197"/>
                    <a:pt x="52" y="197"/>
                  </a:cubicBezTo>
                  <a:cubicBezTo>
                    <a:pt x="58" y="197"/>
                    <a:pt x="64" y="193"/>
                    <a:pt x="67" y="188"/>
                  </a:cubicBezTo>
                  <a:close/>
                  <a:moveTo>
                    <a:pt x="67" y="232"/>
                  </a:moveTo>
                  <a:cubicBezTo>
                    <a:pt x="67" y="257"/>
                    <a:pt x="67" y="257"/>
                    <a:pt x="67" y="257"/>
                  </a:cubicBezTo>
                  <a:cubicBezTo>
                    <a:pt x="64" y="260"/>
                    <a:pt x="60" y="262"/>
                    <a:pt x="56" y="262"/>
                  </a:cubicBezTo>
                  <a:cubicBezTo>
                    <a:pt x="52" y="262"/>
                    <a:pt x="52" y="262"/>
                    <a:pt x="52" y="262"/>
                  </a:cubicBezTo>
                  <a:cubicBezTo>
                    <a:pt x="52" y="232"/>
                    <a:pt x="52" y="232"/>
                    <a:pt x="52" y="232"/>
                  </a:cubicBezTo>
                  <a:lnTo>
                    <a:pt x="67" y="232"/>
                  </a:lnTo>
                  <a:close/>
                  <a:moveTo>
                    <a:pt x="52" y="15"/>
                  </a:moveTo>
                  <a:cubicBezTo>
                    <a:pt x="52" y="44"/>
                    <a:pt x="52" y="44"/>
                    <a:pt x="52" y="44"/>
                  </a:cubicBezTo>
                  <a:cubicBezTo>
                    <a:pt x="27" y="44"/>
                    <a:pt x="27" y="44"/>
                    <a:pt x="27" y="44"/>
                  </a:cubicBezTo>
                  <a:cubicBezTo>
                    <a:pt x="27" y="33"/>
                    <a:pt x="36" y="23"/>
                    <a:pt x="52" y="15"/>
                  </a:cubicBezTo>
                  <a:close/>
                  <a:moveTo>
                    <a:pt x="52" y="50"/>
                  </a:moveTo>
                  <a:cubicBezTo>
                    <a:pt x="52" y="162"/>
                    <a:pt x="52" y="162"/>
                    <a:pt x="52" y="162"/>
                  </a:cubicBezTo>
                  <a:cubicBezTo>
                    <a:pt x="42" y="162"/>
                    <a:pt x="35" y="170"/>
                    <a:pt x="35" y="180"/>
                  </a:cubicBezTo>
                  <a:cubicBezTo>
                    <a:pt x="35" y="189"/>
                    <a:pt x="42" y="197"/>
                    <a:pt x="52" y="197"/>
                  </a:cubicBezTo>
                  <a:cubicBezTo>
                    <a:pt x="52" y="220"/>
                    <a:pt x="52" y="220"/>
                    <a:pt x="52" y="220"/>
                  </a:cubicBezTo>
                  <a:cubicBezTo>
                    <a:pt x="12" y="220"/>
                    <a:pt x="12" y="220"/>
                    <a:pt x="12" y="220"/>
                  </a:cubicBezTo>
                  <a:cubicBezTo>
                    <a:pt x="12" y="154"/>
                    <a:pt x="12" y="154"/>
                    <a:pt x="12" y="154"/>
                  </a:cubicBezTo>
                  <a:cubicBezTo>
                    <a:pt x="15" y="150"/>
                    <a:pt x="21" y="146"/>
                    <a:pt x="27" y="146"/>
                  </a:cubicBezTo>
                  <a:cubicBezTo>
                    <a:pt x="27" y="50"/>
                    <a:pt x="27" y="50"/>
                    <a:pt x="27" y="50"/>
                  </a:cubicBezTo>
                  <a:cubicBezTo>
                    <a:pt x="52" y="50"/>
                    <a:pt x="52" y="50"/>
                    <a:pt x="52" y="50"/>
                  </a:cubicBezTo>
                  <a:close/>
                  <a:moveTo>
                    <a:pt x="52" y="232"/>
                  </a:moveTo>
                  <a:cubicBezTo>
                    <a:pt x="52" y="262"/>
                    <a:pt x="52" y="262"/>
                    <a:pt x="52" y="262"/>
                  </a:cubicBezTo>
                  <a:cubicBezTo>
                    <a:pt x="48" y="262"/>
                    <a:pt x="48" y="262"/>
                    <a:pt x="48" y="262"/>
                  </a:cubicBezTo>
                  <a:cubicBezTo>
                    <a:pt x="41" y="262"/>
                    <a:pt x="35" y="257"/>
                    <a:pt x="35" y="249"/>
                  </a:cubicBezTo>
                  <a:cubicBezTo>
                    <a:pt x="35" y="232"/>
                    <a:pt x="35" y="232"/>
                    <a:pt x="35" y="232"/>
                  </a:cubicBezTo>
                  <a:cubicBezTo>
                    <a:pt x="52" y="232"/>
                    <a:pt x="52" y="232"/>
                    <a:pt x="52" y="232"/>
                  </a:cubicBezTo>
                  <a:close/>
                  <a:moveTo>
                    <a:pt x="12" y="114"/>
                  </a:moveTo>
                  <a:cubicBezTo>
                    <a:pt x="14" y="114"/>
                    <a:pt x="15" y="112"/>
                    <a:pt x="15" y="110"/>
                  </a:cubicBezTo>
                  <a:cubicBezTo>
                    <a:pt x="15" y="76"/>
                    <a:pt x="15" y="76"/>
                    <a:pt x="15" y="76"/>
                  </a:cubicBezTo>
                  <a:cubicBezTo>
                    <a:pt x="15" y="74"/>
                    <a:pt x="14" y="71"/>
                    <a:pt x="12" y="70"/>
                  </a:cubicBezTo>
                  <a:lnTo>
                    <a:pt x="12" y="114"/>
                  </a:lnTo>
                  <a:close/>
                  <a:moveTo>
                    <a:pt x="12" y="70"/>
                  </a:moveTo>
                  <a:cubicBezTo>
                    <a:pt x="12" y="114"/>
                    <a:pt x="12" y="114"/>
                    <a:pt x="12" y="114"/>
                  </a:cubicBezTo>
                  <a:cubicBezTo>
                    <a:pt x="12" y="114"/>
                    <a:pt x="11" y="114"/>
                    <a:pt x="11" y="113"/>
                  </a:cubicBezTo>
                  <a:cubicBezTo>
                    <a:pt x="4" y="111"/>
                    <a:pt x="4" y="111"/>
                    <a:pt x="4" y="111"/>
                  </a:cubicBezTo>
                  <a:cubicBezTo>
                    <a:pt x="2" y="110"/>
                    <a:pt x="0" y="107"/>
                    <a:pt x="0" y="104"/>
                  </a:cubicBezTo>
                  <a:cubicBezTo>
                    <a:pt x="0" y="70"/>
                    <a:pt x="0" y="70"/>
                    <a:pt x="0" y="70"/>
                  </a:cubicBezTo>
                  <a:cubicBezTo>
                    <a:pt x="0" y="67"/>
                    <a:pt x="2" y="66"/>
                    <a:pt x="4" y="67"/>
                  </a:cubicBezTo>
                  <a:cubicBezTo>
                    <a:pt x="11" y="69"/>
                    <a:pt x="11" y="69"/>
                    <a:pt x="11" y="69"/>
                  </a:cubicBezTo>
                  <a:cubicBezTo>
                    <a:pt x="11" y="70"/>
                    <a:pt x="12" y="70"/>
                    <a:pt x="12" y="70"/>
                  </a:cubicBezTo>
                  <a:close/>
                  <a:moveTo>
                    <a:pt x="12" y="154"/>
                  </a:moveTo>
                  <a:cubicBezTo>
                    <a:pt x="12" y="220"/>
                    <a:pt x="12" y="220"/>
                    <a:pt x="12" y="220"/>
                  </a:cubicBezTo>
                  <a:cubicBezTo>
                    <a:pt x="9" y="220"/>
                    <a:pt x="9" y="220"/>
                    <a:pt x="9" y="220"/>
                  </a:cubicBezTo>
                  <a:cubicBezTo>
                    <a:pt x="9" y="164"/>
                    <a:pt x="9" y="164"/>
                    <a:pt x="9" y="164"/>
                  </a:cubicBezTo>
                  <a:cubicBezTo>
                    <a:pt x="9" y="160"/>
                    <a:pt x="10" y="157"/>
                    <a:pt x="12" y="154"/>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sp>
          <p:nvSpPr>
            <p:cNvPr id="67" name="Freeform 76"/>
            <p:cNvSpPr>
              <a:spLocks noEditPoints="1"/>
            </p:cNvSpPr>
            <p:nvPr/>
          </p:nvSpPr>
          <p:spPr bwMode="auto">
            <a:xfrm>
              <a:off x="5391761" y="3605019"/>
              <a:ext cx="642938" cy="487363"/>
            </a:xfrm>
            <a:custGeom>
              <a:avLst/>
              <a:gdLst>
                <a:gd name="T0" fmla="*/ 271 w 295"/>
                <a:gd name="T1" fmla="*/ 0 h 224"/>
                <a:gd name="T2" fmla="*/ 277 w 295"/>
                <a:gd name="T3" fmla="*/ 35 h 224"/>
                <a:gd name="T4" fmla="*/ 224 w 295"/>
                <a:gd name="T5" fmla="*/ 224 h 224"/>
                <a:gd name="T6" fmla="*/ 248 w 295"/>
                <a:gd name="T7" fmla="*/ 188 h 224"/>
                <a:gd name="T8" fmla="*/ 249 w 295"/>
                <a:gd name="T9" fmla="*/ 29 h 224"/>
                <a:gd name="T10" fmla="*/ 224 w 295"/>
                <a:gd name="T11" fmla="*/ 194 h 224"/>
                <a:gd name="T12" fmla="*/ 224 w 295"/>
                <a:gd name="T13" fmla="*/ 16 h 224"/>
                <a:gd name="T14" fmla="*/ 224 w 295"/>
                <a:gd name="T15" fmla="*/ 208 h 224"/>
                <a:gd name="T16" fmla="*/ 224 w 295"/>
                <a:gd name="T17" fmla="*/ 179 h 224"/>
                <a:gd name="T18" fmla="*/ 224 w 295"/>
                <a:gd name="T19" fmla="*/ 194 h 224"/>
                <a:gd name="T20" fmla="*/ 201 w 295"/>
                <a:gd name="T21" fmla="*/ 128 h 224"/>
                <a:gd name="T22" fmla="*/ 203 w 295"/>
                <a:gd name="T23" fmla="*/ 98 h 224"/>
                <a:gd name="T24" fmla="*/ 195 w 295"/>
                <a:gd name="T25" fmla="*/ 67 h 224"/>
                <a:gd name="T26" fmla="*/ 187 w 295"/>
                <a:gd name="T27" fmla="*/ 128 h 224"/>
                <a:gd name="T28" fmla="*/ 187 w 295"/>
                <a:gd name="T29" fmla="*/ 100 h 224"/>
                <a:gd name="T30" fmla="*/ 190 w 295"/>
                <a:gd name="T31" fmla="*/ 75 h 224"/>
                <a:gd name="T32" fmla="*/ 187 w 295"/>
                <a:gd name="T33" fmla="*/ 0 h 224"/>
                <a:gd name="T34" fmla="*/ 187 w 295"/>
                <a:gd name="T35" fmla="*/ 0 h 224"/>
                <a:gd name="T36" fmla="*/ 147 w 295"/>
                <a:gd name="T37" fmla="*/ 208 h 224"/>
                <a:gd name="T38" fmla="*/ 182 w 295"/>
                <a:gd name="T39" fmla="*/ 67 h 224"/>
                <a:gd name="T40" fmla="*/ 168 w 295"/>
                <a:gd name="T41" fmla="*/ 109 h 224"/>
                <a:gd name="T42" fmla="*/ 187 w 295"/>
                <a:gd name="T43" fmla="*/ 194 h 224"/>
                <a:gd name="T44" fmla="*/ 148 w 295"/>
                <a:gd name="T45" fmla="*/ 125 h 224"/>
                <a:gd name="T46" fmla="*/ 147 w 295"/>
                <a:gd name="T47" fmla="*/ 106 h 224"/>
                <a:gd name="T48" fmla="*/ 184 w 295"/>
                <a:gd name="T49" fmla="*/ 70 h 224"/>
                <a:gd name="T50" fmla="*/ 187 w 295"/>
                <a:gd name="T51" fmla="*/ 91 h 224"/>
                <a:gd name="T52" fmla="*/ 179 w 295"/>
                <a:gd name="T53" fmla="*/ 116 h 224"/>
                <a:gd name="T54" fmla="*/ 187 w 295"/>
                <a:gd name="T55" fmla="*/ 100 h 224"/>
                <a:gd name="T56" fmla="*/ 147 w 295"/>
                <a:gd name="T57" fmla="*/ 16 h 224"/>
                <a:gd name="T58" fmla="*/ 147 w 295"/>
                <a:gd name="T59" fmla="*/ 208 h 224"/>
                <a:gd name="T60" fmla="*/ 147 w 295"/>
                <a:gd name="T61" fmla="*/ 106 h 224"/>
                <a:gd name="T62" fmla="*/ 127 w 295"/>
                <a:gd name="T63" fmla="*/ 121 h 224"/>
                <a:gd name="T64" fmla="*/ 147 w 295"/>
                <a:gd name="T65" fmla="*/ 137 h 224"/>
                <a:gd name="T66" fmla="*/ 102 w 295"/>
                <a:gd name="T67" fmla="*/ 156 h 224"/>
                <a:gd name="T68" fmla="*/ 109 w 295"/>
                <a:gd name="T69" fmla="*/ 113 h 224"/>
                <a:gd name="T70" fmla="*/ 100 w 295"/>
                <a:gd name="T71" fmla="*/ 93 h 224"/>
                <a:gd name="T72" fmla="*/ 111 w 295"/>
                <a:gd name="T73" fmla="*/ 97 h 224"/>
                <a:gd name="T74" fmla="*/ 99 w 295"/>
                <a:gd name="T75" fmla="*/ 88 h 224"/>
                <a:gd name="T76" fmla="*/ 101 w 295"/>
                <a:gd name="T77" fmla="*/ 150 h 224"/>
                <a:gd name="T78" fmla="*/ 99 w 295"/>
                <a:gd name="T79" fmla="*/ 123 h 224"/>
                <a:gd name="T80" fmla="*/ 0 w 295"/>
                <a:gd name="T81" fmla="*/ 23 h 224"/>
                <a:gd name="T82" fmla="*/ 99 w 295"/>
                <a:gd name="T83" fmla="*/ 208 h 224"/>
                <a:gd name="T84" fmla="*/ 17 w 295"/>
                <a:gd name="T85" fmla="*/ 35 h 224"/>
                <a:gd name="T86" fmla="*/ 99 w 295"/>
                <a:gd name="T87" fmla="*/ 29 h 224"/>
                <a:gd name="T88" fmla="*/ 79 w 295"/>
                <a:gd name="T89" fmla="*/ 129 h 224"/>
                <a:gd name="T90" fmla="*/ 99 w 295"/>
                <a:gd name="T91" fmla="*/ 157 h 224"/>
                <a:gd name="T92" fmla="*/ 30 w 295"/>
                <a:gd name="T93" fmla="*/ 45 h 224"/>
                <a:gd name="T94" fmla="*/ 99 w 295"/>
                <a:gd name="T95" fmla="*/ 115 h 224"/>
                <a:gd name="T96" fmla="*/ 99 w 295"/>
                <a:gd name="T97" fmla="*/ 123 h 224"/>
                <a:gd name="T98" fmla="*/ 91 w 295"/>
                <a:gd name="T99" fmla="*/ 13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95" h="224">
                  <a:moveTo>
                    <a:pt x="271" y="224"/>
                  </a:moveTo>
                  <a:cubicBezTo>
                    <a:pt x="284" y="224"/>
                    <a:pt x="295" y="213"/>
                    <a:pt x="295" y="200"/>
                  </a:cubicBezTo>
                  <a:cubicBezTo>
                    <a:pt x="295" y="23"/>
                    <a:pt x="295" y="23"/>
                    <a:pt x="295" y="23"/>
                  </a:cubicBezTo>
                  <a:cubicBezTo>
                    <a:pt x="295" y="10"/>
                    <a:pt x="284" y="0"/>
                    <a:pt x="271" y="0"/>
                  </a:cubicBezTo>
                  <a:cubicBezTo>
                    <a:pt x="224" y="0"/>
                    <a:pt x="224" y="0"/>
                    <a:pt x="224" y="0"/>
                  </a:cubicBezTo>
                  <a:cubicBezTo>
                    <a:pt x="224" y="16"/>
                    <a:pt x="224" y="16"/>
                    <a:pt x="224" y="16"/>
                  </a:cubicBezTo>
                  <a:cubicBezTo>
                    <a:pt x="258" y="16"/>
                    <a:pt x="258" y="16"/>
                    <a:pt x="258" y="16"/>
                  </a:cubicBezTo>
                  <a:cubicBezTo>
                    <a:pt x="268" y="16"/>
                    <a:pt x="277" y="24"/>
                    <a:pt x="277" y="35"/>
                  </a:cubicBezTo>
                  <a:cubicBezTo>
                    <a:pt x="277" y="189"/>
                    <a:pt x="277" y="189"/>
                    <a:pt x="277" y="189"/>
                  </a:cubicBezTo>
                  <a:cubicBezTo>
                    <a:pt x="277" y="199"/>
                    <a:pt x="268" y="208"/>
                    <a:pt x="258" y="208"/>
                  </a:cubicBezTo>
                  <a:cubicBezTo>
                    <a:pt x="224" y="208"/>
                    <a:pt x="224" y="208"/>
                    <a:pt x="224" y="208"/>
                  </a:cubicBezTo>
                  <a:cubicBezTo>
                    <a:pt x="224" y="224"/>
                    <a:pt x="224" y="224"/>
                    <a:pt x="224" y="224"/>
                  </a:cubicBezTo>
                  <a:cubicBezTo>
                    <a:pt x="271" y="224"/>
                    <a:pt x="271" y="224"/>
                    <a:pt x="271" y="224"/>
                  </a:cubicBezTo>
                  <a:close/>
                  <a:moveTo>
                    <a:pt x="224" y="194"/>
                  </a:moveTo>
                  <a:cubicBezTo>
                    <a:pt x="224" y="188"/>
                    <a:pt x="224" y="188"/>
                    <a:pt x="224" y="188"/>
                  </a:cubicBezTo>
                  <a:cubicBezTo>
                    <a:pt x="248" y="188"/>
                    <a:pt x="248" y="188"/>
                    <a:pt x="248" y="188"/>
                  </a:cubicBezTo>
                  <a:cubicBezTo>
                    <a:pt x="248" y="179"/>
                    <a:pt x="248" y="179"/>
                    <a:pt x="248" y="179"/>
                  </a:cubicBezTo>
                  <a:cubicBezTo>
                    <a:pt x="224" y="179"/>
                    <a:pt x="224" y="179"/>
                    <a:pt x="224" y="179"/>
                  </a:cubicBezTo>
                  <a:cubicBezTo>
                    <a:pt x="224" y="29"/>
                    <a:pt x="224" y="29"/>
                    <a:pt x="224" y="29"/>
                  </a:cubicBezTo>
                  <a:cubicBezTo>
                    <a:pt x="249" y="29"/>
                    <a:pt x="249" y="29"/>
                    <a:pt x="249" y="29"/>
                  </a:cubicBezTo>
                  <a:cubicBezTo>
                    <a:pt x="257" y="29"/>
                    <a:pt x="264" y="36"/>
                    <a:pt x="264" y="45"/>
                  </a:cubicBezTo>
                  <a:cubicBezTo>
                    <a:pt x="264" y="179"/>
                    <a:pt x="264" y="179"/>
                    <a:pt x="264" y="179"/>
                  </a:cubicBezTo>
                  <a:cubicBezTo>
                    <a:pt x="264" y="187"/>
                    <a:pt x="257" y="194"/>
                    <a:pt x="249" y="194"/>
                  </a:cubicBezTo>
                  <a:lnTo>
                    <a:pt x="224" y="194"/>
                  </a:lnTo>
                  <a:close/>
                  <a:moveTo>
                    <a:pt x="224" y="0"/>
                  </a:moveTo>
                  <a:cubicBezTo>
                    <a:pt x="187" y="0"/>
                    <a:pt x="187" y="0"/>
                    <a:pt x="187" y="0"/>
                  </a:cubicBezTo>
                  <a:cubicBezTo>
                    <a:pt x="187" y="16"/>
                    <a:pt x="187" y="16"/>
                    <a:pt x="187" y="16"/>
                  </a:cubicBezTo>
                  <a:cubicBezTo>
                    <a:pt x="224" y="16"/>
                    <a:pt x="224" y="16"/>
                    <a:pt x="224" y="16"/>
                  </a:cubicBezTo>
                  <a:cubicBezTo>
                    <a:pt x="224" y="0"/>
                    <a:pt x="224" y="0"/>
                    <a:pt x="224" y="0"/>
                  </a:cubicBezTo>
                  <a:close/>
                  <a:moveTo>
                    <a:pt x="187" y="224"/>
                  </a:moveTo>
                  <a:cubicBezTo>
                    <a:pt x="224" y="224"/>
                    <a:pt x="224" y="224"/>
                    <a:pt x="224" y="224"/>
                  </a:cubicBezTo>
                  <a:cubicBezTo>
                    <a:pt x="224" y="208"/>
                    <a:pt x="224" y="208"/>
                    <a:pt x="224" y="208"/>
                  </a:cubicBezTo>
                  <a:cubicBezTo>
                    <a:pt x="187" y="208"/>
                    <a:pt x="187" y="208"/>
                    <a:pt x="187" y="208"/>
                  </a:cubicBezTo>
                  <a:cubicBezTo>
                    <a:pt x="187" y="224"/>
                    <a:pt x="187" y="224"/>
                    <a:pt x="187" y="224"/>
                  </a:cubicBezTo>
                  <a:close/>
                  <a:moveTo>
                    <a:pt x="224" y="29"/>
                  </a:moveTo>
                  <a:cubicBezTo>
                    <a:pt x="224" y="179"/>
                    <a:pt x="224" y="179"/>
                    <a:pt x="224" y="179"/>
                  </a:cubicBezTo>
                  <a:cubicBezTo>
                    <a:pt x="200" y="179"/>
                    <a:pt x="200" y="179"/>
                    <a:pt x="200" y="179"/>
                  </a:cubicBezTo>
                  <a:cubicBezTo>
                    <a:pt x="200" y="188"/>
                    <a:pt x="200" y="188"/>
                    <a:pt x="200" y="188"/>
                  </a:cubicBezTo>
                  <a:cubicBezTo>
                    <a:pt x="224" y="188"/>
                    <a:pt x="224" y="188"/>
                    <a:pt x="224" y="188"/>
                  </a:cubicBezTo>
                  <a:cubicBezTo>
                    <a:pt x="224" y="194"/>
                    <a:pt x="224" y="194"/>
                    <a:pt x="224" y="194"/>
                  </a:cubicBezTo>
                  <a:cubicBezTo>
                    <a:pt x="187" y="194"/>
                    <a:pt x="187" y="194"/>
                    <a:pt x="187" y="194"/>
                  </a:cubicBezTo>
                  <a:cubicBezTo>
                    <a:pt x="187" y="135"/>
                    <a:pt x="187" y="135"/>
                    <a:pt x="187" y="135"/>
                  </a:cubicBezTo>
                  <a:cubicBezTo>
                    <a:pt x="188" y="135"/>
                    <a:pt x="189" y="134"/>
                    <a:pt x="189" y="134"/>
                  </a:cubicBezTo>
                  <a:cubicBezTo>
                    <a:pt x="194" y="133"/>
                    <a:pt x="197" y="131"/>
                    <a:pt x="201" y="128"/>
                  </a:cubicBezTo>
                  <a:cubicBezTo>
                    <a:pt x="204" y="124"/>
                    <a:pt x="206" y="121"/>
                    <a:pt x="207" y="117"/>
                  </a:cubicBezTo>
                  <a:cubicBezTo>
                    <a:pt x="208" y="115"/>
                    <a:pt x="208" y="113"/>
                    <a:pt x="208" y="111"/>
                  </a:cubicBezTo>
                  <a:cubicBezTo>
                    <a:pt x="208" y="109"/>
                    <a:pt x="208" y="107"/>
                    <a:pt x="207" y="104"/>
                  </a:cubicBezTo>
                  <a:cubicBezTo>
                    <a:pt x="207" y="102"/>
                    <a:pt x="205" y="100"/>
                    <a:pt x="203" y="98"/>
                  </a:cubicBezTo>
                  <a:cubicBezTo>
                    <a:pt x="200" y="96"/>
                    <a:pt x="197" y="94"/>
                    <a:pt x="193" y="94"/>
                  </a:cubicBezTo>
                  <a:cubicBezTo>
                    <a:pt x="197" y="91"/>
                    <a:pt x="199" y="88"/>
                    <a:pt x="201" y="85"/>
                  </a:cubicBezTo>
                  <a:cubicBezTo>
                    <a:pt x="202" y="81"/>
                    <a:pt x="202" y="78"/>
                    <a:pt x="201" y="74"/>
                  </a:cubicBezTo>
                  <a:cubicBezTo>
                    <a:pt x="200" y="71"/>
                    <a:pt x="198" y="69"/>
                    <a:pt x="195" y="67"/>
                  </a:cubicBezTo>
                  <a:cubicBezTo>
                    <a:pt x="193" y="66"/>
                    <a:pt x="190" y="66"/>
                    <a:pt x="187" y="66"/>
                  </a:cubicBezTo>
                  <a:cubicBezTo>
                    <a:pt x="187" y="29"/>
                    <a:pt x="187" y="29"/>
                    <a:pt x="187" y="29"/>
                  </a:cubicBezTo>
                  <a:cubicBezTo>
                    <a:pt x="224" y="29"/>
                    <a:pt x="224" y="29"/>
                    <a:pt x="224" y="29"/>
                  </a:cubicBezTo>
                  <a:close/>
                  <a:moveTo>
                    <a:pt x="187" y="128"/>
                  </a:moveTo>
                  <a:cubicBezTo>
                    <a:pt x="187" y="128"/>
                    <a:pt x="188" y="128"/>
                    <a:pt x="188" y="128"/>
                  </a:cubicBezTo>
                  <a:cubicBezTo>
                    <a:pt x="191" y="127"/>
                    <a:pt x="193" y="125"/>
                    <a:pt x="194" y="122"/>
                  </a:cubicBezTo>
                  <a:cubicBezTo>
                    <a:pt x="195" y="118"/>
                    <a:pt x="195" y="115"/>
                    <a:pt x="194" y="111"/>
                  </a:cubicBezTo>
                  <a:cubicBezTo>
                    <a:pt x="193" y="106"/>
                    <a:pt x="191" y="103"/>
                    <a:pt x="187" y="100"/>
                  </a:cubicBezTo>
                  <a:cubicBezTo>
                    <a:pt x="187" y="128"/>
                    <a:pt x="187" y="128"/>
                    <a:pt x="187" y="128"/>
                  </a:cubicBezTo>
                  <a:close/>
                  <a:moveTo>
                    <a:pt x="187" y="91"/>
                  </a:moveTo>
                  <a:cubicBezTo>
                    <a:pt x="189" y="87"/>
                    <a:pt x="190" y="84"/>
                    <a:pt x="190" y="80"/>
                  </a:cubicBezTo>
                  <a:cubicBezTo>
                    <a:pt x="190" y="78"/>
                    <a:pt x="190" y="77"/>
                    <a:pt x="190" y="75"/>
                  </a:cubicBezTo>
                  <a:cubicBezTo>
                    <a:pt x="189" y="74"/>
                    <a:pt x="189" y="72"/>
                    <a:pt x="188" y="71"/>
                  </a:cubicBezTo>
                  <a:cubicBezTo>
                    <a:pt x="187" y="71"/>
                    <a:pt x="187" y="71"/>
                    <a:pt x="187" y="71"/>
                  </a:cubicBezTo>
                  <a:lnTo>
                    <a:pt x="187" y="91"/>
                  </a:lnTo>
                  <a:close/>
                  <a:moveTo>
                    <a:pt x="187" y="0"/>
                  </a:moveTo>
                  <a:cubicBezTo>
                    <a:pt x="147" y="0"/>
                    <a:pt x="147" y="0"/>
                    <a:pt x="147" y="0"/>
                  </a:cubicBezTo>
                  <a:cubicBezTo>
                    <a:pt x="147" y="16"/>
                    <a:pt x="147" y="16"/>
                    <a:pt x="147" y="16"/>
                  </a:cubicBezTo>
                  <a:cubicBezTo>
                    <a:pt x="187" y="16"/>
                    <a:pt x="187" y="16"/>
                    <a:pt x="187" y="16"/>
                  </a:cubicBezTo>
                  <a:cubicBezTo>
                    <a:pt x="187" y="0"/>
                    <a:pt x="187" y="0"/>
                    <a:pt x="187" y="0"/>
                  </a:cubicBezTo>
                  <a:close/>
                  <a:moveTo>
                    <a:pt x="147" y="224"/>
                  </a:moveTo>
                  <a:cubicBezTo>
                    <a:pt x="187" y="224"/>
                    <a:pt x="187" y="224"/>
                    <a:pt x="187" y="224"/>
                  </a:cubicBezTo>
                  <a:cubicBezTo>
                    <a:pt x="187" y="208"/>
                    <a:pt x="187" y="208"/>
                    <a:pt x="187" y="208"/>
                  </a:cubicBezTo>
                  <a:cubicBezTo>
                    <a:pt x="147" y="208"/>
                    <a:pt x="147" y="208"/>
                    <a:pt x="147" y="208"/>
                  </a:cubicBezTo>
                  <a:cubicBezTo>
                    <a:pt x="147" y="224"/>
                    <a:pt x="147" y="224"/>
                    <a:pt x="147" y="224"/>
                  </a:cubicBezTo>
                  <a:close/>
                  <a:moveTo>
                    <a:pt x="187" y="29"/>
                  </a:moveTo>
                  <a:cubicBezTo>
                    <a:pt x="187" y="66"/>
                    <a:pt x="187" y="66"/>
                    <a:pt x="187" y="66"/>
                  </a:cubicBezTo>
                  <a:cubicBezTo>
                    <a:pt x="185" y="66"/>
                    <a:pt x="184" y="66"/>
                    <a:pt x="182" y="67"/>
                  </a:cubicBezTo>
                  <a:cubicBezTo>
                    <a:pt x="176" y="68"/>
                    <a:pt x="172" y="71"/>
                    <a:pt x="169" y="75"/>
                  </a:cubicBezTo>
                  <a:cubicBezTo>
                    <a:pt x="167" y="80"/>
                    <a:pt x="166" y="84"/>
                    <a:pt x="167" y="88"/>
                  </a:cubicBezTo>
                  <a:cubicBezTo>
                    <a:pt x="168" y="93"/>
                    <a:pt x="172" y="97"/>
                    <a:pt x="177" y="98"/>
                  </a:cubicBezTo>
                  <a:cubicBezTo>
                    <a:pt x="173" y="101"/>
                    <a:pt x="169" y="105"/>
                    <a:pt x="168" y="109"/>
                  </a:cubicBezTo>
                  <a:cubicBezTo>
                    <a:pt x="166" y="113"/>
                    <a:pt x="165" y="117"/>
                    <a:pt x="167" y="122"/>
                  </a:cubicBezTo>
                  <a:cubicBezTo>
                    <a:pt x="168" y="126"/>
                    <a:pt x="170" y="130"/>
                    <a:pt x="175" y="133"/>
                  </a:cubicBezTo>
                  <a:cubicBezTo>
                    <a:pt x="178" y="135"/>
                    <a:pt x="182" y="135"/>
                    <a:pt x="187" y="135"/>
                  </a:cubicBezTo>
                  <a:cubicBezTo>
                    <a:pt x="187" y="194"/>
                    <a:pt x="187" y="194"/>
                    <a:pt x="187" y="194"/>
                  </a:cubicBezTo>
                  <a:cubicBezTo>
                    <a:pt x="147" y="194"/>
                    <a:pt x="147" y="194"/>
                    <a:pt x="147" y="194"/>
                  </a:cubicBezTo>
                  <a:cubicBezTo>
                    <a:pt x="147" y="137"/>
                    <a:pt x="147" y="137"/>
                    <a:pt x="147" y="137"/>
                  </a:cubicBezTo>
                  <a:cubicBezTo>
                    <a:pt x="148" y="137"/>
                    <a:pt x="148" y="137"/>
                    <a:pt x="148" y="137"/>
                  </a:cubicBezTo>
                  <a:cubicBezTo>
                    <a:pt x="148" y="125"/>
                    <a:pt x="148" y="125"/>
                    <a:pt x="148" y="125"/>
                  </a:cubicBezTo>
                  <a:cubicBezTo>
                    <a:pt x="159" y="123"/>
                    <a:pt x="159" y="123"/>
                    <a:pt x="159" y="123"/>
                  </a:cubicBezTo>
                  <a:cubicBezTo>
                    <a:pt x="158" y="112"/>
                    <a:pt x="158" y="112"/>
                    <a:pt x="158" y="112"/>
                  </a:cubicBezTo>
                  <a:cubicBezTo>
                    <a:pt x="147" y="115"/>
                    <a:pt x="147" y="115"/>
                    <a:pt x="147" y="115"/>
                  </a:cubicBezTo>
                  <a:cubicBezTo>
                    <a:pt x="147" y="106"/>
                    <a:pt x="147" y="106"/>
                    <a:pt x="147" y="106"/>
                  </a:cubicBezTo>
                  <a:cubicBezTo>
                    <a:pt x="147" y="29"/>
                    <a:pt x="147" y="29"/>
                    <a:pt x="147" y="29"/>
                  </a:cubicBezTo>
                  <a:cubicBezTo>
                    <a:pt x="187" y="29"/>
                    <a:pt x="187" y="29"/>
                    <a:pt x="187" y="29"/>
                  </a:cubicBezTo>
                  <a:close/>
                  <a:moveTo>
                    <a:pt x="187" y="71"/>
                  </a:moveTo>
                  <a:cubicBezTo>
                    <a:pt x="186" y="70"/>
                    <a:pt x="185" y="70"/>
                    <a:pt x="184" y="70"/>
                  </a:cubicBezTo>
                  <a:cubicBezTo>
                    <a:pt x="181" y="71"/>
                    <a:pt x="179" y="73"/>
                    <a:pt x="178" y="76"/>
                  </a:cubicBezTo>
                  <a:cubicBezTo>
                    <a:pt x="177" y="78"/>
                    <a:pt x="177" y="81"/>
                    <a:pt x="178" y="83"/>
                  </a:cubicBezTo>
                  <a:cubicBezTo>
                    <a:pt x="179" y="88"/>
                    <a:pt x="181" y="91"/>
                    <a:pt x="185" y="93"/>
                  </a:cubicBezTo>
                  <a:cubicBezTo>
                    <a:pt x="186" y="92"/>
                    <a:pt x="187" y="91"/>
                    <a:pt x="187" y="91"/>
                  </a:cubicBezTo>
                  <a:cubicBezTo>
                    <a:pt x="187" y="71"/>
                    <a:pt x="187" y="71"/>
                    <a:pt x="187" y="71"/>
                  </a:cubicBezTo>
                  <a:close/>
                  <a:moveTo>
                    <a:pt x="187" y="100"/>
                  </a:moveTo>
                  <a:cubicBezTo>
                    <a:pt x="187" y="100"/>
                    <a:pt x="186" y="100"/>
                    <a:pt x="186" y="99"/>
                  </a:cubicBezTo>
                  <a:cubicBezTo>
                    <a:pt x="181" y="104"/>
                    <a:pt x="179" y="110"/>
                    <a:pt x="179" y="116"/>
                  </a:cubicBezTo>
                  <a:cubicBezTo>
                    <a:pt x="179" y="118"/>
                    <a:pt x="179" y="120"/>
                    <a:pt x="180" y="121"/>
                  </a:cubicBezTo>
                  <a:cubicBezTo>
                    <a:pt x="180" y="124"/>
                    <a:pt x="182" y="126"/>
                    <a:pt x="183" y="127"/>
                  </a:cubicBezTo>
                  <a:cubicBezTo>
                    <a:pt x="184" y="128"/>
                    <a:pt x="186" y="128"/>
                    <a:pt x="187" y="128"/>
                  </a:cubicBezTo>
                  <a:lnTo>
                    <a:pt x="187" y="100"/>
                  </a:lnTo>
                  <a:close/>
                  <a:moveTo>
                    <a:pt x="147" y="0"/>
                  </a:moveTo>
                  <a:cubicBezTo>
                    <a:pt x="99" y="0"/>
                    <a:pt x="99" y="0"/>
                    <a:pt x="99" y="0"/>
                  </a:cubicBezTo>
                  <a:cubicBezTo>
                    <a:pt x="99" y="16"/>
                    <a:pt x="99" y="16"/>
                    <a:pt x="99" y="16"/>
                  </a:cubicBezTo>
                  <a:cubicBezTo>
                    <a:pt x="147" y="16"/>
                    <a:pt x="147" y="16"/>
                    <a:pt x="147" y="16"/>
                  </a:cubicBezTo>
                  <a:cubicBezTo>
                    <a:pt x="147" y="0"/>
                    <a:pt x="147" y="0"/>
                    <a:pt x="147" y="0"/>
                  </a:cubicBezTo>
                  <a:close/>
                  <a:moveTo>
                    <a:pt x="99" y="224"/>
                  </a:moveTo>
                  <a:cubicBezTo>
                    <a:pt x="147" y="224"/>
                    <a:pt x="147" y="224"/>
                    <a:pt x="147" y="224"/>
                  </a:cubicBezTo>
                  <a:cubicBezTo>
                    <a:pt x="147" y="208"/>
                    <a:pt x="147" y="208"/>
                    <a:pt x="147" y="208"/>
                  </a:cubicBezTo>
                  <a:cubicBezTo>
                    <a:pt x="99" y="208"/>
                    <a:pt x="99" y="208"/>
                    <a:pt x="99" y="208"/>
                  </a:cubicBezTo>
                  <a:cubicBezTo>
                    <a:pt x="99" y="224"/>
                    <a:pt x="99" y="224"/>
                    <a:pt x="99" y="224"/>
                  </a:cubicBezTo>
                  <a:close/>
                  <a:moveTo>
                    <a:pt x="147" y="29"/>
                  </a:moveTo>
                  <a:cubicBezTo>
                    <a:pt x="147" y="106"/>
                    <a:pt x="147" y="106"/>
                    <a:pt x="147" y="106"/>
                  </a:cubicBezTo>
                  <a:cubicBezTo>
                    <a:pt x="147" y="104"/>
                    <a:pt x="147" y="104"/>
                    <a:pt x="147" y="104"/>
                  </a:cubicBezTo>
                  <a:cubicBezTo>
                    <a:pt x="137" y="107"/>
                    <a:pt x="137" y="107"/>
                    <a:pt x="137" y="107"/>
                  </a:cubicBezTo>
                  <a:cubicBezTo>
                    <a:pt x="138" y="118"/>
                    <a:pt x="138" y="118"/>
                    <a:pt x="138" y="118"/>
                  </a:cubicBezTo>
                  <a:cubicBezTo>
                    <a:pt x="127" y="121"/>
                    <a:pt x="127" y="121"/>
                    <a:pt x="127" y="121"/>
                  </a:cubicBezTo>
                  <a:cubicBezTo>
                    <a:pt x="127" y="131"/>
                    <a:pt x="127" y="131"/>
                    <a:pt x="127" y="131"/>
                  </a:cubicBezTo>
                  <a:cubicBezTo>
                    <a:pt x="138" y="128"/>
                    <a:pt x="138" y="128"/>
                    <a:pt x="138" y="128"/>
                  </a:cubicBezTo>
                  <a:cubicBezTo>
                    <a:pt x="138" y="139"/>
                    <a:pt x="138" y="139"/>
                    <a:pt x="138" y="139"/>
                  </a:cubicBezTo>
                  <a:cubicBezTo>
                    <a:pt x="147" y="137"/>
                    <a:pt x="147" y="137"/>
                    <a:pt x="147" y="137"/>
                  </a:cubicBezTo>
                  <a:cubicBezTo>
                    <a:pt x="147" y="194"/>
                    <a:pt x="147" y="194"/>
                    <a:pt x="147" y="194"/>
                  </a:cubicBezTo>
                  <a:cubicBezTo>
                    <a:pt x="99" y="194"/>
                    <a:pt x="99" y="194"/>
                    <a:pt x="99" y="194"/>
                  </a:cubicBezTo>
                  <a:cubicBezTo>
                    <a:pt x="99" y="157"/>
                    <a:pt x="99" y="157"/>
                    <a:pt x="99" y="157"/>
                  </a:cubicBezTo>
                  <a:cubicBezTo>
                    <a:pt x="100" y="157"/>
                    <a:pt x="101" y="157"/>
                    <a:pt x="102" y="156"/>
                  </a:cubicBezTo>
                  <a:cubicBezTo>
                    <a:pt x="109" y="155"/>
                    <a:pt x="113" y="151"/>
                    <a:pt x="117" y="145"/>
                  </a:cubicBezTo>
                  <a:cubicBezTo>
                    <a:pt x="120" y="139"/>
                    <a:pt x="121" y="132"/>
                    <a:pt x="119" y="124"/>
                  </a:cubicBezTo>
                  <a:cubicBezTo>
                    <a:pt x="118" y="120"/>
                    <a:pt x="116" y="117"/>
                    <a:pt x="114" y="115"/>
                  </a:cubicBezTo>
                  <a:cubicBezTo>
                    <a:pt x="112" y="114"/>
                    <a:pt x="111" y="113"/>
                    <a:pt x="109" y="113"/>
                  </a:cubicBezTo>
                  <a:cubicBezTo>
                    <a:pt x="108" y="112"/>
                    <a:pt x="105" y="113"/>
                    <a:pt x="103" y="113"/>
                  </a:cubicBezTo>
                  <a:cubicBezTo>
                    <a:pt x="101" y="114"/>
                    <a:pt x="100" y="114"/>
                    <a:pt x="99" y="115"/>
                  </a:cubicBezTo>
                  <a:cubicBezTo>
                    <a:pt x="99" y="93"/>
                    <a:pt x="99" y="93"/>
                    <a:pt x="99" y="93"/>
                  </a:cubicBezTo>
                  <a:cubicBezTo>
                    <a:pt x="100" y="93"/>
                    <a:pt x="100" y="93"/>
                    <a:pt x="100" y="93"/>
                  </a:cubicBezTo>
                  <a:cubicBezTo>
                    <a:pt x="102" y="93"/>
                    <a:pt x="103" y="93"/>
                    <a:pt x="104" y="94"/>
                  </a:cubicBezTo>
                  <a:cubicBezTo>
                    <a:pt x="105" y="94"/>
                    <a:pt x="106" y="95"/>
                    <a:pt x="106" y="97"/>
                  </a:cubicBezTo>
                  <a:cubicBezTo>
                    <a:pt x="106" y="98"/>
                    <a:pt x="106" y="99"/>
                    <a:pt x="105" y="100"/>
                  </a:cubicBezTo>
                  <a:cubicBezTo>
                    <a:pt x="108" y="99"/>
                    <a:pt x="110" y="98"/>
                    <a:pt x="111" y="97"/>
                  </a:cubicBezTo>
                  <a:cubicBezTo>
                    <a:pt x="112" y="95"/>
                    <a:pt x="112" y="93"/>
                    <a:pt x="111" y="92"/>
                  </a:cubicBezTo>
                  <a:cubicBezTo>
                    <a:pt x="111" y="90"/>
                    <a:pt x="110" y="89"/>
                    <a:pt x="107" y="88"/>
                  </a:cubicBezTo>
                  <a:cubicBezTo>
                    <a:pt x="105" y="87"/>
                    <a:pt x="103" y="87"/>
                    <a:pt x="100" y="88"/>
                  </a:cubicBezTo>
                  <a:cubicBezTo>
                    <a:pt x="99" y="88"/>
                    <a:pt x="99" y="88"/>
                    <a:pt x="99" y="88"/>
                  </a:cubicBezTo>
                  <a:cubicBezTo>
                    <a:pt x="99" y="29"/>
                    <a:pt x="99" y="29"/>
                    <a:pt x="99" y="29"/>
                  </a:cubicBezTo>
                  <a:cubicBezTo>
                    <a:pt x="147" y="29"/>
                    <a:pt x="147" y="29"/>
                    <a:pt x="147" y="29"/>
                  </a:cubicBezTo>
                  <a:close/>
                  <a:moveTo>
                    <a:pt x="99" y="150"/>
                  </a:moveTo>
                  <a:cubicBezTo>
                    <a:pt x="100" y="150"/>
                    <a:pt x="101" y="150"/>
                    <a:pt x="101" y="150"/>
                  </a:cubicBezTo>
                  <a:cubicBezTo>
                    <a:pt x="105" y="149"/>
                    <a:pt x="107" y="146"/>
                    <a:pt x="109" y="142"/>
                  </a:cubicBezTo>
                  <a:cubicBezTo>
                    <a:pt x="110" y="137"/>
                    <a:pt x="111" y="133"/>
                    <a:pt x="110" y="129"/>
                  </a:cubicBezTo>
                  <a:cubicBezTo>
                    <a:pt x="108" y="123"/>
                    <a:pt x="106" y="120"/>
                    <a:pt x="103" y="121"/>
                  </a:cubicBezTo>
                  <a:cubicBezTo>
                    <a:pt x="101" y="121"/>
                    <a:pt x="100" y="122"/>
                    <a:pt x="99" y="123"/>
                  </a:cubicBezTo>
                  <a:lnTo>
                    <a:pt x="99" y="150"/>
                  </a:lnTo>
                  <a:close/>
                  <a:moveTo>
                    <a:pt x="99" y="0"/>
                  </a:moveTo>
                  <a:cubicBezTo>
                    <a:pt x="23" y="0"/>
                    <a:pt x="23" y="0"/>
                    <a:pt x="23" y="0"/>
                  </a:cubicBezTo>
                  <a:cubicBezTo>
                    <a:pt x="10" y="0"/>
                    <a:pt x="0" y="10"/>
                    <a:pt x="0" y="23"/>
                  </a:cubicBezTo>
                  <a:cubicBezTo>
                    <a:pt x="0" y="200"/>
                    <a:pt x="0" y="200"/>
                    <a:pt x="0" y="200"/>
                  </a:cubicBezTo>
                  <a:cubicBezTo>
                    <a:pt x="0" y="213"/>
                    <a:pt x="10" y="224"/>
                    <a:pt x="23" y="224"/>
                  </a:cubicBezTo>
                  <a:cubicBezTo>
                    <a:pt x="99" y="224"/>
                    <a:pt x="99" y="224"/>
                    <a:pt x="99" y="224"/>
                  </a:cubicBezTo>
                  <a:cubicBezTo>
                    <a:pt x="99" y="208"/>
                    <a:pt x="99" y="208"/>
                    <a:pt x="99" y="208"/>
                  </a:cubicBezTo>
                  <a:cubicBezTo>
                    <a:pt x="37" y="208"/>
                    <a:pt x="37" y="208"/>
                    <a:pt x="37" y="208"/>
                  </a:cubicBezTo>
                  <a:cubicBezTo>
                    <a:pt x="37" y="208"/>
                    <a:pt x="37" y="208"/>
                    <a:pt x="37" y="208"/>
                  </a:cubicBezTo>
                  <a:cubicBezTo>
                    <a:pt x="26" y="208"/>
                    <a:pt x="17" y="199"/>
                    <a:pt x="17" y="189"/>
                  </a:cubicBezTo>
                  <a:cubicBezTo>
                    <a:pt x="17" y="35"/>
                    <a:pt x="17" y="35"/>
                    <a:pt x="17" y="35"/>
                  </a:cubicBezTo>
                  <a:cubicBezTo>
                    <a:pt x="17" y="24"/>
                    <a:pt x="26" y="16"/>
                    <a:pt x="37" y="16"/>
                  </a:cubicBezTo>
                  <a:cubicBezTo>
                    <a:pt x="99" y="16"/>
                    <a:pt x="99" y="16"/>
                    <a:pt x="99" y="16"/>
                  </a:cubicBezTo>
                  <a:cubicBezTo>
                    <a:pt x="99" y="0"/>
                    <a:pt x="99" y="0"/>
                    <a:pt x="99" y="0"/>
                  </a:cubicBezTo>
                  <a:close/>
                  <a:moveTo>
                    <a:pt x="99" y="29"/>
                  </a:moveTo>
                  <a:cubicBezTo>
                    <a:pt x="99" y="88"/>
                    <a:pt x="99" y="88"/>
                    <a:pt x="99" y="88"/>
                  </a:cubicBezTo>
                  <a:cubicBezTo>
                    <a:pt x="93" y="89"/>
                    <a:pt x="89" y="93"/>
                    <a:pt x="85" y="97"/>
                  </a:cubicBezTo>
                  <a:cubicBezTo>
                    <a:pt x="82" y="102"/>
                    <a:pt x="80" y="109"/>
                    <a:pt x="79" y="116"/>
                  </a:cubicBezTo>
                  <a:cubicBezTo>
                    <a:pt x="78" y="120"/>
                    <a:pt x="78" y="124"/>
                    <a:pt x="79" y="129"/>
                  </a:cubicBezTo>
                  <a:cubicBezTo>
                    <a:pt x="79" y="134"/>
                    <a:pt x="80" y="138"/>
                    <a:pt x="81" y="142"/>
                  </a:cubicBezTo>
                  <a:cubicBezTo>
                    <a:pt x="81" y="144"/>
                    <a:pt x="81" y="144"/>
                    <a:pt x="81" y="144"/>
                  </a:cubicBezTo>
                  <a:cubicBezTo>
                    <a:pt x="82" y="146"/>
                    <a:pt x="82" y="148"/>
                    <a:pt x="83" y="150"/>
                  </a:cubicBezTo>
                  <a:cubicBezTo>
                    <a:pt x="86" y="156"/>
                    <a:pt x="92" y="158"/>
                    <a:pt x="99" y="157"/>
                  </a:cubicBezTo>
                  <a:cubicBezTo>
                    <a:pt x="99" y="194"/>
                    <a:pt x="99" y="194"/>
                    <a:pt x="99" y="194"/>
                  </a:cubicBezTo>
                  <a:cubicBezTo>
                    <a:pt x="46" y="194"/>
                    <a:pt x="46" y="194"/>
                    <a:pt x="46" y="194"/>
                  </a:cubicBezTo>
                  <a:cubicBezTo>
                    <a:pt x="37" y="194"/>
                    <a:pt x="30" y="187"/>
                    <a:pt x="30" y="179"/>
                  </a:cubicBezTo>
                  <a:cubicBezTo>
                    <a:pt x="30" y="45"/>
                    <a:pt x="30" y="45"/>
                    <a:pt x="30" y="45"/>
                  </a:cubicBezTo>
                  <a:cubicBezTo>
                    <a:pt x="30" y="36"/>
                    <a:pt x="37" y="29"/>
                    <a:pt x="46" y="29"/>
                  </a:cubicBezTo>
                  <a:cubicBezTo>
                    <a:pt x="99" y="29"/>
                    <a:pt x="99" y="29"/>
                    <a:pt x="99" y="29"/>
                  </a:cubicBezTo>
                  <a:close/>
                  <a:moveTo>
                    <a:pt x="99" y="93"/>
                  </a:moveTo>
                  <a:cubicBezTo>
                    <a:pt x="99" y="115"/>
                    <a:pt x="99" y="115"/>
                    <a:pt x="99" y="115"/>
                  </a:cubicBezTo>
                  <a:cubicBezTo>
                    <a:pt x="98" y="115"/>
                    <a:pt x="97" y="116"/>
                    <a:pt x="96" y="118"/>
                  </a:cubicBezTo>
                  <a:cubicBezTo>
                    <a:pt x="94" y="120"/>
                    <a:pt x="93" y="122"/>
                    <a:pt x="94" y="125"/>
                  </a:cubicBezTo>
                  <a:cubicBezTo>
                    <a:pt x="94" y="127"/>
                    <a:pt x="95" y="128"/>
                    <a:pt x="97" y="129"/>
                  </a:cubicBezTo>
                  <a:cubicBezTo>
                    <a:pt x="97" y="127"/>
                    <a:pt x="98" y="125"/>
                    <a:pt x="99" y="123"/>
                  </a:cubicBezTo>
                  <a:cubicBezTo>
                    <a:pt x="99" y="150"/>
                    <a:pt x="99" y="150"/>
                    <a:pt x="99" y="150"/>
                  </a:cubicBezTo>
                  <a:cubicBezTo>
                    <a:pt x="98" y="150"/>
                    <a:pt x="97" y="149"/>
                    <a:pt x="96" y="149"/>
                  </a:cubicBezTo>
                  <a:cubicBezTo>
                    <a:pt x="95" y="148"/>
                    <a:pt x="94" y="146"/>
                    <a:pt x="93" y="142"/>
                  </a:cubicBezTo>
                  <a:cubicBezTo>
                    <a:pt x="92" y="140"/>
                    <a:pt x="92" y="137"/>
                    <a:pt x="91" y="133"/>
                  </a:cubicBezTo>
                  <a:cubicBezTo>
                    <a:pt x="91" y="128"/>
                    <a:pt x="90" y="124"/>
                    <a:pt x="90" y="119"/>
                  </a:cubicBezTo>
                  <a:cubicBezTo>
                    <a:pt x="90" y="111"/>
                    <a:pt x="91" y="104"/>
                    <a:pt x="93" y="100"/>
                  </a:cubicBezTo>
                  <a:cubicBezTo>
                    <a:pt x="95" y="97"/>
                    <a:pt x="97" y="94"/>
                    <a:pt x="99" y="93"/>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sp>
          <p:nvSpPr>
            <p:cNvPr id="68" name="Freeform 77"/>
            <p:cNvSpPr>
              <a:spLocks/>
            </p:cNvSpPr>
            <p:nvPr/>
          </p:nvSpPr>
          <p:spPr bwMode="auto">
            <a:xfrm>
              <a:off x="5672749" y="2890644"/>
              <a:ext cx="214313" cy="160338"/>
            </a:xfrm>
            <a:custGeom>
              <a:avLst/>
              <a:gdLst>
                <a:gd name="T0" fmla="*/ 69 w 98"/>
                <a:gd name="T1" fmla="*/ 0 h 74"/>
                <a:gd name="T2" fmla="*/ 49 w 98"/>
                <a:gd name="T3" fmla="*/ 8 h 74"/>
                <a:gd name="T4" fmla="*/ 30 w 98"/>
                <a:gd name="T5" fmla="*/ 0 h 74"/>
                <a:gd name="T6" fmla="*/ 0 w 98"/>
                <a:gd name="T7" fmla="*/ 29 h 74"/>
                <a:gd name="T8" fmla="*/ 51 w 98"/>
                <a:gd name="T9" fmla="*/ 74 h 74"/>
                <a:gd name="T10" fmla="*/ 98 w 98"/>
                <a:gd name="T11" fmla="*/ 29 h 74"/>
                <a:gd name="T12" fmla="*/ 69 w 98"/>
                <a:gd name="T13" fmla="*/ 0 h 74"/>
              </a:gdLst>
              <a:ahLst/>
              <a:cxnLst>
                <a:cxn ang="0">
                  <a:pos x="T0" y="T1"/>
                </a:cxn>
                <a:cxn ang="0">
                  <a:pos x="T2" y="T3"/>
                </a:cxn>
                <a:cxn ang="0">
                  <a:pos x="T4" y="T5"/>
                </a:cxn>
                <a:cxn ang="0">
                  <a:pos x="T6" y="T7"/>
                </a:cxn>
                <a:cxn ang="0">
                  <a:pos x="T8" y="T9"/>
                </a:cxn>
                <a:cxn ang="0">
                  <a:pos x="T10" y="T11"/>
                </a:cxn>
                <a:cxn ang="0">
                  <a:pos x="T12" y="T13"/>
                </a:cxn>
              </a:cxnLst>
              <a:rect l="0" t="0" r="r" b="b"/>
              <a:pathLst>
                <a:path w="98" h="74">
                  <a:moveTo>
                    <a:pt x="69" y="0"/>
                  </a:moveTo>
                  <a:cubicBezTo>
                    <a:pt x="61" y="0"/>
                    <a:pt x="54" y="3"/>
                    <a:pt x="49" y="8"/>
                  </a:cubicBezTo>
                  <a:cubicBezTo>
                    <a:pt x="44" y="3"/>
                    <a:pt x="37" y="0"/>
                    <a:pt x="30" y="0"/>
                  </a:cubicBezTo>
                  <a:cubicBezTo>
                    <a:pt x="13" y="0"/>
                    <a:pt x="0" y="13"/>
                    <a:pt x="0" y="29"/>
                  </a:cubicBezTo>
                  <a:cubicBezTo>
                    <a:pt x="0" y="47"/>
                    <a:pt x="15" y="74"/>
                    <a:pt x="51" y="74"/>
                  </a:cubicBezTo>
                  <a:cubicBezTo>
                    <a:pt x="88" y="74"/>
                    <a:pt x="98" y="45"/>
                    <a:pt x="98" y="29"/>
                  </a:cubicBezTo>
                  <a:cubicBezTo>
                    <a:pt x="98" y="13"/>
                    <a:pt x="85" y="0"/>
                    <a:pt x="6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sp>
          <p:nvSpPr>
            <p:cNvPr id="69" name="Freeform 78"/>
            <p:cNvSpPr>
              <a:spLocks/>
            </p:cNvSpPr>
            <p:nvPr/>
          </p:nvSpPr>
          <p:spPr bwMode="auto">
            <a:xfrm>
              <a:off x="5767999" y="2849369"/>
              <a:ext cx="58738" cy="73025"/>
            </a:xfrm>
            <a:custGeom>
              <a:avLst/>
              <a:gdLst>
                <a:gd name="T0" fmla="*/ 6 w 27"/>
                <a:gd name="T1" fmla="*/ 34 h 34"/>
                <a:gd name="T2" fmla="*/ 13 w 27"/>
                <a:gd name="T3" fmla="*/ 0 h 34"/>
                <a:gd name="T4" fmla="*/ 27 w 27"/>
                <a:gd name="T5" fmla="*/ 3 h 34"/>
                <a:gd name="T6" fmla="*/ 6 w 27"/>
                <a:gd name="T7" fmla="*/ 34 h 34"/>
              </a:gdLst>
              <a:ahLst/>
              <a:cxnLst>
                <a:cxn ang="0">
                  <a:pos x="T0" y="T1"/>
                </a:cxn>
                <a:cxn ang="0">
                  <a:pos x="T2" y="T3"/>
                </a:cxn>
                <a:cxn ang="0">
                  <a:pos x="T4" y="T5"/>
                </a:cxn>
                <a:cxn ang="0">
                  <a:pos x="T6" y="T7"/>
                </a:cxn>
              </a:cxnLst>
              <a:rect l="0" t="0" r="r" b="b"/>
              <a:pathLst>
                <a:path w="27" h="34">
                  <a:moveTo>
                    <a:pt x="6" y="34"/>
                  </a:moveTo>
                  <a:cubicBezTo>
                    <a:pt x="0" y="22"/>
                    <a:pt x="4" y="9"/>
                    <a:pt x="13" y="0"/>
                  </a:cubicBezTo>
                  <a:cubicBezTo>
                    <a:pt x="27" y="3"/>
                    <a:pt x="27" y="3"/>
                    <a:pt x="27" y="3"/>
                  </a:cubicBezTo>
                  <a:cubicBezTo>
                    <a:pt x="14" y="10"/>
                    <a:pt x="6" y="18"/>
                    <a:pt x="6"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sp>
          <p:nvSpPr>
            <p:cNvPr id="70" name="Freeform 79"/>
            <p:cNvSpPr>
              <a:spLocks noEditPoints="1"/>
            </p:cNvSpPr>
            <p:nvPr/>
          </p:nvSpPr>
          <p:spPr bwMode="auto">
            <a:xfrm>
              <a:off x="5434624" y="4186044"/>
              <a:ext cx="225425" cy="312738"/>
            </a:xfrm>
            <a:custGeom>
              <a:avLst/>
              <a:gdLst>
                <a:gd name="T0" fmla="*/ 87 w 103"/>
                <a:gd name="T1" fmla="*/ 88 h 143"/>
                <a:gd name="T2" fmla="*/ 103 w 103"/>
                <a:gd name="T3" fmla="*/ 112 h 143"/>
                <a:gd name="T4" fmla="*/ 102 w 103"/>
                <a:gd name="T5" fmla="*/ 143 h 143"/>
                <a:gd name="T6" fmla="*/ 87 w 103"/>
                <a:gd name="T7" fmla="*/ 137 h 143"/>
                <a:gd name="T8" fmla="*/ 87 w 103"/>
                <a:gd name="T9" fmla="*/ 134 h 143"/>
                <a:gd name="T10" fmla="*/ 91 w 103"/>
                <a:gd name="T11" fmla="*/ 136 h 143"/>
                <a:gd name="T12" fmla="*/ 100 w 103"/>
                <a:gd name="T13" fmla="*/ 130 h 143"/>
                <a:gd name="T14" fmla="*/ 100 w 103"/>
                <a:gd name="T15" fmla="*/ 113 h 143"/>
                <a:gd name="T16" fmla="*/ 100 w 103"/>
                <a:gd name="T17" fmla="*/ 113 h 143"/>
                <a:gd name="T18" fmla="*/ 99 w 103"/>
                <a:gd name="T19" fmla="*/ 111 h 143"/>
                <a:gd name="T20" fmla="*/ 92 w 103"/>
                <a:gd name="T21" fmla="*/ 110 h 143"/>
                <a:gd name="T22" fmla="*/ 90 w 103"/>
                <a:gd name="T23" fmla="*/ 116 h 143"/>
                <a:gd name="T24" fmla="*/ 87 w 103"/>
                <a:gd name="T25" fmla="*/ 115 h 143"/>
                <a:gd name="T26" fmla="*/ 87 w 103"/>
                <a:gd name="T27" fmla="*/ 88 h 143"/>
                <a:gd name="T28" fmla="*/ 73 w 103"/>
                <a:gd name="T29" fmla="*/ 132 h 143"/>
                <a:gd name="T30" fmla="*/ 32 w 103"/>
                <a:gd name="T31" fmla="*/ 70 h 143"/>
                <a:gd name="T32" fmla="*/ 28 w 103"/>
                <a:gd name="T33" fmla="*/ 68 h 143"/>
                <a:gd name="T34" fmla="*/ 28 w 103"/>
                <a:gd name="T35" fmla="*/ 67 h 143"/>
                <a:gd name="T36" fmla="*/ 28 w 103"/>
                <a:gd name="T37" fmla="*/ 63 h 143"/>
                <a:gd name="T38" fmla="*/ 29 w 103"/>
                <a:gd name="T39" fmla="*/ 65 h 143"/>
                <a:gd name="T40" fmla="*/ 34 w 103"/>
                <a:gd name="T41" fmla="*/ 66 h 143"/>
                <a:gd name="T42" fmla="*/ 41 w 103"/>
                <a:gd name="T43" fmla="*/ 61 h 143"/>
                <a:gd name="T44" fmla="*/ 41 w 103"/>
                <a:gd name="T45" fmla="*/ 61 h 143"/>
                <a:gd name="T46" fmla="*/ 37 w 103"/>
                <a:gd name="T47" fmla="*/ 59 h 143"/>
                <a:gd name="T48" fmla="*/ 28 w 103"/>
                <a:gd name="T49" fmla="*/ 45 h 143"/>
                <a:gd name="T50" fmla="*/ 28 w 103"/>
                <a:gd name="T51" fmla="*/ 26 h 143"/>
                <a:gd name="T52" fmla="*/ 39 w 103"/>
                <a:gd name="T53" fmla="*/ 19 h 143"/>
                <a:gd name="T54" fmla="*/ 44 w 103"/>
                <a:gd name="T55" fmla="*/ 21 h 143"/>
                <a:gd name="T56" fmla="*/ 61 w 103"/>
                <a:gd name="T57" fmla="*/ 46 h 143"/>
                <a:gd name="T58" fmla="*/ 61 w 103"/>
                <a:gd name="T59" fmla="*/ 50 h 143"/>
                <a:gd name="T60" fmla="*/ 87 w 103"/>
                <a:gd name="T61" fmla="*/ 88 h 143"/>
                <a:gd name="T62" fmla="*/ 87 w 103"/>
                <a:gd name="T63" fmla="*/ 115 h 143"/>
                <a:gd name="T64" fmla="*/ 84 w 103"/>
                <a:gd name="T65" fmla="*/ 116 h 143"/>
                <a:gd name="T66" fmla="*/ 82 w 103"/>
                <a:gd name="T67" fmla="*/ 122 h 143"/>
                <a:gd name="T68" fmla="*/ 75 w 103"/>
                <a:gd name="T69" fmla="*/ 121 h 143"/>
                <a:gd name="T70" fmla="*/ 74 w 103"/>
                <a:gd name="T71" fmla="*/ 128 h 143"/>
                <a:gd name="T72" fmla="*/ 75 w 103"/>
                <a:gd name="T73" fmla="*/ 130 h 143"/>
                <a:gd name="T74" fmla="*/ 87 w 103"/>
                <a:gd name="T75" fmla="*/ 134 h 143"/>
                <a:gd name="T76" fmla="*/ 87 w 103"/>
                <a:gd name="T77" fmla="*/ 137 h 143"/>
                <a:gd name="T78" fmla="*/ 73 w 103"/>
                <a:gd name="T79" fmla="*/ 132 h 143"/>
                <a:gd name="T80" fmla="*/ 28 w 103"/>
                <a:gd name="T81" fmla="*/ 4 h 143"/>
                <a:gd name="T82" fmla="*/ 28 w 103"/>
                <a:gd name="T83" fmla="*/ 24 h 143"/>
                <a:gd name="T84" fmla="*/ 36 w 103"/>
                <a:gd name="T85" fmla="*/ 15 h 143"/>
                <a:gd name="T86" fmla="*/ 32 w 103"/>
                <a:gd name="T87" fmla="*/ 8 h 143"/>
                <a:gd name="T88" fmla="*/ 28 w 103"/>
                <a:gd name="T89" fmla="*/ 4 h 143"/>
                <a:gd name="T90" fmla="*/ 28 w 103"/>
                <a:gd name="T91" fmla="*/ 67 h 143"/>
                <a:gd name="T92" fmla="*/ 11 w 103"/>
                <a:gd name="T93" fmla="*/ 43 h 143"/>
                <a:gd name="T94" fmla="*/ 11 w 103"/>
                <a:gd name="T95" fmla="*/ 37 h 143"/>
                <a:gd name="T96" fmla="*/ 5 w 103"/>
                <a:gd name="T97" fmla="*/ 27 h 143"/>
                <a:gd name="T98" fmla="*/ 9 w 103"/>
                <a:gd name="T99" fmla="*/ 4 h 143"/>
                <a:gd name="T100" fmla="*/ 28 w 103"/>
                <a:gd name="T101" fmla="*/ 4 h 143"/>
                <a:gd name="T102" fmla="*/ 28 w 103"/>
                <a:gd name="T103" fmla="*/ 24 h 143"/>
                <a:gd name="T104" fmla="*/ 21 w 103"/>
                <a:gd name="T105" fmla="*/ 31 h 143"/>
                <a:gd name="T106" fmla="*/ 28 w 103"/>
                <a:gd name="T107" fmla="*/ 26 h 143"/>
                <a:gd name="T108" fmla="*/ 28 w 103"/>
                <a:gd name="T109" fmla="*/ 45 h 143"/>
                <a:gd name="T110" fmla="*/ 22 w 103"/>
                <a:gd name="T111" fmla="*/ 37 h 143"/>
                <a:gd name="T112" fmla="*/ 22 w 103"/>
                <a:gd name="T113" fmla="*/ 33 h 143"/>
                <a:gd name="T114" fmla="*/ 15 w 103"/>
                <a:gd name="T115" fmla="*/ 37 h 143"/>
                <a:gd name="T116" fmla="*/ 14 w 103"/>
                <a:gd name="T117" fmla="*/ 43 h 143"/>
                <a:gd name="T118" fmla="*/ 28 w 103"/>
                <a:gd name="T119" fmla="*/ 63 h 143"/>
                <a:gd name="T120" fmla="*/ 28 w 103"/>
                <a:gd name="T121" fmla="*/ 6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3" h="143">
                  <a:moveTo>
                    <a:pt x="87" y="88"/>
                  </a:moveTo>
                  <a:cubicBezTo>
                    <a:pt x="103" y="112"/>
                    <a:pt x="103" y="112"/>
                    <a:pt x="103" y="112"/>
                  </a:cubicBezTo>
                  <a:cubicBezTo>
                    <a:pt x="102" y="143"/>
                    <a:pt x="102" y="143"/>
                    <a:pt x="102" y="143"/>
                  </a:cubicBezTo>
                  <a:cubicBezTo>
                    <a:pt x="87" y="137"/>
                    <a:pt x="87" y="137"/>
                    <a:pt x="87" y="137"/>
                  </a:cubicBezTo>
                  <a:cubicBezTo>
                    <a:pt x="87" y="134"/>
                    <a:pt x="87" y="134"/>
                    <a:pt x="87" y="134"/>
                  </a:cubicBezTo>
                  <a:cubicBezTo>
                    <a:pt x="91" y="136"/>
                    <a:pt x="91" y="136"/>
                    <a:pt x="91" y="136"/>
                  </a:cubicBezTo>
                  <a:cubicBezTo>
                    <a:pt x="100" y="130"/>
                    <a:pt x="100" y="130"/>
                    <a:pt x="100" y="130"/>
                  </a:cubicBezTo>
                  <a:cubicBezTo>
                    <a:pt x="100" y="113"/>
                    <a:pt x="100" y="113"/>
                    <a:pt x="100" y="113"/>
                  </a:cubicBezTo>
                  <a:cubicBezTo>
                    <a:pt x="100" y="113"/>
                    <a:pt x="100" y="113"/>
                    <a:pt x="100" y="113"/>
                  </a:cubicBezTo>
                  <a:cubicBezTo>
                    <a:pt x="99" y="111"/>
                    <a:pt x="99" y="111"/>
                    <a:pt x="99" y="111"/>
                  </a:cubicBezTo>
                  <a:cubicBezTo>
                    <a:pt x="98" y="109"/>
                    <a:pt x="95" y="108"/>
                    <a:pt x="92" y="110"/>
                  </a:cubicBezTo>
                  <a:cubicBezTo>
                    <a:pt x="90" y="111"/>
                    <a:pt x="89" y="114"/>
                    <a:pt x="90" y="116"/>
                  </a:cubicBezTo>
                  <a:cubicBezTo>
                    <a:pt x="89" y="115"/>
                    <a:pt x="88" y="115"/>
                    <a:pt x="87" y="115"/>
                  </a:cubicBezTo>
                  <a:lnTo>
                    <a:pt x="87" y="88"/>
                  </a:lnTo>
                  <a:close/>
                  <a:moveTo>
                    <a:pt x="73" y="132"/>
                  </a:moveTo>
                  <a:cubicBezTo>
                    <a:pt x="32" y="70"/>
                    <a:pt x="32" y="70"/>
                    <a:pt x="32" y="70"/>
                  </a:cubicBezTo>
                  <a:cubicBezTo>
                    <a:pt x="30" y="70"/>
                    <a:pt x="29" y="69"/>
                    <a:pt x="28" y="68"/>
                  </a:cubicBezTo>
                  <a:cubicBezTo>
                    <a:pt x="28" y="67"/>
                    <a:pt x="28" y="67"/>
                    <a:pt x="28" y="67"/>
                  </a:cubicBezTo>
                  <a:cubicBezTo>
                    <a:pt x="28" y="63"/>
                    <a:pt x="28" y="63"/>
                    <a:pt x="28" y="63"/>
                  </a:cubicBezTo>
                  <a:cubicBezTo>
                    <a:pt x="29" y="65"/>
                    <a:pt x="29" y="65"/>
                    <a:pt x="29" y="65"/>
                  </a:cubicBezTo>
                  <a:cubicBezTo>
                    <a:pt x="30" y="67"/>
                    <a:pt x="33" y="67"/>
                    <a:pt x="34" y="66"/>
                  </a:cubicBezTo>
                  <a:cubicBezTo>
                    <a:pt x="41" y="61"/>
                    <a:pt x="41" y="61"/>
                    <a:pt x="41" y="61"/>
                  </a:cubicBezTo>
                  <a:cubicBezTo>
                    <a:pt x="41" y="61"/>
                    <a:pt x="41" y="61"/>
                    <a:pt x="41" y="61"/>
                  </a:cubicBezTo>
                  <a:cubicBezTo>
                    <a:pt x="40" y="61"/>
                    <a:pt x="38" y="61"/>
                    <a:pt x="37" y="59"/>
                  </a:cubicBezTo>
                  <a:cubicBezTo>
                    <a:pt x="28" y="45"/>
                    <a:pt x="28" y="45"/>
                    <a:pt x="28" y="45"/>
                  </a:cubicBezTo>
                  <a:cubicBezTo>
                    <a:pt x="28" y="26"/>
                    <a:pt x="28" y="26"/>
                    <a:pt x="28" y="26"/>
                  </a:cubicBezTo>
                  <a:cubicBezTo>
                    <a:pt x="39" y="19"/>
                    <a:pt x="39" y="19"/>
                    <a:pt x="39" y="19"/>
                  </a:cubicBezTo>
                  <a:cubicBezTo>
                    <a:pt x="41" y="18"/>
                    <a:pt x="43" y="19"/>
                    <a:pt x="44" y="21"/>
                  </a:cubicBezTo>
                  <a:cubicBezTo>
                    <a:pt x="61" y="46"/>
                    <a:pt x="61" y="46"/>
                    <a:pt x="61" y="46"/>
                  </a:cubicBezTo>
                  <a:cubicBezTo>
                    <a:pt x="62" y="47"/>
                    <a:pt x="62" y="49"/>
                    <a:pt x="61" y="50"/>
                  </a:cubicBezTo>
                  <a:cubicBezTo>
                    <a:pt x="87" y="88"/>
                    <a:pt x="87" y="88"/>
                    <a:pt x="87" y="88"/>
                  </a:cubicBezTo>
                  <a:cubicBezTo>
                    <a:pt x="87" y="115"/>
                    <a:pt x="87" y="115"/>
                    <a:pt x="87" y="115"/>
                  </a:cubicBezTo>
                  <a:cubicBezTo>
                    <a:pt x="86" y="115"/>
                    <a:pt x="85" y="115"/>
                    <a:pt x="84" y="116"/>
                  </a:cubicBezTo>
                  <a:cubicBezTo>
                    <a:pt x="82" y="117"/>
                    <a:pt x="81" y="120"/>
                    <a:pt x="82" y="122"/>
                  </a:cubicBezTo>
                  <a:cubicBezTo>
                    <a:pt x="80" y="120"/>
                    <a:pt x="77" y="120"/>
                    <a:pt x="75" y="121"/>
                  </a:cubicBezTo>
                  <a:cubicBezTo>
                    <a:pt x="73" y="123"/>
                    <a:pt x="72" y="126"/>
                    <a:pt x="74" y="128"/>
                  </a:cubicBezTo>
                  <a:cubicBezTo>
                    <a:pt x="75" y="130"/>
                    <a:pt x="75" y="130"/>
                    <a:pt x="75" y="130"/>
                  </a:cubicBezTo>
                  <a:cubicBezTo>
                    <a:pt x="87" y="134"/>
                    <a:pt x="87" y="134"/>
                    <a:pt x="87" y="134"/>
                  </a:cubicBezTo>
                  <a:cubicBezTo>
                    <a:pt x="87" y="137"/>
                    <a:pt x="87" y="137"/>
                    <a:pt x="87" y="137"/>
                  </a:cubicBezTo>
                  <a:cubicBezTo>
                    <a:pt x="73" y="132"/>
                    <a:pt x="73" y="132"/>
                    <a:pt x="73" y="132"/>
                  </a:cubicBezTo>
                  <a:close/>
                  <a:moveTo>
                    <a:pt x="28" y="4"/>
                  </a:moveTo>
                  <a:cubicBezTo>
                    <a:pt x="28" y="24"/>
                    <a:pt x="28" y="24"/>
                    <a:pt x="28" y="24"/>
                  </a:cubicBezTo>
                  <a:cubicBezTo>
                    <a:pt x="36" y="15"/>
                    <a:pt x="36" y="15"/>
                    <a:pt x="36" y="15"/>
                  </a:cubicBezTo>
                  <a:cubicBezTo>
                    <a:pt x="32" y="8"/>
                    <a:pt x="32" y="8"/>
                    <a:pt x="32" y="8"/>
                  </a:cubicBezTo>
                  <a:cubicBezTo>
                    <a:pt x="31" y="7"/>
                    <a:pt x="29" y="5"/>
                    <a:pt x="28" y="4"/>
                  </a:cubicBezTo>
                  <a:close/>
                  <a:moveTo>
                    <a:pt x="28" y="67"/>
                  </a:moveTo>
                  <a:cubicBezTo>
                    <a:pt x="11" y="43"/>
                    <a:pt x="11" y="43"/>
                    <a:pt x="11" y="43"/>
                  </a:cubicBezTo>
                  <a:cubicBezTo>
                    <a:pt x="10" y="41"/>
                    <a:pt x="10" y="38"/>
                    <a:pt x="11" y="37"/>
                  </a:cubicBezTo>
                  <a:cubicBezTo>
                    <a:pt x="5" y="27"/>
                    <a:pt x="5" y="27"/>
                    <a:pt x="5" y="27"/>
                  </a:cubicBezTo>
                  <a:cubicBezTo>
                    <a:pt x="0" y="19"/>
                    <a:pt x="2" y="9"/>
                    <a:pt x="9" y="4"/>
                  </a:cubicBezTo>
                  <a:cubicBezTo>
                    <a:pt x="15" y="0"/>
                    <a:pt x="22" y="0"/>
                    <a:pt x="28" y="4"/>
                  </a:cubicBezTo>
                  <a:cubicBezTo>
                    <a:pt x="28" y="24"/>
                    <a:pt x="28" y="24"/>
                    <a:pt x="28" y="24"/>
                  </a:cubicBezTo>
                  <a:cubicBezTo>
                    <a:pt x="21" y="31"/>
                    <a:pt x="21" y="31"/>
                    <a:pt x="21" y="31"/>
                  </a:cubicBezTo>
                  <a:cubicBezTo>
                    <a:pt x="28" y="26"/>
                    <a:pt x="28" y="26"/>
                    <a:pt x="28" y="26"/>
                  </a:cubicBezTo>
                  <a:cubicBezTo>
                    <a:pt x="28" y="45"/>
                    <a:pt x="28" y="45"/>
                    <a:pt x="28" y="45"/>
                  </a:cubicBezTo>
                  <a:cubicBezTo>
                    <a:pt x="22" y="37"/>
                    <a:pt x="22" y="37"/>
                    <a:pt x="22" y="37"/>
                  </a:cubicBezTo>
                  <a:cubicBezTo>
                    <a:pt x="21" y="36"/>
                    <a:pt x="21" y="34"/>
                    <a:pt x="22" y="33"/>
                  </a:cubicBezTo>
                  <a:cubicBezTo>
                    <a:pt x="15" y="37"/>
                    <a:pt x="15" y="37"/>
                    <a:pt x="15" y="37"/>
                  </a:cubicBezTo>
                  <a:cubicBezTo>
                    <a:pt x="14" y="39"/>
                    <a:pt x="13" y="41"/>
                    <a:pt x="14" y="43"/>
                  </a:cubicBezTo>
                  <a:cubicBezTo>
                    <a:pt x="28" y="63"/>
                    <a:pt x="28" y="63"/>
                    <a:pt x="28" y="63"/>
                  </a:cubicBezTo>
                  <a:lnTo>
                    <a:pt x="28"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sp>
          <p:nvSpPr>
            <p:cNvPr id="71" name="Freeform 80"/>
            <p:cNvSpPr>
              <a:spLocks noEditPoints="1"/>
            </p:cNvSpPr>
            <p:nvPr/>
          </p:nvSpPr>
          <p:spPr bwMode="auto">
            <a:xfrm>
              <a:off x="7166586" y="2582669"/>
              <a:ext cx="282575" cy="309563"/>
            </a:xfrm>
            <a:custGeom>
              <a:avLst/>
              <a:gdLst>
                <a:gd name="T0" fmla="*/ 101 w 130"/>
                <a:gd name="T1" fmla="*/ 65 h 142"/>
                <a:gd name="T2" fmla="*/ 97 w 130"/>
                <a:gd name="T3" fmla="*/ 81 h 142"/>
                <a:gd name="T4" fmla="*/ 97 w 130"/>
                <a:gd name="T5" fmla="*/ 94 h 142"/>
                <a:gd name="T6" fmla="*/ 100 w 130"/>
                <a:gd name="T7" fmla="*/ 95 h 142"/>
                <a:gd name="T8" fmla="*/ 111 w 130"/>
                <a:gd name="T9" fmla="*/ 112 h 142"/>
                <a:gd name="T10" fmla="*/ 97 w 130"/>
                <a:gd name="T11" fmla="*/ 103 h 142"/>
                <a:gd name="T12" fmla="*/ 97 w 130"/>
                <a:gd name="T13" fmla="*/ 28 h 142"/>
                <a:gd name="T14" fmla="*/ 111 w 130"/>
                <a:gd name="T15" fmla="*/ 19 h 142"/>
                <a:gd name="T16" fmla="*/ 100 w 130"/>
                <a:gd name="T17" fmla="*/ 35 h 142"/>
                <a:gd name="T18" fmla="*/ 97 w 130"/>
                <a:gd name="T19" fmla="*/ 36 h 142"/>
                <a:gd name="T20" fmla="*/ 127 w 130"/>
                <a:gd name="T21" fmla="*/ 62 h 142"/>
                <a:gd name="T22" fmla="*/ 108 w 130"/>
                <a:gd name="T23" fmla="*/ 65 h 142"/>
                <a:gd name="T24" fmla="*/ 127 w 130"/>
                <a:gd name="T25" fmla="*/ 69 h 142"/>
                <a:gd name="T26" fmla="*/ 127 w 130"/>
                <a:gd name="T27" fmla="*/ 62 h 142"/>
                <a:gd name="T28" fmla="*/ 67 w 130"/>
                <a:gd name="T29" fmla="*/ 142 h 142"/>
                <a:gd name="T30" fmla="*/ 85 w 130"/>
                <a:gd name="T31" fmla="*/ 95 h 142"/>
                <a:gd name="T32" fmla="*/ 97 w 130"/>
                <a:gd name="T33" fmla="*/ 50 h 142"/>
                <a:gd name="T34" fmla="*/ 65 w 130"/>
                <a:gd name="T35" fmla="*/ 37 h 142"/>
                <a:gd name="T36" fmla="*/ 93 w 130"/>
                <a:gd name="T37" fmla="*/ 65 h 142"/>
                <a:gd name="T38" fmla="*/ 79 w 130"/>
                <a:gd name="T39" fmla="*/ 90 h 142"/>
                <a:gd name="T40" fmla="*/ 78 w 130"/>
                <a:gd name="T41" fmla="*/ 110 h 142"/>
                <a:gd name="T42" fmla="*/ 65 w 130"/>
                <a:gd name="T43" fmla="*/ 142 h 142"/>
                <a:gd name="T44" fmla="*/ 97 w 130"/>
                <a:gd name="T45" fmla="*/ 36 h 142"/>
                <a:gd name="T46" fmla="*/ 95 w 130"/>
                <a:gd name="T47" fmla="*/ 31 h 142"/>
                <a:gd name="T48" fmla="*/ 97 w 130"/>
                <a:gd name="T49" fmla="*/ 94 h 142"/>
                <a:gd name="T50" fmla="*/ 95 w 130"/>
                <a:gd name="T51" fmla="*/ 100 h 142"/>
                <a:gd name="T52" fmla="*/ 97 w 130"/>
                <a:gd name="T53" fmla="*/ 94 h 142"/>
                <a:gd name="T54" fmla="*/ 65 w 130"/>
                <a:gd name="T55" fmla="*/ 0 h 142"/>
                <a:gd name="T56" fmla="*/ 68 w 130"/>
                <a:gd name="T57" fmla="*/ 3 h 142"/>
                <a:gd name="T58" fmla="*/ 65 w 130"/>
                <a:gd name="T59" fmla="*/ 23 h 142"/>
                <a:gd name="T60" fmla="*/ 65 w 130"/>
                <a:gd name="T61" fmla="*/ 23 h 142"/>
                <a:gd name="T62" fmla="*/ 32 w 130"/>
                <a:gd name="T63" fmla="*/ 50 h 142"/>
                <a:gd name="T64" fmla="*/ 45 w 130"/>
                <a:gd name="T65" fmla="*/ 96 h 142"/>
                <a:gd name="T66" fmla="*/ 63 w 130"/>
                <a:gd name="T67" fmla="*/ 142 h 142"/>
                <a:gd name="T68" fmla="*/ 65 w 130"/>
                <a:gd name="T69" fmla="*/ 110 h 142"/>
                <a:gd name="T70" fmla="*/ 52 w 130"/>
                <a:gd name="T71" fmla="*/ 93 h 142"/>
                <a:gd name="T72" fmla="*/ 36 w 130"/>
                <a:gd name="T73" fmla="*/ 65 h 142"/>
                <a:gd name="T74" fmla="*/ 65 w 130"/>
                <a:gd name="T75" fmla="*/ 37 h 142"/>
                <a:gd name="T76" fmla="*/ 65 w 130"/>
                <a:gd name="T77" fmla="*/ 29 h 142"/>
                <a:gd name="T78" fmla="*/ 65 w 130"/>
                <a:gd name="T79" fmla="*/ 0 h 142"/>
                <a:gd name="T80" fmla="*/ 62 w 130"/>
                <a:gd name="T81" fmla="*/ 20 h 142"/>
                <a:gd name="T82" fmla="*/ 65 w 130"/>
                <a:gd name="T83" fmla="*/ 0 h 142"/>
                <a:gd name="T84" fmla="*/ 32 w 130"/>
                <a:gd name="T85" fmla="*/ 94 h 142"/>
                <a:gd name="T86" fmla="*/ 35 w 130"/>
                <a:gd name="T87" fmla="*/ 100 h 142"/>
                <a:gd name="T88" fmla="*/ 32 w 130"/>
                <a:gd name="T89" fmla="*/ 36 h 142"/>
                <a:gd name="T90" fmla="*/ 35 w 130"/>
                <a:gd name="T91" fmla="*/ 31 h 142"/>
                <a:gd name="T92" fmla="*/ 32 w 130"/>
                <a:gd name="T93" fmla="*/ 36 h 142"/>
                <a:gd name="T94" fmla="*/ 29 w 130"/>
                <a:gd name="T95" fmla="*/ 65 h 142"/>
                <a:gd name="T96" fmla="*/ 32 w 130"/>
                <a:gd name="T97" fmla="*/ 50 h 142"/>
                <a:gd name="T98" fmla="*/ 32 w 130"/>
                <a:gd name="T99" fmla="*/ 36 h 142"/>
                <a:gd name="T100" fmla="*/ 30 w 130"/>
                <a:gd name="T101" fmla="*/ 35 h 142"/>
                <a:gd name="T102" fmla="*/ 19 w 130"/>
                <a:gd name="T103" fmla="*/ 19 h 142"/>
                <a:gd name="T104" fmla="*/ 32 w 130"/>
                <a:gd name="T105" fmla="*/ 28 h 142"/>
                <a:gd name="T106" fmla="*/ 32 w 130"/>
                <a:gd name="T107" fmla="*/ 103 h 142"/>
                <a:gd name="T108" fmla="*/ 19 w 130"/>
                <a:gd name="T109" fmla="*/ 112 h 142"/>
                <a:gd name="T110" fmla="*/ 30 w 130"/>
                <a:gd name="T111" fmla="*/ 95 h 142"/>
                <a:gd name="T112" fmla="*/ 32 w 130"/>
                <a:gd name="T113" fmla="*/ 94 h 142"/>
                <a:gd name="T114" fmla="*/ 22 w 130"/>
                <a:gd name="T115" fmla="*/ 65 h 142"/>
                <a:gd name="T116" fmla="*/ 3 w 130"/>
                <a:gd name="T117" fmla="*/ 62 h 142"/>
                <a:gd name="T118" fmla="*/ 3 w 130"/>
                <a:gd name="T119" fmla="*/ 69 h 142"/>
                <a:gd name="T120" fmla="*/ 22 w 130"/>
                <a:gd name="T121" fmla="*/ 6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0" h="142">
                  <a:moveTo>
                    <a:pt x="97" y="81"/>
                  </a:moveTo>
                  <a:cubicBezTo>
                    <a:pt x="100" y="76"/>
                    <a:pt x="101" y="71"/>
                    <a:pt x="101" y="65"/>
                  </a:cubicBezTo>
                  <a:cubicBezTo>
                    <a:pt x="101" y="60"/>
                    <a:pt x="100" y="55"/>
                    <a:pt x="97" y="50"/>
                  </a:cubicBezTo>
                  <a:cubicBezTo>
                    <a:pt x="97" y="81"/>
                    <a:pt x="97" y="81"/>
                    <a:pt x="97" y="81"/>
                  </a:cubicBezTo>
                  <a:close/>
                  <a:moveTo>
                    <a:pt x="97" y="103"/>
                  </a:moveTo>
                  <a:cubicBezTo>
                    <a:pt x="97" y="94"/>
                    <a:pt x="97" y="94"/>
                    <a:pt x="97" y="94"/>
                  </a:cubicBezTo>
                  <a:cubicBezTo>
                    <a:pt x="98" y="94"/>
                    <a:pt x="99" y="95"/>
                    <a:pt x="100" y="95"/>
                  </a:cubicBezTo>
                  <a:cubicBezTo>
                    <a:pt x="100" y="95"/>
                    <a:pt x="100" y="95"/>
                    <a:pt x="100" y="95"/>
                  </a:cubicBezTo>
                  <a:cubicBezTo>
                    <a:pt x="111" y="107"/>
                    <a:pt x="111" y="107"/>
                    <a:pt x="111" y="107"/>
                  </a:cubicBezTo>
                  <a:cubicBezTo>
                    <a:pt x="113" y="108"/>
                    <a:pt x="113" y="110"/>
                    <a:pt x="111" y="112"/>
                  </a:cubicBezTo>
                  <a:cubicBezTo>
                    <a:pt x="110" y="113"/>
                    <a:pt x="108" y="113"/>
                    <a:pt x="106" y="112"/>
                  </a:cubicBezTo>
                  <a:cubicBezTo>
                    <a:pt x="97" y="103"/>
                    <a:pt x="97" y="103"/>
                    <a:pt x="97" y="103"/>
                  </a:cubicBezTo>
                  <a:close/>
                  <a:moveTo>
                    <a:pt x="97" y="36"/>
                  </a:moveTo>
                  <a:cubicBezTo>
                    <a:pt x="97" y="28"/>
                    <a:pt x="97" y="28"/>
                    <a:pt x="97" y="28"/>
                  </a:cubicBezTo>
                  <a:cubicBezTo>
                    <a:pt x="106" y="19"/>
                    <a:pt x="106" y="19"/>
                    <a:pt x="106" y="19"/>
                  </a:cubicBezTo>
                  <a:cubicBezTo>
                    <a:pt x="108" y="18"/>
                    <a:pt x="110" y="18"/>
                    <a:pt x="111" y="19"/>
                  </a:cubicBezTo>
                  <a:cubicBezTo>
                    <a:pt x="113" y="20"/>
                    <a:pt x="113" y="23"/>
                    <a:pt x="111" y="24"/>
                  </a:cubicBezTo>
                  <a:cubicBezTo>
                    <a:pt x="100" y="35"/>
                    <a:pt x="100" y="35"/>
                    <a:pt x="100" y="35"/>
                  </a:cubicBezTo>
                  <a:cubicBezTo>
                    <a:pt x="100" y="35"/>
                    <a:pt x="100" y="35"/>
                    <a:pt x="100" y="35"/>
                  </a:cubicBezTo>
                  <a:cubicBezTo>
                    <a:pt x="99" y="36"/>
                    <a:pt x="98" y="36"/>
                    <a:pt x="97" y="36"/>
                  </a:cubicBezTo>
                  <a:close/>
                  <a:moveTo>
                    <a:pt x="127" y="62"/>
                  </a:moveTo>
                  <a:cubicBezTo>
                    <a:pt x="127" y="62"/>
                    <a:pt x="127" y="62"/>
                    <a:pt x="127" y="62"/>
                  </a:cubicBezTo>
                  <a:cubicBezTo>
                    <a:pt x="111" y="62"/>
                    <a:pt x="111" y="62"/>
                    <a:pt x="111" y="62"/>
                  </a:cubicBezTo>
                  <a:cubicBezTo>
                    <a:pt x="109" y="62"/>
                    <a:pt x="108" y="64"/>
                    <a:pt x="108" y="65"/>
                  </a:cubicBezTo>
                  <a:cubicBezTo>
                    <a:pt x="108" y="67"/>
                    <a:pt x="109" y="69"/>
                    <a:pt x="111" y="69"/>
                  </a:cubicBezTo>
                  <a:cubicBezTo>
                    <a:pt x="127" y="69"/>
                    <a:pt x="127" y="69"/>
                    <a:pt x="127" y="69"/>
                  </a:cubicBezTo>
                  <a:cubicBezTo>
                    <a:pt x="129" y="69"/>
                    <a:pt x="130" y="67"/>
                    <a:pt x="130" y="65"/>
                  </a:cubicBezTo>
                  <a:cubicBezTo>
                    <a:pt x="130" y="64"/>
                    <a:pt x="129" y="62"/>
                    <a:pt x="127" y="62"/>
                  </a:cubicBezTo>
                  <a:close/>
                  <a:moveTo>
                    <a:pt x="65" y="142"/>
                  </a:moveTo>
                  <a:cubicBezTo>
                    <a:pt x="67" y="142"/>
                    <a:pt x="67" y="142"/>
                    <a:pt x="67" y="142"/>
                  </a:cubicBezTo>
                  <a:cubicBezTo>
                    <a:pt x="77" y="142"/>
                    <a:pt x="85" y="134"/>
                    <a:pt x="85" y="124"/>
                  </a:cubicBezTo>
                  <a:cubicBezTo>
                    <a:pt x="85" y="95"/>
                    <a:pt x="85" y="95"/>
                    <a:pt x="85" y="95"/>
                  </a:cubicBezTo>
                  <a:cubicBezTo>
                    <a:pt x="90" y="92"/>
                    <a:pt x="95" y="87"/>
                    <a:pt x="97" y="81"/>
                  </a:cubicBezTo>
                  <a:cubicBezTo>
                    <a:pt x="97" y="50"/>
                    <a:pt x="97" y="50"/>
                    <a:pt x="97" y="50"/>
                  </a:cubicBezTo>
                  <a:cubicBezTo>
                    <a:pt x="92" y="38"/>
                    <a:pt x="79" y="29"/>
                    <a:pt x="65" y="29"/>
                  </a:cubicBezTo>
                  <a:cubicBezTo>
                    <a:pt x="65" y="37"/>
                    <a:pt x="65" y="37"/>
                    <a:pt x="65" y="37"/>
                  </a:cubicBezTo>
                  <a:cubicBezTo>
                    <a:pt x="73" y="37"/>
                    <a:pt x="80" y="40"/>
                    <a:pt x="85" y="45"/>
                  </a:cubicBezTo>
                  <a:cubicBezTo>
                    <a:pt x="90" y="50"/>
                    <a:pt x="93" y="57"/>
                    <a:pt x="93" y="65"/>
                  </a:cubicBezTo>
                  <a:cubicBezTo>
                    <a:pt x="93" y="76"/>
                    <a:pt x="88" y="85"/>
                    <a:pt x="79" y="90"/>
                  </a:cubicBezTo>
                  <a:cubicBezTo>
                    <a:pt x="79" y="90"/>
                    <a:pt x="79" y="90"/>
                    <a:pt x="79" y="90"/>
                  </a:cubicBezTo>
                  <a:cubicBezTo>
                    <a:pt x="78" y="91"/>
                    <a:pt x="78" y="92"/>
                    <a:pt x="78" y="93"/>
                  </a:cubicBezTo>
                  <a:cubicBezTo>
                    <a:pt x="78" y="110"/>
                    <a:pt x="78" y="110"/>
                    <a:pt x="78" y="110"/>
                  </a:cubicBezTo>
                  <a:cubicBezTo>
                    <a:pt x="65" y="110"/>
                    <a:pt x="65" y="110"/>
                    <a:pt x="65" y="110"/>
                  </a:cubicBezTo>
                  <a:cubicBezTo>
                    <a:pt x="65" y="142"/>
                    <a:pt x="65" y="142"/>
                    <a:pt x="65" y="142"/>
                  </a:cubicBezTo>
                  <a:close/>
                  <a:moveTo>
                    <a:pt x="97" y="28"/>
                  </a:moveTo>
                  <a:cubicBezTo>
                    <a:pt x="97" y="36"/>
                    <a:pt x="97" y="36"/>
                    <a:pt x="97" y="36"/>
                  </a:cubicBezTo>
                  <a:cubicBezTo>
                    <a:pt x="97" y="36"/>
                    <a:pt x="96" y="36"/>
                    <a:pt x="95" y="35"/>
                  </a:cubicBezTo>
                  <a:cubicBezTo>
                    <a:pt x="94" y="34"/>
                    <a:pt x="94" y="32"/>
                    <a:pt x="95" y="31"/>
                  </a:cubicBezTo>
                  <a:cubicBezTo>
                    <a:pt x="97" y="28"/>
                    <a:pt x="97" y="28"/>
                    <a:pt x="97" y="28"/>
                  </a:cubicBezTo>
                  <a:close/>
                  <a:moveTo>
                    <a:pt x="97" y="94"/>
                  </a:moveTo>
                  <a:cubicBezTo>
                    <a:pt x="97" y="103"/>
                    <a:pt x="97" y="103"/>
                    <a:pt x="97" y="103"/>
                  </a:cubicBezTo>
                  <a:cubicBezTo>
                    <a:pt x="95" y="100"/>
                    <a:pt x="95" y="100"/>
                    <a:pt x="95" y="100"/>
                  </a:cubicBezTo>
                  <a:cubicBezTo>
                    <a:pt x="94" y="99"/>
                    <a:pt x="94" y="97"/>
                    <a:pt x="95" y="95"/>
                  </a:cubicBezTo>
                  <a:cubicBezTo>
                    <a:pt x="96" y="95"/>
                    <a:pt x="97" y="94"/>
                    <a:pt x="97" y="94"/>
                  </a:cubicBezTo>
                  <a:close/>
                  <a:moveTo>
                    <a:pt x="65" y="23"/>
                  </a:moveTo>
                  <a:cubicBezTo>
                    <a:pt x="65" y="0"/>
                    <a:pt x="65" y="0"/>
                    <a:pt x="65" y="0"/>
                  </a:cubicBezTo>
                  <a:cubicBezTo>
                    <a:pt x="65" y="0"/>
                    <a:pt x="65" y="0"/>
                    <a:pt x="65" y="0"/>
                  </a:cubicBezTo>
                  <a:cubicBezTo>
                    <a:pt x="67" y="0"/>
                    <a:pt x="68" y="2"/>
                    <a:pt x="68" y="3"/>
                  </a:cubicBezTo>
                  <a:cubicBezTo>
                    <a:pt x="68" y="20"/>
                    <a:pt x="68" y="20"/>
                    <a:pt x="68" y="20"/>
                  </a:cubicBezTo>
                  <a:cubicBezTo>
                    <a:pt x="68" y="21"/>
                    <a:pt x="67" y="23"/>
                    <a:pt x="65" y="23"/>
                  </a:cubicBezTo>
                  <a:cubicBezTo>
                    <a:pt x="65" y="23"/>
                    <a:pt x="65" y="23"/>
                    <a:pt x="65" y="23"/>
                  </a:cubicBezTo>
                  <a:cubicBezTo>
                    <a:pt x="65" y="23"/>
                    <a:pt x="65" y="23"/>
                    <a:pt x="65" y="23"/>
                  </a:cubicBezTo>
                  <a:close/>
                  <a:moveTo>
                    <a:pt x="65" y="29"/>
                  </a:moveTo>
                  <a:cubicBezTo>
                    <a:pt x="50" y="29"/>
                    <a:pt x="38" y="37"/>
                    <a:pt x="32" y="50"/>
                  </a:cubicBezTo>
                  <a:cubicBezTo>
                    <a:pt x="32" y="81"/>
                    <a:pt x="32" y="81"/>
                    <a:pt x="32" y="81"/>
                  </a:cubicBezTo>
                  <a:cubicBezTo>
                    <a:pt x="35" y="87"/>
                    <a:pt x="40" y="92"/>
                    <a:pt x="45" y="96"/>
                  </a:cubicBezTo>
                  <a:cubicBezTo>
                    <a:pt x="45" y="124"/>
                    <a:pt x="45" y="124"/>
                    <a:pt x="45" y="124"/>
                  </a:cubicBezTo>
                  <a:cubicBezTo>
                    <a:pt x="45" y="134"/>
                    <a:pt x="53" y="142"/>
                    <a:pt x="63" y="142"/>
                  </a:cubicBezTo>
                  <a:cubicBezTo>
                    <a:pt x="65" y="142"/>
                    <a:pt x="65" y="142"/>
                    <a:pt x="65" y="142"/>
                  </a:cubicBezTo>
                  <a:cubicBezTo>
                    <a:pt x="65" y="110"/>
                    <a:pt x="65" y="110"/>
                    <a:pt x="65" y="110"/>
                  </a:cubicBezTo>
                  <a:cubicBezTo>
                    <a:pt x="52" y="110"/>
                    <a:pt x="52" y="110"/>
                    <a:pt x="52" y="110"/>
                  </a:cubicBezTo>
                  <a:cubicBezTo>
                    <a:pt x="52" y="93"/>
                    <a:pt x="52" y="93"/>
                    <a:pt x="52" y="93"/>
                  </a:cubicBezTo>
                  <a:cubicBezTo>
                    <a:pt x="52" y="92"/>
                    <a:pt x="52" y="91"/>
                    <a:pt x="51" y="90"/>
                  </a:cubicBezTo>
                  <a:cubicBezTo>
                    <a:pt x="42" y="85"/>
                    <a:pt x="36" y="76"/>
                    <a:pt x="36" y="65"/>
                  </a:cubicBezTo>
                  <a:cubicBezTo>
                    <a:pt x="36" y="57"/>
                    <a:pt x="39" y="50"/>
                    <a:pt x="44" y="45"/>
                  </a:cubicBezTo>
                  <a:cubicBezTo>
                    <a:pt x="50" y="40"/>
                    <a:pt x="57" y="37"/>
                    <a:pt x="65" y="37"/>
                  </a:cubicBezTo>
                  <a:cubicBezTo>
                    <a:pt x="65" y="37"/>
                    <a:pt x="65" y="37"/>
                    <a:pt x="65" y="37"/>
                  </a:cubicBezTo>
                  <a:cubicBezTo>
                    <a:pt x="65" y="29"/>
                    <a:pt x="65" y="29"/>
                    <a:pt x="65" y="29"/>
                  </a:cubicBezTo>
                  <a:cubicBezTo>
                    <a:pt x="65" y="29"/>
                    <a:pt x="65" y="29"/>
                    <a:pt x="65" y="29"/>
                  </a:cubicBezTo>
                  <a:close/>
                  <a:moveTo>
                    <a:pt x="65" y="0"/>
                  </a:moveTo>
                  <a:cubicBezTo>
                    <a:pt x="65" y="23"/>
                    <a:pt x="65" y="23"/>
                    <a:pt x="65" y="23"/>
                  </a:cubicBezTo>
                  <a:cubicBezTo>
                    <a:pt x="63" y="23"/>
                    <a:pt x="62" y="21"/>
                    <a:pt x="62" y="20"/>
                  </a:cubicBezTo>
                  <a:cubicBezTo>
                    <a:pt x="62" y="3"/>
                    <a:pt x="62" y="3"/>
                    <a:pt x="62" y="3"/>
                  </a:cubicBezTo>
                  <a:cubicBezTo>
                    <a:pt x="62" y="2"/>
                    <a:pt x="63" y="0"/>
                    <a:pt x="65" y="0"/>
                  </a:cubicBezTo>
                  <a:close/>
                  <a:moveTo>
                    <a:pt x="32" y="103"/>
                  </a:moveTo>
                  <a:cubicBezTo>
                    <a:pt x="32" y="94"/>
                    <a:pt x="32" y="94"/>
                    <a:pt x="32" y="94"/>
                  </a:cubicBezTo>
                  <a:cubicBezTo>
                    <a:pt x="33" y="94"/>
                    <a:pt x="34" y="95"/>
                    <a:pt x="35" y="95"/>
                  </a:cubicBezTo>
                  <a:cubicBezTo>
                    <a:pt x="36" y="97"/>
                    <a:pt x="36" y="99"/>
                    <a:pt x="35" y="100"/>
                  </a:cubicBezTo>
                  <a:cubicBezTo>
                    <a:pt x="32" y="103"/>
                    <a:pt x="32" y="103"/>
                    <a:pt x="32" y="103"/>
                  </a:cubicBezTo>
                  <a:close/>
                  <a:moveTo>
                    <a:pt x="32" y="36"/>
                  </a:moveTo>
                  <a:cubicBezTo>
                    <a:pt x="32" y="28"/>
                    <a:pt x="32" y="28"/>
                    <a:pt x="32" y="28"/>
                  </a:cubicBezTo>
                  <a:cubicBezTo>
                    <a:pt x="35" y="31"/>
                    <a:pt x="35" y="31"/>
                    <a:pt x="35" y="31"/>
                  </a:cubicBezTo>
                  <a:cubicBezTo>
                    <a:pt x="36" y="32"/>
                    <a:pt x="36" y="34"/>
                    <a:pt x="35" y="35"/>
                  </a:cubicBezTo>
                  <a:cubicBezTo>
                    <a:pt x="34" y="36"/>
                    <a:pt x="33" y="36"/>
                    <a:pt x="32" y="36"/>
                  </a:cubicBezTo>
                  <a:close/>
                  <a:moveTo>
                    <a:pt x="32" y="50"/>
                  </a:moveTo>
                  <a:cubicBezTo>
                    <a:pt x="30" y="54"/>
                    <a:pt x="29" y="60"/>
                    <a:pt x="29" y="65"/>
                  </a:cubicBezTo>
                  <a:cubicBezTo>
                    <a:pt x="29" y="71"/>
                    <a:pt x="30" y="76"/>
                    <a:pt x="32" y="81"/>
                  </a:cubicBezTo>
                  <a:cubicBezTo>
                    <a:pt x="32" y="50"/>
                    <a:pt x="32" y="50"/>
                    <a:pt x="32" y="50"/>
                  </a:cubicBezTo>
                  <a:close/>
                  <a:moveTo>
                    <a:pt x="32" y="28"/>
                  </a:moveTo>
                  <a:cubicBezTo>
                    <a:pt x="32" y="36"/>
                    <a:pt x="32" y="36"/>
                    <a:pt x="32" y="36"/>
                  </a:cubicBezTo>
                  <a:cubicBezTo>
                    <a:pt x="32" y="36"/>
                    <a:pt x="31" y="36"/>
                    <a:pt x="30" y="35"/>
                  </a:cubicBezTo>
                  <a:cubicBezTo>
                    <a:pt x="30" y="35"/>
                    <a:pt x="30" y="35"/>
                    <a:pt x="30" y="35"/>
                  </a:cubicBezTo>
                  <a:cubicBezTo>
                    <a:pt x="19" y="24"/>
                    <a:pt x="19" y="24"/>
                    <a:pt x="19" y="24"/>
                  </a:cubicBezTo>
                  <a:cubicBezTo>
                    <a:pt x="17" y="23"/>
                    <a:pt x="17" y="20"/>
                    <a:pt x="19" y="19"/>
                  </a:cubicBezTo>
                  <a:cubicBezTo>
                    <a:pt x="20" y="18"/>
                    <a:pt x="22" y="18"/>
                    <a:pt x="24" y="19"/>
                  </a:cubicBezTo>
                  <a:cubicBezTo>
                    <a:pt x="32" y="28"/>
                    <a:pt x="32" y="28"/>
                    <a:pt x="32" y="28"/>
                  </a:cubicBezTo>
                  <a:close/>
                  <a:moveTo>
                    <a:pt x="32" y="94"/>
                  </a:moveTo>
                  <a:cubicBezTo>
                    <a:pt x="32" y="103"/>
                    <a:pt x="32" y="103"/>
                    <a:pt x="32" y="103"/>
                  </a:cubicBezTo>
                  <a:cubicBezTo>
                    <a:pt x="24" y="112"/>
                    <a:pt x="24" y="112"/>
                    <a:pt x="24" y="112"/>
                  </a:cubicBezTo>
                  <a:cubicBezTo>
                    <a:pt x="22" y="113"/>
                    <a:pt x="20" y="113"/>
                    <a:pt x="19" y="112"/>
                  </a:cubicBezTo>
                  <a:cubicBezTo>
                    <a:pt x="17" y="110"/>
                    <a:pt x="17" y="108"/>
                    <a:pt x="19" y="107"/>
                  </a:cubicBezTo>
                  <a:cubicBezTo>
                    <a:pt x="30" y="95"/>
                    <a:pt x="30" y="95"/>
                    <a:pt x="30" y="95"/>
                  </a:cubicBezTo>
                  <a:cubicBezTo>
                    <a:pt x="30" y="95"/>
                    <a:pt x="30" y="95"/>
                    <a:pt x="30" y="95"/>
                  </a:cubicBezTo>
                  <a:cubicBezTo>
                    <a:pt x="31" y="95"/>
                    <a:pt x="32" y="95"/>
                    <a:pt x="32" y="94"/>
                  </a:cubicBezTo>
                  <a:close/>
                  <a:moveTo>
                    <a:pt x="22" y="65"/>
                  </a:moveTo>
                  <a:cubicBezTo>
                    <a:pt x="22" y="65"/>
                    <a:pt x="22" y="65"/>
                    <a:pt x="22" y="65"/>
                  </a:cubicBezTo>
                  <a:cubicBezTo>
                    <a:pt x="22" y="64"/>
                    <a:pt x="21" y="62"/>
                    <a:pt x="19" y="62"/>
                  </a:cubicBezTo>
                  <a:cubicBezTo>
                    <a:pt x="3" y="62"/>
                    <a:pt x="3" y="62"/>
                    <a:pt x="3" y="62"/>
                  </a:cubicBezTo>
                  <a:cubicBezTo>
                    <a:pt x="1" y="62"/>
                    <a:pt x="0" y="64"/>
                    <a:pt x="0" y="65"/>
                  </a:cubicBezTo>
                  <a:cubicBezTo>
                    <a:pt x="0" y="67"/>
                    <a:pt x="1" y="69"/>
                    <a:pt x="3" y="69"/>
                  </a:cubicBezTo>
                  <a:cubicBezTo>
                    <a:pt x="19" y="69"/>
                    <a:pt x="19" y="69"/>
                    <a:pt x="19" y="69"/>
                  </a:cubicBezTo>
                  <a:cubicBezTo>
                    <a:pt x="21" y="69"/>
                    <a:pt x="22" y="67"/>
                    <a:pt x="22" y="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sp>
          <p:nvSpPr>
            <p:cNvPr id="72" name="Freeform 81"/>
            <p:cNvSpPr>
              <a:spLocks noEditPoints="1"/>
            </p:cNvSpPr>
            <p:nvPr/>
          </p:nvSpPr>
          <p:spPr bwMode="auto">
            <a:xfrm>
              <a:off x="5753711" y="2166744"/>
              <a:ext cx="427038" cy="614363"/>
            </a:xfrm>
            <a:custGeom>
              <a:avLst/>
              <a:gdLst>
                <a:gd name="T0" fmla="*/ 98 w 196"/>
                <a:gd name="T1" fmla="*/ 5 h 282"/>
                <a:gd name="T2" fmla="*/ 113 w 196"/>
                <a:gd name="T3" fmla="*/ 0 h 282"/>
                <a:gd name="T4" fmla="*/ 155 w 196"/>
                <a:gd name="T5" fmla="*/ 128 h 282"/>
                <a:gd name="T6" fmla="*/ 108 w 196"/>
                <a:gd name="T7" fmla="*/ 143 h 282"/>
                <a:gd name="T8" fmla="*/ 98 w 196"/>
                <a:gd name="T9" fmla="*/ 111 h 282"/>
                <a:gd name="T10" fmla="*/ 98 w 196"/>
                <a:gd name="T11" fmla="*/ 5 h 282"/>
                <a:gd name="T12" fmla="*/ 98 w 196"/>
                <a:gd name="T13" fmla="*/ 222 h 282"/>
                <a:gd name="T14" fmla="*/ 136 w 196"/>
                <a:gd name="T15" fmla="*/ 209 h 282"/>
                <a:gd name="T16" fmla="*/ 107 w 196"/>
                <a:gd name="T17" fmla="*/ 209 h 282"/>
                <a:gd name="T18" fmla="*/ 107 w 196"/>
                <a:gd name="T19" fmla="*/ 192 h 282"/>
                <a:gd name="T20" fmla="*/ 152 w 196"/>
                <a:gd name="T21" fmla="*/ 192 h 282"/>
                <a:gd name="T22" fmla="*/ 189 w 196"/>
                <a:gd name="T23" fmla="*/ 192 h 282"/>
                <a:gd name="T24" fmla="*/ 196 w 196"/>
                <a:gd name="T25" fmla="*/ 192 h 282"/>
                <a:gd name="T26" fmla="*/ 196 w 196"/>
                <a:gd name="T27" fmla="*/ 209 h 282"/>
                <a:gd name="T28" fmla="*/ 180 w 196"/>
                <a:gd name="T29" fmla="*/ 209 h 282"/>
                <a:gd name="T30" fmla="*/ 134 w 196"/>
                <a:gd name="T31" fmla="*/ 247 h 282"/>
                <a:gd name="T32" fmla="*/ 169 w 196"/>
                <a:gd name="T33" fmla="*/ 267 h 282"/>
                <a:gd name="T34" fmla="*/ 169 w 196"/>
                <a:gd name="T35" fmla="*/ 282 h 282"/>
                <a:gd name="T36" fmla="*/ 98 w 196"/>
                <a:gd name="T37" fmla="*/ 282 h 282"/>
                <a:gd name="T38" fmla="*/ 98 w 196"/>
                <a:gd name="T39" fmla="*/ 268 h 282"/>
                <a:gd name="T40" fmla="*/ 111 w 196"/>
                <a:gd name="T41" fmla="*/ 255 h 282"/>
                <a:gd name="T42" fmla="*/ 98 w 196"/>
                <a:gd name="T43" fmla="*/ 242 h 282"/>
                <a:gd name="T44" fmla="*/ 98 w 196"/>
                <a:gd name="T45" fmla="*/ 222 h 282"/>
                <a:gd name="T46" fmla="*/ 67 w 196"/>
                <a:gd name="T47" fmla="*/ 15 h 282"/>
                <a:gd name="T48" fmla="*/ 98 w 196"/>
                <a:gd name="T49" fmla="*/ 5 h 282"/>
                <a:gd name="T50" fmla="*/ 98 w 196"/>
                <a:gd name="T51" fmla="*/ 111 h 282"/>
                <a:gd name="T52" fmla="*/ 92 w 196"/>
                <a:gd name="T53" fmla="*/ 92 h 282"/>
                <a:gd name="T54" fmla="*/ 33 w 196"/>
                <a:gd name="T55" fmla="*/ 157 h 282"/>
                <a:gd name="T56" fmla="*/ 98 w 196"/>
                <a:gd name="T57" fmla="*/ 222 h 282"/>
                <a:gd name="T58" fmla="*/ 98 w 196"/>
                <a:gd name="T59" fmla="*/ 222 h 282"/>
                <a:gd name="T60" fmla="*/ 98 w 196"/>
                <a:gd name="T61" fmla="*/ 242 h 282"/>
                <a:gd name="T62" fmla="*/ 85 w 196"/>
                <a:gd name="T63" fmla="*/ 255 h 282"/>
                <a:gd name="T64" fmla="*/ 98 w 196"/>
                <a:gd name="T65" fmla="*/ 268 h 282"/>
                <a:gd name="T66" fmla="*/ 98 w 196"/>
                <a:gd name="T67" fmla="*/ 282 h 282"/>
                <a:gd name="T68" fmla="*/ 27 w 196"/>
                <a:gd name="T69" fmla="*/ 282 h 282"/>
                <a:gd name="T70" fmla="*/ 27 w 196"/>
                <a:gd name="T71" fmla="*/ 267 h 282"/>
                <a:gd name="T72" fmla="*/ 61 w 196"/>
                <a:gd name="T73" fmla="*/ 247 h 282"/>
                <a:gd name="T74" fmla="*/ 0 w 196"/>
                <a:gd name="T75" fmla="*/ 157 h 282"/>
                <a:gd name="T76" fmla="*/ 82 w 196"/>
                <a:gd name="T77" fmla="*/ 61 h 282"/>
                <a:gd name="T78" fmla="*/ 67 w 196"/>
                <a:gd name="T79" fmla="*/ 15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6" h="282">
                  <a:moveTo>
                    <a:pt x="98" y="5"/>
                  </a:moveTo>
                  <a:cubicBezTo>
                    <a:pt x="113" y="0"/>
                    <a:pt x="113" y="0"/>
                    <a:pt x="113" y="0"/>
                  </a:cubicBezTo>
                  <a:cubicBezTo>
                    <a:pt x="155" y="128"/>
                    <a:pt x="155" y="128"/>
                    <a:pt x="155" y="128"/>
                  </a:cubicBezTo>
                  <a:cubicBezTo>
                    <a:pt x="108" y="143"/>
                    <a:pt x="108" y="143"/>
                    <a:pt x="108" y="143"/>
                  </a:cubicBezTo>
                  <a:cubicBezTo>
                    <a:pt x="98" y="111"/>
                    <a:pt x="98" y="111"/>
                    <a:pt x="98" y="111"/>
                  </a:cubicBezTo>
                  <a:cubicBezTo>
                    <a:pt x="98" y="5"/>
                    <a:pt x="98" y="5"/>
                    <a:pt x="98" y="5"/>
                  </a:cubicBezTo>
                  <a:close/>
                  <a:moveTo>
                    <a:pt x="98" y="222"/>
                  </a:moveTo>
                  <a:cubicBezTo>
                    <a:pt x="112" y="222"/>
                    <a:pt x="125" y="217"/>
                    <a:pt x="136" y="209"/>
                  </a:cubicBezTo>
                  <a:cubicBezTo>
                    <a:pt x="107" y="209"/>
                    <a:pt x="107" y="209"/>
                    <a:pt x="107" y="209"/>
                  </a:cubicBezTo>
                  <a:cubicBezTo>
                    <a:pt x="107" y="192"/>
                    <a:pt x="107" y="192"/>
                    <a:pt x="107" y="192"/>
                  </a:cubicBezTo>
                  <a:cubicBezTo>
                    <a:pt x="152" y="192"/>
                    <a:pt x="152" y="192"/>
                    <a:pt x="152" y="192"/>
                  </a:cubicBezTo>
                  <a:cubicBezTo>
                    <a:pt x="189" y="192"/>
                    <a:pt x="189" y="192"/>
                    <a:pt x="189" y="192"/>
                  </a:cubicBezTo>
                  <a:cubicBezTo>
                    <a:pt x="196" y="192"/>
                    <a:pt x="196" y="192"/>
                    <a:pt x="196" y="192"/>
                  </a:cubicBezTo>
                  <a:cubicBezTo>
                    <a:pt x="196" y="209"/>
                    <a:pt x="196" y="209"/>
                    <a:pt x="196" y="209"/>
                  </a:cubicBezTo>
                  <a:cubicBezTo>
                    <a:pt x="180" y="209"/>
                    <a:pt x="180" y="209"/>
                    <a:pt x="180" y="209"/>
                  </a:cubicBezTo>
                  <a:cubicBezTo>
                    <a:pt x="169" y="226"/>
                    <a:pt x="153" y="239"/>
                    <a:pt x="134" y="247"/>
                  </a:cubicBezTo>
                  <a:cubicBezTo>
                    <a:pt x="154" y="251"/>
                    <a:pt x="169" y="257"/>
                    <a:pt x="169" y="267"/>
                  </a:cubicBezTo>
                  <a:cubicBezTo>
                    <a:pt x="169" y="282"/>
                    <a:pt x="169" y="282"/>
                    <a:pt x="169" y="282"/>
                  </a:cubicBezTo>
                  <a:cubicBezTo>
                    <a:pt x="98" y="282"/>
                    <a:pt x="98" y="282"/>
                    <a:pt x="98" y="282"/>
                  </a:cubicBezTo>
                  <a:cubicBezTo>
                    <a:pt x="98" y="268"/>
                    <a:pt x="98" y="268"/>
                    <a:pt x="98" y="268"/>
                  </a:cubicBezTo>
                  <a:cubicBezTo>
                    <a:pt x="105" y="268"/>
                    <a:pt x="111" y="262"/>
                    <a:pt x="111" y="255"/>
                  </a:cubicBezTo>
                  <a:cubicBezTo>
                    <a:pt x="111" y="248"/>
                    <a:pt x="105" y="242"/>
                    <a:pt x="98" y="242"/>
                  </a:cubicBezTo>
                  <a:lnTo>
                    <a:pt x="98" y="222"/>
                  </a:lnTo>
                  <a:close/>
                  <a:moveTo>
                    <a:pt x="67" y="15"/>
                  </a:moveTo>
                  <a:cubicBezTo>
                    <a:pt x="98" y="5"/>
                    <a:pt x="98" y="5"/>
                    <a:pt x="98" y="5"/>
                  </a:cubicBezTo>
                  <a:cubicBezTo>
                    <a:pt x="98" y="111"/>
                    <a:pt x="98" y="111"/>
                    <a:pt x="98" y="111"/>
                  </a:cubicBezTo>
                  <a:cubicBezTo>
                    <a:pt x="92" y="92"/>
                    <a:pt x="92" y="92"/>
                    <a:pt x="92" y="92"/>
                  </a:cubicBezTo>
                  <a:cubicBezTo>
                    <a:pt x="59" y="95"/>
                    <a:pt x="33" y="123"/>
                    <a:pt x="33" y="157"/>
                  </a:cubicBezTo>
                  <a:cubicBezTo>
                    <a:pt x="33" y="193"/>
                    <a:pt x="62" y="222"/>
                    <a:pt x="98" y="222"/>
                  </a:cubicBezTo>
                  <a:cubicBezTo>
                    <a:pt x="98" y="222"/>
                    <a:pt x="98" y="222"/>
                    <a:pt x="98" y="222"/>
                  </a:cubicBezTo>
                  <a:cubicBezTo>
                    <a:pt x="98" y="242"/>
                    <a:pt x="98" y="242"/>
                    <a:pt x="98" y="242"/>
                  </a:cubicBezTo>
                  <a:cubicBezTo>
                    <a:pt x="91" y="242"/>
                    <a:pt x="85" y="248"/>
                    <a:pt x="85" y="255"/>
                  </a:cubicBezTo>
                  <a:cubicBezTo>
                    <a:pt x="85" y="262"/>
                    <a:pt x="91" y="268"/>
                    <a:pt x="98" y="268"/>
                  </a:cubicBezTo>
                  <a:cubicBezTo>
                    <a:pt x="98" y="282"/>
                    <a:pt x="98" y="282"/>
                    <a:pt x="98" y="282"/>
                  </a:cubicBezTo>
                  <a:cubicBezTo>
                    <a:pt x="27" y="282"/>
                    <a:pt x="27" y="282"/>
                    <a:pt x="27" y="282"/>
                  </a:cubicBezTo>
                  <a:cubicBezTo>
                    <a:pt x="27" y="267"/>
                    <a:pt x="27" y="267"/>
                    <a:pt x="27" y="267"/>
                  </a:cubicBezTo>
                  <a:cubicBezTo>
                    <a:pt x="27" y="257"/>
                    <a:pt x="41" y="251"/>
                    <a:pt x="61" y="247"/>
                  </a:cubicBezTo>
                  <a:cubicBezTo>
                    <a:pt x="26" y="233"/>
                    <a:pt x="0" y="198"/>
                    <a:pt x="0" y="157"/>
                  </a:cubicBezTo>
                  <a:cubicBezTo>
                    <a:pt x="0" y="108"/>
                    <a:pt x="36" y="68"/>
                    <a:pt x="82" y="61"/>
                  </a:cubicBezTo>
                  <a:lnTo>
                    <a:pt x="67"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sp>
          <p:nvSpPr>
            <p:cNvPr id="73" name="Freeform 82"/>
            <p:cNvSpPr>
              <a:spLocks noEditPoints="1"/>
            </p:cNvSpPr>
            <p:nvPr/>
          </p:nvSpPr>
          <p:spPr bwMode="auto">
            <a:xfrm>
              <a:off x="5601311" y="2079432"/>
              <a:ext cx="246063" cy="217488"/>
            </a:xfrm>
            <a:custGeom>
              <a:avLst/>
              <a:gdLst>
                <a:gd name="T0" fmla="*/ 103 w 113"/>
                <a:gd name="T1" fmla="*/ 31 h 100"/>
                <a:gd name="T2" fmla="*/ 57 w 113"/>
                <a:gd name="T3" fmla="*/ 0 h 100"/>
                <a:gd name="T4" fmla="*/ 57 w 113"/>
                <a:gd name="T5" fmla="*/ 9 h 100"/>
                <a:gd name="T6" fmla="*/ 95 w 113"/>
                <a:gd name="T7" fmla="*/ 35 h 100"/>
                <a:gd name="T8" fmla="*/ 72 w 113"/>
                <a:gd name="T9" fmla="*/ 88 h 100"/>
                <a:gd name="T10" fmla="*/ 57 w 113"/>
                <a:gd name="T11" fmla="*/ 91 h 100"/>
                <a:gd name="T12" fmla="*/ 57 w 113"/>
                <a:gd name="T13" fmla="*/ 100 h 100"/>
                <a:gd name="T14" fmla="*/ 75 w 113"/>
                <a:gd name="T15" fmla="*/ 96 h 100"/>
                <a:gd name="T16" fmla="*/ 103 w 113"/>
                <a:gd name="T17" fmla="*/ 31 h 100"/>
                <a:gd name="T18" fmla="*/ 57 w 113"/>
                <a:gd name="T19" fmla="*/ 0 h 100"/>
                <a:gd name="T20" fmla="*/ 38 w 113"/>
                <a:gd name="T21" fmla="*/ 4 h 100"/>
                <a:gd name="T22" fmla="*/ 11 w 113"/>
                <a:gd name="T23" fmla="*/ 68 h 100"/>
                <a:gd name="T24" fmla="*/ 57 w 113"/>
                <a:gd name="T25" fmla="*/ 100 h 100"/>
                <a:gd name="T26" fmla="*/ 57 w 113"/>
                <a:gd name="T27" fmla="*/ 91 h 100"/>
                <a:gd name="T28" fmla="*/ 19 w 113"/>
                <a:gd name="T29" fmla="*/ 65 h 100"/>
                <a:gd name="T30" fmla="*/ 19 w 113"/>
                <a:gd name="T31" fmla="*/ 65 h 100"/>
                <a:gd name="T32" fmla="*/ 42 w 113"/>
                <a:gd name="T33" fmla="*/ 12 h 100"/>
                <a:gd name="T34" fmla="*/ 57 w 113"/>
                <a:gd name="T35" fmla="*/ 9 h 100"/>
                <a:gd name="T36" fmla="*/ 57 w 113"/>
                <a:gd name="T37"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100">
                  <a:moveTo>
                    <a:pt x="103" y="31"/>
                  </a:moveTo>
                  <a:cubicBezTo>
                    <a:pt x="95" y="12"/>
                    <a:pt x="77" y="0"/>
                    <a:pt x="57" y="0"/>
                  </a:cubicBezTo>
                  <a:cubicBezTo>
                    <a:pt x="57" y="9"/>
                    <a:pt x="57" y="9"/>
                    <a:pt x="57" y="9"/>
                  </a:cubicBezTo>
                  <a:cubicBezTo>
                    <a:pt x="73" y="9"/>
                    <a:pt x="88" y="19"/>
                    <a:pt x="95" y="35"/>
                  </a:cubicBezTo>
                  <a:cubicBezTo>
                    <a:pt x="103" y="56"/>
                    <a:pt x="93" y="79"/>
                    <a:pt x="72" y="88"/>
                  </a:cubicBezTo>
                  <a:cubicBezTo>
                    <a:pt x="67" y="90"/>
                    <a:pt x="62" y="91"/>
                    <a:pt x="57" y="91"/>
                  </a:cubicBezTo>
                  <a:cubicBezTo>
                    <a:pt x="57" y="100"/>
                    <a:pt x="57" y="100"/>
                    <a:pt x="57" y="100"/>
                  </a:cubicBezTo>
                  <a:cubicBezTo>
                    <a:pt x="63" y="100"/>
                    <a:pt x="69" y="99"/>
                    <a:pt x="75" y="96"/>
                  </a:cubicBezTo>
                  <a:cubicBezTo>
                    <a:pt x="101" y="86"/>
                    <a:pt x="113" y="57"/>
                    <a:pt x="103" y="31"/>
                  </a:cubicBezTo>
                  <a:close/>
                  <a:moveTo>
                    <a:pt x="57" y="0"/>
                  </a:moveTo>
                  <a:cubicBezTo>
                    <a:pt x="51" y="0"/>
                    <a:pt x="44" y="1"/>
                    <a:pt x="38" y="4"/>
                  </a:cubicBezTo>
                  <a:cubicBezTo>
                    <a:pt x="13" y="14"/>
                    <a:pt x="0" y="43"/>
                    <a:pt x="11" y="68"/>
                  </a:cubicBezTo>
                  <a:cubicBezTo>
                    <a:pt x="18" y="88"/>
                    <a:pt x="37" y="100"/>
                    <a:pt x="57" y="100"/>
                  </a:cubicBezTo>
                  <a:cubicBezTo>
                    <a:pt x="57" y="91"/>
                    <a:pt x="57" y="91"/>
                    <a:pt x="57" y="91"/>
                  </a:cubicBezTo>
                  <a:cubicBezTo>
                    <a:pt x="41" y="90"/>
                    <a:pt x="26" y="81"/>
                    <a:pt x="19" y="65"/>
                  </a:cubicBezTo>
                  <a:cubicBezTo>
                    <a:pt x="19" y="65"/>
                    <a:pt x="19" y="65"/>
                    <a:pt x="19" y="65"/>
                  </a:cubicBezTo>
                  <a:cubicBezTo>
                    <a:pt x="11" y="44"/>
                    <a:pt x="21" y="21"/>
                    <a:pt x="42" y="12"/>
                  </a:cubicBezTo>
                  <a:cubicBezTo>
                    <a:pt x="47" y="10"/>
                    <a:pt x="52" y="9"/>
                    <a:pt x="57" y="9"/>
                  </a:cubicBezTo>
                  <a:lnTo>
                    <a:pt x="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sp>
          <p:nvSpPr>
            <p:cNvPr id="74" name="Freeform 83"/>
            <p:cNvSpPr>
              <a:spLocks/>
            </p:cNvSpPr>
            <p:nvPr/>
          </p:nvSpPr>
          <p:spPr bwMode="auto">
            <a:xfrm>
              <a:off x="5531461" y="2209607"/>
              <a:ext cx="107950" cy="68263"/>
            </a:xfrm>
            <a:custGeom>
              <a:avLst/>
              <a:gdLst>
                <a:gd name="T0" fmla="*/ 7 w 68"/>
                <a:gd name="T1" fmla="*/ 43 h 43"/>
                <a:gd name="T2" fmla="*/ 0 w 68"/>
                <a:gd name="T3" fmla="*/ 25 h 43"/>
                <a:gd name="T4" fmla="*/ 62 w 68"/>
                <a:gd name="T5" fmla="*/ 0 h 43"/>
                <a:gd name="T6" fmla="*/ 68 w 68"/>
                <a:gd name="T7" fmla="*/ 18 h 43"/>
                <a:gd name="T8" fmla="*/ 7 w 68"/>
                <a:gd name="T9" fmla="*/ 43 h 43"/>
              </a:gdLst>
              <a:ahLst/>
              <a:cxnLst>
                <a:cxn ang="0">
                  <a:pos x="T0" y="T1"/>
                </a:cxn>
                <a:cxn ang="0">
                  <a:pos x="T2" y="T3"/>
                </a:cxn>
                <a:cxn ang="0">
                  <a:pos x="T4" y="T5"/>
                </a:cxn>
                <a:cxn ang="0">
                  <a:pos x="T6" y="T7"/>
                </a:cxn>
                <a:cxn ang="0">
                  <a:pos x="T8" y="T9"/>
                </a:cxn>
              </a:cxnLst>
              <a:rect l="0" t="0" r="r" b="b"/>
              <a:pathLst>
                <a:path w="68" h="43">
                  <a:moveTo>
                    <a:pt x="7" y="43"/>
                  </a:moveTo>
                  <a:lnTo>
                    <a:pt x="0" y="25"/>
                  </a:lnTo>
                  <a:lnTo>
                    <a:pt x="62" y="0"/>
                  </a:lnTo>
                  <a:lnTo>
                    <a:pt x="68" y="18"/>
                  </a:lnTo>
                  <a:lnTo>
                    <a:pt x="7"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sp>
          <p:nvSpPr>
            <p:cNvPr id="75" name="Freeform 84"/>
            <p:cNvSpPr>
              <a:spLocks/>
            </p:cNvSpPr>
            <p:nvPr/>
          </p:nvSpPr>
          <p:spPr bwMode="auto">
            <a:xfrm>
              <a:off x="5463199" y="2219132"/>
              <a:ext cx="146050" cy="88900"/>
            </a:xfrm>
            <a:custGeom>
              <a:avLst/>
              <a:gdLst>
                <a:gd name="T0" fmla="*/ 16 w 67"/>
                <a:gd name="T1" fmla="*/ 39 h 41"/>
                <a:gd name="T2" fmla="*/ 2 w 67"/>
                <a:gd name="T3" fmla="*/ 33 h 41"/>
                <a:gd name="T4" fmla="*/ 8 w 67"/>
                <a:gd name="T5" fmla="*/ 19 h 41"/>
                <a:gd name="T6" fmla="*/ 50 w 67"/>
                <a:gd name="T7" fmla="*/ 2 h 41"/>
                <a:gd name="T8" fmla="*/ 64 w 67"/>
                <a:gd name="T9" fmla="*/ 8 h 41"/>
                <a:gd name="T10" fmla="*/ 58 w 67"/>
                <a:gd name="T11" fmla="*/ 22 h 41"/>
                <a:gd name="T12" fmla="*/ 16 w 67"/>
                <a:gd name="T13" fmla="*/ 39 h 41"/>
              </a:gdLst>
              <a:ahLst/>
              <a:cxnLst>
                <a:cxn ang="0">
                  <a:pos x="T0" y="T1"/>
                </a:cxn>
                <a:cxn ang="0">
                  <a:pos x="T2" y="T3"/>
                </a:cxn>
                <a:cxn ang="0">
                  <a:pos x="T4" y="T5"/>
                </a:cxn>
                <a:cxn ang="0">
                  <a:pos x="T6" y="T7"/>
                </a:cxn>
                <a:cxn ang="0">
                  <a:pos x="T8" y="T9"/>
                </a:cxn>
                <a:cxn ang="0">
                  <a:pos x="T10" y="T11"/>
                </a:cxn>
                <a:cxn ang="0">
                  <a:pos x="T12" y="T13"/>
                </a:cxn>
              </a:cxnLst>
              <a:rect l="0" t="0" r="r" b="b"/>
              <a:pathLst>
                <a:path w="67" h="41">
                  <a:moveTo>
                    <a:pt x="16" y="39"/>
                  </a:moveTo>
                  <a:cubicBezTo>
                    <a:pt x="10" y="41"/>
                    <a:pt x="4" y="39"/>
                    <a:pt x="2" y="33"/>
                  </a:cubicBezTo>
                  <a:cubicBezTo>
                    <a:pt x="0" y="28"/>
                    <a:pt x="2" y="21"/>
                    <a:pt x="8" y="19"/>
                  </a:cubicBezTo>
                  <a:cubicBezTo>
                    <a:pt x="50" y="2"/>
                    <a:pt x="50" y="2"/>
                    <a:pt x="50" y="2"/>
                  </a:cubicBezTo>
                  <a:cubicBezTo>
                    <a:pt x="56" y="0"/>
                    <a:pt x="62" y="3"/>
                    <a:pt x="64" y="8"/>
                  </a:cubicBezTo>
                  <a:cubicBezTo>
                    <a:pt x="67" y="14"/>
                    <a:pt x="64" y="20"/>
                    <a:pt x="58" y="22"/>
                  </a:cubicBezTo>
                  <a:lnTo>
                    <a:pt x="16"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sp>
          <p:nvSpPr>
            <p:cNvPr id="76" name="Freeform 85"/>
            <p:cNvSpPr>
              <a:spLocks noEditPoints="1"/>
            </p:cNvSpPr>
            <p:nvPr/>
          </p:nvSpPr>
          <p:spPr bwMode="auto">
            <a:xfrm>
              <a:off x="5379061" y="3378007"/>
              <a:ext cx="446088" cy="158750"/>
            </a:xfrm>
            <a:custGeom>
              <a:avLst/>
              <a:gdLst>
                <a:gd name="T0" fmla="*/ 142 w 205"/>
                <a:gd name="T1" fmla="*/ 5 h 73"/>
                <a:gd name="T2" fmla="*/ 157 w 205"/>
                <a:gd name="T3" fmla="*/ 2 h 73"/>
                <a:gd name="T4" fmla="*/ 164 w 205"/>
                <a:gd name="T5" fmla="*/ 5 h 73"/>
                <a:gd name="T6" fmla="*/ 179 w 205"/>
                <a:gd name="T7" fmla="*/ 2 h 73"/>
                <a:gd name="T8" fmla="*/ 202 w 205"/>
                <a:gd name="T9" fmla="*/ 18 h 73"/>
                <a:gd name="T10" fmla="*/ 187 w 205"/>
                <a:gd name="T11" fmla="*/ 42 h 73"/>
                <a:gd name="T12" fmla="*/ 177 w 205"/>
                <a:gd name="T13" fmla="*/ 43 h 73"/>
                <a:gd name="T14" fmla="*/ 166 w 205"/>
                <a:gd name="T15" fmla="*/ 18 h 73"/>
                <a:gd name="T16" fmla="*/ 172 w 205"/>
                <a:gd name="T17" fmla="*/ 45 h 73"/>
                <a:gd name="T18" fmla="*/ 167 w 205"/>
                <a:gd name="T19" fmla="*/ 50 h 73"/>
                <a:gd name="T20" fmla="*/ 142 w 205"/>
                <a:gd name="T21" fmla="*/ 55 h 73"/>
                <a:gd name="T22" fmla="*/ 142 w 205"/>
                <a:gd name="T23" fmla="*/ 20 h 73"/>
                <a:gd name="T24" fmla="*/ 158 w 205"/>
                <a:gd name="T25" fmla="*/ 17 h 73"/>
                <a:gd name="T26" fmla="*/ 163 w 205"/>
                <a:gd name="T27" fmla="*/ 19 h 73"/>
                <a:gd name="T28" fmla="*/ 161 w 205"/>
                <a:gd name="T29" fmla="*/ 9 h 73"/>
                <a:gd name="T30" fmla="*/ 155 w 205"/>
                <a:gd name="T31" fmla="*/ 5 h 73"/>
                <a:gd name="T32" fmla="*/ 142 w 205"/>
                <a:gd name="T33" fmla="*/ 8 h 73"/>
                <a:gd name="T34" fmla="*/ 142 w 205"/>
                <a:gd name="T35" fmla="*/ 5 h 73"/>
                <a:gd name="T36" fmla="*/ 28 w 205"/>
                <a:gd name="T37" fmla="*/ 30 h 73"/>
                <a:gd name="T38" fmla="*/ 116 w 205"/>
                <a:gd name="T39" fmla="*/ 13 h 73"/>
                <a:gd name="T40" fmla="*/ 121 w 205"/>
                <a:gd name="T41" fmla="*/ 9 h 73"/>
                <a:gd name="T42" fmla="*/ 142 w 205"/>
                <a:gd name="T43" fmla="*/ 5 h 73"/>
                <a:gd name="T44" fmla="*/ 142 w 205"/>
                <a:gd name="T45" fmla="*/ 8 h 73"/>
                <a:gd name="T46" fmla="*/ 124 w 205"/>
                <a:gd name="T47" fmla="*/ 11 h 73"/>
                <a:gd name="T48" fmla="*/ 120 w 205"/>
                <a:gd name="T49" fmla="*/ 17 h 73"/>
                <a:gd name="T50" fmla="*/ 122 w 205"/>
                <a:gd name="T51" fmla="*/ 28 h 73"/>
                <a:gd name="T52" fmla="*/ 122 w 205"/>
                <a:gd name="T53" fmla="*/ 28 h 73"/>
                <a:gd name="T54" fmla="*/ 126 w 205"/>
                <a:gd name="T55" fmla="*/ 24 h 73"/>
                <a:gd name="T56" fmla="*/ 142 w 205"/>
                <a:gd name="T57" fmla="*/ 20 h 73"/>
                <a:gd name="T58" fmla="*/ 142 w 205"/>
                <a:gd name="T59" fmla="*/ 55 h 73"/>
                <a:gd name="T60" fmla="*/ 130 w 205"/>
                <a:gd name="T61" fmla="*/ 57 h 73"/>
                <a:gd name="T62" fmla="*/ 125 w 205"/>
                <a:gd name="T63" fmla="*/ 56 h 73"/>
                <a:gd name="T64" fmla="*/ 35 w 205"/>
                <a:gd name="T65" fmla="*/ 73 h 73"/>
                <a:gd name="T66" fmla="*/ 28 w 205"/>
                <a:gd name="T67" fmla="*/ 70 h 73"/>
                <a:gd name="T68" fmla="*/ 28 w 205"/>
                <a:gd name="T69" fmla="*/ 67 h 73"/>
                <a:gd name="T70" fmla="*/ 35 w 205"/>
                <a:gd name="T71" fmla="*/ 70 h 73"/>
                <a:gd name="T72" fmla="*/ 35 w 205"/>
                <a:gd name="T73" fmla="*/ 70 h 73"/>
                <a:gd name="T74" fmla="*/ 37 w 205"/>
                <a:gd name="T75" fmla="*/ 70 h 73"/>
                <a:gd name="T76" fmla="*/ 42 w 205"/>
                <a:gd name="T77" fmla="*/ 62 h 73"/>
                <a:gd name="T78" fmla="*/ 36 w 205"/>
                <a:gd name="T79" fmla="*/ 57 h 73"/>
                <a:gd name="T80" fmla="*/ 40 w 205"/>
                <a:gd name="T81" fmla="*/ 50 h 73"/>
                <a:gd name="T82" fmla="*/ 34 w 205"/>
                <a:gd name="T83" fmla="*/ 45 h 73"/>
                <a:gd name="T84" fmla="*/ 37 w 205"/>
                <a:gd name="T85" fmla="*/ 38 h 73"/>
                <a:gd name="T86" fmla="*/ 30 w 205"/>
                <a:gd name="T87" fmla="*/ 33 h 73"/>
                <a:gd name="T88" fmla="*/ 28 w 205"/>
                <a:gd name="T89" fmla="*/ 33 h 73"/>
                <a:gd name="T90" fmla="*/ 28 w 205"/>
                <a:gd name="T91" fmla="*/ 34 h 73"/>
                <a:gd name="T92" fmla="*/ 28 w 205"/>
                <a:gd name="T93" fmla="*/ 30 h 73"/>
                <a:gd name="T94" fmla="*/ 26 w 205"/>
                <a:gd name="T95" fmla="*/ 31 h 73"/>
                <a:gd name="T96" fmla="*/ 28 w 205"/>
                <a:gd name="T97" fmla="*/ 30 h 73"/>
                <a:gd name="T98" fmla="*/ 28 w 205"/>
                <a:gd name="T99" fmla="*/ 34 h 73"/>
                <a:gd name="T100" fmla="*/ 13 w 205"/>
                <a:gd name="T101" fmla="*/ 49 h 73"/>
                <a:gd name="T102" fmla="*/ 15 w 205"/>
                <a:gd name="T103" fmla="*/ 62 h 73"/>
                <a:gd name="T104" fmla="*/ 28 w 205"/>
                <a:gd name="T105" fmla="*/ 67 h 73"/>
                <a:gd name="T106" fmla="*/ 28 w 205"/>
                <a:gd name="T107" fmla="*/ 70 h 73"/>
                <a:gd name="T108" fmla="*/ 0 w 205"/>
                <a:gd name="T109" fmla="*/ 58 h 73"/>
                <a:gd name="T110" fmla="*/ 26 w 205"/>
                <a:gd name="T111" fmla="*/ 3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5" h="73">
                  <a:moveTo>
                    <a:pt x="142" y="5"/>
                  </a:moveTo>
                  <a:cubicBezTo>
                    <a:pt x="157" y="2"/>
                    <a:pt x="157" y="2"/>
                    <a:pt x="157" y="2"/>
                  </a:cubicBezTo>
                  <a:cubicBezTo>
                    <a:pt x="160" y="1"/>
                    <a:pt x="163" y="3"/>
                    <a:pt x="164" y="5"/>
                  </a:cubicBezTo>
                  <a:cubicBezTo>
                    <a:pt x="179" y="2"/>
                    <a:pt x="179" y="2"/>
                    <a:pt x="179" y="2"/>
                  </a:cubicBezTo>
                  <a:cubicBezTo>
                    <a:pt x="190" y="0"/>
                    <a:pt x="200" y="7"/>
                    <a:pt x="202" y="18"/>
                  </a:cubicBezTo>
                  <a:cubicBezTo>
                    <a:pt x="205" y="29"/>
                    <a:pt x="197" y="39"/>
                    <a:pt x="187" y="42"/>
                  </a:cubicBezTo>
                  <a:cubicBezTo>
                    <a:pt x="177" y="43"/>
                    <a:pt x="177" y="43"/>
                    <a:pt x="177" y="43"/>
                  </a:cubicBezTo>
                  <a:cubicBezTo>
                    <a:pt x="166" y="18"/>
                    <a:pt x="166" y="18"/>
                    <a:pt x="166" y="18"/>
                  </a:cubicBezTo>
                  <a:cubicBezTo>
                    <a:pt x="172" y="45"/>
                    <a:pt x="172" y="45"/>
                    <a:pt x="172" y="45"/>
                  </a:cubicBezTo>
                  <a:cubicBezTo>
                    <a:pt x="172" y="47"/>
                    <a:pt x="170" y="50"/>
                    <a:pt x="167" y="50"/>
                  </a:cubicBezTo>
                  <a:cubicBezTo>
                    <a:pt x="142" y="55"/>
                    <a:pt x="142" y="55"/>
                    <a:pt x="142" y="55"/>
                  </a:cubicBezTo>
                  <a:cubicBezTo>
                    <a:pt x="142" y="20"/>
                    <a:pt x="142" y="20"/>
                    <a:pt x="142" y="20"/>
                  </a:cubicBezTo>
                  <a:cubicBezTo>
                    <a:pt x="158" y="17"/>
                    <a:pt x="158" y="17"/>
                    <a:pt x="158" y="17"/>
                  </a:cubicBezTo>
                  <a:cubicBezTo>
                    <a:pt x="160" y="17"/>
                    <a:pt x="162" y="18"/>
                    <a:pt x="163" y="19"/>
                  </a:cubicBezTo>
                  <a:cubicBezTo>
                    <a:pt x="161" y="9"/>
                    <a:pt x="161" y="9"/>
                    <a:pt x="161" y="9"/>
                  </a:cubicBezTo>
                  <a:cubicBezTo>
                    <a:pt x="161" y="6"/>
                    <a:pt x="158" y="5"/>
                    <a:pt x="155" y="5"/>
                  </a:cubicBezTo>
                  <a:cubicBezTo>
                    <a:pt x="142" y="8"/>
                    <a:pt x="142" y="8"/>
                    <a:pt x="142" y="8"/>
                  </a:cubicBezTo>
                  <a:lnTo>
                    <a:pt x="142" y="5"/>
                  </a:lnTo>
                  <a:close/>
                  <a:moveTo>
                    <a:pt x="28" y="30"/>
                  </a:moveTo>
                  <a:cubicBezTo>
                    <a:pt x="116" y="13"/>
                    <a:pt x="116" y="13"/>
                    <a:pt x="116" y="13"/>
                  </a:cubicBezTo>
                  <a:cubicBezTo>
                    <a:pt x="117" y="11"/>
                    <a:pt x="119" y="9"/>
                    <a:pt x="121" y="9"/>
                  </a:cubicBezTo>
                  <a:cubicBezTo>
                    <a:pt x="142" y="5"/>
                    <a:pt x="142" y="5"/>
                    <a:pt x="142" y="5"/>
                  </a:cubicBezTo>
                  <a:cubicBezTo>
                    <a:pt x="142" y="8"/>
                    <a:pt x="142" y="8"/>
                    <a:pt x="142" y="8"/>
                  </a:cubicBezTo>
                  <a:cubicBezTo>
                    <a:pt x="124" y="11"/>
                    <a:pt x="124" y="11"/>
                    <a:pt x="124" y="11"/>
                  </a:cubicBezTo>
                  <a:cubicBezTo>
                    <a:pt x="121" y="12"/>
                    <a:pt x="119" y="15"/>
                    <a:pt x="120" y="17"/>
                  </a:cubicBezTo>
                  <a:cubicBezTo>
                    <a:pt x="122" y="28"/>
                    <a:pt x="122" y="28"/>
                    <a:pt x="122" y="28"/>
                  </a:cubicBezTo>
                  <a:cubicBezTo>
                    <a:pt x="122" y="28"/>
                    <a:pt x="122" y="28"/>
                    <a:pt x="122" y="28"/>
                  </a:cubicBezTo>
                  <a:cubicBezTo>
                    <a:pt x="122" y="26"/>
                    <a:pt x="124" y="24"/>
                    <a:pt x="126" y="24"/>
                  </a:cubicBezTo>
                  <a:cubicBezTo>
                    <a:pt x="142" y="20"/>
                    <a:pt x="142" y="20"/>
                    <a:pt x="142" y="20"/>
                  </a:cubicBezTo>
                  <a:cubicBezTo>
                    <a:pt x="142" y="55"/>
                    <a:pt x="142" y="55"/>
                    <a:pt x="142" y="55"/>
                  </a:cubicBezTo>
                  <a:cubicBezTo>
                    <a:pt x="130" y="57"/>
                    <a:pt x="130" y="57"/>
                    <a:pt x="130" y="57"/>
                  </a:cubicBezTo>
                  <a:cubicBezTo>
                    <a:pt x="128" y="58"/>
                    <a:pt x="126" y="57"/>
                    <a:pt x="125" y="56"/>
                  </a:cubicBezTo>
                  <a:cubicBezTo>
                    <a:pt x="35" y="73"/>
                    <a:pt x="35" y="73"/>
                    <a:pt x="35" y="73"/>
                  </a:cubicBezTo>
                  <a:cubicBezTo>
                    <a:pt x="28" y="70"/>
                    <a:pt x="28" y="70"/>
                    <a:pt x="28" y="70"/>
                  </a:cubicBezTo>
                  <a:cubicBezTo>
                    <a:pt x="28" y="67"/>
                    <a:pt x="28" y="67"/>
                    <a:pt x="28" y="67"/>
                  </a:cubicBezTo>
                  <a:cubicBezTo>
                    <a:pt x="35" y="70"/>
                    <a:pt x="35" y="70"/>
                    <a:pt x="35" y="70"/>
                  </a:cubicBezTo>
                  <a:cubicBezTo>
                    <a:pt x="35" y="70"/>
                    <a:pt x="35" y="70"/>
                    <a:pt x="35" y="70"/>
                  </a:cubicBezTo>
                  <a:cubicBezTo>
                    <a:pt x="37" y="70"/>
                    <a:pt x="37" y="70"/>
                    <a:pt x="37" y="70"/>
                  </a:cubicBezTo>
                  <a:cubicBezTo>
                    <a:pt x="41" y="69"/>
                    <a:pt x="43" y="66"/>
                    <a:pt x="42" y="62"/>
                  </a:cubicBezTo>
                  <a:cubicBezTo>
                    <a:pt x="42" y="59"/>
                    <a:pt x="39" y="57"/>
                    <a:pt x="36" y="57"/>
                  </a:cubicBezTo>
                  <a:cubicBezTo>
                    <a:pt x="39" y="56"/>
                    <a:pt x="40" y="53"/>
                    <a:pt x="40" y="50"/>
                  </a:cubicBezTo>
                  <a:cubicBezTo>
                    <a:pt x="39" y="47"/>
                    <a:pt x="37" y="45"/>
                    <a:pt x="34" y="45"/>
                  </a:cubicBezTo>
                  <a:cubicBezTo>
                    <a:pt x="36" y="44"/>
                    <a:pt x="38" y="41"/>
                    <a:pt x="37" y="38"/>
                  </a:cubicBezTo>
                  <a:cubicBezTo>
                    <a:pt x="37" y="34"/>
                    <a:pt x="33" y="32"/>
                    <a:pt x="30" y="33"/>
                  </a:cubicBezTo>
                  <a:cubicBezTo>
                    <a:pt x="28" y="33"/>
                    <a:pt x="28" y="33"/>
                    <a:pt x="28" y="33"/>
                  </a:cubicBezTo>
                  <a:cubicBezTo>
                    <a:pt x="28" y="34"/>
                    <a:pt x="28" y="34"/>
                    <a:pt x="28" y="34"/>
                  </a:cubicBezTo>
                  <a:lnTo>
                    <a:pt x="28" y="30"/>
                  </a:lnTo>
                  <a:close/>
                  <a:moveTo>
                    <a:pt x="26" y="31"/>
                  </a:moveTo>
                  <a:cubicBezTo>
                    <a:pt x="28" y="30"/>
                    <a:pt x="28" y="30"/>
                    <a:pt x="28" y="30"/>
                  </a:cubicBezTo>
                  <a:cubicBezTo>
                    <a:pt x="28" y="34"/>
                    <a:pt x="28" y="34"/>
                    <a:pt x="28" y="34"/>
                  </a:cubicBezTo>
                  <a:cubicBezTo>
                    <a:pt x="13" y="49"/>
                    <a:pt x="13" y="49"/>
                    <a:pt x="13" y="49"/>
                  </a:cubicBezTo>
                  <a:cubicBezTo>
                    <a:pt x="15" y="62"/>
                    <a:pt x="15" y="62"/>
                    <a:pt x="15" y="62"/>
                  </a:cubicBezTo>
                  <a:cubicBezTo>
                    <a:pt x="28" y="67"/>
                    <a:pt x="28" y="67"/>
                    <a:pt x="28" y="67"/>
                  </a:cubicBezTo>
                  <a:cubicBezTo>
                    <a:pt x="28" y="70"/>
                    <a:pt x="28" y="70"/>
                    <a:pt x="28" y="70"/>
                  </a:cubicBezTo>
                  <a:cubicBezTo>
                    <a:pt x="0" y="58"/>
                    <a:pt x="0" y="58"/>
                    <a:pt x="0" y="58"/>
                  </a:cubicBezTo>
                  <a:lnTo>
                    <a:pt x="26"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sp>
          <p:nvSpPr>
            <p:cNvPr id="77" name="Freeform 86"/>
            <p:cNvSpPr>
              <a:spLocks/>
            </p:cNvSpPr>
            <p:nvPr/>
          </p:nvSpPr>
          <p:spPr bwMode="auto">
            <a:xfrm>
              <a:off x="7226911" y="3787582"/>
              <a:ext cx="246063" cy="315913"/>
            </a:xfrm>
            <a:custGeom>
              <a:avLst/>
              <a:gdLst>
                <a:gd name="T0" fmla="*/ 113 w 113"/>
                <a:gd name="T1" fmla="*/ 25 h 145"/>
                <a:gd name="T2" fmla="*/ 108 w 113"/>
                <a:gd name="T3" fmla="*/ 22 h 145"/>
                <a:gd name="T4" fmla="*/ 42 w 113"/>
                <a:gd name="T5" fmla="*/ 128 h 145"/>
                <a:gd name="T6" fmla="*/ 19 w 113"/>
                <a:gd name="T7" fmla="*/ 132 h 145"/>
                <a:gd name="T8" fmla="*/ 12 w 113"/>
                <a:gd name="T9" fmla="*/ 109 h 145"/>
                <a:gd name="T10" fmla="*/ 78 w 113"/>
                <a:gd name="T11" fmla="*/ 3 h 145"/>
                <a:gd name="T12" fmla="*/ 73 w 113"/>
                <a:gd name="T13" fmla="*/ 0 h 145"/>
                <a:gd name="T14" fmla="*/ 6 w 113"/>
                <a:gd name="T15" fmla="*/ 107 h 145"/>
                <a:gd name="T16" fmla="*/ 15 w 113"/>
                <a:gd name="T17" fmla="*/ 138 h 145"/>
                <a:gd name="T18" fmla="*/ 47 w 113"/>
                <a:gd name="T19" fmla="*/ 132 h 145"/>
                <a:gd name="T20" fmla="*/ 113 w 113"/>
                <a:gd name="T21" fmla="*/ 2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 h="145">
                  <a:moveTo>
                    <a:pt x="113" y="25"/>
                  </a:moveTo>
                  <a:cubicBezTo>
                    <a:pt x="108" y="22"/>
                    <a:pt x="108" y="22"/>
                    <a:pt x="108" y="22"/>
                  </a:cubicBezTo>
                  <a:cubicBezTo>
                    <a:pt x="42" y="128"/>
                    <a:pt x="42" y="128"/>
                    <a:pt x="42" y="128"/>
                  </a:cubicBezTo>
                  <a:cubicBezTo>
                    <a:pt x="38" y="135"/>
                    <a:pt x="27" y="137"/>
                    <a:pt x="19" y="132"/>
                  </a:cubicBezTo>
                  <a:cubicBezTo>
                    <a:pt x="11" y="127"/>
                    <a:pt x="8" y="117"/>
                    <a:pt x="12" y="109"/>
                  </a:cubicBezTo>
                  <a:cubicBezTo>
                    <a:pt x="78" y="3"/>
                    <a:pt x="78" y="3"/>
                    <a:pt x="78" y="3"/>
                  </a:cubicBezTo>
                  <a:cubicBezTo>
                    <a:pt x="73" y="0"/>
                    <a:pt x="73" y="0"/>
                    <a:pt x="73" y="0"/>
                  </a:cubicBezTo>
                  <a:cubicBezTo>
                    <a:pt x="6" y="107"/>
                    <a:pt x="6" y="107"/>
                    <a:pt x="6" y="107"/>
                  </a:cubicBezTo>
                  <a:cubicBezTo>
                    <a:pt x="0" y="117"/>
                    <a:pt x="4" y="131"/>
                    <a:pt x="15" y="138"/>
                  </a:cubicBezTo>
                  <a:cubicBezTo>
                    <a:pt x="26" y="145"/>
                    <a:pt x="40" y="142"/>
                    <a:pt x="47" y="132"/>
                  </a:cubicBezTo>
                  <a:lnTo>
                    <a:pt x="113"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sp>
          <p:nvSpPr>
            <p:cNvPr id="78" name="Freeform 87"/>
            <p:cNvSpPr>
              <a:spLocks/>
            </p:cNvSpPr>
            <p:nvPr/>
          </p:nvSpPr>
          <p:spPr bwMode="auto">
            <a:xfrm>
              <a:off x="7366611" y="3776469"/>
              <a:ext cx="119063" cy="82550"/>
            </a:xfrm>
            <a:custGeom>
              <a:avLst/>
              <a:gdLst>
                <a:gd name="T0" fmla="*/ 54 w 55"/>
                <a:gd name="T1" fmla="*/ 35 h 38"/>
                <a:gd name="T2" fmla="*/ 48 w 55"/>
                <a:gd name="T3" fmla="*/ 37 h 38"/>
                <a:gd name="T4" fmla="*/ 3 w 55"/>
                <a:gd name="T5" fmla="*/ 9 h 38"/>
                <a:gd name="T6" fmla="*/ 2 w 55"/>
                <a:gd name="T7" fmla="*/ 3 h 38"/>
                <a:gd name="T8" fmla="*/ 8 w 55"/>
                <a:gd name="T9" fmla="*/ 1 h 38"/>
                <a:gd name="T10" fmla="*/ 53 w 55"/>
                <a:gd name="T11" fmla="*/ 29 h 38"/>
                <a:gd name="T12" fmla="*/ 54 w 55"/>
                <a:gd name="T13" fmla="*/ 35 h 38"/>
              </a:gdLst>
              <a:ahLst/>
              <a:cxnLst>
                <a:cxn ang="0">
                  <a:pos x="T0" y="T1"/>
                </a:cxn>
                <a:cxn ang="0">
                  <a:pos x="T2" y="T3"/>
                </a:cxn>
                <a:cxn ang="0">
                  <a:pos x="T4" y="T5"/>
                </a:cxn>
                <a:cxn ang="0">
                  <a:pos x="T6" y="T7"/>
                </a:cxn>
                <a:cxn ang="0">
                  <a:pos x="T8" y="T9"/>
                </a:cxn>
                <a:cxn ang="0">
                  <a:pos x="T10" y="T11"/>
                </a:cxn>
                <a:cxn ang="0">
                  <a:pos x="T12" y="T13"/>
                </a:cxn>
              </a:cxnLst>
              <a:rect l="0" t="0" r="r" b="b"/>
              <a:pathLst>
                <a:path w="55" h="38">
                  <a:moveTo>
                    <a:pt x="54" y="35"/>
                  </a:moveTo>
                  <a:cubicBezTo>
                    <a:pt x="53" y="37"/>
                    <a:pt x="50" y="38"/>
                    <a:pt x="48" y="37"/>
                  </a:cubicBezTo>
                  <a:cubicBezTo>
                    <a:pt x="3" y="9"/>
                    <a:pt x="3" y="9"/>
                    <a:pt x="3" y="9"/>
                  </a:cubicBezTo>
                  <a:cubicBezTo>
                    <a:pt x="1" y="7"/>
                    <a:pt x="0" y="5"/>
                    <a:pt x="2" y="3"/>
                  </a:cubicBezTo>
                  <a:cubicBezTo>
                    <a:pt x="3" y="1"/>
                    <a:pt x="6" y="0"/>
                    <a:pt x="8" y="1"/>
                  </a:cubicBezTo>
                  <a:cubicBezTo>
                    <a:pt x="53" y="29"/>
                    <a:pt x="53" y="29"/>
                    <a:pt x="53" y="29"/>
                  </a:cubicBezTo>
                  <a:cubicBezTo>
                    <a:pt x="55" y="31"/>
                    <a:pt x="55" y="33"/>
                    <a:pt x="54"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sp>
          <p:nvSpPr>
            <p:cNvPr id="79" name="Freeform 88"/>
            <p:cNvSpPr>
              <a:spLocks/>
            </p:cNvSpPr>
            <p:nvPr/>
          </p:nvSpPr>
          <p:spPr bwMode="auto">
            <a:xfrm>
              <a:off x="7274536" y="3841557"/>
              <a:ext cx="163513" cy="227013"/>
            </a:xfrm>
            <a:custGeom>
              <a:avLst/>
              <a:gdLst>
                <a:gd name="T0" fmla="*/ 75 w 75"/>
                <a:gd name="T1" fmla="*/ 4 h 104"/>
                <a:gd name="T2" fmla="*/ 69 w 75"/>
                <a:gd name="T3" fmla="*/ 0 h 104"/>
                <a:gd name="T4" fmla="*/ 10 w 75"/>
                <a:gd name="T5" fmla="*/ 95 h 104"/>
                <a:gd name="T6" fmla="*/ 0 w 75"/>
                <a:gd name="T7" fmla="*/ 100 h 104"/>
                <a:gd name="T8" fmla="*/ 1 w 75"/>
                <a:gd name="T9" fmla="*/ 101 h 104"/>
                <a:gd name="T10" fmla="*/ 17 w 75"/>
                <a:gd name="T11" fmla="*/ 98 h 104"/>
                <a:gd name="T12" fmla="*/ 75 w 75"/>
                <a:gd name="T13" fmla="*/ 4 h 104"/>
              </a:gdLst>
              <a:ahLst/>
              <a:cxnLst>
                <a:cxn ang="0">
                  <a:pos x="T0" y="T1"/>
                </a:cxn>
                <a:cxn ang="0">
                  <a:pos x="T2" y="T3"/>
                </a:cxn>
                <a:cxn ang="0">
                  <a:pos x="T4" y="T5"/>
                </a:cxn>
                <a:cxn ang="0">
                  <a:pos x="T6" y="T7"/>
                </a:cxn>
                <a:cxn ang="0">
                  <a:pos x="T8" y="T9"/>
                </a:cxn>
                <a:cxn ang="0">
                  <a:pos x="T10" y="T11"/>
                </a:cxn>
                <a:cxn ang="0">
                  <a:pos x="T12" y="T13"/>
                </a:cxn>
              </a:cxnLst>
              <a:rect l="0" t="0" r="r" b="b"/>
              <a:pathLst>
                <a:path w="75" h="104">
                  <a:moveTo>
                    <a:pt x="75" y="4"/>
                  </a:moveTo>
                  <a:cubicBezTo>
                    <a:pt x="69" y="0"/>
                    <a:pt x="69" y="0"/>
                    <a:pt x="69" y="0"/>
                  </a:cubicBezTo>
                  <a:cubicBezTo>
                    <a:pt x="10" y="95"/>
                    <a:pt x="10" y="95"/>
                    <a:pt x="10" y="95"/>
                  </a:cubicBezTo>
                  <a:cubicBezTo>
                    <a:pt x="8" y="98"/>
                    <a:pt x="4" y="100"/>
                    <a:pt x="0" y="100"/>
                  </a:cubicBezTo>
                  <a:cubicBezTo>
                    <a:pt x="0" y="100"/>
                    <a:pt x="1" y="100"/>
                    <a:pt x="1" y="101"/>
                  </a:cubicBezTo>
                  <a:cubicBezTo>
                    <a:pt x="7" y="104"/>
                    <a:pt x="14" y="103"/>
                    <a:pt x="17" y="98"/>
                  </a:cubicBezTo>
                  <a:lnTo>
                    <a:pt x="75"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sp>
          <p:nvSpPr>
            <p:cNvPr id="80" name="Freeform 89"/>
            <p:cNvSpPr>
              <a:spLocks noEditPoints="1"/>
            </p:cNvSpPr>
            <p:nvPr/>
          </p:nvSpPr>
          <p:spPr bwMode="auto">
            <a:xfrm>
              <a:off x="6893536" y="2549332"/>
              <a:ext cx="222250" cy="161925"/>
            </a:xfrm>
            <a:custGeom>
              <a:avLst/>
              <a:gdLst>
                <a:gd name="T0" fmla="*/ 84 w 102"/>
                <a:gd name="T1" fmla="*/ 71 h 74"/>
                <a:gd name="T2" fmla="*/ 79 w 102"/>
                <a:gd name="T3" fmla="*/ 69 h 74"/>
                <a:gd name="T4" fmla="*/ 79 w 102"/>
                <a:gd name="T5" fmla="*/ 69 h 74"/>
                <a:gd name="T6" fmla="*/ 79 w 102"/>
                <a:gd name="T7" fmla="*/ 52 h 74"/>
                <a:gd name="T8" fmla="*/ 86 w 102"/>
                <a:gd name="T9" fmla="*/ 49 h 74"/>
                <a:gd name="T10" fmla="*/ 90 w 102"/>
                <a:gd name="T11" fmla="*/ 38 h 74"/>
                <a:gd name="T12" fmla="*/ 79 w 102"/>
                <a:gd name="T13" fmla="*/ 31 h 74"/>
                <a:gd name="T14" fmla="*/ 85 w 102"/>
                <a:gd name="T15" fmla="*/ 20 h 74"/>
                <a:gd name="T16" fmla="*/ 79 w 102"/>
                <a:gd name="T17" fmla="*/ 16 h 74"/>
                <a:gd name="T18" fmla="*/ 72 w 102"/>
                <a:gd name="T19" fmla="*/ 3 h 74"/>
                <a:gd name="T20" fmla="*/ 79 w 102"/>
                <a:gd name="T21" fmla="*/ 16 h 74"/>
                <a:gd name="T22" fmla="*/ 72 w 102"/>
                <a:gd name="T23" fmla="*/ 21 h 74"/>
                <a:gd name="T24" fmla="*/ 72 w 102"/>
                <a:gd name="T25" fmla="*/ 9 h 74"/>
                <a:gd name="T26" fmla="*/ 79 w 102"/>
                <a:gd name="T27" fmla="*/ 73 h 74"/>
                <a:gd name="T28" fmla="*/ 72 w 102"/>
                <a:gd name="T29" fmla="*/ 69 h 74"/>
                <a:gd name="T30" fmla="*/ 79 w 102"/>
                <a:gd name="T31" fmla="*/ 73 h 74"/>
                <a:gd name="T32" fmla="*/ 79 w 102"/>
                <a:gd name="T33" fmla="*/ 34 h 74"/>
                <a:gd name="T34" fmla="*/ 75 w 102"/>
                <a:gd name="T35" fmla="*/ 45 h 74"/>
                <a:gd name="T36" fmla="*/ 79 w 102"/>
                <a:gd name="T37" fmla="*/ 52 h 74"/>
                <a:gd name="T38" fmla="*/ 72 w 102"/>
                <a:gd name="T39" fmla="*/ 25 h 74"/>
                <a:gd name="T40" fmla="*/ 79 w 102"/>
                <a:gd name="T41" fmla="*/ 31 h 74"/>
                <a:gd name="T42" fmla="*/ 72 w 102"/>
                <a:gd name="T43" fmla="*/ 3 h 74"/>
                <a:gd name="T44" fmla="*/ 71 w 102"/>
                <a:gd name="T45" fmla="*/ 8 h 74"/>
                <a:gd name="T46" fmla="*/ 66 w 102"/>
                <a:gd name="T47" fmla="*/ 2 h 74"/>
                <a:gd name="T48" fmla="*/ 66 w 102"/>
                <a:gd name="T49" fmla="*/ 73 h 74"/>
                <a:gd name="T50" fmla="*/ 67 w 102"/>
                <a:gd name="T51" fmla="*/ 65 h 74"/>
                <a:gd name="T52" fmla="*/ 72 w 102"/>
                <a:gd name="T53" fmla="*/ 74 h 74"/>
                <a:gd name="T54" fmla="*/ 72 w 102"/>
                <a:gd name="T55" fmla="*/ 21 h 74"/>
                <a:gd name="T56" fmla="*/ 72 w 102"/>
                <a:gd name="T57" fmla="*/ 52 h 74"/>
                <a:gd name="T58" fmla="*/ 66 w 102"/>
                <a:gd name="T59" fmla="*/ 57 h 74"/>
                <a:gd name="T60" fmla="*/ 69 w 102"/>
                <a:gd name="T61" fmla="*/ 16 h 74"/>
                <a:gd name="T62" fmla="*/ 22 w 102"/>
                <a:gd name="T63" fmla="*/ 10 h 74"/>
                <a:gd name="T64" fmla="*/ 66 w 102"/>
                <a:gd name="T65" fmla="*/ 5 h 74"/>
                <a:gd name="T66" fmla="*/ 64 w 102"/>
                <a:gd name="T67" fmla="*/ 6 h 74"/>
                <a:gd name="T68" fmla="*/ 66 w 102"/>
                <a:gd name="T69" fmla="*/ 16 h 74"/>
                <a:gd name="T70" fmla="*/ 66 w 102"/>
                <a:gd name="T71" fmla="*/ 64 h 74"/>
                <a:gd name="T72" fmla="*/ 37 w 102"/>
                <a:gd name="T73" fmla="*/ 57 h 74"/>
                <a:gd name="T74" fmla="*/ 22 w 102"/>
                <a:gd name="T75" fmla="*/ 49 h 74"/>
                <a:gd name="T76" fmla="*/ 27 w 102"/>
                <a:gd name="T77" fmla="*/ 48 h 74"/>
                <a:gd name="T78" fmla="*/ 22 w 102"/>
                <a:gd name="T79" fmla="*/ 27 h 74"/>
                <a:gd name="T80" fmla="*/ 2 w 102"/>
                <a:gd name="T81" fmla="*/ 41 h 74"/>
                <a:gd name="T82" fmla="*/ 22 w 102"/>
                <a:gd name="T83" fmla="*/ 10 h 74"/>
                <a:gd name="T84" fmla="*/ 17 w 102"/>
                <a:gd name="T85" fmla="*/ 28 h 74"/>
                <a:gd name="T86" fmla="*/ 22 w 102"/>
                <a:gd name="T87" fmla="*/ 49 h 74"/>
                <a:gd name="T88" fmla="*/ 2 w 102"/>
                <a:gd name="T89" fmla="*/ 4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2" h="74">
                  <a:moveTo>
                    <a:pt x="79" y="7"/>
                  </a:moveTo>
                  <a:cubicBezTo>
                    <a:pt x="102" y="22"/>
                    <a:pt x="98" y="62"/>
                    <a:pt x="84" y="71"/>
                  </a:cubicBezTo>
                  <a:cubicBezTo>
                    <a:pt x="82" y="72"/>
                    <a:pt x="80" y="73"/>
                    <a:pt x="79" y="73"/>
                  </a:cubicBezTo>
                  <a:cubicBezTo>
                    <a:pt x="79" y="69"/>
                    <a:pt x="79" y="69"/>
                    <a:pt x="79" y="69"/>
                  </a:cubicBezTo>
                  <a:cubicBezTo>
                    <a:pt x="79" y="69"/>
                    <a:pt x="79" y="69"/>
                    <a:pt x="79" y="69"/>
                  </a:cubicBezTo>
                  <a:cubicBezTo>
                    <a:pt x="79" y="69"/>
                    <a:pt x="79" y="69"/>
                    <a:pt x="79" y="69"/>
                  </a:cubicBezTo>
                  <a:cubicBezTo>
                    <a:pt x="83" y="67"/>
                    <a:pt x="85" y="61"/>
                    <a:pt x="83" y="57"/>
                  </a:cubicBezTo>
                  <a:cubicBezTo>
                    <a:pt x="82" y="55"/>
                    <a:pt x="80" y="53"/>
                    <a:pt x="79" y="52"/>
                  </a:cubicBezTo>
                  <a:cubicBezTo>
                    <a:pt x="79" y="49"/>
                    <a:pt x="79" y="49"/>
                    <a:pt x="79" y="49"/>
                  </a:cubicBezTo>
                  <a:cubicBezTo>
                    <a:pt x="81" y="50"/>
                    <a:pt x="84" y="50"/>
                    <a:pt x="86" y="49"/>
                  </a:cubicBezTo>
                  <a:cubicBezTo>
                    <a:pt x="86" y="49"/>
                    <a:pt x="86" y="49"/>
                    <a:pt x="86" y="49"/>
                  </a:cubicBezTo>
                  <a:cubicBezTo>
                    <a:pt x="90" y="47"/>
                    <a:pt x="92" y="42"/>
                    <a:pt x="90" y="38"/>
                  </a:cubicBezTo>
                  <a:cubicBezTo>
                    <a:pt x="88" y="34"/>
                    <a:pt x="83" y="32"/>
                    <a:pt x="79" y="34"/>
                  </a:cubicBezTo>
                  <a:cubicBezTo>
                    <a:pt x="79" y="31"/>
                    <a:pt x="79" y="31"/>
                    <a:pt x="79" y="31"/>
                  </a:cubicBezTo>
                  <a:cubicBezTo>
                    <a:pt x="80" y="31"/>
                    <a:pt x="81" y="30"/>
                    <a:pt x="82" y="30"/>
                  </a:cubicBezTo>
                  <a:cubicBezTo>
                    <a:pt x="86" y="28"/>
                    <a:pt x="87" y="24"/>
                    <a:pt x="85" y="20"/>
                  </a:cubicBezTo>
                  <a:cubicBezTo>
                    <a:pt x="85" y="20"/>
                    <a:pt x="85" y="20"/>
                    <a:pt x="85" y="20"/>
                  </a:cubicBezTo>
                  <a:cubicBezTo>
                    <a:pt x="84" y="17"/>
                    <a:pt x="81" y="16"/>
                    <a:pt x="79" y="16"/>
                  </a:cubicBezTo>
                  <a:lnTo>
                    <a:pt x="79" y="7"/>
                  </a:lnTo>
                  <a:close/>
                  <a:moveTo>
                    <a:pt x="72" y="3"/>
                  </a:moveTo>
                  <a:cubicBezTo>
                    <a:pt x="74" y="4"/>
                    <a:pt x="76" y="5"/>
                    <a:pt x="79" y="7"/>
                  </a:cubicBezTo>
                  <a:cubicBezTo>
                    <a:pt x="79" y="16"/>
                    <a:pt x="79" y="16"/>
                    <a:pt x="79" y="16"/>
                  </a:cubicBezTo>
                  <a:cubicBezTo>
                    <a:pt x="77" y="16"/>
                    <a:pt x="76" y="16"/>
                    <a:pt x="75" y="17"/>
                  </a:cubicBezTo>
                  <a:cubicBezTo>
                    <a:pt x="73" y="17"/>
                    <a:pt x="72" y="19"/>
                    <a:pt x="72" y="21"/>
                  </a:cubicBezTo>
                  <a:cubicBezTo>
                    <a:pt x="72" y="13"/>
                    <a:pt x="72" y="13"/>
                    <a:pt x="72" y="13"/>
                  </a:cubicBezTo>
                  <a:cubicBezTo>
                    <a:pt x="72" y="12"/>
                    <a:pt x="72" y="10"/>
                    <a:pt x="72" y="9"/>
                  </a:cubicBezTo>
                  <a:cubicBezTo>
                    <a:pt x="72" y="3"/>
                    <a:pt x="72" y="3"/>
                    <a:pt x="72" y="3"/>
                  </a:cubicBezTo>
                  <a:close/>
                  <a:moveTo>
                    <a:pt x="79" y="73"/>
                  </a:moveTo>
                  <a:cubicBezTo>
                    <a:pt x="76" y="74"/>
                    <a:pt x="74" y="74"/>
                    <a:pt x="72" y="74"/>
                  </a:cubicBezTo>
                  <a:cubicBezTo>
                    <a:pt x="72" y="69"/>
                    <a:pt x="72" y="69"/>
                    <a:pt x="72" y="69"/>
                  </a:cubicBezTo>
                  <a:cubicBezTo>
                    <a:pt x="74" y="70"/>
                    <a:pt x="76" y="70"/>
                    <a:pt x="79" y="69"/>
                  </a:cubicBezTo>
                  <a:cubicBezTo>
                    <a:pt x="79" y="73"/>
                    <a:pt x="79" y="73"/>
                    <a:pt x="79" y="73"/>
                  </a:cubicBezTo>
                  <a:close/>
                  <a:moveTo>
                    <a:pt x="79" y="31"/>
                  </a:moveTo>
                  <a:cubicBezTo>
                    <a:pt x="79" y="34"/>
                    <a:pt x="79" y="34"/>
                    <a:pt x="79" y="34"/>
                  </a:cubicBezTo>
                  <a:cubicBezTo>
                    <a:pt x="78" y="34"/>
                    <a:pt x="78" y="34"/>
                    <a:pt x="78" y="34"/>
                  </a:cubicBezTo>
                  <a:cubicBezTo>
                    <a:pt x="74" y="36"/>
                    <a:pt x="73" y="41"/>
                    <a:pt x="75" y="45"/>
                  </a:cubicBezTo>
                  <a:cubicBezTo>
                    <a:pt x="76" y="47"/>
                    <a:pt x="77" y="48"/>
                    <a:pt x="79" y="49"/>
                  </a:cubicBezTo>
                  <a:cubicBezTo>
                    <a:pt x="79" y="52"/>
                    <a:pt x="79" y="52"/>
                    <a:pt x="79" y="52"/>
                  </a:cubicBezTo>
                  <a:cubicBezTo>
                    <a:pt x="76" y="51"/>
                    <a:pt x="74" y="51"/>
                    <a:pt x="72" y="52"/>
                  </a:cubicBezTo>
                  <a:cubicBezTo>
                    <a:pt x="72" y="25"/>
                    <a:pt x="72" y="25"/>
                    <a:pt x="72" y="25"/>
                  </a:cubicBezTo>
                  <a:cubicBezTo>
                    <a:pt x="72" y="26"/>
                    <a:pt x="72" y="26"/>
                    <a:pt x="72" y="26"/>
                  </a:cubicBezTo>
                  <a:cubicBezTo>
                    <a:pt x="73" y="29"/>
                    <a:pt x="76" y="31"/>
                    <a:pt x="79" y="31"/>
                  </a:cubicBezTo>
                  <a:close/>
                  <a:moveTo>
                    <a:pt x="66" y="2"/>
                  </a:moveTo>
                  <a:cubicBezTo>
                    <a:pt x="68" y="2"/>
                    <a:pt x="70" y="3"/>
                    <a:pt x="72" y="3"/>
                  </a:cubicBezTo>
                  <a:cubicBezTo>
                    <a:pt x="72" y="9"/>
                    <a:pt x="72" y="9"/>
                    <a:pt x="72" y="9"/>
                  </a:cubicBezTo>
                  <a:cubicBezTo>
                    <a:pt x="71" y="9"/>
                    <a:pt x="71" y="9"/>
                    <a:pt x="71" y="8"/>
                  </a:cubicBezTo>
                  <a:cubicBezTo>
                    <a:pt x="70" y="7"/>
                    <a:pt x="68" y="5"/>
                    <a:pt x="66" y="5"/>
                  </a:cubicBezTo>
                  <a:cubicBezTo>
                    <a:pt x="66" y="2"/>
                    <a:pt x="66" y="2"/>
                    <a:pt x="66" y="2"/>
                  </a:cubicBezTo>
                  <a:close/>
                  <a:moveTo>
                    <a:pt x="72" y="74"/>
                  </a:moveTo>
                  <a:cubicBezTo>
                    <a:pt x="70" y="74"/>
                    <a:pt x="68" y="73"/>
                    <a:pt x="66" y="73"/>
                  </a:cubicBezTo>
                  <a:cubicBezTo>
                    <a:pt x="66" y="64"/>
                    <a:pt x="66" y="64"/>
                    <a:pt x="66" y="64"/>
                  </a:cubicBezTo>
                  <a:cubicBezTo>
                    <a:pt x="66" y="64"/>
                    <a:pt x="67" y="64"/>
                    <a:pt x="67" y="65"/>
                  </a:cubicBezTo>
                  <a:cubicBezTo>
                    <a:pt x="68" y="67"/>
                    <a:pt x="70" y="68"/>
                    <a:pt x="72" y="69"/>
                  </a:cubicBezTo>
                  <a:cubicBezTo>
                    <a:pt x="72" y="74"/>
                    <a:pt x="72" y="74"/>
                    <a:pt x="72" y="74"/>
                  </a:cubicBezTo>
                  <a:close/>
                  <a:moveTo>
                    <a:pt x="72" y="13"/>
                  </a:moveTo>
                  <a:cubicBezTo>
                    <a:pt x="72" y="21"/>
                    <a:pt x="72" y="21"/>
                    <a:pt x="72" y="21"/>
                  </a:cubicBezTo>
                  <a:cubicBezTo>
                    <a:pt x="71" y="22"/>
                    <a:pt x="71" y="24"/>
                    <a:pt x="72" y="25"/>
                  </a:cubicBezTo>
                  <a:cubicBezTo>
                    <a:pt x="72" y="52"/>
                    <a:pt x="72" y="52"/>
                    <a:pt x="72" y="52"/>
                  </a:cubicBezTo>
                  <a:cubicBezTo>
                    <a:pt x="71" y="52"/>
                    <a:pt x="71" y="52"/>
                    <a:pt x="71" y="52"/>
                  </a:cubicBezTo>
                  <a:cubicBezTo>
                    <a:pt x="69" y="54"/>
                    <a:pt x="67" y="55"/>
                    <a:pt x="66" y="57"/>
                  </a:cubicBezTo>
                  <a:cubicBezTo>
                    <a:pt x="66" y="16"/>
                    <a:pt x="66" y="16"/>
                    <a:pt x="66" y="16"/>
                  </a:cubicBezTo>
                  <a:cubicBezTo>
                    <a:pt x="67" y="16"/>
                    <a:pt x="68" y="16"/>
                    <a:pt x="69" y="16"/>
                  </a:cubicBezTo>
                  <a:cubicBezTo>
                    <a:pt x="70" y="15"/>
                    <a:pt x="71" y="14"/>
                    <a:pt x="72" y="13"/>
                  </a:cubicBezTo>
                  <a:close/>
                  <a:moveTo>
                    <a:pt x="22" y="10"/>
                  </a:moveTo>
                  <a:cubicBezTo>
                    <a:pt x="41" y="2"/>
                    <a:pt x="55" y="0"/>
                    <a:pt x="66" y="2"/>
                  </a:cubicBezTo>
                  <a:cubicBezTo>
                    <a:pt x="66" y="5"/>
                    <a:pt x="66" y="5"/>
                    <a:pt x="66" y="5"/>
                  </a:cubicBezTo>
                  <a:cubicBezTo>
                    <a:pt x="65" y="5"/>
                    <a:pt x="65" y="6"/>
                    <a:pt x="64" y="6"/>
                  </a:cubicBezTo>
                  <a:cubicBezTo>
                    <a:pt x="64" y="6"/>
                    <a:pt x="64" y="6"/>
                    <a:pt x="64" y="6"/>
                  </a:cubicBezTo>
                  <a:cubicBezTo>
                    <a:pt x="61" y="7"/>
                    <a:pt x="60" y="11"/>
                    <a:pt x="61" y="13"/>
                  </a:cubicBezTo>
                  <a:cubicBezTo>
                    <a:pt x="62" y="15"/>
                    <a:pt x="64" y="16"/>
                    <a:pt x="66" y="16"/>
                  </a:cubicBezTo>
                  <a:cubicBezTo>
                    <a:pt x="66" y="57"/>
                    <a:pt x="66" y="57"/>
                    <a:pt x="66" y="57"/>
                  </a:cubicBezTo>
                  <a:cubicBezTo>
                    <a:pt x="66" y="59"/>
                    <a:pt x="66" y="62"/>
                    <a:pt x="66" y="64"/>
                  </a:cubicBezTo>
                  <a:cubicBezTo>
                    <a:pt x="66" y="73"/>
                    <a:pt x="66" y="73"/>
                    <a:pt x="66" y="73"/>
                  </a:cubicBezTo>
                  <a:cubicBezTo>
                    <a:pt x="56" y="68"/>
                    <a:pt x="48" y="56"/>
                    <a:pt x="37" y="57"/>
                  </a:cubicBezTo>
                  <a:cubicBezTo>
                    <a:pt x="32" y="57"/>
                    <a:pt x="27" y="58"/>
                    <a:pt x="22" y="57"/>
                  </a:cubicBezTo>
                  <a:cubicBezTo>
                    <a:pt x="22" y="49"/>
                    <a:pt x="22" y="49"/>
                    <a:pt x="22" y="49"/>
                  </a:cubicBezTo>
                  <a:cubicBezTo>
                    <a:pt x="24" y="49"/>
                    <a:pt x="25" y="48"/>
                    <a:pt x="27" y="48"/>
                  </a:cubicBezTo>
                  <a:cubicBezTo>
                    <a:pt x="27" y="48"/>
                    <a:pt x="27" y="48"/>
                    <a:pt x="27" y="48"/>
                  </a:cubicBezTo>
                  <a:cubicBezTo>
                    <a:pt x="32" y="45"/>
                    <a:pt x="34" y="38"/>
                    <a:pt x="32" y="33"/>
                  </a:cubicBezTo>
                  <a:cubicBezTo>
                    <a:pt x="30" y="29"/>
                    <a:pt x="26" y="27"/>
                    <a:pt x="22" y="27"/>
                  </a:cubicBezTo>
                  <a:lnTo>
                    <a:pt x="22" y="10"/>
                  </a:lnTo>
                  <a:close/>
                  <a:moveTo>
                    <a:pt x="2" y="41"/>
                  </a:moveTo>
                  <a:cubicBezTo>
                    <a:pt x="0" y="23"/>
                    <a:pt x="18" y="12"/>
                    <a:pt x="18" y="12"/>
                  </a:cubicBezTo>
                  <a:cubicBezTo>
                    <a:pt x="20" y="12"/>
                    <a:pt x="21" y="11"/>
                    <a:pt x="22" y="10"/>
                  </a:cubicBezTo>
                  <a:cubicBezTo>
                    <a:pt x="22" y="27"/>
                    <a:pt x="22" y="27"/>
                    <a:pt x="22" y="27"/>
                  </a:cubicBezTo>
                  <a:cubicBezTo>
                    <a:pt x="20" y="27"/>
                    <a:pt x="19" y="27"/>
                    <a:pt x="17" y="28"/>
                  </a:cubicBezTo>
                  <a:cubicBezTo>
                    <a:pt x="12" y="31"/>
                    <a:pt x="9" y="37"/>
                    <a:pt x="12" y="43"/>
                  </a:cubicBezTo>
                  <a:cubicBezTo>
                    <a:pt x="14" y="47"/>
                    <a:pt x="18" y="49"/>
                    <a:pt x="22" y="49"/>
                  </a:cubicBezTo>
                  <a:cubicBezTo>
                    <a:pt x="22" y="57"/>
                    <a:pt x="22" y="57"/>
                    <a:pt x="22" y="57"/>
                  </a:cubicBezTo>
                  <a:cubicBezTo>
                    <a:pt x="12" y="57"/>
                    <a:pt x="4" y="53"/>
                    <a:pt x="2"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sp>
          <p:nvSpPr>
            <p:cNvPr id="81" name="Freeform 90"/>
            <p:cNvSpPr>
              <a:spLocks/>
            </p:cNvSpPr>
            <p:nvPr/>
          </p:nvSpPr>
          <p:spPr bwMode="auto">
            <a:xfrm>
              <a:off x="5040924" y="3609782"/>
              <a:ext cx="206375" cy="266700"/>
            </a:xfrm>
            <a:custGeom>
              <a:avLst/>
              <a:gdLst>
                <a:gd name="T0" fmla="*/ 0 w 95"/>
                <a:gd name="T1" fmla="*/ 21 h 123"/>
                <a:gd name="T2" fmla="*/ 4 w 95"/>
                <a:gd name="T3" fmla="*/ 19 h 123"/>
                <a:gd name="T4" fmla="*/ 59 w 95"/>
                <a:gd name="T5" fmla="*/ 109 h 123"/>
                <a:gd name="T6" fmla="*/ 79 w 95"/>
                <a:gd name="T7" fmla="*/ 112 h 123"/>
                <a:gd name="T8" fmla="*/ 85 w 95"/>
                <a:gd name="T9" fmla="*/ 93 h 123"/>
                <a:gd name="T10" fmla="*/ 29 w 95"/>
                <a:gd name="T11" fmla="*/ 3 h 123"/>
                <a:gd name="T12" fmla="*/ 34 w 95"/>
                <a:gd name="T13" fmla="*/ 0 h 123"/>
                <a:gd name="T14" fmla="*/ 90 w 95"/>
                <a:gd name="T15" fmla="*/ 91 h 123"/>
                <a:gd name="T16" fmla="*/ 82 w 95"/>
                <a:gd name="T17" fmla="*/ 117 h 123"/>
                <a:gd name="T18" fmla="*/ 56 w 95"/>
                <a:gd name="T19" fmla="*/ 112 h 123"/>
                <a:gd name="T20" fmla="*/ 0 w 95"/>
                <a:gd name="T21" fmla="*/ 2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5" h="123">
                  <a:moveTo>
                    <a:pt x="0" y="21"/>
                  </a:moveTo>
                  <a:cubicBezTo>
                    <a:pt x="4" y="19"/>
                    <a:pt x="4" y="19"/>
                    <a:pt x="4" y="19"/>
                  </a:cubicBezTo>
                  <a:cubicBezTo>
                    <a:pt x="59" y="109"/>
                    <a:pt x="59" y="109"/>
                    <a:pt x="59" y="109"/>
                  </a:cubicBezTo>
                  <a:cubicBezTo>
                    <a:pt x="63" y="115"/>
                    <a:pt x="72" y="117"/>
                    <a:pt x="79" y="112"/>
                  </a:cubicBezTo>
                  <a:cubicBezTo>
                    <a:pt x="87" y="108"/>
                    <a:pt x="89" y="99"/>
                    <a:pt x="85" y="93"/>
                  </a:cubicBezTo>
                  <a:cubicBezTo>
                    <a:pt x="29" y="3"/>
                    <a:pt x="29" y="3"/>
                    <a:pt x="29" y="3"/>
                  </a:cubicBezTo>
                  <a:cubicBezTo>
                    <a:pt x="34" y="0"/>
                    <a:pt x="34" y="0"/>
                    <a:pt x="34" y="0"/>
                  </a:cubicBezTo>
                  <a:cubicBezTo>
                    <a:pt x="90" y="91"/>
                    <a:pt x="90" y="91"/>
                    <a:pt x="90" y="91"/>
                  </a:cubicBezTo>
                  <a:cubicBezTo>
                    <a:pt x="95" y="100"/>
                    <a:pt x="92" y="111"/>
                    <a:pt x="82" y="117"/>
                  </a:cubicBezTo>
                  <a:cubicBezTo>
                    <a:pt x="73" y="123"/>
                    <a:pt x="61" y="121"/>
                    <a:pt x="56" y="112"/>
                  </a:cubicBezTo>
                  <a:lnTo>
                    <a:pt x="0"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sp>
          <p:nvSpPr>
            <p:cNvPr id="82" name="Freeform 91"/>
            <p:cNvSpPr>
              <a:spLocks/>
            </p:cNvSpPr>
            <p:nvPr/>
          </p:nvSpPr>
          <p:spPr bwMode="auto">
            <a:xfrm>
              <a:off x="5028224" y="3600257"/>
              <a:ext cx="101600" cy="69850"/>
            </a:xfrm>
            <a:custGeom>
              <a:avLst/>
              <a:gdLst>
                <a:gd name="T0" fmla="*/ 1 w 47"/>
                <a:gd name="T1" fmla="*/ 30 h 32"/>
                <a:gd name="T2" fmla="*/ 6 w 47"/>
                <a:gd name="T3" fmla="*/ 31 h 32"/>
                <a:gd name="T4" fmla="*/ 44 w 47"/>
                <a:gd name="T5" fmla="*/ 7 h 32"/>
                <a:gd name="T6" fmla="*/ 46 w 47"/>
                <a:gd name="T7" fmla="*/ 2 h 32"/>
                <a:gd name="T8" fmla="*/ 41 w 47"/>
                <a:gd name="T9" fmla="*/ 1 h 32"/>
                <a:gd name="T10" fmla="*/ 2 w 47"/>
                <a:gd name="T11" fmla="*/ 25 h 32"/>
                <a:gd name="T12" fmla="*/ 1 w 47"/>
                <a:gd name="T13" fmla="*/ 30 h 32"/>
              </a:gdLst>
              <a:ahLst/>
              <a:cxnLst>
                <a:cxn ang="0">
                  <a:pos x="T0" y="T1"/>
                </a:cxn>
                <a:cxn ang="0">
                  <a:pos x="T2" y="T3"/>
                </a:cxn>
                <a:cxn ang="0">
                  <a:pos x="T4" y="T5"/>
                </a:cxn>
                <a:cxn ang="0">
                  <a:pos x="T6" y="T7"/>
                </a:cxn>
                <a:cxn ang="0">
                  <a:pos x="T8" y="T9"/>
                </a:cxn>
                <a:cxn ang="0">
                  <a:pos x="T10" y="T11"/>
                </a:cxn>
                <a:cxn ang="0">
                  <a:pos x="T12" y="T13"/>
                </a:cxn>
              </a:cxnLst>
              <a:rect l="0" t="0" r="r" b="b"/>
              <a:pathLst>
                <a:path w="47" h="32">
                  <a:moveTo>
                    <a:pt x="1" y="30"/>
                  </a:moveTo>
                  <a:cubicBezTo>
                    <a:pt x="2" y="32"/>
                    <a:pt x="4" y="32"/>
                    <a:pt x="6" y="31"/>
                  </a:cubicBezTo>
                  <a:cubicBezTo>
                    <a:pt x="44" y="7"/>
                    <a:pt x="44" y="7"/>
                    <a:pt x="44" y="7"/>
                  </a:cubicBezTo>
                  <a:cubicBezTo>
                    <a:pt x="46" y="6"/>
                    <a:pt x="47" y="4"/>
                    <a:pt x="46" y="2"/>
                  </a:cubicBezTo>
                  <a:cubicBezTo>
                    <a:pt x="45" y="1"/>
                    <a:pt x="42" y="0"/>
                    <a:pt x="41" y="1"/>
                  </a:cubicBezTo>
                  <a:cubicBezTo>
                    <a:pt x="2" y="25"/>
                    <a:pt x="2" y="25"/>
                    <a:pt x="2" y="25"/>
                  </a:cubicBezTo>
                  <a:cubicBezTo>
                    <a:pt x="1" y="26"/>
                    <a:pt x="0" y="28"/>
                    <a:pt x="1"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sp>
          <p:nvSpPr>
            <p:cNvPr id="83" name="Freeform 92"/>
            <p:cNvSpPr>
              <a:spLocks/>
            </p:cNvSpPr>
            <p:nvPr/>
          </p:nvSpPr>
          <p:spPr bwMode="auto">
            <a:xfrm>
              <a:off x="5069499" y="3657407"/>
              <a:ext cx="139700" cy="192088"/>
            </a:xfrm>
            <a:custGeom>
              <a:avLst/>
              <a:gdLst>
                <a:gd name="T0" fmla="*/ 0 w 64"/>
                <a:gd name="T1" fmla="*/ 3 h 88"/>
                <a:gd name="T2" fmla="*/ 5 w 64"/>
                <a:gd name="T3" fmla="*/ 0 h 88"/>
                <a:gd name="T4" fmla="*/ 55 w 64"/>
                <a:gd name="T5" fmla="*/ 80 h 88"/>
                <a:gd name="T6" fmla="*/ 64 w 64"/>
                <a:gd name="T7" fmla="*/ 85 h 88"/>
                <a:gd name="T8" fmla="*/ 63 w 64"/>
                <a:gd name="T9" fmla="*/ 85 h 88"/>
                <a:gd name="T10" fmla="*/ 49 w 64"/>
                <a:gd name="T11" fmla="*/ 82 h 88"/>
                <a:gd name="T12" fmla="*/ 0 w 64"/>
                <a:gd name="T13" fmla="*/ 3 h 88"/>
              </a:gdLst>
              <a:ahLst/>
              <a:cxnLst>
                <a:cxn ang="0">
                  <a:pos x="T0" y="T1"/>
                </a:cxn>
                <a:cxn ang="0">
                  <a:pos x="T2" y="T3"/>
                </a:cxn>
                <a:cxn ang="0">
                  <a:pos x="T4" y="T5"/>
                </a:cxn>
                <a:cxn ang="0">
                  <a:pos x="T6" y="T7"/>
                </a:cxn>
                <a:cxn ang="0">
                  <a:pos x="T8" y="T9"/>
                </a:cxn>
                <a:cxn ang="0">
                  <a:pos x="T10" y="T11"/>
                </a:cxn>
                <a:cxn ang="0">
                  <a:pos x="T12" y="T13"/>
                </a:cxn>
              </a:cxnLst>
              <a:rect l="0" t="0" r="r" b="b"/>
              <a:pathLst>
                <a:path w="64" h="88">
                  <a:moveTo>
                    <a:pt x="0" y="3"/>
                  </a:moveTo>
                  <a:cubicBezTo>
                    <a:pt x="5" y="0"/>
                    <a:pt x="5" y="0"/>
                    <a:pt x="5" y="0"/>
                  </a:cubicBezTo>
                  <a:cubicBezTo>
                    <a:pt x="55" y="80"/>
                    <a:pt x="55" y="80"/>
                    <a:pt x="55" y="80"/>
                  </a:cubicBezTo>
                  <a:cubicBezTo>
                    <a:pt x="57" y="83"/>
                    <a:pt x="60" y="85"/>
                    <a:pt x="64" y="85"/>
                  </a:cubicBezTo>
                  <a:cubicBezTo>
                    <a:pt x="63" y="85"/>
                    <a:pt x="63" y="85"/>
                    <a:pt x="63" y="85"/>
                  </a:cubicBezTo>
                  <a:cubicBezTo>
                    <a:pt x="58" y="88"/>
                    <a:pt x="52" y="87"/>
                    <a:pt x="49" y="82"/>
                  </a:cubicBez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sp>
          <p:nvSpPr>
            <p:cNvPr id="84" name="Freeform 93"/>
            <p:cNvSpPr>
              <a:spLocks noEditPoints="1"/>
            </p:cNvSpPr>
            <p:nvPr/>
          </p:nvSpPr>
          <p:spPr bwMode="auto">
            <a:xfrm>
              <a:off x="6401411" y="5260782"/>
              <a:ext cx="219075" cy="239713"/>
            </a:xfrm>
            <a:custGeom>
              <a:avLst/>
              <a:gdLst>
                <a:gd name="T0" fmla="*/ 78 w 101"/>
                <a:gd name="T1" fmla="*/ 51 h 110"/>
                <a:gd name="T2" fmla="*/ 75 w 101"/>
                <a:gd name="T3" fmla="*/ 63 h 110"/>
                <a:gd name="T4" fmla="*/ 75 w 101"/>
                <a:gd name="T5" fmla="*/ 73 h 110"/>
                <a:gd name="T6" fmla="*/ 77 w 101"/>
                <a:gd name="T7" fmla="*/ 74 h 110"/>
                <a:gd name="T8" fmla="*/ 86 w 101"/>
                <a:gd name="T9" fmla="*/ 86 h 110"/>
                <a:gd name="T10" fmla="*/ 75 w 101"/>
                <a:gd name="T11" fmla="*/ 80 h 110"/>
                <a:gd name="T12" fmla="*/ 75 w 101"/>
                <a:gd name="T13" fmla="*/ 22 h 110"/>
                <a:gd name="T14" fmla="*/ 86 w 101"/>
                <a:gd name="T15" fmla="*/ 15 h 110"/>
                <a:gd name="T16" fmla="*/ 77 w 101"/>
                <a:gd name="T17" fmla="*/ 28 h 110"/>
                <a:gd name="T18" fmla="*/ 75 w 101"/>
                <a:gd name="T19" fmla="*/ 28 h 110"/>
                <a:gd name="T20" fmla="*/ 98 w 101"/>
                <a:gd name="T21" fmla="*/ 48 h 110"/>
                <a:gd name="T22" fmla="*/ 83 w 101"/>
                <a:gd name="T23" fmla="*/ 51 h 110"/>
                <a:gd name="T24" fmla="*/ 98 w 101"/>
                <a:gd name="T25" fmla="*/ 53 h 110"/>
                <a:gd name="T26" fmla="*/ 98 w 101"/>
                <a:gd name="T27" fmla="*/ 48 h 110"/>
                <a:gd name="T28" fmla="*/ 52 w 101"/>
                <a:gd name="T29" fmla="*/ 110 h 110"/>
                <a:gd name="T30" fmla="*/ 66 w 101"/>
                <a:gd name="T31" fmla="*/ 74 h 110"/>
                <a:gd name="T32" fmla="*/ 75 w 101"/>
                <a:gd name="T33" fmla="*/ 39 h 110"/>
                <a:gd name="T34" fmla="*/ 50 w 101"/>
                <a:gd name="T35" fmla="*/ 29 h 110"/>
                <a:gd name="T36" fmla="*/ 72 w 101"/>
                <a:gd name="T37" fmla="*/ 51 h 110"/>
                <a:gd name="T38" fmla="*/ 62 w 101"/>
                <a:gd name="T39" fmla="*/ 70 h 110"/>
                <a:gd name="T40" fmla="*/ 60 w 101"/>
                <a:gd name="T41" fmla="*/ 85 h 110"/>
                <a:gd name="T42" fmla="*/ 50 w 101"/>
                <a:gd name="T43" fmla="*/ 110 h 110"/>
                <a:gd name="T44" fmla="*/ 75 w 101"/>
                <a:gd name="T45" fmla="*/ 28 h 110"/>
                <a:gd name="T46" fmla="*/ 74 w 101"/>
                <a:gd name="T47" fmla="*/ 24 h 110"/>
                <a:gd name="T48" fmla="*/ 75 w 101"/>
                <a:gd name="T49" fmla="*/ 73 h 110"/>
                <a:gd name="T50" fmla="*/ 74 w 101"/>
                <a:gd name="T51" fmla="*/ 78 h 110"/>
                <a:gd name="T52" fmla="*/ 75 w 101"/>
                <a:gd name="T53" fmla="*/ 73 h 110"/>
                <a:gd name="T54" fmla="*/ 50 w 101"/>
                <a:gd name="T55" fmla="*/ 0 h 110"/>
                <a:gd name="T56" fmla="*/ 53 w 101"/>
                <a:gd name="T57" fmla="*/ 3 h 110"/>
                <a:gd name="T58" fmla="*/ 50 w 101"/>
                <a:gd name="T59" fmla="*/ 18 h 110"/>
                <a:gd name="T60" fmla="*/ 50 w 101"/>
                <a:gd name="T61" fmla="*/ 23 h 110"/>
                <a:gd name="T62" fmla="*/ 25 w 101"/>
                <a:gd name="T63" fmla="*/ 63 h 110"/>
                <a:gd name="T64" fmla="*/ 35 w 101"/>
                <a:gd name="T65" fmla="*/ 96 h 110"/>
                <a:gd name="T66" fmla="*/ 50 w 101"/>
                <a:gd name="T67" fmla="*/ 110 h 110"/>
                <a:gd name="T68" fmla="*/ 41 w 101"/>
                <a:gd name="T69" fmla="*/ 85 h 110"/>
                <a:gd name="T70" fmla="*/ 39 w 101"/>
                <a:gd name="T71" fmla="*/ 70 h 110"/>
                <a:gd name="T72" fmla="*/ 34 w 101"/>
                <a:gd name="T73" fmla="*/ 35 h 110"/>
                <a:gd name="T74" fmla="*/ 50 w 101"/>
                <a:gd name="T75" fmla="*/ 23 h 110"/>
                <a:gd name="T76" fmla="*/ 50 w 101"/>
                <a:gd name="T77" fmla="*/ 18 h 110"/>
                <a:gd name="T78" fmla="*/ 48 w 101"/>
                <a:gd name="T79" fmla="*/ 3 h 110"/>
                <a:gd name="T80" fmla="*/ 25 w 101"/>
                <a:gd name="T81" fmla="*/ 80 h 110"/>
                <a:gd name="T82" fmla="*/ 27 w 101"/>
                <a:gd name="T83" fmla="*/ 74 h 110"/>
                <a:gd name="T84" fmla="*/ 25 w 101"/>
                <a:gd name="T85" fmla="*/ 80 h 110"/>
                <a:gd name="T86" fmla="*/ 25 w 101"/>
                <a:gd name="T87" fmla="*/ 22 h 110"/>
                <a:gd name="T88" fmla="*/ 27 w 101"/>
                <a:gd name="T89" fmla="*/ 28 h 110"/>
                <a:gd name="T90" fmla="*/ 25 w 101"/>
                <a:gd name="T91" fmla="*/ 39 h 110"/>
                <a:gd name="T92" fmla="*/ 25 w 101"/>
                <a:gd name="T93" fmla="*/ 63 h 110"/>
                <a:gd name="T94" fmla="*/ 25 w 101"/>
                <a:gd name="T95" fmla="*/ 22 h 110"/>
                <a:gd name="T96" fmla="*/ 23 w 101"/>
                <a:gd name="T97" fmla="*/ 28 h 110"/>
                <a:gd name="T98" fmla="*/ 15 w 101"/>
                <a:gd name="T99" fmla="*/ 19 h 110"/>
                <a:gd name="T100" fmla="*/ 18 w 101"/>
                <a:gd name="T101" fmla="*/ 15 h 110"/>
                <a:gd name="T102" fmla="*/ 25 w 101"/>
                <a:gd name="T103" fmla="*/ 73 h 110"/>
                <a:gd name="T104" fmla="*/ 18 w 101"/>
                <a:gd name="T105" fmla="*/ 86 h 110"/>
                <a:gd name="T106" fmla="*/ 15 w 101"/>
                <a:gd name="T107" fmla="*/ 83 h 110"/>
                <a:gd name="T108" fmla="*/ 23 w 101"/>
                <a:gd name="T109" fmla="*/ 74 h 110"/>
                <a:gd name="T110" fmla="*/ 18 w 101"/>
                <a:gd name="T111" fmla="*/ 51 h 110"/>
                <a:gd name="T112" fmla="*/ 15 w 101"/>
                <a:gd name="T113" fmla="*/ 48 h 110"/>
                <a:gd name="T114" fmla="*/ 0 w 101"/>
                <a:gd name="T115" fmla="*/ 51 h 110"/>
                <a:gd name="T116" fmla="*/ 15 w 101"/>
                <a:gd name="T117" fmla="*/ 53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 h="110">
                  <a:moveTo>
                    <a:pt x="75" y="63"/>
                  </a:moveTo>
                  <a:cubicBezTo>
                    <a:pt x="77" y="59"/>
                    <a:pt x="78" y="55"/>
                    <a:pt x="78" y="51"/>
                  </a:cubicBezTo>
                  <a:cubicBezTo>
                    <a:pt x="78" y="47"/>
                    <a:pt x="77" y="43"/>
                    <a:pt x="75" y="39"/>
                  </a:cubicBezTo>
                  <a:cubicBezTo>
                    <a:pt x="75" y="63"/>
                    <a:pt x="75" y="63"/>
                    <a:pt x="75" y="63"/>
                  </a:cubicBezTo>
                  <a:close/>
                  <a:moveTo>
                    <a:pt x="75" y="80"/>
                  </a:moveTo>
                  <a:cubicBezTo>
                    <a:pt x="75" y="73"/>
                    <a:pt x="75" y="73"/>
                    <a:pt x="75" y="73"/>
                  </a:cubicBezTo>
                  <a:cubicBezTo>
                    <a:pt x="76" y="73"/>
                    <a:pt x="77" y="73"/>
                    <a:pt x="77" y="74"/>
                  </a:cubicBezTo>
                  <a:cubicBezTo>
                    <a:pt x="77" y="74"/>
                    <a:pt x="77" y="74"/>
                    <a:pt x="77" y="74"/>
                  </a:cubicBezTo>
                  <a:cubicBezTo>
                    <a:pt x="86" y="83"/>
                    <a:pt x="86" y="83"/>
                    <a:pt x="86" y="83"/>
                  </a:cubicBezTo>
                  <a:cubicBezTo>
                    <a:pt x="87" y="84"/>
                    <a:pt x="87" y="85"/>
                    <a:pt x="86" y="86"/>
                  </a:cubicBezTo>
                  <a:cubicBezTo>
                    <a:pt x="85" y="87"/>
                    <a:pt x="83" y="87"/>
                    <a:pt x="82" y="86"/>
                  </a:cubicBezTo>
                  <a:cubicBezTo>
                    <a:pt x="75" y="80"/>
                    <a:pt x="75" y="80"/>
                    <a:pt x="75" y="80"/>
                  </a:cubicBezTo>
                  <a:close/>
                  <a:moveTo>
                    <a:pt x="75" y="28"/>
                  </a:moveTo>
                  <a:cubicBezTo>
                    <a:pt x="75" y="22"/>
                    <a:pt x="75" y="22"/>
                    <a:pt x="75" y="22"/>
                  </a:cubicBezTo>
                  <a:cubicBezTo>
                    <a:pt x="82" y="15"/>
                    <a:pt x="82" y="15"/>
                    <a:pt x="82" y="15"/>
                  </a:cubicBezTo>
                  <a:cubicBezTo>
                    <a:pt x="83" y="14"/>
                    <a:pt x="85" y="14"/>
                    <a:pt x="86" y="15"/>
                  </a:cubicBezTo>
                  <a:cubicBezTo>
                    <a:pt x="87" y="16"/>
                    <a:pt x="87" y="18"/>
                    <a:pt x="86" y="19"/>
                  </a:cubicBezTo>
                  <a:cubicBezTo>
                    <a:pt x="77" y="28"/>
                    <a:pt x="77" y="28"/>
                    <a:pt x="77" y="28"/>
                  </a:cubicBezTo>
                  <a:cubicBezTo>
                    <a:pt x="77" y="28"/>
                    <a:pt x="77" y="28"/>
                    <a:pt x="77" y="28"/>
                  </a:cubicBezTo>
                  <a:cubicBezTo>
                    <a:pt x="77" y="28"/>
                    <a:pt x="76" y="28"/>
                    <a:pt x="75" y="28"/>
                  </a:cubicBezTo>
                  <a:close/>
                  <a:moveTo>
                    <a:pt x="98" y="48"/>
                  </a:moveTo>
                  <a:cubicBezTo>
                    <a:pt x="98" y="48"/>
                    <a:pt x="98" y="48"/>
                    <a:pt x="98" y="48"/>
                  </a:cubicBezTo>
                  <a:cubicBezTo>
                    <a:pt x="86" y="48"/>
                    <a:pt x="86" y="48"/>
                    <a:pt x="86" y="48"/>
                  </a:cubicBezTo>
                  <a:cubicBezTo>
                    <a:pt x="84" y="48"/>
                    <a:pt x="83" y="49"/>
                    <a:pt x="83" y="51"/>
                  </a:cubicBezTo>
                  <a:cubicBezTo>
                    <a:pt x="83" y="52"/>
                    <a:pt x="84" y="53"/>
                    <a:pt x="86" y="53"/>
                  </a:cubicBezTo>
                  <a:cubicBezTo>
                    <a:pt x="98" y="53"/>
                    <a:pt x="98" y="53"/>
                    <a:pt x="98" y="53"/>
                  </a:cubicBezTo>
                  <a:cubicBezTo>
                    <a:pt x="100" y="53"/>
                    <a:pt x="101" y="52"/>
                    <a:pt x="101" y="51"/>
                  </a:cubicBezTo>
                  <a:cubicBezTo>
                    <a:pt x="101" y="49"/>
                    <a:pt x="100" y="48"/>
                    <a:pt x="98" y="48"/>
                  </a:cubicBezTo>
                  <a:close/>
                  <a:moveTo>
                    <a:pt x="50" y="110"/>
                  </a:moveTo>
                  <a:cubicBezTo>
                    <a:pt x="52" y="110"/>
                    <a:pt x="52" y="110"/>
                    <a:pt x="52" y="110"/>
                  </a:cubicBezTo>
                  <a:cubicBezTo>
                    <a:pt x="60" y="110"/>
                    <a:pt x="66" y="104"/>
                    <a:pt x="66" y="96"/>
                  </a:cubicBezTo>
                  <a:cubicBezTo>
                    <a:pt x="66" y="74"/>
                    <a:pt x="66" y="74"/>
                    <a:pt x="66" y="74"/>
                  </a:cubicBezTo>
                  <a:cubicBezTo>
                    <a:pt x="70" y="71"/>
                    <a:pt x="73" y="67"/>
                    <a:pt x="75" y="63"/>
                  </a:cubicBezTo>
                  <a:cubicBezTo>
                    <a:pt x="75" y="39"/>
                    <a:pt x="75" y="39"/>
                    <a:pt x="75" y="39"/>
                  </a:cubicBezTo>
                  <a:cubicBezTo>
                    <a:pt x="71" y="29"/>
                    <a:pt x="61" y="23"/>
                    <a:pt x="50" y="23"/>
                  </a:cubicBezTo>
                  <a:cubicBezTo>
                    <a:pt x="50" y="29"/>
                    <a:pt x="50" y="29"/>
                    <a:pt x="50" y="29"/>
                  </a:cubicBezTo>
                  <a:cubicBezTo>
                    <a:pt x="56" y="29"/>
                    <a:pt x="62" y="31"/>
                    <a:pt x="66" y="35"/>
                  </a:cubicBezTo>
                  <a:cubicBezTo>
                    <a:pt x="70" y="39"/>
                    <a:pt x="72" y="45"/>
                    <a:pt x="72" y="51"/>
                  </a:cubicBezTo>
                  <a:cubicBezTo>
                    <a:pt x="72" y="59"/>
                    <a:pt x="68" y="66"/>
                    <a:pt x="62" y="70"/>
                  </a:cubicBezTo>
                  <a:cubicBezTo>
                    <a:pt x="62" y="70"/>
                    <a:pt x="62" y="70"/>
                    <a:pt x="62" y="70"/>
                  </a:cubicBezTo>
                  <a:cubicBezTo>
                    <a:pt x="61" y="70"/>
                    <a:pt x="60" y="71"/>
                    <a:pt x="60" y="72"/>
                  </a:cubicBezTo>
                  <a:cubicBezTo>
                    <a:pt x="60" y="85"/>
                    <a:pt x="60" y="85"/>
                    <a:pt x="60" y="85"/>
                  </a:cubicBezTo>
                  <a:cubicBezTo>
                    <a:pt x="50" y="85"/>
                    <a:pt x="50" y="85"/>
                    <a:pt x="50" y="85"/>
                  </a:cubicBezTo>
                  <a:cubicBezTo>
                    <a:pt x="50" y="110"/>
                    <a:pt x="50" y="110"/>
                    <a:pt x="50" y="110"/>
                  </a:cubicBezTo>
                  <a:close/>
                  <a:moveTo>
                    <a:pt x="75" y="22"/>
                  </a:moveTo>
                  <a:cubicBezTo>
                    <a:pt x="75" y="28"/>
                    <a:pt x="75" y="28"/>
                    <a:pt x="75" y="28"/>
                  </a:cubicBezTo>
                  <a:cubicBezTo>
                    <a:pt x="75" y="28"/>
                    <a:pt x="74" y="28"/>
                    <a:pt x="74" y="28"/>
                  </a:cubicBezTo>
                  <a:cubicBezTo>
                    <a:pt x="72" y="27"/>
                    <a:pt x="72" y="25"/>
                    <a:pt x="74" y="24"/>
                  </a:cubicBezTo>
                  <a:cubicBezTo>
                    <a:pt x="75" y="22"/>
                    <a:pt x="75" y="22"/>
                    <a:pt x="75" y="22"/>
                  </a:cubicBezTo>
                  <a:close/>
                  <a:moveTo>
                    <a:pt x="75" y="73"/>
                  </a:moveTo>
                  <a:cubicBezTo>
                    <a:pt x="75" y="80"/>
                    <a:pt x="75" y="80"/>
                    <a:pt x="75" y="80"/>
                  </a:cubicBezTo>
                  <a:cubicBezTo>
                    <a:pt x="74" y="78"/>
                    <a:pt x="74" y="78"/>
                    <a:pt x="74" y="78"/>
                  </a:cubicBezTo>
                  <a:cubicBezTo>
                    <a:pt x="72" y="77"/>
                    <a:pt x="72" y="75"/>
                    <a:pt x="74" y="74"/>
                  </a:cubicBezTo>
                  <a:cubicBezTo>
                    <a:pt x="74" y="73"/>
                    <a:pt x="75" y="73"/>
                    <a:pt x="75" y="73"/>
                  </a:cubicBezTo>
                  <a:close/>
                  <a:moveTo>
                    <a:pt x="50" y="18"/>
                  </a:moveTo>
                  <a:cubicBezTo>
                    <a:pt x="50" y="0"/>
                    <a:pt x="50" y="0"/>
                    <a:pt x="50" y="0"/>
                  </a:cubicBezTo>
                  <a:cubicBezTo>
                    <a:pt x="50" y="0"/>
                    <a:pt x="50" y="0"/>
                    <a:pt x="50" y="0"/>
                  </a:cubicBezTo>
                  <a:cubicBezTo>
                    <a:pt x="52" y="0"/>
                    <a:pt x="53" y="2"/>
                    <a:pt x="53" y="3"/>
                  </a:cubicBezTo>
                  <a:cubicBezTo>
                    <a:pt x="53" y="15"/>
                    <a:pt x="53" y="15"/>
                    <a:pt x="53" y="15"/>
                  </a:cubicBezTo>
                  <a:cubicBezTo>
                    <a:pt x="53" y="17"/>
                    <a:pt x="52" y="18"/>
                    <a:pt x="50" y="18"/>
                  </a:cubicBezTo>
                  <a:cubicBezTo>
                    <a:pt x="50" y="18"/>
                    <a:pt x="50" y="18"/>
                    <a:pt x="50" y="18"/>
                  </a:cubicBezTo>
                  <a:close/>
                  <a:moveTo>
                    <a:pt x="50" y="23"/>
                  </a:moveTo>
                  <a:cubicBezTo>
                    <a:pt x="39" y="23"/>
                    <a:pt x="30" y="29"/>
                    <a:pt x="25" y="39"/>
                  </a:cubicBezTo>
                  <a:cubicBezTo>
                    <a:pt x="25" y="63"/>
                    <a:pt x="25" y="63"/>
                    <a:pt x="25" y="63"/>
                  </a:cubicBezTo>
                  <a:cubicBezTo>
                    <a:pt x="27" y="68"/>
                    <a:pt x="31" y="71"/>
                    <a:pt x="35" y="74"/>
                  </a:cubicBezTo>
                  <a:cubicBezTo>
                    <a:pt x="35" y="96"/>
                    <a:pt x="35" y="96"/>
                    <a:pt x="35" y="96"/>
                  </a:cubicBezTo>
                  <a:cubicBezTo>
                    <a:pt x="35" y="104"/>
                    <a:pt x="41" y="110"/>
                    <a:pt x="49" y="110"/>
                  </a:cubicBezTo>
                  <a:cubicBezTo>
                    <a:pt x="50" y="110"/>
                    <a:pt x="50" y="110"/>
                    <a:pt x="50" y="110"/>
                  </a:cubicBezTo>
                  <a:cubicBezTo>
                    <a:pt x="50" y="85"/>
                    <a:pt x="50" y="85"/>
                    <a:pt x="50" y="85"/>
                  </a:cubicBezTo>
                  <a:cubicBezTo>
                    <a:pt x="41" y="85"/>
                    <a:pt x="41" y="85"/>
                    <a:pt x="41" y="85"/>
                  </a:cubicBezTo>
                  <a:cubicBezTo>
                    <a:pt x="41" y="72"/>
                    <a:pt x="41" y="72"/>
                    <a:pt x="41" y="72"/>
                  </a:cubicBezTo>
                  <a:cubicBezTo>
                    <a:pt x="41" y="71"/>
                    <a:pt x="40" y="71"/>
                    <a:pt x="39" y="70"/>
                  </a:cubicBezTo>
                  <a:cubicBezTo>
                    <a:pt x="33" y="66"/>
                    <a:pt x="28" y="59"/>
                    <a:pt x="28" y="51"/>
                  </a:cubicBezTo>
                  <a:cubicBezTo>
                    <a:pt x="28" y="45"/>
                    <a:pt x="30" y="39"/>
                    <a:pt x="34" y="35"/>
                  </a:cubicBezTo>
                  <a:cubicBezTo>
                    <a:pt x="39" y="31"/>
                    <a:pt x="44" y="29"/>
                    <a:pt x="50" y="29"/>
                  </a:cubicBezTo>
                  <a:cubicBezTo>
                    <a:pt x="50" y="23"/>
                    <a:pt x="50" y="23"/>
                    <a:pt x="50" y="23"/>
                  </a:cubicBezTo>
                  <a:close/>
                  <a:moveTo>
                    <a:pt x="50" y="0"/>
                  </a:moveTo>
                  <a:cubicBezTo>
                    <a:pt x="50" y="18"/>
                    <a:pt x="50" y="18"/>
                    <a:pt x="50" y="18"/>
                  </a:cubicBezTo>
                  <a:cubicBezTo>
                    <a:pt x="49" y="18"/>
                    <a:pt x="48" y="17"/>
                    <a:pt x="48" y="15"/>
                  </a:cubicBezTo>
                  <a:cubicBezTo>
                    <a:pt x="48" y="3"/>
                    <a:pt x="48" y="3"/>
                    <a:pt x="48" y="3"/>
                  </a:cubicBezTo>
                  <a:cubicBezTo>
                    <a:pt x="48" y="2"/>
                    <a:pt x="49" y="1"/>
                    <a:pt x="50" y="0"/>
                  </a:cubicBezTo>
                  <a:close/>
                  <a:moveTo>
                    <a:pt x="25" y="80"/>
                  </a:moveTo>
                  <a:cubicBezTo>
                    <a:pt x="25" y="73"/>
                    <a:pt x="25" y="73"/>
                    <a:pt x="25" y="73"/>
                  </a:cubicBezTo>
                  <a:cubicBezTo>
                    <a:pt x="26" y="73"/>
                    <a:pt x="27" y="73"/>
                    <a:pt x="27" y="74"/>
                  </a:cubicBezTo>
                  <a:cubicBezTo>
                    <a:pt x="28" y="75"/>
                    <a:pt x="28" y="77"/>
                    <a:pt x="27" y="78"/>
                  </a:cubicBezTo>
                  <a:cubicBezTo>
                    <a:pt x="25" y="80"/>
                    <a:pt x="25" y="80"/>
                    <a:pt x="25" y="80"/>
                  </a:cubicBezTo>
                  <a:close/>
                  <a:moveTo>
                    <a:pt x="25" y="28"/>
                  </a:moveTo>
                  <a:cubicBezTo>
                    <a:pt x="25" y="22"/>
                    <a:pt x="25" y="22"/>
                    <a:pt x="25" y="22"/>
                  </a:cubicBezTo>
                  <a:cubicBezTo>
                    <a:pt x="27" y="24"/>
                    <a:pt x="27" y="24"/>
                    <a:pt x="27" y="24"/>
                  </a:cubicBezTo>
                  <a:cubicBezTo>
                    <a:pt x="28" y="25"/>
                    <a:pt x="28" y="27"/>
                    <a:pt x="27" y="28"/>
                  </a:cubicBezTo>
                  <a:cubicBezTo>
                    <a:pt x="27" y="28"/>
                    <a:pt x="26" y="28"/>
                    <a:pt x="25" y="28"/>
                  </a:cubicBezTo>
                  <a:close/>
                  <a:moveTo>
                    <a:pt x="25" y="39"/>
                  </a:moveTo>
                  <a:cubicBezTo>
                    <a:pt x="23" y="42"/>
                    <a:pt x="22" y="46"/>
                    <a:pt x="22" y="51"/>
                  </a:cubicBezTo>
                  <a:cubicBezTo>
                    <a:pt x="22" y="55"/>
                    <a:pt x="23" y="59"/>
                    <a:pt x="25" y="63"/>
                  </a:cubicBezTo>
                  <a:cubicBezTo>
                    <a:pt x="25" y="39"/>
                    <a:pt x="25" y="39"/>
                    <a:pt x="25" y="39"/>
                  </a:cubicBezTo>
                  <a:close/>
                  <a:moveTo>
                    <a:pt x="25" y="22"/>
                  </a:moveTo>
                  <a:cubicBezTo>
                    <a:pt x="25" y="28"/>
                    <a:pt x="25" y="28"/>
                    <a:pt x="25" y="28"/>
                  </a:cubicBezTo>
                  <a:cubicBezTo>
                    <a:pt x="25" y="28"/>
                    <a:pt x="24" y="28"/>
                    <a:pt x="23" y="28"/>
                  </a:cubicBezTo>
                  <a:cubicBezTo>
                    <a:pt x="23" y="28"/>
                    <a:pt x="23" y="28"/>
                    <a:pt x="23" y="28"/>
                  </a:cubicBezTo>
                  <a:cubicBezTo>
                    <a:pt x="15" y="19"/>
                    <a:pt x="15" y="19"/>
                    <a:pt x="15" y="19"/>
                  </a:cubicBezTo>
                  <a:cubicBezTo>
                    <a:pt x="14" y="18"/>
                    <a:pt x="14" y="16"/>
                    <a:pt x="15" y="15"/>
                  </a:cubicBezTo>
                  <a:cubicBezTo>
                    <a:pt x="16" y="14"/>
                    <a:pt x="17" y="14"/>
                    <a:pt x="18" y="15"/>
                  </a:cubicBezTo>
                  <a:cubicBezTo>
                    <a:pt x="25" y="22"/>
                    <a:pt x="25" y="22"/>
                    <a:pt x="25" y="22"/>
                  </a:cubicBezTo>
                  <a:close/>
                  <a:moveTo>
                    <a:pt x="25" y="73"/>
                  </a:moveTo>
                  <a:cubicBezTo>
                    <a:pt x="25" y="80"/>
                    <a:pt x="25" y="80"/>
                    <a:pt x="25" y="80"/>
                  </a:cubicBezTo>
                  <a:cubicBezTo>
                    <a:pt x="18" y="86"/>
                    <a:pt x="18" y="86"/>
                    <a:pt x="18" y="86"/>
                  </a:cubicBezTo>
                  <a:cubicBezTo>
                    <a:pt x="17" y="87"/>
                    <a:pt x="16" y="87"/>
                    <a:pt x="15" y="86"/>
                  </a:cubicBezTo>
                  <a:cubicBezTo>
                    <a:pt x="14" y="85"/>
                    <a:pt x="14" y="84"/>
                    <a:pt x="15" y="83"/>
                  </a:cubicBezTo>
                  <a:cubicBezTo>
                    <a:pt x="23" y="74"/>
                    <a:pt x="23" y="74"/>
                    <a:pt x="23" y="74"/>
                  </a:cubicBezTo>
                  <a:cubicBezTo>
                    <a:pt x="23" y="74"/>
                    <a:pt x="23" y="74"/>
                    <a:pt x="23" y="74"/>
                  </a:cubicBezTo>
                  <a:cubicBezTo>
                    <a:pt x="24" y="74"/>
                    <a:pt x="25" y="73"/>
                    <a:pt x="25" y="73"/>
                  </a:cubicBezTo>
                  <a:close/>
                  <a:moveTo>
                    <a:pt x="18" y="51"/>
                  </a:moveTo>
                  <a:cubicBezTo>
                    <a:pt x="18" y="51"/>
                    <a:pt x="18" y="51"/>
                    <a:pt x="18" y="51"/>
                  </a:cubicBezTo>
                  <a:cubicBezTo>
                    <a:pt x="18" y="49"/>
                    <a:pt x="16" y="48"/>
                    <a:pt x="15" y="48"/>
                  </a:cubicBezTo>
                  <a:cubicBezTo>
                    <a:pt x="3" y="48"/>
                    <a:pt x="3" y="48"/>
                    <a:pt x="3" y="48"/>
                  </a:cubicBezTo>
                  <a:cubicBezTo>
                    <a:pt x="1" y="48"/>
                    <a:pt x="0" y="49"/>
                    <a:pt x="0" y="51"/>
                  </a:cubicBezTo>
                  <a:cubicBezTo>
                    <a:pt x="0" y="52"/>
                    <a:pt x="1" y="53"/>
                    <a:pt x="3" y="53"/>
                  </a:cubicBezTo>
                  <a:cubicBezTo>
                    <a:pt x="15" y="53"/>
                    <a:pt x="15" y="53"/>
                    <a:pt x="15" y="53"/>
                  </a:cubicBezTo>
                  <a:cubicBezTo>
                    <a:pt x="16" y="53"/>
                    <a:pt x="18" y="52"/>
                    <a:pt x="18"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sp>
          <p:nvSpPr>
            <p:cNvPr id="85" name="Freeform 94"/>
            <p:cNvSpPr>
              <a:spLocks/>
            </p:cNvSpPr>
            <p:nvPr/>
          </p:nvSpPr>
          <p:spPr bwMode="auto">
            <a:xfrm>
              <a:off x="6136299" y="3681219"/>
              <a:ext cx="63500" cy="60325"/>
            </a:xfrm>
            <a:custGeom>
              <a:avLst/>
              <a:gdLst>
                <a:gd name="T0" fmla="*/ 28 w 29"/>
                <a:gd name="T1" fmla="*/ 16 h 28"/>
                <a:gd name="T2" fmla="*/ 12 w 29"/>
                <a:gd name="T3" fmla="*/ 27 h 28"/>
                <a:gd name="T4" fmla="*/ 1 w 29"/>
                <a:gd name="T5" fmla="*/ 12 h 28"/>
                <a:gd name="T6" fmla="*/ 17 w 29"/>
                <a:gd name="T7" fmla="*/ 1 h 28"/>
                <a:gd name="T8" fmla="*/ 28 w 29"/>
                <a:gd name="T9" fmla="*/ 16 h 28"/>
              </a:gdLst>
              <a:ahLst/>
              <a:cxnLst>
                <a:cxn ang="0">
                  <a:pos x="T0" y="T1"/>
                </a:cxn>
                <a:cxn ang="0">
                  <a:pos x="T2" y="T3"/>
                </a:cxn>
                <a:cxn ang="0">
                  <a:pos x="T4" y="T5"/>
                </a:cxn>
                <a:cxn ang="0">
                  <a:pos x="T6" y="T7"/>
                </a:cxn>
                <a:cxn ang="0">
                  <a:pos x="T8" y="T9"/>
                </a:cxn>
              </a:cxnLst>
              <a:rect l="0" t="0" r="r" b="b"/>
              <a:pathLst>
                <a:path w="29" h="28">
                  <a:moveTo>
                    <a:pt x="28" y="16"/>
                  </a:moveTo>
                  <a:cubicBezTo>
                    <a:pt x="26" y="23"/>
                    <a:pt x="19" y="28"/>
                    <a:pt x="12" y="27"/>
                  </a:cubicBezTo>
                  <a:cubicBezTo>
                    <a:pt x="5" y="26"/>
                    <a:pt x="0" y="19"/>
                    <a:pt x="1" y="12"/>
                  </a:cubicBezTo>
                  <a:cubicBezTo>
                    <a:pt x="3" y="4"/>
                    <a:pt x="10" y="0"/>
                    <a:pt x="17" y="1"/>
                  </a:cubicBezTo>
                  <a:cubicBezTo>
                    <a:pt x="24" y="2"/>
                    <a:pt x="29" y="9"/>
                    <a:pt x="28"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sp>
          <p:nvSpPr>
            <p:cNvPr id="86" name="Freeform 95"/>
            <p:cNvSpPr>
              <a:spLocks/>
            </p:cNvSpPr>
            <p:nvPr/>
          </p:nvSpPr>
          <p:spPr bwMode="auto">
            <a:xfrm>
              <a:off x="6122011" y="3498657"/>
              <a:ext cx="58738" cy="196850"/>
            </a:xfrm>
            <a:custGeom>
              <a:avLst/>
              <a:gdLst>
                <a:gd name="T0" fmla="*/ 27 w 27"/>
                <a:gd name="T1" fmla="*/ 90 h 91"/>
                <a:gd name="T2" fmla="*/ 12 w 27"/>
                <a:gd name="T3" fmla="*/ 14 h 91"/>
                <a:gd name="T4" fmla="*/ 1 w 27"/>
                <a:gd name="T5" fmla="*/ 0 h 91"/>
                <a:gd name="T6" fmla="*/ 17 w 27"/>
                <a:gd name="T7" fmla="*/ 91 h 91"/>
                <a:gd name="T8" fmla="*/ 27 w 27"/>
                <a:gd name="T9" fmla="*/ 90 h 91"/>
              </a:gdLst>
              <a:ahLst/>
              <a:cxnLst>
                <a:cxn ang="0">
                  <a:pos x="T0" y="T1"/>
                </a:cxn>
                <a:cxn ang="0">
                  <a:pos x="T2" y="T3"/>
                </a:cxn>
                <a:cxn ang="0">
                  <a:pos x="T4" y="T5"/>
                </a:cxn>
                <a:cxn ang="0">
                  <a:pos x="T6" y="T7"/>
                </a:cxn>
                <a:cxn ang="0">
                  <a:pos x="T8" y="T9"/>
                </a:cxn>
              </a:cxnLst>
              <a:rect l="0" t="0" r="r" b="b"/>
              <a:pathLst>
                <a:path w="27" h="91">
                  <a:moveTo>
                    <a:pt x="27" y="90"/>
                  </a:moveTo>
                  <a:cubicBezTo>
                    <a:pt x="27" y="90"/>
                    <a:pt x="12" y="14"/>
                    <a:pt x="12" y="14"/>
                  </a:cubicBezTo>
                  <a:cubicBezTo>
                    <a:pt x="12" y="14"/>
                    <a:pt x="3" y="0"/>
                    <a:pt x="1" y="0"/>
                  </a:cubicBezTo>
                  <a:cubicBezTo>
                    <a:pt x="0" y="0"/>
                    <a:pt x="17" y="91"/>
                    <a:pt x="17" y="91"/>
                  </a:cubicBezTo>
                  <a:lnTo>
                    <a:pt x="27" y="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sp>
          <p:nvSpPr>
            <p:cNvPr id="87" name="Freeform 96"/>
            <p:cNvSpPr>
              <a:spLocks/>
            </p:cNvSpPr>
            <p:nvPr/>
          </p:nvSpPr>
          <p:spPr bwMode="auto">
            <a:xfrm>
              <a:off x="6163286" y="3530407"/>
              <a:ext cx="127000" cy="169863"/>
            </a:xfrm>
            <a:custGeom>
              <a:avLst/>
              <a:gdLst>
                <a:gd name="T0" fmla="*/ 1 w 80"/>
                <a:gd name="T1" fmla="*/ 99 h 107"/>
                <a:gd name="T2" fmla="*/ 60 w 80"/>
                <a:gd name="T3" fmla="*/ 13 h 107"/>
                <a:gd name="T4" fmla="*/ 80 w 80"/>
                <a:gd name="T5" fmla="*/ 0 h 107"/>
                <a:gd name="T6" fmla="*/ 71 w 80"/>
                <a:gd name="T7" fmla="*/ 21 h 107"/>
                <a:gd name="T8" fmla="*/ 12 w 80"/>
                <a:gd name="T9" fmla="*/ 107 h 107"/>
                <a:gd name="T10" fmla="*/ 0 w 80"/>
                <a:gd name="T11" fmla="*/ 100 h 107"/>
                <a:gd name="T12" fmla="*/ 1 w 80"/>
                <a:gd name="T13" fmla="*/ 99 h 107"/>
              </a:gdLst>
              <a:ahLst/>
              <a:cxnLst>
                <a:cxn ang="0">
                  <a:pos x="T0" y="T1"/>
                </a:cxn>
                <a:cxn ang="0">
                  <a:pos x="T2" y="T3"/>
                </a:cxn>
                <a:cxn ang="0">
                  <a:pos x="T4" y="T5"/>
                </a:cxn>
                <a:cxn ang="0">
                  <a:pos x="T6" y="T7"/>
                </a:cxn>
                <a:cxn ang="0">
                  <a:pos x="T8" y="T9"/>
                </a:cxn>
                <a:cxn ang="0">
                  <a:pos x="T10" y="T11"/>
                </a:cxn>
                <a:cxn ang="0">
                  <a:pos x="T12" y="T13"/>
                </a:cxn>
              </a:cxnLst>
              <a:rect l="0" t="0" r="r" b="b"/>
              <a:pathLst>
                <a:path w="80" h="107">
                  <a:moveTo>
                    <a:pt x="1" y="99"/>
                  </a:moveTo>
                  <a:lnTo>
                    <a:pt x="60" y="13"/>
                  </a:lnTo>
                  <a:lnTo>
                    <a:pt x="80" y="0"/>
                  </a:lnTo>
                  <a:lnTo>
                    <a:pt x="71" y="21"/>
                  </a:lnTo>
                  <a:lnTo>
                    <a:pt x="12" y="107"/>
                  </a:lnTo>
                  <a:lnTo>
                    <a:pt x="0" y="100"/>
                  </a:lnTo>
                  <a:lnTo>
                    <a:pt x="1" y="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sp>
          <p:nvSpPr>
            <p:cNvPr id="88" name="Freeform 97"/>
            <p:cNvSpPr>
              <a:spLocks/>
            </p:cNvSpPr>
            <p:nvPr/>
          </p:nvSpPr>
          <p:spPr bwMode="auto">
            <a:xfrm>
              <a:off x="6152174" y="3727257"/>
              <a:ext cx="15875" cy="31750"/>
            </a:xfrm>
            <a:custGeom>
              <a:avLst/>
              <a:gdLst>
                <a:gd name="T0" fmla="*/ 2 w 7"/>
                <a:gd name="T1" fmla="*/ 3 h 15"/>
                <a:gd name="T2" fmla="*/ 5 w 7"/>
                <a:gd name="T3" fmla="*/ 1 h 15"/>
                <a:gd name="T4" fmla="*/ 7 w 7"/>
                <a:gd name="T5" fmla="*/ 3 h 15"/>
                <a:gd name="T6" fmla="*/ 5 w 7"/>
                <a:gd name="T7" fmla="*/ 13 h 15"/>
                <a:gd name="T8" fmla="*/ 3 w 7"/>
                <a:gd name="T9" fmla="*/ 15 h 15"/>
                <a:gd name="T10" fmla="*/ 1 w 7"/>
                <a:gd name="T11" fmla="*/ 12 h 15"/>
                <a:gd name="T12" fmla="*/ 2 w 7"/>
                <a:gd name="T13" fmla="*/ 3 h 15"/>
              </a:gdLst>
              <a:ahLst/>
              <a:cxnLst>
                <a:cxn ang="0">
                  <a:pos x="T0" y="T1"/>
                </a:cxn>
                <a:cxn ang="0">
                  <a:pos x="T2" y="T3"/>
                </a:cxn>
                <a:cxn ang="0">
                  <a:pos x="T4" y="T5"/>
                </a:cxn>
                <a:cxn ang="0">
                  <a:pos x="T6" y="T7"/>
                </a:cxn>
                <a:cxn ang="0">
                  <a:pos x="T8" y="T9"/>
                </a:cxn>
                <a:cxn ang="0">
                  <a:pos x="T10" y="T11"/>
                </a:cxn>
                <a:cxn ang="0">
                  <a:pos x="T12" y="T13"/>
                </a:cxn>
              </a:cxnLst>
              <a:rect l="0" t="0" r="r" b="b"/>
              <a:pathLst>
                <a:path w="7" h="15">
                  <a:moveTo>
                    <a:pt x="2" y="3"/>
                  </a:moveTo>
                  <a:cubicBezTo>
                    <a:pt x="3" y="1"/>
                    <a:pt x="4" y="0"/>
                    <a:pt x="5" y="1"/>
                  </a:cubicBezTo>
                  <a:cubicBezTo>
                    <a:pt x="6" y="1"/>
                    <a:pt x="7" y="2"/>
                    <a:pt x="7" y="3"/>
                  </a:cubicBezTo>
                  <a:cubicBezTo>
                    <a:pt x="5" y="13"/>
                    <a:pt x="5" y="13"/>
                    <a:pt x="5" y="13"/>
                  </a:cubicBezTo>
                  <a:cubicBezTo>
                    <a:pt x="5" y="14"/>
                    <a:pt x="4" y="15"/>
                    <a:pt x="3" y="15"/>
                  </a:cubicBezTo>
                  <a:cubicBezTo>
                    <a:pt x="1" y="15"/>
                    <a:pt x="0" y="13"/>
                    <a:pt x="1" y="12"/>
                  </a:cubicBezTo>
                  <a:lnTo>
                    <a:pt x="2"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sp>
          <p:nvSpPr>
            <p:cNvPr id="89" name="Freeform 98"/>
            <p:cNvSpPr>
              <a:spLocks noEditPoints="1"/>
            </p:cNvSpPr>
            <p:nvPr/>
          </p:nvSpPr>
          <p:spPr bwMode="auto">
            <a:xfrm>
              <a:off x="6101374" y="2119119"/>
              <a:ext cx="220663" cy="236538"/>
            </a:xfrm>
            <a:custGeom>
              <a:avLst/>
              <a:gdLst>
                <a:gd name="T0" fmla="*/ 78 w 101"/>
                <a:gd name="T1" fmla="*/ 50 h 109"/>
                <a:gd name="T2" fmla="*/ 76 w 101"/>
                <a:gd name="T3" fmla="*/ 62 h 109"/>
                <a:gd name="T4" fmla="*/ 76 w 101"/>
                <a:gd name="T5" fmla="*/ 73 h 109"/>
                <a:gd name="T6" fmla="*/ 78 w 101"/>
                <a:gd name="T7" fmla="*/ 73 h 109"/>
                <a:gd name="T8" fmla="*/ 86 w 101"/>
                <a:gd name="T9" fmla="*/ 86 h 109"/>
                <a:gd name="T10" fmla="*/ 76 w 101"/>
                <a:gd name="T11" fmla="*/ 79 h 109"/>
                <a:gd name="T12" fmla="*/ 76 w 101"/>
                <a:gd name="T13" fmla="*/ 22 h 109"/>
                <a:gd name="T14" fmla="*/ 86 w 101"/>
                <a:gd name="T15" fmla="*/ 15 h 109"/>
                <a:gd name="T16" fmla="*/ 78 w 101"/>
                <a:gd name="T17" fmla="*/ 27 h 109"/>
                <a:gd name="T18" fmla="*/ 76 w 101"/>
                <a:gd name="T19" fmla="*/ 28 h 109"/>
                <a:gd name="T20" fmla="*/ 99 w 101"/>
                <a:gd name="T21" fmla="*/ 48 h 109"/>
                <a:gd name="T22" fmla="*/ 84 w 101"/>
                <a:gd name="T23" fmla="*/ 50 h 109"/>
                <a:gd name="T24" fmla="*/ 99 w 101"/>
                <a:gd name="T25" fmla="*/ 53 h 109"/>
                <a:gd name="T26" fmla="*/ 99 w 101"/>
                <a:gd name="T27" fmla="*/ 48 h 109"/>
                <a:gd name="T28" fmla="*/ 53 w 101"/>
                <a:gd name="T29" fmla="*/ 109 h 109"/>
                <a:gd name="T30" fmla="*/ 66 w 101"/>
                <a:gd name="T31" fmla="*/ 73 h 109"/>
                <a:gd name="T32" fmla="*/ 76 w 101"/>
                <a:gd name="T33" fmla="*/ 38 h 109"/>
                <a:gd name="T34" fmla="*/ 51 w 101"/>
                <a:gd name="T35" fmla="*/ 28 h 109"/>
                <a:gd name="T36" fmla="*/ 73 w 101"/>
                <a:gd name="T37" fmla="*/ 50 h 109"/>
                <a:gd name="T38" fmla="*/ 62 w 101"/>
                <a:gd name="T39" fmla="*/ 69 h 109"/>
                <a:gd name="T40" fmla="*/ 61 w 101"/>
                <a:gd name="T41" fmla="*/ 84 h 109"/>
                <a:gd name="T42" fmla="*/ 51 w 101"/>
                <a:gd name="T43" fmla="*/ 109 h 109"/>
                <a:gd name="T44" fmla="*/ 76 w 101"/>
                <a:gd name="T45" fmla="*/ 28 h 109"/>
                <a:gd name="T46" fmla="*/ 74 w 101"/>
                <a:gd name="T47" fmla="*/ 23 h 109"/>
                <a:gd name="T48" fmla="*/ 76 w 101"/>
                <a:gd name="T49" fmla="*/ 73 h 109"/>
                <a:gd name="T50" fmla="*/ 74 w 101"/>
                <a:gd name="T51" fmla="*/ 77 h 109"/>
                <a:gd name="T52" fmla="*/ 76 w 101"/>
                <a:gd name="T53" fmla="*/ 73 h 109"/>
                <a:gd name="T54" fmla="*/ 51 w 101"/>
                <a:gd name="T55" fmla="*/ 0 h 109"/>
                <a:gd name="T56" fmla="*/ 53 w 101"/>
                <a:gd name="T57" fmla="*/ 2 h 109"/>
                <a:gd name="T58" fmla="*/ 51 w 101"/>
                <a:gd name="T59" fmla="*/ 17 h 109"/>
                <a:gd name="T60" fmla="*/ 51 w 101"/>
                <a:gd name="T61" fmla="*/ 22 h 109"/>
                <a:gd name="T62" fmla="*/ 26 w 101"/>
                <a:gd name="T63" fmla="*/ 62 h 109"/>
                <a:gd name="T64" fmla="*/ 35 w 101"/>
                <a:gd name="T65" fmla="*/ 95 h 109"/>
                <a:gd name="T66" fmla="*/ 51 w 101"/>
                <a:gd name="T67" fmla="*/ 109 h 109"/>
                <a:gd name="T68" fmla="*/ 41 w 101"/>
                <a:gd name="T69" fmla="*/ 84 h 109"/>
                <a:gd name="T70" fmla="*/ 40 w 101"/>
                <a:gd name="T71" fmla="*/ 69 h 109"/>
                <a:gd name="T72" fmla="*/ 35 w 101"/>
                <a:gd name="T73" fmla="*/ 35 h 109"/>
                <a:gd name="T74" fmla="*/ 51 w 101"/>
                <a:gd name="T75" fmla="*/ 22 h 109"/>
                <a:gd name="T76" fmla="*/ 51 w 101"/>
                <a:gd name="T77" fmla="*/ 17 h 109"/>
                <a:gd name="T78" fmla="*/ 48 w 101"/>
                <a:gd name="T79" fmla="*/ 2 h 109"/>
                <a:gd name="T80" fmla="*/ 26 w 101"/>
                <a:gd name="T81" fmla="*/ 79 h 109"/>
                <a:gd name="T82" fmla="*/ 28 w 101"/>
                <a:gd name="T83" fmla="*/ 73 h 109"/>
                <a:gd name="T84" fmla="*/ 26 w 101"/>
                <a:gd name="T85" fmla="*/ 79 h 109"/>
                <a:gd name="T86" fmla="*/ 26 w 101"/>
                <a:gd name="T87" fmla="*/ 21 h 109"/>
                <a:gd name="T88" fmla="*/ 28 w 101"/>
                <a:gd name="T89" fmla="*/ 27 h 109"/>
                <a:gd name="T90" fmla="*/ 26 w 101"/>
                <a:gd name="T91" fmla="*/ 38 h 109"/>
                <a:gd name="T92" fmla="*/ 26 w 101"/>
                <a:gd name="T93" fmla="*/ 62 h 109"/>
                <a:gd name="T94" fmla="*/ 26 w 101"/>
                <a:gd name="T95" fmla="*/ 21 h 109"/>
                <a:gd name="T96" fmla="*/ 24 w 101"/>
                <a:gd name="T97" fmla="*/ 27 h 109"/>
                <a:gd name="T98" fmla="*/ 15 w 101"/>
                <a:gd name="T99" fmla="*/ 18 h 109"/>
                <a:gd name="T100" fmla="*/ 19 w 101"/>
                <a:gd name="T101" fmla="*/ 15 h 109"/>
                <a:gd name="T102" fmla="*/ 26 w 101"/>
                <a:gd name="T103" fmla="*/ 73 h 109"/>
                <a:gd name="T104" fmla="*/ 19 w 101"/>
                <a:gd name="T105" fmla="*/ 86 h 109"/>
                <a:gd name="T106" fmla="*/ 15 w 101"/>
                <a:gd name="T107" fmla="*/ 82 h 109"/>
                <a:gd name="T108" fmla="*/ 24 w 101"/>
                <a:gd name="T109" fmla="*/ 73 h 109"/>
                <a:gd name="T110" fmla="*/ 18 w 101"/>
                <a:gd name="T111" fmla="*/ 50 h 109"/>
                <a:gd name="T112" fmla="*/ 15 w 101"/>
                <a:gd name="T113" fmla="*/ 48 h 109"/>
                <a:gd name="T114" fmla="*/ 0 w 101"/>
                <a:gd name="T115" fmla="*/ 50 h 109"/>
                <a:gd name="T116" fmla="*/ 15 w 101"/>
                <a:gd name="T117" fmla="*/ 5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 h="109">
                  <a:moveTo>
                    <a:pt x="76" y="62"/>
                  </a:moveTo>
                  <a:cubicBezTo>
                    <a:pt x="78" y="58"/>
                    <a:pt x="78" y="54"/>
                    <a:pt x="78" y="50"/>
                  </a:cubicBezTo>
                  <a:cubicBezTo>
                    <a:pt x="78" y="46"/>
                    <a:pt x="78" y="42"/>
                    <a:pt x="76" y="38"/>
                  </a:cubicBezTo>
                  <a:cubicBezTo>
                    <a:pt x="76" y="62"/>
                    <a:pt x="76" y="62"/>
                    <a:pt x="76" y="62"/>
                  </a:cubicBezTo>
                  <a:close/>
                  <a:moveTo>
                    <a:pt x="76" y="79"/>
                  </a:moveTo>
                  <a:cubicBezTo>
                    <a:pt x="76" y="73"/>
                    <a:pt x="76" y="73"/>
                    <a:pt x="76" y="73"/>
                  </a:cubicBezTo>
                  <a:cubicBezTo>
                    <a:pt x="77" y="73"/>
                    <a:pt x="77" y="73"/>
                    <a:pt x="78" y="73"/>
                  </a:cubicBezTo>
                  <a:cubicBezTo>
                    <a:pt x="78" y="73"/>
                    <a:pt x="78" y="73"/>
                    <a:pt x="78" y="73"/>
                  </a:cubicBezTo>
                  <a:cubicBezTo>
                    <a:pt x="86" y="82"/>
                    <a:pt x="86" y="82"/>
                    <a:pt x="86" y="82"/>
                  </a:cubicBezTo>
                  <a:cubicBezTo>
                    <a:pt x="87" y="83"/>
                    <a:pt x="87" y="85"/>
                    <a:pt x="86" y="86"/>
                  </a:cubicBezTo>
                  <a:cubicBezTo>
                    <a:pt x="85" y="87"/>
                    <a:pt x="84" y="87"/>
                    <a:pt x="83" y="86"/>
                  </a:cubicBezTo>
                  <a:cubicBezTo>
                    <a:pt x="76" y="79"/>
                    <a:pt x="76" y="79"/>
                    <a:pt x="76" y="79"/>
                  </a:cubicBezTo>
                  <a:close/>
                  <a:moveTo>
                    <a:pt x="76" y="28"/>
                  </a:moveTo>
                  <a:cubicBezTo>
                    <a:pt x="76" y="22"/>
                    <a:pt x="76" y="22"/>
                    <a:pt x="76" y="22"/>
                  </a:cubicBezTo>
                  <a:cubicBezTo>
                    <a:pt x="83" y="15"/>
                    <a:pt x="83" y="15"/>
                    <a:pt x="83" y="15"/>
                  </a:cubicBezTo>
                  <a:cubicBezTo>
                    <a:pt x="84" y="14"/>
                    <a:pt x="85" y="14"/>
                    <a:pt x="86" y="15"/>
                  </a:cubicBezTo>
                  <a:cubicBezTo>
                    <a:pt x="87" y="16"/>
                    <a:pt x="87" y="17"/>
                    <a:pt x="86" y="18"/>
                  </a:cubicBezTo>
                  <a:cubicBezTo>
                    <a:pt x="78" y="27"/>
                    <a:pt x="78" y="27"/>
                    <a:pt x="78" y="27"/>
                  </a:cubicBezTo>
                  <a:cubicBezTo>
                    <a:pt x="78" y="27"/>
                    <a:pt x="78" y="27"/>
                    <a:pt x="78" y="27"/>
                  </a:cubicBezTo>
                  <a:cubicBezTo>
                    <a:pt x="77" y="28"/>
                    <a:pt x="77" y="28"/>
                    <a:pt x="76" y="28"/>
                  </a:cubicBezTo>
                  <a:close/>
                  <a:moveTo>
                    <a:pt x="99" y="48"/>
                  </a:moveTo>
                  <a:cubicBezTo>
                    <a:pt x="99" y="48"/>
                    <a:pt x="99" y="48"/>
                    <a:pt x="99" y="48"/>
                  </a:cubicBezTo>
                  <a:cubicBezTo>
                    <a:pt x="86" y="48"/>
                    <a:pt x="86" y="48"/>
                    <a:pt x="86" y="48"/>
                  </a:cubicBezTo>
                  <a:cubicBezTo>
                    <a:pt x="85" y="48"/>
                    <a:pt x="84" y="49"/>
                    <a:pt x="84" y="50"/>
                  </a:cubicBezTo>
                  <a:cubicBezTo>
                    <a:pt x="84" y="52"/>
                    <a:pt x="85" y="53"/>
                    <a:pt x="86" y="53"/>
                  </a:cubicBezTo>
                  <a:cubicBezTo>
                    <a:pt x="99" y="53"/>
                    <a:pt x="99" y="53"/>
                    <a:pt x="99" y="53"/>
                  </a:cubicBezTo>
                  <a:cubicBezTo>
                    <a:pt x="100" y="53"/>
                    <a:pt x="101" y="52"/>
                    <a:pt x="101" y="50"/>
                  </a:cubicBezTo>
                  <a:cubicBezTo>
                    <a:pt x="101" y="49"/>
                    <a:pt x="100" y="48"/>
                    <a:pt x="99" y="48"/>
                  </a:cubicBezTo>
                  <a:close/>
                  <a:moveTo>
                    <a:pt x="51" y="109"/>
                  </a:moveTo>
                  <a:cubicBezTo>
                    <a:pt x="53" y="109"/>
                    <a:pt x="53" y="109"/>
                    <a:pt x="53" y="109"/>
                  </a:cubicBezTo>
                  <a:cubicBezTo>
                    <a:pt x="60" y="109"/>
                    <a:pt x="66" y="103"/>
                    <a:pt x="66" y="95"/>
                  </a:cubicBezTo>
                  <a:cubicBezTo>
                    <a:pt x="66" y="73"/>
                    <a:pt x="66" y="73"/>
                    <a:pt x="66" y="73"/>
                  </a:cubicBezTo>
                  <a:cubicBezTo>
                    <a:pt x="70" y="70"/>
                    <a:pt x="74" y="67"/>
                    <a:pt x="76" y="62"/>
                  </a:cubicBezTo>
                  <a:cubicBezTo>
                    <a:pt x="76" y="38"/>
                    <a:pt x="76" y="38"/>
                    <a:pt x="76" y="38"/>
                  </a:cubicBezTo>
                  <a:cubicBezTo>
                    <a:pt x="71" y="29"/>
                    <a:pt x="62" y="22"/>
                    <a:pt x="51" y="22"/>
                  </a:cubicBezTo>
                  <a:cubicBezTo>
                    <a:pt x="51" y="28"/>
                    <a:pt x="51" y="28"/>
                    <a:pt x="51" y="28"/>
                  </a:cubicBezTo>
                  <a:cubicBezTo>
                    <a:pt x="57" y="28"/>
                    <a:pt x="62" y="31"/>
                    <a:pt x="66" y="35"/>
                  </a:cubicBezTo>
                  <a:cubicBezTo>
                    <a:pt x="70" y="39"/>
                    <a:pt x="73" y="44"/>
                    <a:pt x="73" y="50"/>
                  </a:cubicBezTo>
                  <a:cubicBezTo>
                    <a:pt x="73" y="58"/>
                    <a:pt x="68" y="65"/>
                    <a:pt x="62" y="69"/>
                  </a:cubicBezTo>
                  <a:cubicBezTo>
                    <a:pt x="62" y="69"/>
                    <a:pt x="62" y="69"/>
                    <a:pt x="62" y="69"/>
                  </a:cubicBezTo>
                  <a:cubicBezTo>
                    <a:pt x="61" y="70"/>
                    <a:pt x="61" y="71"/>
                    <a:pt x="61" y="72"/>
                  </a:cubicBezTo>
                  <a:cubicBezTo>
                    <a:pt x="61" y="84"/>
                    <a:pt x="61" y="84"/>
                    <a:pt x="61" y="84"/>
                  </a:cubicBezTo>
                  <a:cubicBezTo>
                    <a:pt x="51" y="84"/>
                    <a:pt x="51" y="84"/>
                    <a:pt x="51" y="84"/>
                  </a:cubicBezTo>
                  <a:cubicBezTo>
                    <a:pt x="51" y="109"/>
                    <a:pt x="51" y="109"/>
                    <a:pt x="51" y="109"/>
                  </a:cubicBezTo>
                  <a:close/>
                  <a:moveTo>
                    <a:pt x="76" y="22"/>
                  </a:moveTo>
                  <a:cubicBezTo>
                    <a:pt x="76" y="28"/>
                    <a:pt x="76" y="28"/>
                    <a:pt x="76" y="28"/>
                  </a:cubicBezTo>
                  <a:cubicBezTo>
                    <a:pt x="75" y="28"/>
                    <a:pt x="75" y="28"/>
                    <a:pt x="74" y="27"/>
                  </a:cubicBezTo>
                  <a:cubicBezTo>
                    <a:pt x="73" y="26"/>
                    <a:pt x="73" y="24"/>
                    <a:pt x="74" y="23"/>
                  </a:cubicBezTo>
                  <a:cubicBezTo>
                    <a:pt x="76" y="22"/>
                    <a:pt x="76" y="22"/>
                    <a:pt x="76" y="22"/>
                  </a:cubicBezTo>
                  <a:close/>
                  <a:moveTo>
                    <a:pt x="76" y="73"/>
                  </a:moveTo>
                  <a:cubicBezTo>
                    <a:pt x="76" y="79"/>
                    <a:pt x="76" y="79"/>
                    <a:pt x="76" y="79"/>
                  </a:cubicBezTo>
                  <a:cubicBezTo>
                    <a:pt x="74" y="77"/>
                    <a:pt x="74" y="77"/>
                    <a:pt x="74" y="77"/>
                  </a:cubicBezTo>
                  <a:cubicBezTo>
                    <a:pt x="73" y="76"/>
                    <a:pt x="73" y="74"/>
                    <a:pt x="74" y="73"/>
                  </a:cubicBezTo>
                  <a:cubicBezTo>
                    <a:pt x="75" y="73"/>
                    <a:pt x="75" y="73"/>
                    <a:pt x="76" y="73"/>
                  </a:cubicBezTo>
                  <a:close/>
                  <a:moveTo>
                    <a:pt x="51" y="17"/>
                  </a:moveTo>
                  <a:cubicBezTo>
                    <a:pt x="51" y="0"/>
                    <a:pt x="51" y="0"/>
                    <a:pt x="51" y="0"/>
                  </a:cubicBezTo>
                  <a:cubicBezTo>
                    <a:pt x="51" y="0"/>
                    <a:pt x="51" y="0"/>
                    <a:pt x="51" y="0"/>
                  </a:cubicBezTo>
                  <a:cubicBezTo>
                    <a:pt x="52" y="0"/>
                    <a:pt x="53" y="1"/>
                    <a:pt x="53" y="2"/>
                  </a:cubicBezTo>
                  <a:cubicBezTo>
                    <a:pt x="53" y="15"/>
                    <a:pt x="53" y="15"/>
                    <a:pt x="53" y="15"/>
                  </a:cubicBezTo>
                  <a:cubicBezTo>
                    <a:pt x="53" y="16"/>
                    <a:pt x="52" y="17"/>
                    <a:pt x="51" y="17"/>
                  </a:cubicBezTo>
                  <a:cubicBezTo>
                    <a:pt x="51" y="17"/>
                    <a:pt x="51" y="17"/>
                    <a:pt x="51" y="17"/>
                  </a:cubicBezTo>
                  <a:close/>
                  <a:moveTo>
                    <a:pt x="51" y="22"/>
                  </a:moveTo>
                  <a:cubicBezTo>
                    <a:pt x="40" y="22"/>
                    <a:pt x="30" y="29"/>
                    <a:pt x="26" y="38"/>
                  </a:cubicBezTo>
                  <a:cubicBezTo>
                    <a:pt x="26" y="62"/>
                    <a:pt x="26" y="62"/>
                    <a:pt x="26" y="62"/>
                  </a:cubicBezTo>
                  <a:cubicBezTo>
                    <a:pt x="28" y="67"/>
                    <a:pt x="31" y="71"/>
                    <a:pt x="35" y="74"/>
                  </a:cubicBezTo>
                  <a:cubicBezTo>
                    <a:pt x="35" y="95"/>
                    <a:pt x="35" y="95"/>
                    <a:pt x="35" y="95"/>
                  </a:cubicBezTo>
                  <a:cubicBezTo>
                    <a:pt x="35" y="103"/>
                    <a:pt x="42" y="109"/>
                    <a:pt x="49" y="109"/>
                  </a:cubicBezTo>
                  <a:cubicBezTo>
                    <a:pt x="51" y="109"/>
                    <a:pt x="51" y="109"/>
                    <a:pt x="51" y="109"/>
                  </a:cubicBezTo>
                  <a:cubicBezTo>
                    <a:pt x="51" y="84"/>
                    <a:pt x="51" y="84"/>
                    <a:pt x="51" y="84"/>
                  </a:cubicBezTo>
                  <a:cubicBezTo>
                    <a:pt x="41" y="84"/>
                    <a:pt x="41" y="84"/>
                    <a:pt x="41" y="84"/>
                  </a:cubicBezTo>
                  <a:cubicBezTo>
                    <a:pt x="41" y="72"/>
                    <a:pt x="41" y="72"/>
                    <a:pt x="41" y="72"/>
                  </a:cubicBezTo>
                  <a:cubicBezTo>
                    <a:pt x="41" y="71"/>
                    <a:pt x="41" y="70"/>
                    <a:pt x="40" y="69"/>
                  </a:cubicBezTo>
                  <a:cubicBezTo>
                    <a:pt x="33" y="66"/>
                    <a:pt x="28" y="58"/>
                    <a:pt x="28" y="50"/>
                  </a:cubicBezTo>
                  <a:cubicBezTo>
                    <a:pt x="28" y="44"/>
                    <a:pt x="31" y="39"/>
                    <a:pt x="35" y="35"/>
                  </a:cubicBezTo>
                  <a:cubicBezTo>
                    <a:pt x="39" y="31"/>
                    <a:pt x="44" y="28"/>
                    <a:pt x="51" y="28"/>
                  </a:cubicBezTo>
                  <a:cubicBezTo>
                    <a:pt x="51" y="22"/>
                    <a:pt x="51" y="22"/>
                    <a:pt x="51" y="22"/>
                  </a:cubicBezTo>
                  <a:close/>
                  <a:moveTo>
                    <a:pt x="51" y="0"/>
                  </a:moveTo>
                  <a:cubicBezTo>
                    <a:pt x="51" y="17"/>
                    <a:pt x="51" y="17"/>
                    <a:pt x="51" y="17"/>
                  </a:cubicBezTo>
                  <a:cubicBezTo>
                    <a:pt x="49" y="17"/>
                    <a:pt x="48" y="16"/>
                    <a:pt x="48" y="15"/>
                  </a:cubicBezTo>
                  <a:cubicBezTo>
                    <a:pt x="48" y="2"/>
                    <a:pt x="48" y="2"/>
                    <a:pt x="48" y="2"/>
                  </a:cubicBezTo>
                  <a:cubicBezTo>
                    <a:pt x="48" y="1"/>
                    <a:pt x="49" y="0"/>
                    <a:pt x="51" y="0"/>
                  </a:cubicBezTo>
                  <a:close/>
                  <a:moveTo>
                    <a:pt x="26" y="79"/>
                  </a:moveTo>
                  <a:cubicBezTo>
                    <a:pt x="26" y="73"/>
                    <a:pt x="26" y="73"/>
                    <a:pt x="26" y="73"/>
                  </a:cubicBezTo>
                  <a:cubicBezTo>
                    <a:pt x="26" y="73"/>
                    <a:pt x="27" y="73"/>
                    <a:pt x="28" y="73"/>
                  </a:cubicBezTo>
                  <a:cubicBezTo>
                    <a:pt x="29" y="74"/>
                    <a:pt x="29" y="76"/>
                    <a:pt x="28" y="77"/>
                  </a:cubicBezTo>
                  <a:cubicBezTo>
                    <a:pt x="26" y="79"/>
                    <a:pt x="26" y="79"/>
                    <a:pt x="26" y="79"/>
                  </a:cubicBezTo>
                  <a:close/>
                  <a:moveTo>
                    <a:pt x="26" y="28"/>
                  </a:moveTo>
                  <a:cubicBezTo>
                    <a:pt x="26" y="21"/>
                    <a:pt x="26" y="21"/>
                    <a:pt x="26" y="21"/>
                  </a:cubicBezTo>
                  <a:cubicBezTo>
                    <a:pt x="28" y="23"/>
                    <a:pt x="28" y="23"/>
                    <a:pt x="28" y="23"/>
                  </a:cubicBezTo>
                  <a:cubicBezTo>
                    <a:pt x="29" y="24"/>
                    <a:pt x="29" y="26"/>
                    <a:pt x="28" y="27"/>
                  </a:cubicBezTo>
                  <a:cubicBezTo>
                    <a:pt x="27" y="28"/>
                    <a:pt x="26" y="28"/>
                    <a:pt x="26" y="28"/>
                  </a:cubicBezTo>
                  <a:close/>
                  <a:moveTo>
                    <a:pt x="26" y="38"/>
                  </a:moveTo>
                  <a:cubicBezTo>
                    <a:pt x="24" y="42"/>
                    <a:pt x="23" y="46"/>
                    <a:pt x="23" y="50"/>
                  </a:cubicBezTo>
                  <a:cubicBezTo>
                    <a:pt x="23" y="55"/>
                    <a:pt x="24" y="59"/>
                    <a:pt x="26" y="62"/>
                  </a:cubicBezTo>
                  <a:cubicBezTo>
                    <a:pt x="26" y="38"/>
                    <a:pt x="26" y="38"/>
                    <a:pt x="26" y="38"/>
                  </a:cubicBezTo>
                  <a:close/>
                  <a:moveTo>
                    <a:pt x="26" y="21"/>
                  </a:moveTo>
                  <a:cubicBezTo>
                    <a:pt x="26" y="28"/>
                    <a:pt x="26" y="28"/>
                    <a:pt x="26" y="28"/>
                  </a:cubicBezTo>
                  <a:cubicBezTo>
                    <a:pt x="25" y="28"/>
                    <a:pt x="24" y="27"/>
                    <a:pt x="24" y="27"/>
                  </a:cubicBezTo>
                  <a:cubicBezTo>
                    <a:pt x="24" y="27"/>
                    <a:pt x="24" y="27"/>
                    <a:pt x="24" y="27"/>
                  </a:cubicBezTo>
                  <a:cubicBezTo>
                    <a:pt x="15" y="18"/>
                    <a:pt x="15" y="18"/>
                    <a:pt x="15" y="18"/>
                  </a:cubicBezTo>
                  <a:cubicBezTo>
                    <a:pt x="14" y="17"/>
                    <a:pt x="14" y="16"/>
                    <a:pt x="15" y="15"/>
                  </a:cubicBezTo>
                  <a:cubicBezTo>
                    <a:pt x="16" y="14"/>
                    <a:pt x="18" y="14"/>
                    <a:pt x="19" y="15"/>
                  </a:cubicBezTo>
                  <a:cubicBezTo>
                    <a:pt x="26" y="21"/>
                    <a:pt x="26" y="21"/>
                    <a:pt x="26" y="21"/>
                  </a:cubicBezTo>
                  <a:close/>
                  <a:moveTo>
                    <a:pt x="26" y="73"/>
                  </a:moveTo>
                  <a:cubicBezTo>
                    <a:pt x="26" y="79"/>
                    <a:pt x="26" y="79"/>
                    <a:pt x="26" y="79"/>
                  </a:cubicBezTo>
                  <a:cubicBezTo>
                    <a:pt x="19" y="86"/>
                    <a:pt x="19" y="86"/>
                    <a:pt x="19" y="86"/>
                  </a:cubicBezTo>
                  <a:cubicBezTo>
                    <a:pt x="18" y="87"/>
                    <a:pt x="16" y="87"/>
                    <a:pt x="15" y="86"/>
                  </a:cubicBezTo>
                  <a:cubicBezTo>
                    <a:pt x="14" y="85"/>
                    <a:pt x="14" y="83"/>
                    <a:pt x="15" y="82"/>
                  </a:cubicBezTo>
                  <a:cubicBezTo>
                    <a:pt x="24" y="73"/>
                    <a:pt x="24" y="73"/>
                    <a:pt x="24" y="73"/>
                  </a:cubicBezTo>
                  <a:cubicBezTo>
                    <a:pt x="24" y="73"/>
                    <a:pt x="24" y="73"/>
                    <a:pt x="24" y="73"/>
                  </a:cubicBezTo>
                  <a:cubicBezTo>
                    <a:pt x="24" y="73"/>
                    <a:pt x="25" y="73"/>
                    <a:pt x="26" y="73"/>
                  </a:cubicBezTo>
                  <a:close/>
                  <a:moveTo>
                    <a:pt x="18" y="50"/>
                  </a:moveTo>
                  <a:cubicBezTo>
                    <a:pt x="18" y="50"/>
                    <a:pt x="18" y="50"/>
                    <a:pt x="18" y="50"/>
                  </a:cubicBezTo>
                  <a:cubicBezTo>
                    <a:pt x="18" y="49"/>
                    <a:pt x="17" y="48"/>
                    <a:pt x="15" y="48"/>
                  </a:cubicBezTo>
                  <a:cubicBezTo>
                    <a:pt x="3" y="48"/>
                    <a:pt x="3" y="48"/>
                    <a:pt x="3" y="48"/>
                  </a:cubicBezTo>
                  <a:cubicBezTo>
                    <a:pt x="2" y="48"/>
                    <a:pt x="0" y="49"/>
                    <a:pt x="0" y="50"/>
                  </a:cubicBezTo>
                  <a:cubicBezTo>
                    <a:pt x="0" y="52"/>
                    <a:pt x="2" y="53"/>
                    <a:pt x="3" y="53"/>
                  </a:cubicBezTo>
                  <a:cubicBezTo>
                    <a:pt x="15" y="53"/>
                    <a:pt x="15" y="53"/>
                    <a:pt x="15" y="53"/>
                  </a:cubicBezTo>
                  <a:cubicBezTo>
                    <a:pt x="17" y="53"/>
                    <a:pt x="18" y="52"/>
                    <a:pt x="18"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white"/>
                </a:solidFill>
              </a:endParaRPr>
            </a:p>
          </p:txBody>
        </p:sp>
      </p:grpSp>
      <p:sp>
        <p:nvSpPr>
          <p:cNvPr id="106" name="Oval 133"/>
          <p:cNvSpPr/>
          <p:nvPr/>
        </p:nvSpPr>
        <p:spPr>
          <a:xfrm>
            <a:off x="1150817" y="1966394"/>
            <a:ext cx="460366" cy="4603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solidFill>
                  <a:srgbClr val="282A54"/>
                </a:solidFill>
              </a:rPr>
              <a:t>01</a:t>
            </a:r>
            <a:endParaRPr lang="id-ID" sz="2000" b="1" dirty="0">
              <a:solidFill>
                <a:srgbClr val="282A54"/>
              </a:solidFill>
            </a:endParaRPr>
          </a:p>
        </p:txBody>
      </p:sp>
      <p:sp>
        <p:nvSpPr>
          <p:cNvPr id="107" name="Oval 138"/>
          <p:cNvSpPr/>
          <p:nvPr/>
        </p:nvSpPr>
        <p:spPr>
          <a:xfrm>
            <a:off x="1150817" y="3344815"/>
            <a:ext cx="460366" cy="4603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solidFill>
                  <a:srgbClr val="282A54"/>
                </a:solidFill>
              </a:rPr>
              <a:t>02</a:t>
            </a:r>
            <a:endParaRPr lang="id-ID" sz="2000" b="1" dirty="0">
              <a:solidFill>
                <a:srgbClr val="282A54"/>
              </a:solidFill>
            </a:endParaRPr>
          </a:p>
        </p:txBody>
      </p:sp>
      <p:sp>
        <p:nvSpPr>
          <p:cNvPr id="108" name="Oval 142"/>
          <p:cNvSpPr/>
          <p:nvPr/>
        </p:nvSpPr>
        <p:spPr>
          <a:xfrm>
            <a:off x="1150817" y="4723236"/>
            <a:ext cx="460366" cy="4603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solidFill>
                  <a:srgbClr val="282A54"/>
                </a:solidFill>
              </a:rPr>
              <a:t>03</a:t>
            </a:r>
          </a:p>
        </p:txBody>
      </p:sp>
      <p:sp>
        <p:nvSpPr>
          <p:cNvPr id="109" name="文本框 108"/>
          <p:cNvSpPr txBox="1"/>
          <p:nvPr/>
        </p:nvSpPr>
        <p:spPr>
          <a:xfrm>
            <a:off x="8125736" y="2882674"/>
            <a:ext cx="3640869" cy="2138278"/>
          </a:xfrm>
          <a:prstGeom prst="rect">
            <a:avLst/>
          </a:prstGeom>
          <a:noFill/>
        </p:spPr>
        <p:txBody>
          <a:bodyPr wrap="square" rtlCol="0">
            <a:spAutoFit/>
          </a:bodyPr>
          <a:lstStyle/>
          <a:p>
            <a:pPr algn="just" defTabSz="866943" fontAlgn="base">
              <a:lnSpc>
                <a:spcPct val="120000"/>
              </a:lnSpc>
              <a:spcBef>
                <a:spcPct val="0"/>
              </a:spcBef>
              <a:spcAft>
                <a:spcPct val="0"/>
              </a:spcAft>
            </a:pPr>
            <a:r>
              <a:rPr lang="zh-CN" altLang="en-US" sz="14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请插入文本内容请插入文本内容请插入文本内容请插入文本内容请插入文本内容请插入文本内容请插入文本内容请插入文本内容请插入文本内容请插入文本内容请插入文本内容请插入文本内容请插入文本内容请插入文本内容请插入文本内容请插入文本内容请插入文本内容请插入文本内容请插入文本内容请插入文本内容</a:t>
            </a:r>
            <a:endParaRPr lang="en-GB" altLang="zh-CN" sz="14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0" name="文本框 109"/>
          <p:cNvSpPr txBox="1"/>
          <p:nvPr/>
        </p:nvSpPr>
        <p:spPr>
          <a:xfrm>
            <a:off x="1106129" y="2411101"/>
            <a:ext cx="3337708" cy="792268"/>
          </a:xfrm>
          <a:prstGeom prst="rect">
            <a:avLst/>
          </a:prstGeom>
          <a:noFill/>
        </p:spPr>
        <p:txBody>
          <a:bodyPr wrap="square" rtlCol="0">
            <a:spAutoFit/>
          </a:bodyPr>
          <a:lstStyle/>
          <a:p>
            <a:pPr algn="just">
              <a:lnSpc>
                <a:spcPct val="130000"/>
              </a:lnSpc>
            </a:pPr>
            <a:r>
              <a:rPr lang="zh-CN" altLang="en-US" sz="12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请插入文本内容请插入文本内容请插入文本内容请插入文本内容请插入文本内容请插入文本内容</a:t>
            </a:r>
            <a:endParaRPr lang="zh-CN" altLang="en-US" sz="1200" dirty="0">
              <a:solidFill>
                <a:prstClr val="white"/>
              </a:solidFill>
            </a:endParaRPr>
          </a:p>
        </p:txBody>
      </p:sp>
      <p:sp>
        <p:nvSpPr>
          <p:cNvPr id="111" name="Rectangle 36"/>
          <p:cNvSpPr>
            <a:spLocks noChangeArrowheads="1"/>
          </p:cNvSpPr>
          <p:nvPr/>
        </p:nvSpPr>
        <p:spPr bwMode="auto">
          <a:xfrm>
            <a:off x="1610140" y="1996522"/>
            <a:ext cx="149912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000" b="1" dirty="0">
                <a:solidFill>
                  <a:prstClr val="white"/>
                </a:solidFill>
                <a:sym typeface="Arial" pitchFamily="34" charset="0"/>
              </a:rPr>
              <a:t>请添加标题</a:t>
            </a:r>
          </a:p>
        </p:txBody>
      </p:sp>
      <p:sp>
        <p:nvSpPr>
          <p:cNvPr id="112" name="文本框 111"/>
          <p:cNvSpPr txBox="1"/>
          <p:nvPr/>
        </p:nvSpPr>
        <p:spPr>
          <a:xfrm>
            <a:off x="1106129" y="3797368"/>
            <a:ext cx="3337708" cy="792268"/>
          </a:xfrm>
          <a:prstGeom prst="rect">
            <a:avLst/>
          </a:prstGeom>
          <a:noFill/>
        </p:spPr>
        <p:txBody>
          <a:bodyPr wrap="square" rtlCol="0">
            <a:spAutoFit/>
          </a:bodyPr>
          <a:lstStyle/>
          <a:p>
            <a:pPr algn="just">
              <a:lnSpc>
                <a:spcPct val="130000"/>
              </a:lnSpc>
            </a:pPr>
            <a:r>
              <a:rPr lang="zh-CN" altLang="en-US" sz="12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请插入文本内容请插入文本内容请插入文本内容请插入文本内容请插入文本内容请插入文本内容</a:t>
            </a:r>
            <a:endParaRPr lang="zh-CN" altLang="en-US" sz="1200" dirty="0">
              <a:solidFill>
                <a:prstClr val="white"/>
              </a:solidFill>
            </a:endParaRPr>
          </a:p>
        </p:txBody>
      </p:sp>
      <p:sp>
        <p:nvSpPr>
          <p:cNvPr id="113" name="Rectangle 36"/>
          <p:cNvSpPr>
            <a:spLocks noChangeArrowheads="1"/>
          </p:cNvSpPr>
          <p:nvPr/>
        </p:nvSpPr>
        <p:spPr bwMode="auto">
          <a:xfrm>
            <a:off x="1610140" y="3374943"/>
            <a:ext cx="149912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000" b="1" dirty="0">
                <a:solidFill>
                  <a:prstClr val="white"/>
                </a:solidFill>
                <a:sym typeface="Arial" pitchFamily="34" charset="0"/>
              </a:rPr>
              <a:t>请添加标题</a:t>
            </a:r>
          </a:p>
        </p:txBody>
      </p:sp>
      <p:sp>
        <p:nvSpPr>
          <p:cNvPr id="114" name="文本框 113"/>
          <p:cNvSpPr txBox="1"/>
          <p:nvPr/>
        </p:nvSpPr>
        <p:spPr>
          <a:xfrm>
            <a:off x="1106129" y="5183635"/>
            <a:ext cx="3337708" cy="792268"/>
          </a:xfrm>
          <a:prstGeom prst="rect">
            <a:avLst/>
          </a:prstGeom>
          <a:noFill/>
        </p:spPr>
        <p:txBody>
          <a:bodyPr wrap="square" rtlCol="0">
            <a:spAutoFit/>
          </a:bodyPr>
          <a:lstStyle/>
          <a:p>
            <a:pPr algn="just">
              <a:lnSpc>
                <a:spcPct val="130000"/>
              </a:lnSpc>
            </a:pPr>
            <a:r>
              <a:rPr lang="zh-CN" altLang="en-US" sz="12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请插入文本内容请插入文本内容请插入文本内容请插入文本内容请插入文本内容请插入文本内容</a:t>
            </a:r>
            <a:endParaRPr lang="zh-CN" altLang="en-US" sz="1200" dirty="0">
              <a:solidFill>
                <a:prstClr val="white"/>
              </a:solidFill>
            </a:endParaRPr>
          </a:p>
        </p:txBody>
      </p:sp>
      <p:sp>
        <p:nvSpPr>
          <p:cNvPr id="115" name="Rectangle 36"/>
          <p:cNvSpPr>
            <a:spLocks noChangeArrowheads="1"/>
          </p:cNvSpPr>
          <p:nvPr/>
        </p:nvSpPr>
        <p:spPr bwMode="auto">
          <a:xfrm>
            <a:off x="1610140" y="4753364"/>
            <a:ext cx="149912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000" b="1" dirty="0">
                <a:solidFill>
                  <a:prstClr val="white"/>
                </a:solidFill>
                <a:sym typeface="Arial" pitchFamily="34" charset="0"/>
              </a:rPr>
              <a:t>请添加标题</a:t>
            </a:r>
          </a:p>
        </p:txBody>
      </p:sp>
    </p:spTree>
    <p:extLst>
      <p:ext uri="{BB962C8B-B14F-4D97-AF65-F5344CB8AC3E}">
        <p14:creationId xmlns:p14="http://schemas.microsoft.com/office/powerpoint/2010/main" val="132121552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anim calcmode="lin" valueType="num">
                                      <p:cBhvr>
                                        <p:cTn id="19" dur="500" fill="hold"/>
                                        <p:tgtEl>
                                          <p:spTgt spid="4"/>
                                        </p:tgtEl>
                                        <p:attrNameLst>
                                          <p:attrName>ppt_x</p:attrName>
                                        </p:attrNameLst>
                                      </p:cBhvr>
                                      <p:tavLst>
                                        <p:tav tm="0">
                                          <p:val>
                                            <p:strVal val="#ppt_x"/>
                                          </p:val>
                                        </p:tav>
                                        <p:tav tm="100000">
                                          <p:val>
                                            <p:strVal val="#ppt_x"/>
                                          </p:val>
                                        </p:tav>
                                      </p:tavLst>
                                    </p:anim>
                                    <p:anim calcmode="lin" valueType="num">
                                      <p:cBhvr>
                                        <p:cTn id="20" dur="5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1550"/>
                            </p:stCondLst>
                            <p:childTnLst>
                              <p:par>
                                <p:cTn id="22" presetID="53" presetClass="entr" presetSubtype="16" fill="hold" grpId="0" nodeType="afterEffect">
                                  <p:stCondLst>
                                    <p:cond delay="0"/>
                                  </p:stCondLst>
                                  <p:childTnLst>
                                    <p:set>
                                      <p:cBhvr>
                                        <p:cTn id="23" dur="1" fill="hold">
                                          <p:stCondLst>
                                            <p:cond delay="0"/>
                                          </p:stCondLst>
                                        </p:cTn>
                                        <p:tgtEl>
                                          <p:spTgt spid="106"/>
                                        </p:tgtEl>
                                        <p:attrNameLst>
                                          <p:attrName>style.visibility</p:attrName>
                                        </p:attrNameLst>
                                      </p:cBhvr>
                                      <p:to>
                                        <p:strVal val="visible"/>
                                      </p:to>
                                    </p:set>
                                    <p:anim calcmode="lin" valueType="num">
                                      <p:cBhvr>
                                        <p:cTn id="24" dur="500" fill="hold"/>
                                        <p:tgtEl>
                                          <p:spTgt spid="106"/>
                                        </p:tgtEl>
                                        <p:attrNameLst>
                                          <p:attrName>ppt_w</p:attrName>
                                        </p:attrNameLst>
                                      </p:cBhvr>
                                      <p:tavLst>
                                        <p:tav tm="0">
                                          <p:val>
                                            <p:fltVal val="0"/>
                                          </p:val>
                                        </p:tav>
                                        <p:tav tm="100000">
                                          <p:val>
                                            <p:strVal val="#ppt_w"/>
                                          </p:val>
                                        </p:tav>
                                      </p:tavLst>
                                    </p:anim>
                                    <p:anim calcmode="lin" valueType="num">
                                      <p:cBhvr>
                                        <p:cTn id="25" dur="500" fill="hold"/>
                                        <p:tgtEl>
                                          <p:spTgt spid="106"/>
                                        </p:tgtEl>
                                        <p:attrNameLst>
                                          <p:attrName>ppt_h</p:attrName>
                                        </p:attrNameLst>
                                      </p:cBhvr>
                                      <p:tavLst>
                                        <p:tav tm="0">
                                          <p:val>
                                            <p:fltVal val="0"/>
                                          </p:val>
                                        </p:tav>
                                        <p:tav tm="100000">
                                          <p:val>
                                            <p:strVal val="#ppt_h"/>
                                          </p:val>
                                        </p:tav>
                                      </p:tavLst>
                                    </p:anim>
                                    <p:animEffect transition="in" filter="fade">
                                      <p:cBhvr>
                                        <p:cTn id="26" dur="500"/>
                                        <p:tgtEl>
                                          <p:spTgt spid="106"/>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11"/>
                                        </p:tgtEl>
                                        <p:attrNameLst>
                                          <p:attrName>style.visibility</p:attrName>
                                        </p:attrNameLst>
                                      </p:cBhvr>
                                      <p:to>
                                        <p:strVal val="visible"/>
                                      </p:to>
                                    </p:set>
                                    <p:animEffect transition="in" filter="wipe(left)">
                                      <p:cBhvr>
                                        <p:cTn id="29" dur="500"/>
                                        <p:tgtEl>
                                          <p:spTgt spid="111"/>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10"/>
                                        </p:tgtEl>
                                        <p:attrNameLst>
                                          <p:attrName>style.visibility</p:attrName>
                                        </p:attrNameLst>
                                      </p:cBhvr>
                                      <p:to>
                                        <p:strVal val="visible"/>
                                      </p:to>
                                    </p:set>
                                    <p:animEffect transition="in" filter="wipe(left)">
                                      <p:cBhvr>
                                        <p:cTn id="32" dur="500"/>
                                        <p:tgtEl>
                                          <p:spTgt spid="110"/>
                                        </p:tgtEl>
                                      </p:cBhvr>
                                    </p:animEffect>
                                  </p:childTnLst>
                                </p:cTn>
                              </p:par>
                            </p:childTnLst>
                          </p:cTn>
                        </p:par>
                        <p:par>
                          <p:cTn id="33" fill="hold">
                            <p:stCondLst>
                              <p:cond delay="2050"/>
                            </p:stCondLst>
                            <p:childTnLst>
                              <p:par>
                                <p:cTn id="34" presetID="53" presetClass="entr" presetSubtype="16" fill="hold" grpId="0" nodeType="afterEffect">
                                  <p:stCondLst>
                                    <p:cond delay="0"/>
                                  </p:stCondLst>
                                  <p:childTnLst>
                                    <p:set>
                                      <p:cBhvr>
                                        <p:cTn id="35" dur="1" fill="hold">
                                          <p:stCondLst>
                                            <p:cond delay="0"/>
                                          </p:stCondLst>
                                        </p:cTn>
                                        <p:tgtEl>
                                          <p:spTgt spid="107"/>
                                        </p:tgtEl>
                                        <p:attrNameLst>
                                          <p:attrName>style.visibility</p:attrName>
                                        </p:attrNameLst>
                                      </p:cBhvr>
                                      <p:to>
                                        <p:strVal val="visible"/>
                                      </p:to>
                                    </p:set>
                                    <p:anim calcmode="lin" valueType="num">
                                      <p:cBhvr>
                                        <p:cTn id="36" dur="500" fill="hold"/>
                                        <p:tgtEl>
                                          <p:spTgt spid="107"/>
                                        </p:tgtEl>
                                        <p:attrNameLst>
                                          <p:attrName>ppt_w</p:attrName>
                                        </p:attrNameLst>
                                      </p:cBhvr>
                                      <p:tavLst>
                                        <p:tav tm="0">
                                          <p:val>
                                            <p:fltVal val="0"/>
                                          </p:val>
                                        </p:tav>
                                        <p:tav tm="100000">
                                          <p:val>
                                            <p:strVal val="#ppt_w"/>
                                          </p:val>
                                        </p:tav>
                                      </p:tavLst>
                                    </p:anim>
                                    <p:anim calcmode="lin" valueType="num">
                                      <p:cBhvr>
                                        <p:cTn id="37" dur="500" fill="hold"/>
                                        <p:tgtEl>
                                          <p:spTgt spid="107"/>
                                        </p:tgtEl>
                                        <p:attrNameLst>
                                          <p:attrName>ppt_h</p:attrName>
                                        </p:attrNameLst>
                                      </p:cBhvr>
                                      <p:tavLst>
                                        <p:tav tm="0">
                                          <p:val>
                                            <p:fltVal val="0"/>
                                          </p:val>
                                        </p:tav>
                                        <p:tav tm="100000">
                                          <p:val>
                                            <p:strVal val="#ppt_h"/>
                                          </p:val>
                                        </p:tav>
                                      </p:tavLst>
                                    </p:anim>
                                    <p:animEffect transition="in" filter="fade">
                                      <p:cBhvr>
                                        <p:cTn id="38" dur="500"/>
                                        <p:tgtEl>
                                          <p:spTgt spid="107"/>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113"/>
                                        </p:tgtEl>
                                        <p:attrNameLst>
                                          <p:attrName>style.visibility</p:attrName>
                                        </p:attrNameLst>
                                      </p:cBhvr>
                                      <p:to>
                                        <p:strVal val="visible"/>
                                      </p:to>
                                    </p:set>
                                    <p:animEffect transition="in" filter="wipe(left)">
                                      <p:cBhvr>
                                        <p:cTn id="41" dur="500"/>
                                        <p:tgtEl>
                                          <p:spTgt spid="113"/>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112"/>
                                        </p:tgtEl>
                                        <p:attrNameLst>
                                          <p:attrName>style.visibility</p:attrName>
                                        </p:attrNameLst>
                                      </p:cBhvr>
                                      <p:to>
                                        <p:strVal val="visible"/>
                                      </p:to>
                                    </p:set>
                                    <p:animEffect transition="in" filter="wipe(left)">
                                      <p:cBhvr>
                                        <p:cTn id="44" dur="500"/>
                                        <p:tgtEl>
                                          <p:spTgt spid="112"/>
                                        </p:tgtEl>
                                      </p:cBhvr>
                                    </p:animEffect>
                                  </p:childTnLst>
                                </p:cTn>
                              </p:par>
                            </p:childTnLst>
                          </p:cTn>
                        </p:par>
                        <p:par>
                          <p:cTn id="45" fill="hold">
                            <p:stCondLst>
                              <p:cond delay="2550"/>
                            </p:stCondLst>
                            <p:childTnLst>
                              <p:par>
                                <p:cTn id="46" presetID="53" presetClass="entr" presetSubtype="16" fill="hold" grpId="0" nodeType="afterEffect">
                                  <p:stCondLst>
                                    <p:cond delay="0"/>
                                  </p:stCondLst>
                                  <p:childTnLst>
                                    <p:set>
                                      <p:cBhvr>
                                        <p:cTn id="47" dur="1" fill="hold">
                                          <p:stCondLst>
                                            <p:cond delay="0"/>
                                          </p:stCondLst>
                                        </p:cTn>
                                        <p:tgtEl>
                                          <p:spTgt spid="108"/>
                                        </p:tgtEl>
                                        <p:attrNameLst>
                                          <p:attrName>style.visibility</p:attrName>
                                        </p:attrNameLst>
                                      </p:cBhvr>
                                      <p:to>
                                        <p:strVal val="visible"/>
                                      </p:to>
                                    </p:set>
                                    <p:anim calcmode="lin" valueType="num">
                                      <p:cBhvr>
                                        <p:cTn id="48" dur="500" fill="hold"/>
                                        <p:tgtEl>
                                          <p:spTgt spid="108"/>
                                        </p:tgtEl>
                                        <p:attrNameLst>
                                          <p:attrName>ppt_w</p:attrName>
                                        </p:attrNameLst>
                                      </p:cBhvr>
                                      <p:tavLst>
                                        <p:tav tm="0">
                                          <p:val>
                                            <p:fltVal val="0"/>
                                          </p:val>
                                        </p:tav>
                                        <p:tav tm="100000">
                                          <p:val>
                                            <p:strVal val="#ppt_w"/>
                                          </p:val>
                                        </p:tav>
                                      </p:tavLst>
                                    </p:anim>
                                    <p:anim calcmode="lin" valueType="num">
                                      <p:cBhvr>
                                        <p:cTn id="49" dur="500" fill="hold"/>
                                        <p:tgtEl>
                                          <p:spTgt spid="108"/>
                                        </p:tgtEl>
                                        <p:attrNameLst>
                                          <p:attrName>ppt_h</p:attrName>
                                        </p:attrNameLst>
                                      </p:cBhvr>
                                      <p:tavLst>
                                        <p:tav tm="0">
                                          <p:val>
                                            <p:fltVal val="0"/>
                                          </p:val>
                                        </p:tav>
                                        <p:tav tm="100000">
                                          <p:val>
                                            <p:strVal val="#ppt_h"/>
                                          </p:val>
                                        </p:tav>
                                      </p:tavLst>
                                    </p:anim>
                                    <p:animEffect transition="in" filter="fade">
                                      <p:cBhvr>
                                        <p:cTn id="50" dur="500"/>
                                        <p:tgtEl>
                                          <p:spTgt spid="108"/>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115"/>
                                        </p:tgtEl>
                                        <p:attrNameLst>
                                          <p:attrName>style.visibility</p:attrName>
                                        </p:attrNameLst>
                                      </p:cBhvr>
                                      <p:to>
                                        <p:strVal val="visible"/>
                                      </p:to>
                                    </p:set>
                                    <p:animEffect transition="in" filter="wipe(left)">
                                      <p:cBhvr>
                                        <p:cTn id="53" dur="500"/>
                                        <p:tgtEl>
                                          <p:spTgt spid="115"/>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114"/>
                                        </p:tgtEl>
                                        <p:attrNameLst>
                                          <p:attrName>style.visibility</p:attrName>
                                        </p:attrNameLst>
                                      </p:cBhvr>
                                      <p:to>
                                        <p:strVal val="visible"/>
                                      </p:to>
                                    </p:set>
                                    <p:animEffect transition="in" filter="wipe(left)">
                                      <p:cBhvr>
                                        <p:cTn id="56" dur="500"/>
                                        <p:tgtEl>
                                          <p:spTgt spid="114"/>
                                        </p:tgtEl>
                                      </p:cBhvr>
                                    </p:animEffect>
                                  </p:childTnLst>
                                </p:cTn>
                              </p:par>
                            </p:childTnLst>
                          </p:cTn>
                        </p:par>
                        <p:par>
                          <p:cTn id="57" fill="hold">
                            <p:stCondLst>
                              <p:cond delay="3050"/>
                            </p:stCondLst>
                            <p:childTnLst>
                              <p:par>
                                <p:cTn id="58" presetID="42" presetClass="entr" presetSubtype="0" fill="hold" nodeType="after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fade">
                                      <p:cBhvr>
                                        <p:cTn id="60" dur="1000"/>
                                        <p:tgtEl>
                                          <p:spTgt spid="5"/>
                                        </p:tgtEl>
                                      </p:cBhvr>
                                    </p:animEffect>
                                    <p:anim calcmode="lin" valueType="num">
                                      <p:cBhvr>
                                        <p:cTn id="61" dur="1000" fill="hold"/>
                                        <p:tgtEl>
                                          <p:spTgt spid="5"/>
                                        </p:tgtEl>
                                        <p:attrNameLst>
                                          <p:attrName>ppt_x</p:attrName>
                                        </p:attrNameLst>
                                      </p:cBhvr>
                                      <p:tavLst>
                                        <p:tav tm="0">
                                          <p:val>
                                            <p:strVal val="#ppt_x"/>
                                          </p:val>
                                        </p:tav>
                                        <p:tav tm="100000">
                                          <p:val>
                                            <p:strVal val="#ppt_x"/>
                                          </p:val>
                                        </p:tav>
                                      </p:tavLst>
                                    </p:anim>
                                    <p:anim calcmode="lin" valueType="num">
                                      <p:cBhvr>
                                        <p:cTn id="62" dur="1000" fill="hold"/>
                                        <p:tgtEl>
                                          <p:spTgt spid="5"/>
                                        </p:tgtEl>
                                        <p:attrNameLst>
                                          <p:attrName>ppt_y</p:attrName>
                                        </p:attrNameLst>
                                      </p:cBhvr>
                                      <p:tavLst>
                                        <p:tav tm="0">
                                          <p:val>
                                            <p:strVal val="#ppt_y+.1"/>
                                          </p:val>
                                        </p:tav>
                                        <p:tav tm="100000">
                                          <p:val>
                                            <p:strVal val="#ppt_y"/>
                                          </p:val>
                                        </p:tav>
                                      </p:tavLst>
                                    </p:anim>
                                  </p:childTnLst>
                                </p:cTn>
                              </p:par>
                            </p:childTnLst>
                          </p:cTn>
                        </p:par>
                        <p:par>
                          <p:cTn id="63" fill="hold">
                            <p:stCondLst>
                              <p:cond delay="4050"/>
                            </p:stCondLst>
                            <p:childTnLst>
                              <p:par>
                                <p:cTn id="64" presetID="22" presetClass="entr" presetSubtype="1" fill="hold" grpId="0" nodeType="afterEffect">
                                  <p:stCondLst>
                                    <p:cond delay="0"/>
                                  </p:stCondLst>
                                  <p:childTnLst>
                                    <p:set>
                                      <p:cBhvr>
                                        <p:cTn id="65" dur="1" fill="hold">
                                          <p:stCondLst>
                                            <p:cond delay="0"/>
                                          </p:stCondLst>
                                        </p:cTn>
                                        <p:tgtEl>
                                          <p:spTgt spid="109"/>
                                        </p:tgtEl>
                                        <p:attrNameLst>
                                          <p:attrName>style.visibility</p:attrName>
                                        </p:attrNameLst>
                                      </p:cBhvr>
                                      <p:to>
                                        <p:strVal val="visible"/>
                                      </p:to>
                                    </p:set>
                                    <p:animEffect transition="in" filter="wipe(up)">
                                      <p:cBhvr>
                                        <p:cTn id="66" dur="75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6" grpId="0" animBg="1"/>
      <p:bldP spid="107" grpId="0" animBg="1"/>
      <p:bldP spid="108" grpId="0" animBg="1"/>
      <p:bldP spid="109" grpId="0"/>
      <p:bldP spid="110" grpId="0"/>
      <p:bldP spid="111" grpId="0"/>
      <p:bldP spid="112" grpId="0"/>
      <p:bldP spid="113" grpId="0"/>
      <p:bldP spid="114" grpId="0"/>
      <p:bldP spid="1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500" y="104774"/>
            <a:ext cx="525938" cy="485775"/>
          </a:xfrm>
          <a:prstGeom prst="rect">
            <a:avLst/>
          </a:prstGeom>
        </p:spPr>
      </p:pic>
      <p:sp>
        <p:nvSpPr>
          <p:cNvPr id="3" name="文本框 37"/>
          <p:cNvSpPr txBox="1"/>
          <p:nvPr/>
        </p:nvSpPr>
        <p:spPr>
          <a:xfrm>
            <a:off x="681534" y="57440"/>
            <a:ext cx="4414572" cy="535866"/>
          </a:xfrm>
          <a:prstGeom prst="rect">
            <a:avLst/>
          </a:prstGeom>
          <a:noFill/>
        </p:spPr>
        <p:txBody>
          <a:bodyPr wrap="none" lIns="128539" tIns="64269" rIns="128539" bIns="64269" rtlCol="0">
            <a:spAutoFit/>
          </a:bodyPr>
          <a:lstStyle/>
          <a:p>
            <a:pPr defTabSz="1285286">
              <a:lnSpc>
                <a:spcPct val="120000"/>
              </a:lnSpc>
            </a:pPr>
            <a:r>
              <a:rPr lang="zh-CN" altLang="en-US" sz="2399" spc="300" dirty="0" smtClean="0">
                <a:solidFill>
                  <a:schemeClr val="bg1"/>
                </a:solidFill>
                <a:latin typeface="迷你简菱心" panose="02010609000101010101" pitchFamily="49" charset="-122"/>
                <a:ea typeface="迷你简菱心" panose="02010609000101010101" pitchFamily="49" charset="-122"/>
                <a:cs typeface="+mn-ea"/>
                <a:sym typeface="+mn-lt"/>
              </a:rPr>
              <a:t>一、请</a:t>
            </a:r>
            <a:r>
              <a:rPr lang="zh-CN" altLang="en-US" sz="2399" spc="300" dirty="0">
                <a:solidFill>
                  <a:schemeClr val="bg1"/>
                </a:solidFill>
                <a:latin typeface="迷你简菱心" panose="02010609000101010101" pitchFamily="49" charset="-122"/>
                <a:ea typeface="迷你简菱心" panose="02010609000101010101" pitchFamily="49" charset="-122"/>
                <a:cs typeface="+mn-ea"/>
                <a:sym typeface="+mn-lt"/>
              </a:rPr>
              <a:t>输入您的章节大标题</a:t>
            </a:r>
          </a:p>
        </p:txBody>
      </p:sp>
      <p:sp>
        <p:nvSpPr>
          <p:cNvPr id="4" name="文本框 38"/>
          <p:cNvSpPr txBox="1"/>
          <p:nvPr/>
        </p:nvSpPr>
        <p:spPr>
          <a:xfrm>
            <a:off x="623438" y="517959"/>
            <a:ext cx="6845494" cy="401727"/>
          </a:xfrm>
          <a:prstGeom prst="rect">
            <a:avLst/>
          </a:prstGeom>
          <a:noFill/>
        </p:spPr>
        <p:txBody>
          <a:bodyPr wrap="none" lIns="128539" tIns="64269" rIns="128539" bIns="64269" rtlCol="0">
            <a:spAutoFit/>
          </a:bodyPr>
          <a:lstStyle/>
          <a:p>
            <a:pPr defTabSz="1285286">
              <a:lnSpc>
                <a:spcPct val="120000"/>
              </a:lnSpc>
            </a:pPr>
            <a:r>
              <a:rPr lang="en-US" altLang="zh-CN" sz="1599" dirty="0">
                <a:solidFill>
                  <a:schemeClr val="bg1"/>
                </a:solidFill>
                <a:latin typeface="微软雅黑 Light" panose="020B0502040204020203" pitchFamily="34" charset="-122"/>
                <a:ea typeface="微软雅黑 Light" panose="020B0502040204020203" pitchFamily="34" charset="-122"/>
                <a:cs typeface="+mn-ea"/>
                <a:sym typeface="+mn-lt"/>
              </a:rPr>
              <a:t>Click here to edit the content you want to recommend that you use the</a:t>
            </a:r>
          </a:p>
        </p:txBody>
      </p:sp>
      <p:grpSp>
        <p:nvGrpSpPr>
          <p:cNvPr id="5" name="Group 4"/>
          <p:cNvGrpSpPr>
            <a:grpSpLocks noChangeAspect="1"/>
          </p:cNvGrpSpPr>
          <p:nvPr/>
        </p:nvGrpSpPr>
        <p:grpSpPr bwMode="auto">
          <a:xfrm>
            <a:off x="2014997" y="4079666"/>
            <a:ext cx="1851982" cy="1048170"/>
            <a:chOff x="2814" y="1405"/>
            <a:chExt cx="2052" cy="1510"/>
          </a:xfrm>
        </p:grpSpPr>
        <p:sp>
          <p:nvSpPr>
            <p:cNvPr id="6" name="Freeform 5"/>
            <p:cNvSpPr>
              <a:spLocks/>
            </p:cNvSpPr>
            <p:nvPr/>
          </p:nvSpPr>
          <p:spPr bwMode="auto">
            <a:xfrm>
              <a:off x="2814" y="1405"/>
              <a:ext cx="2052" cy="1510"/>
            </a:xfrm>
            <a:custGeom>
              <a:avLst/>
              <a:gdLst>
                <a:gd name="T0" fmla="*/ 433 w 866"/>
                <a:gd name="T1" fmla="*/ 0 h 636"/>
                <a:gd name="T2" fmla="*/ 0 w 866"/>
                <a:gd name="T3" fmla="*/ 636 h 636"/>
                <a:gd name="T4" fmla="*/ 433 w 866"/>
                <a:gd name="T5" fmla="*/ 636 h 636"/>
                <a:gd name="T6" fmla="*/ 866 w 866"/>
                <a:gd name="T7" fmla="*/ 636 h 636"/>
                <a:gd name="T8" fmla="*/ 433 w 866"/>
                <a:gd name="T9" fmla="*/ 0 h 636"/>
              </a:gdLst>
              <a:ahLst/>
              <a:cxnLst>
                <a:cxn ang="0">
                  <a:pos x="T0" y="T1"/>
                </a:cxn>
                <a:cxn ang="0">
                  <a:pos x="T2" y="T3"/>
                </a:cxn>
                <a:cxn ang="0">
                  <a:pos x="T4" y="T5"/>
                </a:cxn>
                <a:cxn ang="0">
                  <a:pos x="T6" y="T7"/>
                </a:cxn>
                <a:cxn ang="0">
                  <a:pos x="T8" y="T9"/>
                </a:cxn>
              </a:cxnLst>
              <a:rect l="0" t="0" r="r" b="b"/>
              <a:pathLst>
                <a:path w="866" h="636">
                  <a:moveTo>
                    <a:pt x="433" y="0"/>
                  </a:moveTo>
                  <a:cubicBezTo>
                    <a:pt x="235" y="0"/>
                    <a:pt x="229" y="546"/>
                    <a:pt x="0" y="636"/>
                  </a:cubicBezTo>
                  <a:cubicBezTo>
                    <a:pt x="433" y="636"/>
                    <a:pt x="433" y="636"/>
                    <a:pt x="433" y="636"/>
                  </a:cubicBezTo>
                  <a:cubicBezTo>
                    <a:pt x="866" y="636"/>
                    <a:pt x="866" y="636"/>
                    <a:pt x="866" y="636"/>
                  </a:cubicBezTo>
                  <a:cubicBezTo>
                    <a:pt x="637" y="546"/>
                    <a:pt x="631" y="0"/>
                    <a:pt x="433" y="0"/>
                  </a:cubicBezTo>
                  <a:close/>
                </a:path>
              </a:pathLst>
            </a:custGeom>
            <a:solidFill>
              <a:schemeClr val="bg1">
                <a:alpha val="1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9703" tIns="19851" rIns="39703" bIns="19851" numCol="1" anchor="t" anchorCtr="0" compatLnSpc="1">
              <a:prstTxWarp prst="textNoShape">
                <a:avLst/>
              </a:prstTxWarp>
            </a:bodyPr>
            <a:lstStyle/>
            <a:p>
              <a:pPr algn="just" defTabSz="866943" fontAlgn="base">
                <a:lnSpc>
                  <a:spcPct val="120000"/>
                </a:lnSpc>
                <a:spcBef>
                  <a:spcPct val="0"/>
                </a:spcBef>
                <a:spcAft>
                  <a:spcPct val="0"/>
                </a:spcAft>
              </a:pPr>
              <a:endParaRPr lang="en-US" sz="659">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7" name="Freeform 6"/>
            <p:cNvSpPr>
              <a:spLocks/>
            </p:cNvSpPr>
            <p:nvPr/>
          </p:nvSpPr>
          <p:spPr bwMode="auto">
            <a:xfrm>
              <a:off x="3840" y="1405"/>
              <a:ext cx="1026" cy="1510"/>
            </a:xfrm>
            <a:custGeom>
              <a:avLst/>
              <a:gdLst>
                <a:gd name="T0" fmla="*/ 433 w 433"/>
                <a:gd name="T1" fmla="*/ 636 h 636"/>
                <a:gd name="T2" fmla="*/ 0 w 433"/>
                <a:gd name="T3" fmla="*/ 0 h 636"/>
                <a:gd name="T4" fmla="*/ 0 w 433"/>
                <a:gd name="T5" fmla="*/ 636 h 636"/>
                <a:gd name="T6" fmla="*/ 433 w 433"/>
                <a:gd name="T7" fmla="*/ 636 h 636"/>
              </a:gdLst>
              <a:ahLst/>
              <a:cxnLst>
                <a:cxn ang="0">
                  <a:pos x="T0" y="T1"/>
                </a:cxn>
                <a:cxn ang="0">
                  <a:pos x="T2" y="T3"/>
                </a:cxn>
                <a:cxn ang="0">
                  <a:pos x="T4" y="T5"/>
                </a:cxn>
                <a:cxn ang="0">
                  <a:pos x="T6" y="T7"/>
                </a:cxn>
              </a:cxnLst>
              <a:rect l="0" t="0" r="r" b="b"/>
              <a:pathLst>
                <a:path w="433" h="636">
                  <a:moveTo>
                    <a:pt x="433" y="636"/>
                  </a:moveTo>
                  <a:cubicBezTo>
                    <a:pt x="204" y="546"/>
                    <a:pt x="198" y="0"/>
                    <a:pt x="0" y="0"/>
                  </a:cubicBezTo>
                  <a:cubicBezTo>
                    <a:pt x="0" y="636"/>
                    <a:pt x="0" y="636"/>
                    <a:pt x="0" y="636"/>
                  </a:cubicBezTo>
                  <a:lnTo>
                    <a:pt x="433" y="636"/>
                  </a:lnTo>
                  <a:close/>
                </a:path>
              </a:pathLst>
            </a:custGeom>
            <a:solidFill>
              <a:schemeClr val="accent1">
                <a:lumMod val="50000"/>
                <a:alpha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9703" tIns="19851" rIns="39703" bIns="19851" numCol="1" anchor="t" anchorCtr="0" compatLnSpc="1">
              <a:prstTxWarp prst="textNoShape">
                <a:avLst/>
              </a:prstTxWarp>
            </a:bodyPr>
            <a:lstStyle/>
            <a:p>
              <a:pPr algn="just" defTabSz="866943" fontAlgn="base">
                <a:lnSpc>
                  <a:spcPct val="120000"/>
                </a:lnSpc>
                <a:spcBef>
                  <a:spcPct val="0"/>
                </a:spcBef>
                <a:spcAft>
                  <a:spcPct val="0"/>
                </a:spcAft>
              </a:pPr>
              <a:endParaRPr lang="en-US" sz="659">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 name="Group 4"/>
          <p:cNvGrpSpPr>
            <a:grpSpLocks noChangeAspect="1"/>
          </p:cNvGrpSpPr>
          <p:nvPr/>
        </p:nvGrpSpPr>
        <p:grpSpPr bwMode="auto">
          <a:xfrm>
            <a:off x="3262514" y="3764668"/>
            <a:ext cx="1851982" cy="1363169"/>
            <a:chOff x="2814" y="1405"/>
            <a:chExt cx="2052" cy="1510"/>
          </a:xfrm>
        </p:grpSpPr>
        <p:sp>
          <p:nvSpPr>
            <p:cNvPr id="9" name="Freeform 5"/>
            <p:cNvSpPr>
              <a:spLocks/>
            </p:cNvSpPr>
            <p:nvPr/>
          </p:nvSpPr>
          <p:spPr bwMode="auto">
            <a:xfrm>
              <a:off x="2814" y="1405"/>
              <a:ext cx="2052" cy="1510"/>
            </a:xfrm>
            <a:custGeom>
              <a:avLst/>
              <a:gdLst>
                <a:gd name="T0" fmla="*/ 433 w 866"/>
                <a:gd name="T1" fmla="*/ 0 h 636"/>
                <a:gd name="T2" fmla="*/ 0 w 866"/>
                <a:gd name="T3" fmla="*/ 636 h 636"/>
                <a:gd name="T4" fmla="*/ 433 w 866"/>
                <a:gd name="T5" fmla="*/ 636 h 636"/>
                <a:gd name="T6" fmla="*/ 866 w 866"/>
                <a:gd name="T7" fmla="*/ 636 h 636"/>
                <a:gd name="T8" fmla="*/ 433 w 866"/>
                <a:gd name="T9" fmla="*/ 0 h 636"/>
              </a:gdLst>
              <a:ahLst/>
              <a:cxnLst>
                <a:cxn ang="0">
                  <a:pos x="T0" y="T1"/>
                </a:cxn>
                <a:cxn ang="0">
                  <a:pos x="T2" y="T3"/>
                </a:cxn>
                <a:cxn ang="0">
                  <a:pos x="T4" y="T5"/>
                </a:cxn>
                <a:cxn ang="0">
                  <a:pos x="T6" y="T7"/>
                </a:cxn>
                <a:cxn ang="0">
                  <a:pos x="T8" y="T9"/>
                </a:cxn>
              </a:cxnLst>
              <a:rect l="0" t="0" r="r" b="b"/>
              <a:pathLst>
                <a:path w="866" h="636">
                  <a:moveTo>
                    <a:pt x="433" y="0"/>
                  </a:moveTo>
                  <a:cubicBezTo>
                    <a:pt x="235" y="0"/>
                    <a:pt x="229" y="546"/>
                    <a:pt x="0" y="636"/>
                  </a:cubicBezTo>
                  <a:cubicBezTo>
                    <a:pt x="433" y="636"/>
                    <a:pt x="433" y="636"/>
                    <a:pt x="433" y="636"/>
                  </a:cubicBezTo>
                  <a:cubicBezTo>
                    <a:pt x="866" y="636"/>
                    <a:pt x="866" y="636"/>
                    <a:pt x="866" y="636"/>
                  </a:cubicBezTo>
                  <a:cubicBezTo>
                    <a:pt x="637" y="546"/>
                    <a:pt x="631" y="0"/>
                    <a:pt x="433" y="0"/>
                  </a:cubicBezTo>
                  <a:close/>
                </a:path>
              </a:pathLst>
            </a:custGeom>
            <a:solidFill>
              <a:srgbClr val="FFFFFF">
                <a:alpha val="10196"/>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9703" tIns="19851" rIns="39703" bIns="19851" numCol="1" anchor="t" anchorCtr="0" compatLnSpc="1">
              <a:prstTxWarp prst="textNoShape">
                <a:avLst/>
              </a:prstTxWarp>
            </a:bodyPr>
            <a:lstStyle/>
            <a:p>
              <a:pPr algn="just" defTabSz="866943" fontAlgn="base">
                <a:lnSpc>
                  <a:spcPct val="120000"/>
                </a:lnSpc>
                <a:spcBef>
                  <a:spcPct val="0"/>
                </a:spcBef>
                <a:spcAft>
                  <a:spcPct val="0"/>
                </a:spcAft>
              </a:pPr>
              <a:endParaRPr lang="en-US" sz="659">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Freeform 6"/>
            <p:cNvSpPr>
              <a:spLocks/>
            </p:cNvSpPr>
            <p:nvPr/>
          </p:nvSpPr>
          <p:spPr bwMode="auto">
            <a:xfrm>
              <a:off x="3840" y="1405"/>
              <a:ext cx="1026" cy="1510"/>
            </a:xfrm>
            <a:custGeom>
              <a:avLst/>
              <a:gdLst>
                <a:gd name="T0" fmla="*/ 433 w 433"/>
                <a:gd name="T1" fmla="*/ 636 h 636"/>
                <a:gd name="T2" fmla="*/ 0 w 433"/>
                <a:gd name="T3" fmla="*/ 0 h 636"/>
                <a:gd name="T4" fmla="*/ 0 w 433"/>
                <a:gd name="T5" fmla="*/ 636 h 636"/>
                <a:gd name="T6" fmla="*/ 433 w 433"/>
                <a:gd name="T7" fmla="*/ 636 h 636"/>
              </a:gdLst>
              <a:ahLst/>
              <a:cxnLst>
                <a:cxn ang="0">
                  <a:pos x="T0" y="T1"/>
                </a:cxn>
                <a:cxn ang="0">
                  <a:pos x="T2" y="T3"/>
                </a:cxn>
                <a:cxn ang="0">
                  <a:pos x="T4" y="T5"/>
                </a:cxn>
                <a:cxn ang="0">
                  <a:pos x="T6" y="T7"/>
                </a:cxn>
              </a:cxnLst>
              <a:rect l="0" t="0" r="r" b="b"/>
              <a:pathLst>
                <a:path w="433" h="636">
                  <a:moveTo>
                    <a:pt x="433" y="636"/>
                  </a:moveTo>
                  <a:cubicBezTo>
                    <a:pt x="204" y="546"/>
                    <a:pt x="198" y="0"/>
                    <a:pt x="0" y="0"/>
                  </a:cubicBezTo>
                  <a:cubicBezTo>
                    <a:pt x="0" y="636"/>
                    <a:pt x="0" y="636"/>
                    <a:pt x="0" y="636"/>
                  </a:cubicBezTo>
                  <a:lnTo>
                    <a:pt x="433" y="636"/>
                  </a:lnTo>
                  <a:close/>
                </a:path>
              </a:pathLst>
            </a:custGeom>
            <a:solidFill>
              <a:schemeClr val="accent2">
                <a:lumMod val="50000"/>
                <a:alpha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9703" tIns="19851" rIns="39703" bIns="19851" numCol="1" anchor="t" anchorCtr="0" compatLnSpc="1">
              <a:prstTxWarp prst="textNoShape">
                <a:avLst/>
              </a:prstTxWarp>
            </a:bodyPr>
            <a:lstStyle/>
            <a:p>
              <a:pPr algn="just" defTabSz="866943" fontAlgn="base">
                <a:lnSpc>
                  <a:spcPct val="120000"/>
                </a:lnSpc>
                <a:spcBef>
                  <a:spcPct val="0"/>
                </a:spcBef>
                <a:spcAft>
                  <a:spcPct val="0"/>
                </a:spcAft>
              </a:pPr>
              <a:endParaRPr lang="en-US" sz="659">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1" name="Group 4"/>
          <p:cNvGrpSpPr>
            <a:grpSpLocks noChangeAspect="1"/>
          </p:cNvGrpSpPr>
          <p:nvPr/>
        </p:nvGrpSpPr>
        <p:grpSpPr bwMode="auto">
          <a:xfrm>
            <a:off x="4510030" y="3155565"/>
            <a:ext cx="1851982" cy="1972272"/>
            <a:chOff x="2814" y="1405"/>
            <a:chExt cx="2052" cy="1510"/>
          </a:xfrm>
        </p:grpSpPr>
        <p:sp>
          <p:nvSpPr>
            <p:cNvPr id="12" name="Freeform 5"/>
            <p:cNvSpPr>
              <a:spLocks/>
            </p:cNvSpPr>
            <p:nvPr/>
          </p:nvSpPr>
          <p:spPr bwMode="auto">
            <a:xfrm>
              <a:off x="2814" y="1405"/>
              <a:ext cx="2052" cy="1510"/>
            </a:xfrm>
            <a:custGeom>
              <a:avLst/>
              <a:gdLst>
                <a:gd name="T0" fmla="*/ 433 w 866"/>
                <a:gd name="T1" fmla="*/ 0 h 636"/>
                <a:gd name="T2" fmla="*/ 0 w 866"/>
                <a:gd name="T3" fmla="*/ 636 h 636"/>
                <a:gd name="T4" fmla="*/ 433 w 866"/>
                <a:gd name="T5" fmla="*/ 636 h 636"/>
                <a:gd name="T6" fmla="*/ 866 w 866"/>
                <a:gd name="T7" fmla="*/ 636 h 636"/>
                <a:gd name="T8" fmla="*/ 433 w 866"/>
                <a:gd name="T9" fmla="*/ 0 h 636"/>
              </a:gdLst>
              <a:ahLst/>
              <a:cxnLst>
                <a:cxn ang="0">
                  <a:pos x="T0" y="T1"/>
                </a:cxn>
                <a:cxn ang="0">
                  <a:pos x="T2" y="T3"/>
                </a:cxn>
                <a:cxn ang="0">
                  <a:pos x="T4" y="T5"/>
                </a:cxn>
                <a:cxn ang="0">
                  <a:pos x="T6" y="T7"/>
                </a:cxn>
                <a:cxn ang="0">
                  <a:pos x="T8" y="T9"/>
                </a:cxn>
              </a:cxnLst>
              <a:rect l="0" t="0" r="r" b="b"/>
              <a:pathLst>
                <a:path w="866" h="636">
                  <a:moveTo>
                    <a:pt x="433" y="0"/>
                  </a:moveTo>
                  <a:cubicBezTo>
                    <a:pt x="235" y="0"/>
                    <a:pt x="229" y="546"/>
                    <a:pt x="0" y="636"/>
                  </a:cubicBezTo>
                  <a:cubicBezTo>
                    <a:pt x="433" y="636"/>
                    <a:pt x="433" y="636"/>
                    <a:pt x="433" y="636"/>
                  </a:cubicBezTo>
                  <a:cubicBezTo>
                    <a:pt x="866" y="636"/>
                    <a:pt x="866" y="636"/>
                    <a:pt x="866" y="636"/>
                  </a:cubicBezTo>
                  <a:cubicBezTo>
                    <a:pt x="637" y="546"/>
                    <a:pt x="631" y="0"/>
                    <a:pt x="433" y="0"/>
                  </a:cubicBezTo>
                  <a:close/>
                </a:path>
              </a:pathLst>
            </a:custGeom>
            <a:solidFill>
              <a:srgbClr val="FFFFFF">
                <a:alpha val="10196"/>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9703" tIns="19851" rIns="39703" bIns="19851" numCol="1" anchor="t" anchorCtr="0" compatLnSpc="1">
              <a:prstTxWarp prst="textNoShape">
                <a:avLst/>
              </a:prstTxWarp>
            </a:bodyPr>
            <a:lstStyle/>
            <a:p>
              <a:pPr algn="just" defTabSz="866943" fontAlgn="base">
                <a:lnSpc>
                  <a:spcPct val="120000"/>
                </a:lnSpc>
                <a:spcBef>
                  <a:spcPct val="0"/>
                </a:spcBef>
                <a:spcAft>
                  <a:spcPct val="0"/>
                </a:spcAft>
              </a:pPr>
              <a:endParaRPr lang="en-US" sz="659">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Freeform 6"/>
            <p:cNvSpPr>
              <a:spLocks/>
            </p:cNvSpPr>
            <p:nvPr/>
          </p:nvSpPr>
          <p:spPr bwMode="auto">
            <a:xfrm>
              <a:off x="3840" y="1405"/>
              <a:ext cx="1026" cy="1510"/>
            </a:xfrm>
            <a:custGeom>
              <a:avLst/>
              <a:gdLst>
                <a:gd name="T0" fmla="*/ 433 w 433"/>
                <a:gd name="T1" fmla="*/ 636 h 636"/>
                <a:gd name="T2" fmla="*/ 0 w 433"/>
                <a:gd name="T3" fmla="*/ 0 h 636"/>
                <a:gd name="T4" fmla="*/ 0 w 433"/>
                <a:gd name="T5" fmla="*/ 636 h 636"/>
                <a:gd name="T6" fmla="*/ 433 w 433"/>
                <a:gd name="T7" fmla="*/ 636 h 636"/>
              </a:gdLst>
              <a:ahLst/>
              <a:cxnLst>
                <a:cxn ang="0">
                  <a:pos x="T0" y="T1"/>
                </a:cxn>
                <a:cxn ang="0">
                  <a:pos x="T2" y="T3"/>
                </a:cxn>
                <a:cxn ang="0">
                  <a:pos x="T4" y="T5"/>
                </a:cxn>
                <a:cxn ang="0">
                  <a:pos x="T6" y="T7"/>
                </a:cxn>
              </a:cxnLst>
              <a:rect l="0" t="0" r="r" b="b"/>
              <a:pathLst>
                <a:path w="433" h="636">
                  <a:moveTo>
                    <a:pt x="433" y="636"/>
                  </a:moveTo>
                  <a:cubicBezTo>
                    <a:pt x="204" y="546"/>
                    <a:pt x="198" y="0"/>
                    <a:pt x="0" y="0"/>
                  </a:cubicBezTo>
                  <a:cubicBezTo>
                    <a:pt x="0" y="636"/>
                    <a:pt x="0" y="636"/>
                    <a:pt x="0" y="636"/>
                  </a:cubicBezTo>
                  <a:lnTo>
                    <a:pt x="433" y="636"/>
                  </a:lnTo>
                  <a:close/>
                </a:path>
              </a:pathLst>
            </a:custGeom>
            <a:solidFill>
              <a:schemeClr val="accent3">
                <a:lumMod val="50000"/>
                <a:alpha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9703" tIns="19851" rIns="39703" bIns="19851" numCol="1" anchor="t" anchorCtr="0" compatLnSpc="1">
              <a:prstTxWarp prst="textNoShape">
                <a:avLst/>
              </a:prstTxWarp>
            </a:bodyPr>
            <a:lstStyle/>
            <a:p>
              <a:pPr algn="just" defTabSz="866943" fontAlgn="base">
                <a:lnSpc>
                  <a:spcPct val="120000"/>
                </a:lnSpc>
                <a:spcBef>
                  <a:spcPct val="0"/>
                </a:spcBef>
                <a:spcAft>
                  <a:spcPct val="0"/>
                </a:spcAft>
              </a:pPr>
              <a:endParaRPr lang="en-US" sz="659">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4" name="Group 4"/>
          <p:cNvGrpSpPr>
            <a:grpSpLocks noChangeAspect="1"/>
          </p:cNvGrpSpPr>
          <p:nvPr/>
        </p:nvGrpSpPr>
        <p:grpSpPr bwMode="auto">
          <a:xfrm>
            <a:off x="5757546" y="4186277"/>
            <a:ext cx="1851982" cy="941559"/>
            <a:chOff x="2814" y="1405"/>
            <a:chExt cx="2052" cy="1510"/>
          </a:xfrm>
        </p:grpSpPr>
        <p:sp>
          <p:nvSpPr>
            <p:cNvPr id="15" name="Freeform 5"/>
            <p:cNvSpPr>
              <a:spLocks/>
            </p:cNvSpPr>
            <p:nvPr/>
          </p:nvSpPr>
          <p:spPr bwMode="auto">
            <a:xfrm>
              <a:off x="2814" y="1405"/>
              <a:ext cx="2052" cy="1510"/>
            </a:xfrm>
            <a:custGeom>
              <a:avLst/>
              <a:gdLst>
                <a:gd name="T0" fmla="*/ 433 w 866"/>
                <a:gd name="T1" fmla="*/ 0 h 636"/>
                <a:gd name="T2" fmla="*/ 0 w 866"/>
                <a:gd name="T3" fmla="*/ 636 h 636"/>
                <a:gd name="T4" fmla="*/ 433 w 866"/>
                <a:gd name="T5" fmla="*/ 636 h 636"/>
                <a:gd name="T6" fmla="*/ 866 w 866"/>
                <a:gd name="T7" fmla="*/ 636 h 636"/>
                <a:gd name="T8" fmla="*/ 433 w 866"/>
                <a:gd name="T9" fmla="*/ 0 h 636"/>
              </a:gdLst>
              <a:ahLst/>
              <a:cxnLst>
                <a:cxn ang="0">
                  <a:pos x="T0" y="T1"/>
                </a:cxn>
                <a:cxn ang="0">
                  <a:pos x="T2" y="T3"/>
                </a:cxn>
                <a:cxn ang="0">
                  <a:pos x="T4" y="T5"/>
                </a:cxn>
                <a:cxn ang="0">
                  <a:pos x="T6" y="T7"/>
                </a:cxn>
                <a:cxn ang="0">
                  <a:pos x="T8" y="T9"/>
                </a:cxn>
              </a:cxnLst>
              <a:rect l="0" t="0" r="r" b="b"/>
              <a:pathLst>
                <a:path w="866" h="636">
                  <a:moveTo>
                    <a:pt x="433" y="0"/>
                  </a:moveTo>
                  <a:cubicBezTo>
                    <a:pt x="235" y="0"/>
                    <a:pt x="229" y="546"/>
                    <a:pt x="0" y="636"/>
                  </a:cubicBezTo>
                  <a:cubicBezTo>
                    <a:pt x="433" y="636"/>
                    <a:pt x="433" y="636"/>
                    <a:pt x="433" y="636"/>
                  </a:cubicBezTo>
                  <a:cubicBezTo>
                    <a:pt x="866" y="636"/>
                    <a:pt x="866" y="636"/>
                    <a:pt x="866" y="636"/>
                  </a:cubicBezTo>
                  <a:cubicBezTo>
                    <a:pt x="637" y="546"/>
                    <a:pt x="631" y="0"/>
                    <a:pt x="433" y="0"/>
                  </a:cubicBezTo>
                  <a:close/>
                </a:path>
              </a:pathLst>
            </a:custGeom>
            <a:solidFill>
              <a:srgbClr val="FFFFFF">
                <a:alpha val="10196"/>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9703" tIns="19851" rIns="39703" bIns="19851" numCol="1" anchor="t" anchorCtr="0" compatLnSpc="1">
              <a:prstTxWarp prst="textNoShape">
                <a:avLst/>
              </a:prstTxWarp>
            </a:bodyPr>
            <a:lstStyle/>
            <a:p>
              <a:pPr algn="just" defTabSz="866943" fontAlgn="base">
                <a:lnSpc>
                  <a:spcPct val="120000"/>
                </a:lnSpc>
                <a:spcBef>
                  <a:spcPct val="0"/>
                </a:spcBef>
                <a:spcAft>
                  <a:spcPct val="0"/>
                </a:spcAft>
              </a:pPr>
              <a:endParaRPr lang="en-US" sz="659">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Freeform 6"/>
            <p:cNvSpPr>
              <a:spLocks/>
            </p:cNvSpPr>
            <p:nvPr/>
          </p:nvSpPr>
          <p:spPr bwMode="auto">
            <a:xfrm>
              <a:off x="3840" y="1405"/>
              <a:ext cx="1026" cy="1510"/>
            </a:xfrm>
            <a:custGeom>
              <a:avLst/>
              <a:gdLst>
                <a:gd name="T0" fmla="*/ 433 w 433"/>
                <a:gd name="T1" fmla="*/ 636 h 636"/>
                <a:gd name="T2" fmla="*/ 0 w 433"/>
                <a:gd name="T3" fmla="*/ 0 h 636"/>
                <a:gd name="T4" fmla="*/ 0 w 433"/>
                <a:gd name="T5" fmla="*/ 636 h 636"/>
                <a:gd name="T6" fmla="*/ 433 w 433"/>
                <a:gd name="T7" fmla="*/ 636 h 636"/>
              </a:gdLst>
              <a:ahLst/>
              <a:cxnLst>
                <a:cxn ang="0">
                  <a:pos x="T0" y="T1"/>
                </a:cxn>
                <a:cxn ang="0">
                  <a:pos x="T2" y="T3"/>
                </a:cxn>
                <a:cxn ang="0">
                  <a:pos x="T4" y="T5"/>
                </a:cxn>
                <a:cxn ang="0">
                  <a:pos x="T6" y="T7"/>
                </a:cxn>
              </a:cxnLst>
              <a:rect l="0" t="0" r="r" b="b"/>
              <a:pathLst>
                <a:path w="433" h="636">
                  <a:moveTo>
                    <a:pt x="433" y="636"/>
                  </a:moveTo>
                  <a:cubicBezTo>
                    <a:pt x="204" y="546"/>
                    <a:pt x="198" y="0"/>
                    <a:pt x="0" y="0"/>
                  </a:cubicBezTo>
                  <a:cubicBezTo>
                    <a:pt x="0" y="636"/>
                    <a:pt x="0" y="636"/>
                    <a:pt x="0" y="636"/>
                  </a:cubicBezTo>
                  <a:lnTo>
                    <a:pt x="433" y="636"/>
                  </a:lnTo>
                  <a:close/>
                </a:path>
              </a:pathLst>
            </a:custGeom>
            <a:solidFill>
              <a:schemeClr val="accent4">
                <a:lumMod val="50000"/>
                <a:alpha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9703" tIns="19851" rIns="39703" bIns="19851" numCol="1" anchor="t" anchorCtr="0" compatLnSpc="1">
              <a:prstTxWarp prst="textNoShape">
                <a:avLst/>
              </a:prstTxWarp>
            </a:bodyPr>
            <a:lstStyle/>
            <a:p>
              <a:pPr algn="just" defTabSz="866943" fontAlgn="base">
                <a:lnSpc>
                  <a:spcPct val="120000"/>
                </a:lnSpc>
                <a:spcBef>
                  <a:spcPct val="0"/>
                </a:spcBef>
                <a:spcAft>
                  <a:spcPct val="0"/>
                </a:spcAft>
              </a:pPr>
              <a:endParaRPr lang="en-US" sz="659">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7" name="Group 4"/>
          <p:cNvGrpSpPr>
            <a:grpSpLocks noChangeAspect="1"/>
          </p:cNvGrpSpPr>
          <p:nvPr/>
        </p:nvGrpSpPr>
        <p:grpSpPr bwMode="auto">
          <a:xfrm>
            <a:off x="7005063" y="2846317"/>
            <a:ext cx="1851982" cy="2281520"/>
            <a:chOff x="2814" y="1405"/>
            <a:chExt cx="2052" cy="1510"/>
          </a:xfrm>
        </p:grpSpPr>
        <p:sp>
          <p:nvSpPr>
            <p:cNvPr id="18" name="Freeform 5"/>
            <p:cNvSpPr>
              <a:spLocks/>
            </p:cNvSpPr>
            <p:nvPr/>
          </p:nvSpPr>
          <p:spPr bwMode="auto">
            <a:xfrm>
              <a:off x="2814" y="1405"/>
              <a:ext cx="2052" cy="1510"/>
            </a:xfrm>
            <a:custGeom>
              <a:avLst/>
              <a:gdLst>
                <a:gd name="T0" fmla="*/ 433 w 866"/>
                <a:gd name="T1" fmla="*/ 0 h 636"/>
                <a:gd name="T2" fmla="*/ 0 w 866"/>
                <a:gd name="T3" fmla="*/ 636 h 636"/>
                <a:gd name="T4" fmla="*/ 433 w 866"/>
                <a:gd name="T5" fmla="*/ 636 h 636"/>
                <a:gd name="T6" fmla="*/ 866 w 866"/>
                <a:gd name="T7" fmla="*/ 636 h 636"/>
                <a:gd name="T8" fmla="*/ 433 w 866"/>
                <a:gd name="T9" fmla="*/ 0 h 636"/>
              </a:gdLst>
              <a:ahLst/>
              <a:cxnLst>
                <a:cxn ang="0">
                  <a:pos x="T0" y="T1"/>
                </a:cxn>
                <a:cxn ang="0">
                  <a:pos x="T2" y="T3"/>
                </a:cxn>
                <a:cxn ang="0">
                  <a:pos x="T4" y="T5"/>
                </a:cxn>
                <a:cxn ang="0">
                  <a:pos x="T6" y="T7"/>
                </a:cxn>
                <a:cxn ang="0">
                  <a:pos x="T8" y="T9"/>
                </a:cxn>
              </a:cxnLst>
              <a:rect l="0" t="0" r="r" b="b"/>
              <a:pathLst>
                <a:path w="866" h="636">
                  <a:moveTo>
                    <a:pt x="433" y="0"/>
                  </a:moveTo>
                  <a:cubicBezTo>
                    <a:pt x="235" y="0"/>
                    <a:pt x="229" y="546"/>
                    <a:pt x="0" y="636"/>
                  </a:cubicBezTo>
                  <a:cubicBezTo>
                    <a:pt x="433" y="636"/>
                    <a:pt x="433" y="636"/>
                    <a:pt x="433" y="636"/>
                  </a:cubicBezTo>
                  <a:cubicBezTo>
                    <a:pt x="866" y="636"/>
                    <a:pt x="866" y="636"/>
                    <a:pt x="866" y="636"/>
                  </a:cubicBezTo>
                  <a:cubicBezTo>
                    <a:pt x="637" y="546"/>
                    <a:pt x="631" y="0"/>
                    <a:pt x="433" y="0"/>
                  </a:cubicBezTo>
                  <a:close/>
                </a:path>
              </a:pathLst>
            </a:custGeom>
            <a:solidFill>
              <a:srgbClr val="FFFFFF">
                <a:alpha val="10196"/>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9703" tIns="19851" rIns="39703" bIns="19851" numCol="1" anchor="t" anchorCtr="0" compatLnSpc="1">
              <a:prstTxWarp prst="textNoShape">
                <a:avLst/>
              </a:prstTxWarp>
            </a:bodyPr>
            <a:lstStyle/>
            <a:p>
              <a:pPr algn="just" defTabSz="866943" fontAlgn="base">
                <a:lnSpc>
                  <a:spcPct val="120000"/>
                </a:lnSpc>
                <a:spcBef>
                  <a:spcPct val="0"/>
                </a:spcBef>
                <a:spcAft>
                  <a:spcPct val="0"/>
                </a:spcAft>
              </a:pPr>
              <a:endParaRPr lang="en-US" sz="659">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Freeform 6"/>
            <p:cNvSpPr>
              <a:spLocks/>
            </p:cNvSpPr>
            <p:nvPr/>
          </p:nvSpPr>
          <p:spPr bwMode="auto">
            <a:xfrm>
              <a:off x="3840" y="1405"/>
              <a:ext cx="1026" cy="1510"/>
            </a:xfrm>
            <a:custGeom>
              <a:avLst/>
              <a:gdLst>
                <a:gd name="T0" fmla="*/ 433 w 433"/>
                <a:gd name="T1" fmla="*/ 636 h 636"/>
                <a:gd name="T2" fmla="*/ 0 w 433"/>
                <a:gd name="T3" fmla="*/ 0 h 636"/>
                <a:gd name="T4" fmla="*/ 0 w 433"/>
                <a:gd name="T5" fmla="*/ 636 h 636"/>
                <a:gd name="T6" fmla="*/ 433 w 433"/>
                <a:gd name="T7" fmla="*/ 636 h 636"/>
              </a:gdLst>
              <a:ahLst/>
              <a:cxnLst>
                <a:cxn ang="0">
                  <a:pos x="T0" y="T1"/>
                </a:cxn>
                <a:cxn ang="0">
                  <a:pos x="T2" y="T3"/>
                </a:cxn>
                <a:cxn ang="0">
                  <a:pos x="T4" y="T5"/>
                </a:cxn>
                <a:cxn ang="0">
                  <a:pos x="T6" y="T7"/>
                </a:cxn>
              </a:cxnLst>
              <a:rect l="0" t="0" r="r" b="b"/>
              <a:pathLst>
                <a:path w="433" h="636">
                  <a:moveTo>
                    <a:pt x="433" y="636"/>
                  </a:moveTo>
                  <a:cubicBezTo>
                    <a:pt x="204" y="546"/>
                    <a:pt x="198" y="0"/>
                    <a:pt x="0" y="0"/>
                  </a:cubicBezTo>
                  <a:cubicBezTo>
                    <a:pt x="0" y="636"/>
                    <a:pt x="0" y="636"/>
                    <a:pt x="0" y="636"/>
                  </a:cubicBezTo>
                  <a:lnTo>
                    <a:pt x="433" y="636"/>
                  </a:lnTo>
                  <a:close/>
                </a:path>
              </a:pathLst>
            </a:custGeom>
            <a:solidFill>
              <a:schemeClr val="accent5">
                <a:lumMod val="50000"/>
                <a:alpha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9703" tIns="19851" rIns="39703" bIns="19851" numCol="1" anchor="t" anchorCtr="0" compatLnSpc="1">
              <a:prstTxWarp prst="textNoShape">
                <a:avLst/>
              </a:prstTxWarp>
            </a:bodyPr>
            <a:lstStyle/>
            <a:p>
              <a:pPr algn="just" defTabSz="866943" fontAlgn="base">
                <a:lnSpc>
                  <a:spcPct val="120000"/>
                </a:lnSpc>
                <a:spcBef>
                  <a:spcPct val="0"/>
                </a:spcBef>
                <a:spcAft>
                  <a:spcPct val="0"/>
                </a:spcAft>
              </a:pPr>
              <a:endParaRPr lang="en-US" sz="659">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0" name="Group 4"/>
          <p:cNvGrpSpPr>
            <a:grpSpLocks noChangeAspect="1"/>
          </p:cNvGrpSpPr>
          <p:nvPr/>
        </p:nvGrpSpPr>
        <p:grpSpPr bwMode="auto">
          <a:xfrm>
            <a:off x="8252580" y="3565926"/>
            <a:ext cx="1851982" cy="1561911"/>
            <a:chOff x="2814" y="1405"/>
            <a:chExt cx="2052" cy="1510"/>
          </a:xfrm>
        </p:grpSpPr>
        <p:sp>
          <p:nvSpPr>
            <p:cNvPr id="21" name="Freeform 5"/>
            <p:cNvSpPr>
              <a:spLocks/>
            </p:cNvSpPr>
            <p:nvPr/>
          </p:nvSpPr>
          <p:spPr bwMode="auto">
            <a:xfrm>
              <a:off x="2814" y="1405"/>
              <a:ext cx="2052" cy="1510"/>
            </a:xfrm>
            <a:custGeom>
              <a:avLst/>
              <a:gdLst>
                <a:gd name="T0" fmla="*/ 433 w 866"/>
                <a:gd name="T1" fmla="*/ 0 h 636"/>
                <a:gd name="T2" fmla="*/ 0 w 866"/>
                <a:gd name="T3" fmla="*/ 636 h 636"/>
                <a:gd name="T4" fmla="*/ 433 w 866"/>
                <a:gd name="T5" fmla="*/ 636 h 636"/>
                <a:gd name="T6" fmla="*/ 866 w 866"/>
                <a:gd name="T7" fmla="*/ 636 h 636"/>
                <a:gd name="T8" fmla="*/ 433 w 866"/>
                <a:gd name="T9" fmla="*/ 0 h 636"/>
              </a:gdLst>
              <a:ahLst/>
              <a:cxnLst>
                <a:cxn ang="0">
                  <a:pos x="T0" y="T1"/>
                </a:cxn>
                <a:cxn ang="0">
                  <a:pos x="T2" y="T3"/>
                </a:cxn>
                <a:cxn ang="0">
                  <a:pos x="T4" y="T5"/>
                </a:cxn>
                <a:cxn ang="0">
                  <a:pos x="T6" y="T7"/>
                </a:cxn>
                <a:cxn ang="0">
                  <a:pos x="T8" y="T9"/>
                </a:cxn>
              </a:cxnLst>
              <a:rect l="0" t="0" r="r" b="b"/>
              <a:pathLst>
                <a:path w="866" h="636">
                  <a:moveTo>
                    <a:pt x="433" y="0"/>
                  </a:moveTo>
                  <a:cubicBezTo>
                    <a:pt x="235" y="0"/>
                    <a:pt x="229" y="546"/>
                    <a:pt x="0" y="636"/>
                  </a:cubicBezTo>
                  <a:cubicBezTo>
                    <a:pt x="433" y="636"/>
                    <a:pt x="433" y="636"/>
                    <a:pt x="433" y="636"/>
                  </a:cubicBezTo>
                  <a:cubicBezTo>
                    <a:pt x="866" y="636"/>
                    <a:pt x="866" y="636"/>
                    <a:pt x="866" y="636"/>
                  </a:cubicBezTo>
                  <a:cubicBezTo>
                    <a:pt x="637" y="546"/>
                    <a:pt x="631" y="0"/>
                    <a:pt x="433" y="0"/>
                  </a:cubicBezTo>
                  <a:close/>
                </a:path>
              </a:pathLst>
            </a:custGeom>
            <a:solidFill>
              <a:srgbClr val="FFFFFF">
                <a:alpha val="10196"/>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9703" tIns="19851" rIns="39703" bIns="19851" numCol="1" anchor="t" anchorCtr="0" compatLnSpc="1">
              <a:prstTxWarp prst="textNoShape">
                <a:avLst/>
              </a:prstTxWarp>
            </a:bodyPr>
            <a:lstStyle/>
            <a:p>
              <a:pPr algn="just" defTabSz="866943" fontAlgn="base">
                <a:lnSpc>
                  <a:spcPct val="120000"/>
                </a:lnSpc>
                <a:spcBef>
                  <a:spcPct val="0"/>
                </a:spcBef>
                <a:spcAft>
                  <a:spcPct val="0"/>
                </a:spcAft>
              </a:pPr>
              <a:endParaRPr lang="en-US" sz="659">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Freeform 6"/>
            <p:cNvSpPr>
              <a:spLocks/>
            </p:cNvSpPr>
            <p:nvPr/>
          </p:nvSpPr>
          <p:spPr bwMode="auto">
            <a:xfrm>
              <a:off x="3840" y="1405"/>
              <a:ext cx="1026" cy="1510"/>
            </a:xfrm>
            <a:custGeom>
              <a:avLst/>
              <a:gdLst>
                <a:gd name="T0" fmla="*/ 433 w 433"/>
                <a:gd name="T1" fmla="*/ 636 h 636"/>
                <a:gd name="T2" fmla="*/ 0 w 433"/>
                <a:gd name="T3" fmla="*/ 0 h 636"/>
                <a:gd name="T4" fmla="*/ 0 w 433"/>
                <a:gd name="T5" fmla="*/ 636 h 636"/>
                <a:gd name="T6" fmla="*/ 433 w 433"/>
                <a:gd name="T7" fmla="*/ 636 h 636"/>
              </a:gdLst>
              <a:ahLst/>
              <a:cxnLst>
                <a:cxn ang="0">
                  <a:pos x="T0" y="T1"/>
                </a:cxn>
                <a:cxn ang="0">
                  <a:pos x="T2" y="T3"/>
                </a:cxn>
                <a:cxn ang="0">
                  <a:pos x="T4" y="T5"/>
                </a:cxn>
                <a:cxn ang="0">
                  <a:pos x="T6" y="T7"/>
                </a:cxn>
              </a:cxnLst>
              <a:rect l="0" t="0" r="r" b="b"/>
              <a:pathLst>
                <a:path w="433" h="636">
                  <a:moveTo>
                    <a:pt x="433" y="636"/>
                  </a:moveTo>
                  <a:cubicBezTo>
                    <a:pt x="204" y="546"/>
                    <a:pt x="198" y="0"/>
                    <a:pt x="0" y="0"/>
                  </a:cubicBezTo>
                  <a:cubicBezTo>
                    <a:pt x="0" y="636"/>
                    <a:pt x="0" y="636"/>
                    <a:pt x="0" y="636"/>
                  </a:cubicBezTo>
                  <a:lnTo>
                    <a:pt x="433" y="636"/>
                  </a:lnTo>
                  <a:close/>
                </a:path>
              </a:pathLst>
            </a:custGeom>
            <a:solidFill>
              <a:schemeClr val="accent6">
                <a:lumMod val="50000"/>
                <a:alpha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9703" tIns="19851" rIns="39703" bIns="19851" numCol="1" anchor="t" anchorCtr="0" compatLnSpc="1">
              <a:prstTxWarp prst="textNoShape">
                <a:avLst/>
              </a:prstTxWarp>
            </a:bodyPr>
            <a:lstStyle/>
            <a:p>
              <a:pPr algn="just" defTabSz="866943" fontAlgn="base">
                <a:lnSpc>
                  <a:spcPct val="120000"/>
                </a:lnSpc>
                <a:spcBef>
                  <a:spcPct val="0"/>
                </a:spcBef>
                <a:spcAft>
                  <a:spcPct val="0"/>
                </a:spcAft>
              </a:pPr>
              <a:endParaRPr lang="en-US" sz="659">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3" name="Group 4"/>
          <p:cNvGrpSpPr>
            <a:grpSpLocks noChangeAspect="1"/>
          </p:cNvGrpSpPr>
          <p:nvPr/>
        </p:nvGrpSpPr>
        <p:grpSpPr bwMode="auto">
          <a:xfrm rot="10800000">
            <a:off x="3933965" y="1828248"/>
            <a:ext cx="526384" cy="635241"/>
            <a:chOff x="347" y="3344"/>
            <a:chExt cx="586" cy="707"/>
          </a:xfrm>
          <a:solidFill>
            <a:schemeClr val="bg1">
              <a:alpha val="10196"/>
            </a:schemeClr>
          </a:solidFill>
        </p:grpSpPr>
        <p:sp>
          <p:nvSpPr>
            <p:cNvPr id="24" name="Oval 5"/>
            <p:cNvSpPr>
              <a:spLocks noChangeArrowheads="1"/>
            </p:cNvSpPr>
            <p:nvPr/>
          </p:nvSpPr>
          <p:spPr bwMode="auto">
            <a:xfrm rot="10800000">
              <a:off x="347" y="3466"/>
              <a:ext cx="586" cy="5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1" compatLnSpc="1">
              <a:prstTxWarp prst="textNoShape">
                <a:avLst/>
              </a:prstTxWarp>
            </a:bodyPr>
            <a:lstStyle/>
            <a:p>
              <a:pPr algn="ctr" defTabSz="866943" fontAlgn="base">
                <a:lnSpc>
                  <a:spcPct val="120000"/>
                </a:lnSpc>
                <a:spcBef>
                  <a:spcPct val="0"/>
                </a:spcBef>
                <a:spcAft>
                  <a:spcPct val="0"/>
                </a:spcAft>
              </a:pPr>
              <a:r>
                <a:rPr lang="en-US" sz="1400" b="1" dirty="0">
                  <a:solidFill>
                    <a:prstClr val="white"/>
                  </a:solidFill>
                  <a:latin typeface="Arial" panose="020B0604020202020204" pitchFamily="34" charset="0"/>
                  <a:ea typeface="微软雅黑" panose="020B0503020204020204" pitchFamily="34" charset="-122"/>
                  <a:sym typeface="Arial" panose="020B0604020202020204" pitchFamily="34" charset="0"/>
                </a:rPr>
                <a:t>50%</a:t>
              </a:r>
            </a:p>
          </p:txBody>
        </p:sp>
        <p:sp>
          <p:nvSpPr>
            <p:cNvPr id="25" name="Freeform 6"/>
            <p:cNvSpPr>
              <a:spLocks/>
            </p:cNvSpPr>
            <p:nvPr/>
          </p:nvSpPr>
          <p:spPr bwMode="auto">
            <a:xfrm>
              <a:off x="433" y="3344"/>
              <a:ext cx="414" cy="207"/>
            </a:xfrm>
            <a:custGeom>
              <a:avLst/>
              <a:gdLst>
                <a:gd name="T0" fmla="*/ 0 w 414"/>
                <a:gd name="T1" fmla="*/ 207 h 207"/>
                <a:gd name="T2" fmla="*/ 206 w 414"/>
                <a:gd name="T3" fmla="*/ 0 h 207"/>
                <a:gd name="T4" fmla="*/ 414 w 414"/>
                <a:gd name="T5" fmla="*/ 207 h 207"/>
                <a:gd name="T6" fmla="*/ 0 w 414"/>
                <a:gd name="T7" fmla="*/ 207 h 207"/>
              </a:gdLst>
              <a:ahLst/>
              <a:cxnLst>
                <a:cxn ang="0">
                  <a:pos x="T0" y="T1"/>
                </a:cxn>
                <a:cxn ang="0">
                  <a:pos x="T2" y="T3"/>
                </a:cxn>
                <a:cxn ang="0">
                  <a:pos x="T4" y="T5"/>
                </a:cxn>
                <a:cxn ang="0">
                  <a:pos x="T6" y="T7"/>
                </a:cxn>
              </a:cxnLst>
              <a:rect l="0" t="0" r="r" b="b"/>
              <a:pathLst>
                <a:path w="414" h="207">
                  <a:moveTo>
                    <a:pt x="0" y="207"/>
                  </a:moveTo>
                  <a:lnTo>
                    <a:pt x="206" y="0"/>
                  </a:lnTo>
                  <a:lnTo>
                    <a:pt x="414" y="207"/>
                  </a:lnTo>
                  <a:lnTo>
                    <a:pt x="0" y="2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9703" tIns="19851" rIns="39703" bIns="19851" numCol="1" anchor="ctr" anchorCtr="1" compatLnSpc="1">
              <a:prstTxWarp prst="textNoShape">
                <a:avLst/>
              </a:prstTxWarp>
            </a:bodyPr>
            <a:lstStyle/>
            <a:p>
              <a:pPr algn="ctr" defTabSz="866943" fontAlgn="base">
                <a:lnSpc>
                  <a:spcPct val="120000"/>
                </a:lnSpc>
                <a:spcBef>
                  <a:spcPct val="0"/>
                </a:spcBef>
                <a:spcAft>
                  <a:spcPct val="0"/>
                </a:spcAft>
              </a:pPr>
              <a:endParaRPr lang="en-US" sz="1400" b="1">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6" name="Group 4"/>
          <p:cNvGrpSpPr>
            <a:grpSpLocks noChangeAspect="1"/>
          </p:cNvGrpSpPr>
          <p:nvPr/>
        </p:nvGrpSpPr>
        <p:grpSpPr bwMode="auto">
          <a:xfrm rot="10800000">
            <a:off x="5168581" y="1837838"/>
            <a:ext cx="526384" cy="635241"/>
            <a:chOff x="347" y="3344"/>
            <a:chExt cx="586" cy="707"/>
          </a:xfrm>
          <a:solidFill>
            <a:schemeClr val="bg1">
              <a:alpha val="10196"/>
            </a:schemeClr>
          </a:solidFill>
        </p:grpSpPr>
        <p:sp>
          <p:nvSpPr>
            <p:cNvPr id="27" name="Oval 5"/>
            <p:cNvSpPr>
              <a:spLocks noChangeArrowheads="1"/>
            </p:cNvSpPr>
            <p:nvPr/>
          </p:nvSpPr>
          <p:spPr bwMode="auto">
            <a:xfrm rot="10800000">
              <a:off x="347" y="3466"/>
              <a:ext cx="586" cy="5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1" compatLnSpc="1">
              <a:prstTxWarp prst="textNoShape">
                <a:avLst/>
              </a:prstTxWarp>
            </a:bodyPr>
            <a:lstStyle/>
            <a:p>
              <a:pPr algn="ctr" defTabSz="866943" fontAlgn="base">
                <a:lnSpc>
                  <a:spcPct val="120000"/>
                </a:lnSpc>
                <a:spcBef>
                  <a:spcPct val="0"/>
                </a:spcBef>
                <a:spcAft>
                  <a:spcPct val="0"/>
                </a:spcAft>
              </a:pPr>
              <a:r>
                <a:rPr lang="en-US" sz="1400" b="1" dirty="0">
                  <a:solidFill>
                    <a:prstClr val="white"/>
                  </a:solidFill>
                  <a:latin typeface="Arial" panose="020B0604020202020204" pitchFamily="34" charset="0"/>
                  <a:ea typeface="微软雅黑" panose="020B0503020204020204" pitchFamily="34" charset="-122"/>
                  <a:sym typeface="Arial" panose="020B0604020202020204" pitchFamily="34" charset="0"/>
                </a:rPr>
                <a:t>50%</a:t>
              </a:r>
            </a:p>
          </p:txBody>
        </p:sp>
        <p:sp>
          <p:nvSpPr>
            <p:cNvPr id="28" name="Freeform 6"/>
            <p:cNvSpPr>
              <a:spLocks/>
            </p:cNvSpPr>
            <p:nvPr/>
          </p:nvSpPr>
          <p:spPr bwMode="auto">
            <a:xfrm>
              <a:off x="433" y="3344"/>
              <a:ext cx="414" cy="207"/>
            </a:xfrm>
            <a:custGeom>
              <a:avLst/>
              <a:gdLst>
                <a:gd name="T0" fmla="*/ 0 w 414"/>
                <a:gd name="T1" fmla="*/ 207 h 207"/>
                <a:gd name="T2" fmla="*/ 206 w 414"/>
                <a:gd name="T3" fmla="*/ 0 h 207"/>
                <a:gd name="T4" fmla="*/ 414 w 414"/>
                <a:gd name="T5" fmla="*/ 207 h 207"/>
                <a:gd name="T6" fmla="*/ 0 w 414"/>
                <a:gd name="T7" fmla="*/ 207 h 207"/>
              </a:gdLst>
              <a:ahLst/>
              <a:cxnLst>
                <a:cxn ang="0">
                  <a:pos x="T0" y="T1"/>
                </a:cxn>
                <a:cxn ang="0">
                  <a:pos x="T2" y="T3"/>
                </a:cxn>
                <a:cxn ang="0">
                  <a:pos x="T4" y="T5"/>
                </a:cxn>
                <a:cxn ang="0">
                  <a:pos x="T6" y="T7"/>
                </a:cxn>
              </a:cxnLst>
              <a:rect l="0" t="0" r="r" b="b"/>
              <a:pathLst>
                <a:path w="414" h="207">
                  <a:moveTo>
                    <a:pt x="0" y="207"/>
                  </a:moveTo>
                  <a:lnTo>
                    <a:pt x="206" y="0"/>
                  </a:lnTo>
                  <a:lnTo>
                    <a:pt x="414" y="207"/>
                  </a:lnTo>
                  <a:lnTo>
                    <a:pt x="0" y="2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9703" tIns="19851" rIns="39703" bIns="19851" numCol="1" anchor="ctr" anchorCtr="1" compatLnSpc="1">
              <a:prstTxWarp prst="textNoShape">
                <a:avLst/>
              </a:prstTxWarp>
            </a:bodyPr>
            <a:lstStyle/>
            <a:p>
              <a:pPr algn="ctr" defTabSz="866943" fontAlgn="base">
                <a:lnSpc>
                  <a:spcPct val="120000"/>
                </a:lnSpc>
                <a:spcBef>
                  <a:spcPct val="0"/>
                </a:spcBef>
                <a:spcAft>
                  <a:spcPct val="0"/>
                </a:spcAft>
              </a:pPr>
              <a:endParaRPr lang="en-US" sz="1400" b="1">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9" name="Group 4"/>
          <p:cNvGrpSpPr>
            <a:grpSpLocks noChangeAspect="1"/>
          </p:cNvGrpSpPr>
          <p:nvPr/>
        </p:nvGrpSpPr>
        <p:grpSpPr bwMode="auto">
          <a:xfrm rot="10800000">
            <a:off x="6410758" y="1828419"/>
            <a:ext cx="526384" cy="635241"/>
            <a:chOff x="347" y="3344"/>
            <a:chExt cx="586" cy="707"/>
          </a:xfrm>
          <a:solidFill>
            <a:schemeClr val="bg1">
              <a:alpha val="10196"/>
            </a:schemeClr>
          </a:solidFill>
        </p:grpSpPr>
        <p:sp>
          <p:nvSpPr>
            <p:cNvPr id="30" name="Oval 5"/>
            <p:cNvSpPr>
              <a:spLocks noChangeArrowheads="1"/>
            </p:cNvSpPr>
            <p:nvPr/>
          </p:nvSpPr>
          <p:spPr bwMode="auto">
            <a:xfrm rot="10800000">
              <a:off x="347" y="3466"/>
              <a:ext cx="586" cy="5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1" compatLnSpc="1">
              <a:prstTxWarp prst="textNoShape">
                <a:avLst/>
              </a:prstTxWarp>
            </a:bodyPr>
            <a:lstStyle/>
            <a:p>
              <a:pPr algn="ctr" defTabSz="866943" fontAlgn="base">
                <a:lnSpc>
                  <a:spcPct val="120000"/>
                </a:lnSpc>
                <a:spcBef>
                  <a:spcPct val="0"/>
                </a:spcBef>
                <a:spcAft>
                  <a:spcPct val="0"/>
                </a:spcAft>
              </a:pPr>
              <a:r>
                <a:rPr lang="en-US" sz="1400" b="1" dirty="0">
                  <a:solidFill>
                    <a:prstClr val="white"/>
                  </a:solidFill>
                  <a:latin typeface="Arial" panose="020B0604020202020204" pitchFamily="34" charset="0"/>
                  <a:ea typeface="微软雅黑" panose="020B0503020204020204" pitchFamily="34" charset="-122"/>
                  <a:sym typeface="Arial" panose="020B0604020202020204" pitchFamily="34" charset="0"/>
                </a:rPr>
                <a:t>50%</a:t>
              </a:r>
            </a:p>
          </p:txBody>
        </p:sp>
        <p:sp>
          <p:nvSpPr>
            <p:cNvPr id="31" name="Freeform 6"/>
            <p:cNvSpPr>
              <a:spLocks/>
            </p:cNvSpPr>
            <p:nvPr/>
          </p:nvSpPr>
          <p:spPr bwMode="auto">
            <a:xfrm>
              <a:off x="433" y="3344"/>
              <a:ext cx="414" cy="207"/>
            </a:xfrm>
            <a:custGeom>
              <a:avLst/>
              <a:gdLst>
                <a:gd name="T0" fmla="*/ 0 w 414"/>
                <a:gd name="T1" fmla="*/ 207 h 207"/>
                <a:gd name="T2" fmla="*/ 206 w 414"/>
                <a:gd name="T3" fmla="*/ 0 h 207"/>
                <a:gd name="T4" fmla="*/ 414 w 414"/>
                <a:gd name="T5" fmla="*/ 207 h 207"/>
                <a:gd name="T6" fmla="*/ 0 w 414"/>
                <a:gd name="T7" fmla="*/ 207 h 207"/>
              </a:gdLst>
              <a:ahLst/>
              <a:cxnLst>
                <a:cxn ang="0">
                  <a:pos x="T0" y="T1"/>
                </a:cxn>
                <a:cxn ang="0">
                  <a:pos x="T2" y="T3"/>
                </a:cxn>
                <a:cxn ang="0">
                  <a:pos x="T4" y="T5"/>
                </a:cxn>
                <a:cxn ang="0">
                  <a:pos x="T6" y="T7"/>
                </a:cxn>
              </a:cxnLst>
              <a:rect l="0" t="0" r="r" b="b"/>
              <a:pathLst>
                <a:path w="414" h="207">
                  <a:moveTo>
                    <a:pt x="0" y="207"/>
                  </a:moveTo>
                  <a:lnTo>
                    <a:pt x="206" y="0"/>
                  </a:lnTo>
                  <a:lnTo>
                    <a:pt x="414" y="207"/>
                  </a:lnTo>
                  <a:lnTo>
                    <a:pt x="0" y="2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9703" tIns="19851" rIns="39703" bIns="19851" numCol="1" anchor="ctr" anchorCtr="1" compatLnSpc="1">
              <a:prstTxWarp prst="textNoShape">
                <a:avLst/>
              </a:prstTxWarp>
            </a:bodyPr>
            <a:lstStyle/>
            <a:p>
              <a:pPr algn="ctr" defTabSz="866943" fontAlgn="base">
                <a:lnSpc>
                  <a:spcPct val="120000"/>
                </a:lnSpc>
                <a:spcBef>
                  <a:spcPct val="0"/>
                </a:spcBef>
                <a:spcAft>
                  <a:spcPct val="0"/>
                </a:spcAft>
              </a:pPr>
              <a:endParaRPr lang="en-US" sz="1400" b="1">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2" name="Group 4"/>
          <p:cNvGrpSpPr>
            <a:grpSpLocks noChangeAspect="1"/>
          </p:cNvGrpSpPr>
          <p:nvPr/>
        </p:nvGrpSpPr>
        <p:grpSpPr bwMode="auto">
          <a:xfrm rot="10800000">
            <a:off x="7674674" y="1828248"/>
            <a:ext cx="526384" cy="635241"/>
            <a:chOff x="347" y="3344"/>
            <a:chExt cx="586" cy="707"/>
          </a:xfrm>
          <a:solidFill>
            <a:schemeClr val="bg1">
              <a:alpha val="10196"/>
            </a:schemeClr>
          </a:solidFill>
        </p:grpSpPr>
        <p:sp>
          <p:nvSpPr>
            <p:cNvPr id="33" name="Oval 5"/>
            <p:cNvSpPr>
              <a:spLocks noChangeArrowheads="1"/>
            </p:cNvSpPr>
            <p:nvPr/>
          </p:nvSpPr>
          <p:spPr bwMode="auto">
            <a:xfrm rot="10800000">
              <a:off x="347" y="3466"/>
              <a:ext cx="586" cy="5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1" compatLnSpc="1">
              <a:prstTxWarp prst="textNoShape">
                <a:avLst/>
              </a:prstTxWarp>
            </a:bodyPr>
            <a:lstStyle/>
            <a:p>
              <a:pPr algn="ctr" defTabSz="866943" fontAlgn="base">
                <a:lnSpc>
                  <a:spcPct val="120000"/>
                </a:lnSpc>
                <a:spcBef>
                  <a:spcPct val="0"/>
                </a:spcBef>
                <a:spcAft>
                  <a:spcPct val="0"/>
                </a:spcAft>
              </a:pPr>
              <a:r>
                <a:rPr lang="en-US" sz="1400" b="1" dirty="0">
                  <a:solidFill>
                    <a:prstClr val="white"/>
                  </a:solidFill>
                  <a:latin typeface="Arial" panose="020B0604020202020204" pitchFamily="34" charset="0"/>
                  <a:ea typeface="微软雅黑" panose="020B0503020204020204" pitchFamily="34" charset="-122"/>
                  <a:sym typeface="Arial" panose="020B0604020202020204" pitchFamily="34" charset="0"/>
                </a:rPr>
                <a:t>50%</a:t>
              </a:r>
            </a:p>
          </p:txBody>
        </p:sp>
        <p:sp>
          <p:nvSpPr>
            <p:cNvPr id="34" name="Freeform 6"/>
            <p:cNvSpPr>
              <a:spLocks/>
            </p:cNvSpPr>
            <p:nvPr/>
          </p:nvSpPr>
          <p:spPr bwMode="auto">
            <a:xfrm>
              <a:off x="433" y="3344"/>
              <a:ext cx="414" cy="207"/>
            </a:xfrm>
            <a:custGeom>
              <a:avLst/>
              <a:gdLst>
                <a:gd name="T0" fmla="*/ 0 w 414"/>
                <a:gd name="T1" fmla="*/ 207 h 207"/>
                <a:gd name="T2" fmla="*/ 206 w 414"/>
                <a:gd name="T3" fmla="*/ 0 h 207"/>
                <a:gd name="T4" fmla="*/ 414 w 414"/>
                <a:gd name="T5" fmla="*/ 207 h 207"/>
                <a:gd name="T6" fmla="*/ 0 w 414"/>
                <a:gd name="T7" fmla="*/ 207 h 207"/>
              </a:gdLst>
              <a:ahLst/>
              <a:cxnLst>
                <a:cxn ang="0">
                  <a:pos x="T0" y="T1"/>
                </a:cxn>
                <a:cxn ang="0">
                  <a:pos x="T2" y="T3"/>
                </a:cxn>
                <a:cxn ang="0">
                  <a:pos x="T4" y="T5"/>
                </a:cxn>
                <a:cxn ang="0">
                  <a:pos x="T6" y="T7"/>
                </a:cxn>
              </a:cxnLst>
              <a:rect l="0" t="0" r="r" b="b"/>
              <a:pathLst>
                <a:path w="414" h="207">
                  <a:moveTo>
                    <a:pt x="0" y="207"/>
                  </a:moveTo>
                  <a:lnTo>
                    <a:pt x="206" y="0"/>
                  </a:lnTo>
                  <a:lnTo>
                    <a:pt x="414" y="207"/>
                  </a:lnTo>
                  <a:lnTo>
                    <a:pt x="0" y="2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9703" tIns="19851" rIns="39703" bIns="19851" numCol="1" anchor="ctr" anchorCtr="1" compatLnSpc="1">
              <a:prstTxWarp prst="textNoShape">
                <a:avLst/>
              </a:prstTxWarp>
            </a:bodyPr>
            <a:lstStyle/>
            <a:p>
              <a:pPr algn="ctr" defTabSz="866943" fontAlgn="base">
                <a:lnSpc>
                  <a:spcPct val="120000"/>
                </a:lnSpc>
                <a:spcBef>
                  <a:spcPct val="0"/>
                </a:spcBef>
                <a:spcAft>
                  <a:spcPct val="0"/>
                </a:spcAft>
              </a:pPr>
              <a:endParaRPr lang="en-US" sz="1400" b="1">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5" name="Group 4"/>
          <p:cNvGrpSpPr>
            <a:grpSpLocks noChangeAspect="1"/>
          </p:cNvGrpSpPr>
          <p:nvPr/>
        </p:nvGrpSpPr>
        <p:grpSpPr bwMode="auto">
          <a:xfrm rot="10800000">
            <a:off x="8924118" y="1831409"/>
            <a:ext cx="526384" cy="635241"/>
            <a:chOff x="347" y="3344"/>
            <a:chExt cx="586" cy="707"/>
          </a:xfrm>
          <a:solidFill>
            <a:schemeClr val="bg1">
              <a:alpha val="10196"/>
            </a:schemeClr>
          </a:solidFill>
        </p:grpSpPr>
        <p:sp>
          <p:nvSpPr>
            <p:cNvPr id="36" name="Oval 5"/>
            <p:cNvSpPr>
              <a:spLocks noChangeArrowheads="1"/>
            </p:cNvSpPr>
            <p:nvPr/>
          </p:nvSpPr>
          <p:spPr bwMode="auto">
            <a:xfrm rot="10800000">
              <a:off x="347" y="3466"/>
              <a:ext cx="586" cy="5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1" compatLnSpc="1">
              <a:prstTxWarp prst="textNoShape">
                <a:avLst/>
              </a:prstTxWarp>
            </a:bodyPr>
            <a:lstStyle/>
            <a:p>
              <a:pPr algn="ctr" defTabSz="866943" fontAlgn="base">
                <a:lnSpc>
                  <a:spcPct val="120000"/>
                </a:lnSpc>
                <a:spcBef>
                  <a:spcPct val="0"/>
                </a:spcBef>
                <a:spcAft>
                  <a:spcPct val="0"/>
                </a:spcAft>
              </a:pPr>
              <a:r>
                <a:rPr lang="en-US" sz="1400" b="1" dirty="0">
                  <a:solidFill>
                    <a:prstClr val="white"/>
                  </a:solidFill>
                  <a:latin typeface="Arial" panose="020B0604020202020204" pitchFamily="34" charset="0"/>
                  <a:ea typeface="微软雅黑" panose="020B0503020204020204" pitchFamily="34" charset="-122"/>
                  <a:sym typeface="Arial" panose="020B0604020202020204" pitchFamily="34" charset="0"/>
                </a:rPr>
                <a:t>50%</a:t>
              </a:r>
            </a:p>
          </p:txBody>
        </p:sp>
        <p:sp>
          <p:nvSpPr>
            <p:cNvPr id="37" name="Freeform 6"/>
            <p:cNvSpPr>
              <a:spLocks/>
            </p:cNvSpPr>
            <p:nvPr/>
          </p:nvSpPr>
          <p:spPr bwMode="auto">
            <a:xfrm>
              <a:off x="433" y="3344"/>
              <a:ext cx="414" cy="207"/>
            </a:xfrm>
            <a:custGeom>
              <a:avLst/>
              <a:gdLst>
                <a:gd name="T0" fmla="*/ 0 w 414"/>
                <a:gd name="T1" fmla="*/ 207 h 207"/>
                <a:gd name="T2" fmla="*/ 206 w 414"/>
                <a:gd name="T3" fmla="*/ 0 h 207"/>
                <a:gd name="T4" fmla="*/ 414 w 414"/>
                <a:gd name="T5" fmla="*/ 207 h 207"/>
                <a:gd name="T6" fmla="*/ 0 w 414"/>
                <a:gd name="T7" fmla="*/ 207 h 207"/>
              </a:gdLst>
              <a:ahLst/>
              <a:cxnLst>
                <a:cxn ang="0">
                  <a:pos x="T0" y="T1"/>
                </a:cxn>
                <a:cxn ang="0">
                  <a:pos x="T2" y="T3"/>
                </a:cxn>
                <a:cxn ang="0">
                  <a:pos x="T4" y="T5"/>
                </a:cxn>
                <a:cxn ang="0">
                  <a:pos x="T6" y="T7"/>
                </a:cxn>
              </a:cxnLst>
              <a:rect l="0" t="0" r="r" b="b"/>
              <a:pathLst>
                <a:path w="414" h="207">
                  <a:moveTo>
                    <a:pt x="0" y="207"/>
                  </a:moveTo>
                  <a:lnTo>
                    <a:pt x="206" y="0"/>
                  </a:lnTo>
                  <a:lnTo>
                    <a:pt x="414" y="207"/>
                  </a:lnTo>
                  <a:lnTo>
                    <a:pt x="0" y="2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9703" tIns="19851" rIns="39703" bIns="19851" numCol="1" anchor="ctr" anchorCtr="1" compatLnSpc="1">
              <a:prstTxWarp prst="textNoShape">
                <a:avLst/>
              </a:prstTxWarp>
            </a:bodyPr>
            <a:lstStyle/>
            <a:p>
              <a:pPr algn="ctr" defTabSz="866943" fontAlgn="base">
                <a:lnSpc>
                  <a:spcPct val="120000"/>
                </a:lnSpc>
                <a:spcBef>
                  <a:spcPct val="0"/>
                </a:spcBef>
                <a:spcAft>
                  <a:spcPct val="0"/>
                </a:spcAft>
              </a:pPr>
              <a:endParaRPr lang="en-US" sz="1400" b="1">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8" name="Group 4"/>
          <p:cNvGrpSpPr>
            <a:grpSpLocks noChangeAspect="1"/>
          </p:cNvGrpSpPr>
          <p:nvPr/>
        </p:nvGrpSpPr>
        <p:grpSpPr bwMode="auto">
          <a:xfrm rot="10800000">
            <a:off x="2673131" y="1828248"/>
            <a:ext cx="526384" cy="635241"/>
            <a:chOff x="347" y="3344"/>
            <a:chExt cx="586" cy="707"/>
          </a:xfrm>
          <a:solidFill>
            <a:schemeClr val="bg1">
              <a:alpha val="10196"/>
            </a:schemeClr>
          </a:solidFill>
        </p:grpSpPr>
        <p:sp>
          <p:nvSpPr>
            <p:cNvPr id="39" name="Oval 5"/>
            <p:cNvSpPr>
              <a:spLocks noChangeArrowheads="1"/>
            </p:cNvSpPr>
            <p:nvPr/>
          </p:nvSpPr>
          <p:spPr bwMode="auto">
            <a:xfrm rot="10800000">
              <a:off x="347" y="3466"/>
              <a:ext cx="586" cy="5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1" compatLnSpc="1">
              <a:prstTxWarp prst="textNoShape">
                <a:avLst/>
              </a:prstTxWarp>
            </a:bodyPr>
            <a:lstStyle/>
            <a:p>
              <a:pPr algn="ctr" defTabSz="866943" fontAlgn="base">
                <a:lnSpc>
                  <a:spcPct val="120000"/>
                </a:lnSpc>
                <a:spcBef>
                  <a:spcPct val="0"/>
                </a:spcBef>
                <a:spcAft>
                  <a:spcPct val="0"/>
                </a:spcAft>
              </a:pPr>
              <a:r>
                <a:rPr lang="en-US" sz="1400" b="1" dirty="0">
                  <a:solidFill>
                    <a:prstClr val="white"/>
                  </a:solidFill>
                  <a:latin typeface="Arial" panose="020B0604020202020204" pitchFamily="34" charset="0"/>
                  <a:ea typeface="微软雅黑" panose="020B0503020204020204" pitchFamily="34" charset="-122"/>
                  <a:sym typeface="Arial" panose="020B0604020202020204" pitchFamily="34" charset="0"/>
                </a:rPr>
                <a:t>50%</a:t>
              </a:r>
            </a:p>
          </p:txBody>
        </p:sp>
        <p:sp>
          <p:nvSpPr>
            <p:cNvPr id="40" name="Freeform 6"/>
            <p:cNvSpPr>
              <a:spLocks/>
            </p:cNvSpPr>
            <p:nvPr/>
          </p:nvSpPr>
          <p:spPr bwMode="auto">
            <a:xfrm>
              <a:off x="433" y="3344"/>
              <a:ext cx="414" cy="207"/>
            </a:xfrm>
            <a:custGeom>
              <a:avLst/>
              <a:gdLst>
                <a:gd name="T0" fmla="*/ 0 w 414"/>
                <a:gd name="T1" fmla="*/ 207 h 207"/>
                <a:gd name="T2" fmla="*/ 206 w 414"/>
                <a:gd name="T3" fmla="*/ 0 h 207"/>
                <a:gd name="T4" fmla="*/ 414 w 414"/>
                <a:gd name="T5" fmla="*/ 207 h 207"/>
                <a:gd name="T6" fmla="*/ 0 w 414"/>
                <a:gd name="T7" fmla="*/ 207 h 207"/>
              </a:gdLst>
              <a:ahLst/>
              <a:cxnLst>
                <a:cxn ang="0">
                  <a:pos x="T0" y="T1"/>
                </a:cxn>
                <a:cxn ang="0">
                  <a:pos x="T2" y="T3"/>
                </a:cxn>
                <a:cxn ang="0">
                  <a:pos x="T4" y="T5"/>
                </a:cxn>
                <a:cxn ang="0">
                  <a:pos x="T6" y="T7"/>
                </a:cxn>
              </a:cxnLst>
              <a:rect l="0" t="0" r="r" b="b"/>
              <a:pathLst>
                <a:path w="414" h="207">
                  <a:moveTo>
                    <a:pt x="0" y="207"/>
                  </a:moveTo>
                  <a:lnTo>
                    <a:pt x="206" y="0"/>
                  </a:lnTo>
                  <a:lnTo>
                    <a:pt x="414" y="207"/>
                  </a:lnTo>
                  <a:lnTo>
                    <a:pt x="0" y="2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9703" tIns="19851" rIns="39703" bIns="19851" numCol="1" anchor="ctr" anchorCtr="1" compatLnSpc="1">
              <a:prstTxWarp prst="textNoShape">
                <a:avLst/>
              </a:prstTxWarp>
            </a:bodyPr>
            <a:lstStyle/>
            <a:p>
              <a:pPr algn="ctr" defTabSz="866943" fontAlgn="base">
                <a:lnSpc>
                  <a:spcPct val="120000"/>
                </a:lnSpc>
                <a:spcBef>
                  <a:spcPct val="0"/>
                </a:spcBef>
                <a:spcAft>
                  <a:spcPct val="0"/>
                </a:spcAft>
              </a:pPr>
              <a:endParaRPr lang="en-US" sz="1400" b="1">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cxnSp>
        <p:nvCxnSpPr>
          <p:cNvPr id="41" name="Straight Connector 125"/>
          <p:cNvCxnSpPr>
            <a:endCxn id="7" idx="1"/>
          </p:cNvCxnSpPr>
          <p:nvPr/>
        </p:nvCxnSpPr>
        <p:spPr>
          <a:xfrm>
            <a:off x="2940987" y="2586592"/>
            <a:ext cx="0" cy="1493074"/>
          </a:xfrm>
          <a:prstGeom prst="line">
            <a:avLst/>
          </a:prstGeom>
          <a:ln w="12700">
            <a:solidFill>
              <a:schemeClr val="bg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126"/>
          <p:cNvCxnSpPr/>
          <p:nvPr/>
        </p:nvCxnSpPr>
        <p:spPr>
          <a:xfrm flipH="1">
            <a:off x="4186843" y="2586591"/>
            <a:ext cx="1661" cy="1178076"/>
          </a:xfrm>
          <a:prstGeom prst="line">
            <a:avLst/>
          </a:prstGeom>
          <a:ln w="12700">
            <a:solidFill>
              <a:schemeClr val="bg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127"/>
          <p:cNvCxnSpPr/>
          <p:nvPr/>
        </p:nvCxnSpPr>
        <p:spPr>
          <a:xfrm>
            <a:off x="5436021" y="2586592"/>
            <a:ext cx="0" cy="568971"/>
          </a:xfrm>
          <a:prstGeom prst="line">
            <a:avLst/>
          </a:prstGeom>
          <a:ln w="12700">
            <a:solidFill>
              <a:schemeClr val="bg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129"/>
          <p:cNvCxnSpPr/>
          <p:nvPr/>
        </p:nvCxnSpPr>
        <p:spPr>
          <a:xfrm>
            <a:off x="6683536" y="2586592"/>
            <a:ext cx="0" cy="1599685"/>
          </a:xfrm>
          <a:prstGeom prst="line">
            <a:avLst/>
          </a:prstGeom>
          <a:ln w="12700">
            <a:solidFill>
              <a:schemeClr val="bg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135"/>
          <p:cNvCxnSpPr/>
          <p:nvPr/>
        </p:nvCxnSpPr>
        <p:spPr>
          <a:xfrm>
            <a:off x="7931054" y="2586593"/>
            <a:ext cx="0" cy="284485"/>
          </a:xfrm>
          <a:prstGeom prst="line">
            <a:avLst/>
          </a:prstGeom>
          <a:ln w="12700">
            <a:solidFill>
              <a:schemeClr val="bg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136"/>
          <p:cNvCxnSpPr/>
          <p:nvPr/>
        </p:nvCxnSpPr>
        <p:spPr>
          <a:xfrm flipH="1">
            <a:off x="9186913" y="2586592"/>
            <a:ext cx="1661" cy="979334"/>
          </a:xfrm>
          <a:prstGeom prst="line">
            <a:avLst/>
          </a:prstGeom>
          <a:ln w="12700">
            <a:solidFill>
              <a:schemeClr val="bg1"/>
            </a:solidFill>
            <a:headEnd type="oval"/>
            <a:tailEnd type="none"/>
          </a:ln>
        </p:spPr>
        <p:style>
          <a:lnRef idx="1">
            <a:schemeClr val="accent1"/>
          </a:lnRef>
          <a:fillRef idx="0">
            <a:schemeClr val="accent1"/>
          </a:fillRef>
          <a:effectRef idx="0">
            <a:schemeClr val="accent1"/>
          </a:effectRef>
          <a:fontRef idx="minor">
            <a:schemeClr val="tx1"/>
          </a:fontRef>
        </p:style>
      </p:cxnSp>
      <p:grpSp>
        <p:nvGrpSpPr>
          <p:cNvPr id="47" name="Group 137"/>
          <p:cNvGrpSpPr/>
          <p:nvPr/>
        </p:nvGrpSpPr>
        <p:grpSpPr>
          <a:xfrm>
            <a:off x="2015395" y="5256143"/>
            <a:ext cx="1273467" cy="1248425"/>
            <a:chOff x="1527406" y="2139889"/>
            <a:chExt cx="1466859" cy="1437636"/>
          </a:xfrm>
        </p:grpSpPr>
        <p:sp>
          <p:nvSpPr>
            <p:cNvPr id="48" name="TextBox 138"/>
            <p:cNvSpPr txBox="1"/>
            <p:nvPr/>
          </p:nvSpPr>
          <p:spPr>
            <a:xfrm>
              <a:off x="1527406" y="2139889"/>
              <a:ext cx="1418065" cy="283538"/>
            </a:xfrm>
            <a:prstGeom prst="rect">
              <a:avLst/>
            </a:prstGeom>
            <a:noFill/>
          </p:spPr>
          <p:txBody>
            <a:bodyPr wrap="none" lIns="0" tIns="0" rIns="0" bIns="0" rtlCol="0">
              <a:spAutoFit/>
            </a:bodyPr>
            <a:lstStyle/>
            <a:p>
              <a:pPr defTabSz="866943" fontAlgn="base">
                <a:spcBef>
                  <a:spcPct val="0"/>
                </a:spcBef>
                <a:spcAft>
                  <a:spcPct val="0"/>
                </a:spcAft>
              </a:pPr>
              <a:r>
                <a:rPr lang="zh-CN" altLang="en-US" sz="1600" b="1" dirty="0" smtClean="0">
                  <a:solidFill>
                    <a:prstClr val="white">
                      <a:alpha val="90000"/>
                    </a:prstClr>
                  </a:solidFill>
                  <a:latin typeface="Arial" panose="020B0604020202020204" pitchFamily="34" charset="0"/>
                  <a:ea typeface="微软雅黑" panose="020B0503020204020204" pitchFamily="34" charset="-122"/>
                  <a:sym typeface="Arial" panose="020B0604020202020204" pitchFamily="34" charset="0"/>
                </a:rPr>
                <a:t>替换</a:t>
              </a:r>
              <a:r>
                <a:rPr lang="zh-CN" altLang="en-US" sz="1600" b="1" dirty="0">
                  <a:solidFill>
                    <a:prstClr val="white">
                      <a:alpha val="90000"/>
                    </a:prstClr>
                  </a:solidFill>
                  <a:latin typeface="Arial" panose="020B0604020202020204" pitchFamily="34" charset="0"/>
                  <a:ea typeface="微软雅黑" panose="020B0503020204020204" pitchFamily="34" charset="-122"/>
                  <a:sym typeface="Arial" panose="020B0604020202020204" pitchFamily="34" charset="0"/>
                </a:rPr>
                <a:t>文字内容</a:t>
              </a:r>
            </a:p>
          </p:txBody>
        </p:sp>
        <p:sp>
          <p:nvSpPr>
            <p:cNvPr id="49" name="TextBox 139"/>
            <p:cNvSpPr txBox="1"/>
            <p:nvPr/>
          </p:nvSpPr>
          <p:spPr>
            <a:xfrm>
              <a:off x="1538625" y="2556786"/>
              <a:ext cx="1455640" cy="1020739"/>
            </a:xfrm>
            <a:prstGeom prst="rect">
              <a:avLst/>
            </a:prstGeom>
            <a:noFill/>
          </p:spPr>
          <p:txBody>
            <a:bodyPr wrap="square" lIns="0" tIns="0" rIns="0" bIns="0" rtlCol="0">
              <a:spAutoFit/>
            </a:bodyPr>
            <a:lstStyle/>
            <a:p>
              <a:pPr defTabSz="866943" fontAlgn="base">
                <a:lnSpc>
                  <a:spcPct val="120000"/>
                </a:lnSpc>
                <a:spcBef>
                  <a:spcPct val="0"/>
                </a:spcBef>
                <a:spcAft>
                  <a:spcPct val="0"/>
                </a:spcAft>
              </a:pPr>
              <a:r>
                <a:rPr lang="zh-CN" altLang="en-US" sz="16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请插入文本内容请插入文本内容</a:t>
              </a:r>
              <a:endParaRPr lang="en-GB" altLang="zh-CN" sz="16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50" name="Group 140"/>
          <p:cNvGrpSpPr/>
          <p:nvPr/>
        </p:nvGrpSpPr>
        <p:grpSpPr>
          <a:xfrm>
            <a:off x="3467473" y="5234112"/>
            <a:ext cx="1689882" cy="1304520"/>
            <a:chOff x="1594549" y="2079958"/>
            <a:chExt cx="1946512" cy="1502235"/>
          </a:xfrm>
        </p:grpSpPr>
        <p:sp>
          <p:nvSpPr>
            <p:cNvPr id="51" name="TextBox 141"/>
            <p:cNvSpPr txBox="1"/>
            <p:nvPr/>
          </p:nvSpPr>
          <p:spPr>
            <a:xfrm>
              <a:off x="1640998" y="2079958"/>
              <a:ext cx="1900063" cy="680493"/>
            </a:xfrm>
            <a:prstGeom prst="rect">
              <a:avLst/>
            </a:prstGeom>
            <a:noFill/>
          </p:spPr>
          <p:txBody>
            <a:bodyPr wrap="square" lIns="0" tIns="0" rIns="0" bIns="0" rtlCol="0">
              <a:spAutoFit/>
            </a:bodyPr>
            <a:lstStyle/>
            <a:p>
              <a:pPr algn="just" defTabSz="866943" fontAlgn="base">
                <a:lnSpc>
                  <a:spcPct val="120000"/>
                </a:lnSpc>
                <a:spcBef>
                  <a:spcPct val="0"/>
                </a:spcBef>
                <a:spcAft>
                  <a:spcPct val="0"/>
                </a:spcAft>
              </a:pPr>
              <a:r>
                <a:rPr lang="zh-CN" altLang="en-US" sz="1600" b="1" dirty="0" smtClean="0">
                  <a:solidFill>
                    <a:prstClr val="white">
                      <a:alpha val="90000"/>
                    </a:prstClr>
                  </a:solidFill>
                  <a:latin typeface="Arial" panose="020B0604020202020204" pitchFamily="34" charset="0"/>
                  <a:ea typeface="微软雅黑" panose="020B0503020204020204" pitchFamily="34" charset="-122"/>
                  <a:sym typeface="Arial" panose="020B0604020202020204" pitchFamily="34" charset="0"/>
                </a:rPr>
                <a:t>替换</a:t>
              </a:r>
              <a:r>
                <a:rPr lang="zh-CN" altLang="en-US" sz="1600" b="1" dirty="0">
                  <a:solidFill>
                    <a:prstClr val="white">
                      <a:alpha val="90000"/>
                    </a:prstClr>
                  </a:solidFill>
                  <a:latin typeface="Arial" panose="020B0604020202020204" pitchFamily="34" charset="0"/>
                  <a:ea typeface="微软雅黑" panose="020B0503020204020204" pitchFamily="34" charset="-122"/>
                  <a:sym typeface="Arial" panose="020B0604020202020204" pitchFamily="34" charset="0"/>
                </a:rPr>
                <a:t>文字内容</a:t>
              </a:r>
            </a:p>
            <a:p>
              <a:pPr algn="just" defTabSz="866943" fontAlgn="base">
                <a:lnSpc>
                  <a:spcPct val="120000"/>
                </a:lnSpc>
                <a:spcBef>
                  <a:spcPct val="0"/>
                </a:spcBef>
                <a:spcAft>
                  <a:spcPct val="0"/>
                </a:spcAft>
              </a:pPr>
              <a:endParaRPr lang="id-ID" sz="1600"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52" name="TextBox 142"/>
            <p:cNvSpPr txBox="1"/>
            <p:nvPr/>
          </p:nvSpPr>
          <p:spPr>
            <a:xfrm>
              <a:off x="1594549" y="2561453"/>
              <a:ext cx="1471128" cy="1020740"/>
            </a:xfrm>
            <a:prstGeom prst="rect">
              <a:avLst/>
            </a:prstGeom>
            <a:noFill/>
          </p:spPr>
          <p:txBody>
            <a:bodyPr wrap="square" lIns="0" tIns="0" rIns="0" bIns="0" rtlCol="0">
              <a:spAutoFit/>
            </a:bodyPr>
            <a:lstStyle/>
            <a:p>
              <a:pPr defTabSz="866943" fontAlgn="base">
                <a:lnSpc>
                  <a:spcPct val="120000"/>
                </a:lnSpc>
                <a:spcBef>
                  <a:spcPct val="0"/>
                </a:spcBef>
                <a:spcAft>
                  <a:spcPct val="0"/>
                </a:spcAft>
              </a:pPr>
              <a:r>
                <a:rPr lang="zh-CN" altLang="en-US" sz="16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请插入文本内容请插入文本内容</a:t>
              </a:r>
              <a:endParaRPr lang="en-GB" altLang="zh-CN" sz="16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53" name="Group 143"/>
          <p:cNvGrpSpPr/>
          <p:nvPr/>
        </p:nvGrpSpPr>
        <p:grpSpPr>
          <a:xfrm>
            <a:off x="4953921" y="5255820"/>
            <a:ext cx="1327586" cy="1269248"/>
            <a:chOff x="1505732" y="2139889"/>
            <a:chExt cx="1529197" cy="1461615"/>
          </a:xfrm>
        </p:grpSpPr>
        <p:sp>
          <p:nvSpPr>
            <p:cNvPr id="54" name="TextBox 144"/>
            <p:cNvSpPr txBox="1"/>
            <p:nvPr/>
          </p:nvSpPr>
          <p:spPr>
            <a:xfrm>
              <a:off x="1530027" y="2139889"/>
              <a:ext cx="1418065" cy="283538"/>
            </a:xfrm>
            <a:prstGeom prst="rect">
              <a:avLst/>
            </a:prstGeom>
            <a:noFill/>
          </p:spPr>
          <p:txBody>
            <a:bodyPr wrap="none" lIns="0" tIns="0" rIns="0" bIns="0" rtlCol="0">
              <a:spAutoFit/>
            </a:bodyPr>
            <a:lstStyle/>
            <a:p>
              <a:pPr defTabSz="866943" fontAlgn="base">
                <a:spcBef>
                  <a:spcPct val="0"/>
                </a:spcBef>
                <a:spcAft>
                  <a:spcPct val="0"/>
                </a:spcAft>
              </a:pPr>
              <a:r>
                <a:rPr lang="zh-CN" altLang="en-US" sz="1600" b="1" dirty="0" smtClean="0">
                  <a:solidFill>
                    <a:prstClr val="white">
                      <a:alpha val="90000"/>
                    </a:prstClr>
                  </a:solidFill>
                  <a:latin typeface="Arial" panose="020B0604020202020204" pitchFamily="34" charset="0"/>
                  <a:ea typeface="微软雅黑" panose="020B0503020204020204" pitchFamily="34" charset="-122"/>
                  <a:sym typeface="Arial" panose="020B0604020202020204" pitchFamily="34" charset="0"/>
                </a:rPr>
                <a:t>替换文</a:t>
              </a:r>
              <a:r>
                <a:rPr lang="zh-CN" altLang="en-US" sz="1600" b="1" dirty="0">
                  <a:solidFill>
                    <a:prstClr val="white">
                      <a:alpha val="90000"/>
                    </a:prstClr>
                  </a:solidFill>
                  <a:latin typeface="Arial" panose="020B0604020202020204" pitchFamily="34" charset="0"/>
                  <a:ea typeface="微软雅黑" panose="020B0503020204020204" pitchFamily="34" charset="-122"/>
                  <a:sym typeface="Arial" panose="020B0604020202020204" pitchFamily="34" charset="0"/>
                </a:rPr>
                <a:t>字内容</a:t>
              </a:r>
            </a:p>
          </p:txBody>
        </p:sp>
        <p:sp>
          <p:nvSpPr>
            <p:cNvPr id="55" name="TextBox 145"/>
            <p:cNvSpPr txBox="1"/>
            <p:nvPr/>
          </p:nvSpPr>
          <p:spPr>
            <a:xfrm>
              <a:off x="1505732" y="2580765"/>
              <a:ext cx="1529197" cy="1020739"/>
            </a:xfrm>
            <a:prstGeom prst="rect">
              <a:avLst/>
            </a:prstGeom>
            <a:noFill/>
          </p:spPr>
          <p:txBody>
            <a:bodyPr wrap="square" lIns="0" tIns="0" rIns="0" bIns="0" rtlCol="0">
              <a:spAutoFit/>
            </a:bodyPr>
            <a:lstStyle/>
            <a:p>
              <a:pPr defTabSz="866943" fontAlgn="base">
                <a:lnSpc>
                  <a:spcPct val="120000"/>
                </a:lnSpc>
                <a:spcBef>
                  <a:spcPct val="0"/>
                </a:spcBef>
                <a:spcAft>
                  <a:spcPct val="0"/>
                </a:spcAft>
              </a:pPr>
              <a:r>
                <a:rPr lang="zh-CN" altLang="en-US" sz="16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请插入文本内容请插入文本内容</a:t>
              </a:r>
              <a:endParaRPr lang="en-GB" altLang="zh-CN" sz="16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56" name="Group 146"/>
          <p:cNvGrpSpPr/>
          <p:nvPr/>
        </p:nvGrpSpPr>
        <p:grpSpPr>
          <a:xfrm>
            <a:off x="6301780" y="5258133"/>
            <a:ext cx="1403409" cy="1277272"/>
            <a:chOff x="1413283" y="2139889"/>
            <a:chExt cx="1741839" cy="1470858"/>
          </a:xfrm>
        </p:grpSpPr>
        <p:sp>
          <p:nvSpPr>
            <p:cNvPr id="57" name="TextBox 147"/>
            <p:cNvSpPr txBox="1"/>
            <p:nvPr/>
          </p:nvSpPr>
          <p:spPr>
            <a:xfrm>
              <a:off x="1470883" y="2139889"/>
              <a:ext cx="1527985" cy="283539"/>
            </a:xfrm>
            <a:prstGeom prst="rect">
              <a:avLst/>
            </a:prstGeom>
            <a:noFill/>
          </p:spPr>
          <p:txBody>
            <a:bodyPr wrap="none" lIns="0" tIns="0" rIns="0" bIns="0" rtlCol="0">
              <a:spAutoFit/>
            </a:bodyPr>
            <a:lstStyle/>
            <a:p>
              <a:pPr defTabSz="866943" fontAlgn="base">
                <a:spcBef>
                  <a:spcPct val="0"/>
                </a:spcBef>
                <a:spcAft>
                  <a:spcPct val="0"/>
                </a:spcAft>
              </a:pPr>
              <a:r>
                <a:rPr lang="zh-CN" altLang="en-US" sz="1600" b="1" dirty="0" smtClean="0">
                  <a:solidFill>
                    <a:prstClr val="white">
                      <a:alpha val="90000"/>
                    </a:prstClr>
                  </a:solidFill>
                  <a:latin typeface="Arial" panose="020B0604020202020204" pitchFamily="34" charset="0"/>
                  <a:ea typeface="微软雅黑" panose="020B0503020204020204" pitchFamily="34" charset="-122"/>
                  <a:sym typeface="Arial" panose="020B0604020202020204" pitchFamily="34" charset="0"/>
                </a:rPr>
                <a:t>替换</a:t>
              </a:r>
              <a:r>
                <a:rPr lang="zh-CN" altLang="en-US" sz="1600" b="1" dirty="0">
                  <a:solidFill>
                    <a:prstClr val="white">
                      <a:alpha val="90000"/>
                    </a:prstClr>
                  </a:solidFill>
                  <a:latin typeface="Arial" panose="020B0604020202020204" pitchFamily="34" charset="0"/>
                  <a:ea typeface="微软雅黑" panose="020B0503020204020204" pitchFamily="34" charset="-122"/>
                  <a:sym typeface="Arial" panose="020B0604020202020204" pitchFamily="34" charset="0"/>
                </a:rPr>
                <a:t>文字内容</a:t>
              </a:r>
            </a:p>
          </p:txBody>
        </p:sp>
        <p:sp>
          <p:nvSpPr>
            <p:cNvPr id="58" name="TextBox 148"/>
            <p:cNvSpPr txBox="1"/>
            <p:nvPr/>
          </p:nvSpPr>
          <p:spPr>
            <a:xfrm>
              <a:off x="1413283" y="2590006"/>
              <a:ext cx="1741839" cy="1020741"/>
            </a:xfrm>
            <a:prstGeom prst="rect">
              <a:avLst/>
            </a:prstGeom>
            <a:noFill/>
          </p:spPr>
          <p:txBody>
            <a:bodyPr wrap="square" lIns="0" tIns="0" rIns="0" bIns="0" rtlCol="0">
              <a:spAutoFit/>
            </a:bodyPr>
            <a:lstStyle/>
            <a:p>
              <a:pPr defTabSz="866943" fontAlgn="base">
                <a:lnSpc>
                  <a:spcPct val="120000"/>
                </a:lnSpc>
                <a:spcBef>
                  <a:spcPct val="0"/>
                </a:spcBef>
                <a:spcAft>
                  <a:spcPct val="0"/>
                </a:spcAft>
              </a:pPr>
              <a:r>
                <a:rPr lang="zh-CN" altLang="en-US" sz="16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请插入文本内容请插入文本内容</a:t>
              </a:r>
              <a:endParaRPr lang="en-GB" altLang="zh-CN" sz="16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59" name="Group 149"/>
          <p:cNvGrpSpPr/>
          <p:nvPr/>
        </p:nvGrpSpPr>
        <p:grpSpPr>
          <a:xfrm>
            <a:off x="7691494" y="5258135"/>
            <a:ext cx="1374713" cy="1277270"/>
            <a:chOff x="1487669" y="2139889"/>
            <a:chExt cx="1583481" cy="1470854"/>
          </a:xfrm>
        </p:grpSpPr>
        <p:sp>
          <p:nvSpPr>
            <p:cNvPr id="60" name="TextBox 150"/>
            <p:cNvSpPr txBox="1"/>
            <p:nvPr/>
          </p:nvSpPr>
          <p:spPr>
            <a:xfrm>
              <a:off x="1522076" y="2139889"/>
              <a:ext cx="1418066" cy="283538"/>
            </a:xfrm>
            <a:prstGeom prst="rect">
              <a:avLst/>
            </a:prstGeom>
            <a:noFill/>
          </p:spPr>
          <p:txBody>
            <a:bodyPr wrap="none" lIns="0" tIns="0" rIns="0" bIns="0" rtlCol="0">
              <a:spAutoFit/>
            </a:bodyPr>
            <a:lstStyle/>
            <a:p>
              <a:pPr defTabSz="866943" fontAlgn="base">
                <a:spcBef>
                  <a:spcPct val="0"/>
                </a:spcBef>
                <a:spcAft>
                  <a:spcPct val="0"/>
                </a:spcAft>
              </a:pPr>
              <a:r>
                <a:rPr lang="zh-CN" altLang="en-US" sz="1600" b="1" dirty="0" smtClean="0">
                  <a:solidFill>
                    <a:prstClr val="white">
                      <a:alpha val="90000"/>
                    </a:prstClr>
                  </a:solidFill>
                  <a:latin typeface="Arial" panose="020B0604020202020204" pitchFamily="34" charset="0"/>
                  <a:ea typeface="微软雅黑" panose="020B0503020204020204" pitchFamily="34" charset="-122"/>
                  <a:sym typeface="Arial" panose="020B0604020202020204" pitchFamily="34" charset="0"/>
                </a:rPr>
                <a:t>替换</a:t>
              </a:r>
              <a:r>
                <a:rPr lang="zh-CN" altLang="en-US" sz="1600" b="1" dirty="0">
                  <a:solidFill>
                    <a:prstClr val="white">
                      <a:alpha val="90000"/>
                    </a:prstClr>
                  </a:solidFill>
                  <a:latin typeface="Arial" panose="020B0604020202020204" pitchFamily="34" charset="0"/>
                  <a:ea typeface="微软雅黑" panose="020B0503020204020204" pitchFamily="34" charset="-122"/>
                  <a:sym typeface="Arial" panose="020B0604020202020204" pitchFamily="34" charset="0"/>
                </a:rPr>
                <a:t>文字内容</a:t>
              </a:r>
            </a:p>
          </p:txBody>
        </p:sp>
        <p:sp>
          <p:nvSpPr>
            <p:cNvPr id="61" name="TextBox 151"/>
            <p:cNvSpPr txBox="1"/>
            <p:nvPr/>
          </p:nvSpPr>
          <p:spPr>
            <a:xfrm>
              <a:off x="1487669" y="2590003"/>
              <a:ext cx="1583481" cy="1020740"/>
            </a:xfrm>
            <a:prstGeom prst="rect">
              <a:avLst/>
            </a:prstGeom>
            <a:noFill/>
          </p:spPr>
          <p:txBody>
            <a:bodyPr wrap="square" lIns="0" tIns="0" rIns="0" bIns="0" rtlCol="0">
              <a:spAutoFit/>
            </a:bodyPr>
            <a:lstStyle/>
            <a:p>
              <a:pPr defTabSz="866943" fontAlgn="base">
                <a:lnSpc>
                  <a:spcPct val="120000"/>
                </a:lnSpc>
                <a:spcBef>
                  <a:spcPct val="0"/>
                </a:spcBef>
                <a:spcAft>
                  <a:spcPct val="0"/>
                </a:spcAft>
              </a:pPr>
              <a:r>
                <a:rPr lang="zh-CN" altLang="en-US" sz="16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请插入文本内容请插入文本内容</a:t>
              </a:r>
              <a:endParaRPr lang="en-GB" altLang="zh-CN" sz="16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62" name="Group 152"/>
          <p:cNvGrpSpPr/>
          <p:nvPr/>
        </p:nvGrpSpPr>
        <p:grpSpPr>
          <a:xfrm>
            <a:off x="9087982" y="5253297"/>
            <a:ext cx="1316105" cy="1284890"/>
            <a:chOff x="1455010" y="2139889"/>
            <a:chExt cx="1633480" cy="1479631"/>
          </a:xfrm>
        </p:grpSpPr>
        <p:sp>
          <p:nvSpPr>
            <p:cNvPr id="63" name="TextBox 153"/>
            <p:cNvSpPr txBox="1"/>
            <p:nvPr/>
          </p:nvSpPr>
          <p:spPr>
            <a:xfrm>
              <a:off x="1463152" y="2139889"/>
              <a:ext cx="1527984" cy="283539"/>
            </a:xfrm>
            <a:prstGeom prst="rect">
              <a:avLst/>
            </a:prstGeom>
            <a:noFill/>
          </p:spPr>
          <p:txBody>
            <a:bodyPr wrap="none" lIns="0" tIns="0" rIns="0" bIns="0" rtlCol="0">
              <a:spAutoFit/>
            </a:bodyPr>
            <a:lstStyle/>
            <a:p>
              <a:pPr defTabSz="866943" fontAlgn="base">
                <a:spcBef>
                  <a:spcPct val="0"/>
                </a:spcBef>
                <a:spcAft>
                  <a:spcPct val="0"/>
                </a:spcAft>
              </a:pPr>
              <a:r>
                <a:rPr lang="zh-CN" altLang="en-US" sz="1600" b="1" dirty="0" smtClean="0">
                  <a:solidFill>
                    <a:prstClr val="white">
                      <a:alpha val="90000"/>
                    </a:prstClr>
                  </a:solidFill>
                  <a:latin typeface="Arial" panose="020B0604020202020204" pitchFamily="34" charset="0"/>
                  <a:ea typeface="微软雅黑" panose="020B0503020204020204" pitchFamily="34" charset="-122"/>
                  <a:sym typeface="Arial" panose="020B0604020202020204" pitchFamily="34" charset="0"/>
                </a:rPr>
                <a:t>替换</a:t>
              </a:r>
              <a:r>
                <a:rPr lang="zh-CN" altLang="en-US" sz="1600" b="1" dirty="0">
                  <a:solidFill>
                    <a:prstClr val="white">
                      <a:alpha val="90000"/>
                    </a:prstClr>
                  </a:solidFill>
                  <a:latin typeface="Arial" panose="020B0604020202020204" pitchFamily="34" charset="0"/>
                  <a:ea typeface="微软雅黑" panose="020B0503020204020204" pitchFamily="34" charset="-122"/>
                  <a:sym typeface="Arial" panose="020B0604020202020204" pitchFamily="34" charset="0"/>
                </a:rPr>
                <a:t>文字内容</a:t>
              </a:r>
            </a:p>
          </p:txBody>
        </p:sp>
        <p:sp>
          <p:nvSpPr>
            <p:cNvPr id="64" name="TextBox 154"/>
            <p:cNvSpPr txBox="1"/>
            <p:nvPr/>
          </p:nvSpPr>
          <p:spPr>
            <a:xfrm>
              <a:off x="1455010" y="2598778"/>
              <a:ext cx="1633480" cy="1020742"/>
            </a:xfrm>
            <a:prstGeom prst="rect">
              <a:avLst/>
            </a:prstGeom>
            <a:noFill/>
          </p:spPr>
          <p:txBody>
            <a:bodyPr wrap="square" lIns="0" tIns="0" rIns="0" bIns="0" rtlCol="0">
              <a:spAutoFit/>
            </a:bodyPr>
            <a:lstStyle/>
            <a:p>
              <a:pPr defTabSz="866943" fontAlgn="base">
                <a:lnSpc>
                  <a:spcPct val="120000"/>
                </a:lnSpc>
                <a:spcBef>
                  <a:spcPct val="0"/>
                </a:spcBef>
                <a:spcAft>
                  <a:spcPct val="0"/>
                </a:spcAft>
              </a:pPr>
              <a:r>
                <a:rPr lang="zh-CN" altLang="en-US" sz="16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请插入文本内容请插入文本内容</a:t>
              </a:r>
              <a:endParaRPr lang="en-GB" altLang="zh-CN" sz="16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spTree>
    <p:extLst>
      <p:ext uri="{BB962C8B-B14F-4D97-AF65-F5344CB8AC3E}">
        <p14:creationId xmlns:p14="http://schemas.microsoft.com/office/powerpoint/2010/main" val="409591609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anim calcmode="lin" valueType="num">
                                      <p:cBhvr>
                                        <p:cTn id="19" dur="500" fill="hold"/>
                                        <p:tgtEl>
                                          <p:spTgt spid="4"/>
                                        </p:tgtEl>
                                        <p:attrNameLst>
                                          <p:attrName>ppt_x</p:attrName>
                                        </p:attrNameLst>
                                      </p:cBhvr>
                                      <p:tavLst>
                                        <p:tav tm="0">
                                          <p:val>
                                            <p:strVal val="#ppt_x"/>
                                          </p:val>
                                        </p:tav>
                                        <p:tav tm="100000">
                                          <p:val>
                                            <p:strVal val="#ppt_x"/>
                                          </p:val>
                                        </p:tav>
                                      </p:tavLst>
                                    </p:anim>
                                    <p:anim calcmode="lin" valueType="num">
                                      <p:cBhvr>
                                        <p:cTn id="20" dur="5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1550"/>
                            </p:stCondLst>
                            <p:childTnLst>
                              <p:par>
                                <p:cTn id="22" presetID="2" presetClass="entr" presetSubtype="4"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par>
                          <p:cTn id="26" fill="hold">
                            <p:stCondLst>
                              <p:cond delay="2050"/>
                            </p:stCondLst>
                            <p:childTnLst>
                              <p:par>
                                <p:cTn id="27" presetID="10" presetClass="entr" presetSubtype="0" fill="hold" nodeType="after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fade">
                                      <p:cBhvr>
                                        <p:cTn id="29" dur="500"/>
                                        <p:tgtEl>
                                          <p:spTgt spid="47"/>
                                        </p:tgtEl>
                                      </p:cBhvr>
                                    </p:animEffect>
                                  </p:childTnLst>
                                </p:cTn>
                              </p:par>
                            </p:childTnLst>
                          </p:cTn>
                        </p:par>
                        <p:par>
                          <p:cTn id="30" fill="hold">
                            <p:stCondLst>
                              <p:cond delay="2550"/>
                            </p:stCondLst>
                            <p:childTnLst>
                              <p:par>
                                <p:cTn id="31" presetID="22" presetClass="entr" presetSubtype="4" fill="hold" nodeType="after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wipe(down)">
                                      <p:cBhvr>
                                        <p:cTn id="33" dur="500"/>
                                        <p:tgtEl>
                                          <p:spTgt spid="41"/>
                                        </p:tgtEl>
                                      </p:cBhvr>
                                    </p:animEffect>
                                  </p:childTnLst>
                                </p:cTn>
                              </p:par>
                            </p:childTnLst>
                          </p:cTn>
                        </p:par>
                        <p:par>
                          <p:cTn id="34" fill="hold">
                            <p:stCondLst>
                              <p:cond delay="3050"/>
                            </p:stCondLst>
                            <p:childTnLst>
                              <p:par>
                                <p:cTn id="35" presetID="42" presetClass="entr" presetSubtype="0" fill="hold" nodeType="after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1000"/>
                                        <p:tgtEl>
                                          <p:spTgt spid="38"/>
                                        </p:tgtEl>
                                      </p:cBhvr>
                                    </p:animEffect>
                                    <p:anim calcmode="lin" valueType="num">
                                      <p:cBhvr>
                                        <p:cTn id="38" dur="1000" fill="hold"/>
                                        <p:tgtEl>
                                          <p:spTgt spid="38"/>
                                        </p:tgtEl>
                                        <p:attrNameLst>
                                          <p:attrName>ppt_x</p:attrName>
                                        </p:attrNameLst>
                                      </p:cBhvr>
                                      <p:tavLst>
                                        <p:tav tm="0">
                                          <p:val>
                                            <p:strVal val="#ppt_x"/>
                                          </p:val>
                                        </p:tav>
                                        <p:tav tm="100000">
                                          <p:val>
                                            <p:strVal val="#ppt_x"/>
                                          </p:val>
                                        </p:tav>
                                      </p:tavLst>
                                    </p:anim>
                                    <p:anim calcmode="lin" valueType="num">
                                      <p:cBhvr>
                                        <p:cTn id="39" dur="1000" fill="hold"/>
                                        <p:tgtEl>
                                          <p:spTgt spid="38"/>
                                        </p:tgtEl>
                                        <p:attrNameLst>
                                          <p:attrName>ppt_y</p:attrName>
                                        </p:attrNameLst>
                                      </p:cBhvr>
                                      <p:tavLst>
                                        <p:tav tm="0">
                                          <p:val>
                                            <p:strVal val="#ppt_y+.1"/>
                                          </p:val>
                                        </p:tav>
                                        <p:tav tm="100000">
                                          <p:val>
                                            <p:strVal val="#ppt_y"/>
                                          </p:val>
                                        </p:tav>
                                      </p:tavLst>
                                    </p:anim>
                                  </p:childTnLst>
                                </p:cTn>
                              </p:par>
                            </p:childTnLst>
                          </p:cTn>
                        </p:par>
                        <p:par>
                          <p:cTn id="40" fill="hold">
                            <p:stCondLst>
                              <p:cond delay="4050"/>
                            </p:stCondLst>
                            <p:childTnLst>
                              <p:par>
                                <p:cTn id="41" presetID="2" presetClass="entr" presetSubtype="4" fill="hold" nodeType="after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par>
                          <p:cTn id="45" fill="hold">
                            <p:stCondLst>
                              <p:cond delay="4550"/>
                            </p:stCondLst>
                            <p:childTnLst>
                              <p:par>
                                <p:cTn id="46" presetID="10" presetClass="entr" presetSubtype="0" fill="hold" nodeType="afterEffect">
                                  <p:stCondLst>
                                    <p:cond delay="0"/>
                                  </p:stCondLst>
                                  <p:childTnLst>
                                    <p:set>
                                      <p:cBhvr>
                                        <p:cTn id="47" dur="1" fill="hold">
                                          <p:stCondLst>
                                            <p:cond delay="0"/>
                                          </p:stCondLst>
                                        </p:cTn>
                                        <p:tgtEl>
                                          <p:spTgt spid="50"/>
                                        </p:tgtEl>
                                        <p:attrNameLst>
                                          <p:attrName>style.visibility</p:attrName>
                                        </p:attrNameLst>
                                      </p:cBhvr>
                                      <p:to>
                                        <p:strVal val="visible"/>
                                      </p:to>
                                    </p:set>
                                    <p:animEffect transition="in" filter="fade">
                                      <p:cBhvr>
                                        <p:cTn id="48" dur="500"/>
                                        <p:tgtEl>
                                          <p:spTgt spid="50"/>
                                        </p:tgtEl>
                                      </p:cBhvr>
                                    </p:animEffect>
                                  </p:childTnLst>
                                </p:cTn>
                              </p:par>
                            </p:childTnLst>
                          </p:cTn>
                        </p:par>
                        <p:par>
                          <p:cTn id="49" fill="hold">
                            <p:stCondLst>
                              <p:cond delay="5050"/>
                            </p:stCondLst>
                            <p:childTnLst>
                              <p:par>
                                <p:cTn id="50" presetID="22" presetClass="entr" presetSubtype="4" fill="hold" nodeType="after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wipe(down)">
                                      <p:cBhvr>
                                        <p:cTn id="52" dur="500"/>
                                        <p:tgtEl>
                                          <p:spTgt spid="42"/>
                                        </p:tgtEl>
                                      </p:cBhvr>
                                    </p:animEffect>
                                  </p:childTnLst>
                                </p:cTn>
                              </p:par>
                            </p:childTnLst>
                          </p:cTn>
                        </p:par>
                        <p:par>
                          <p:cTn id="53" fill="hold">
                            <p:stCondLst>
                              <p:cond delay="5550"/>
                            </p:stCondLst>
                            <p:childTnLst>
                              <p:par>
                                <p:cTn id="54" presetID="42" presetClass="entr" presetSubtype="0" fill="hold" nodeType="after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1000"/>
                                        <p:tgtEl>
                                          <p:spTgt spid="23"/>
                                        </p:tgtEl>
                                      </p:cBhvr>
                                    </p:animEffect>
                                    <p:anim calcmode="lin" valueType="num">
                                      <p:cBhvr>
                                        <p:cTn id="57" dur="1000" fill="hold"/>
                                        <p:tgtEl>
                                          <p:spTgt spid="23"/>
                                        </p:tgtEl>
                                        <p:attrNameLst>
                                          <p:attrName>ppt_x</p:attrName>
                                        </p:attrNameLst>
                                      </p:cBhvr>
                                      <p:tavLst>
                                        <p:tav tm="0">
                                          <p:val>
                                            <p:strVal val="#ppt_x"/>
                                          </p:val>
                                        </p:tav>
                                        <p:tav tm="100000">
                                          <p:val>
                                            <p:strVal val="#ppt_x"/>
                                          </p:val>
                                        </p:tav>
                                      </p:tavLst>
                                    </p:anim>
                                    <p:anim calcmode="lin" valueType="num">
                                      <p:cBhvr>
                                        <p:cTn id="58" dur="1000" fill="hold"/>
                                        <p:tgtEl>
                                          <p:spTgt spid="23"/>
                                        </p:tgtEl>
                                        <p:attrNameLst>
                                          <p:attrName>ppt_y</p:attrName>
                                        </p:attrNameLst>
                                      </p:cBhvr>
                                      <p:tavLst>
                                        <p:tav tm="0">
                                          <p:val>
                                            <p:strVal val="#ppt_y+.1"/>
                                          </p:val>
                                        </p:tav>
                                        <p:tav tm="100000">
                                          <p:val>
                                            <p:strVal val="#ppt_y"/>
                                          </p:val>
                                        </p:tav>
                                      </p:tavLst>
                                    </p:anim>
                                  </p:childTnLst>
                                </p:cTn>
                              </p:par>
                            </p:childTnLst>
                          </p:cTn>
                        </p:par>
                        <p:par>
                          <p:cTn id="59" fill="hold">
                            <p:stCondLst>
                              <p:cond delay="6550"/>
                            </p:stCondLst>
                            <p:childTnLst>
                              <p:par>
                                <p:cTn id="60" presetID="2" presetClass="entr" presetSubtype="4" fill="hold" nodeType="afterEffect">
                                  <p:stCondLst>
                                    <p:cond delay="0"/>
                                  </p:stCondLst>
                                  <p:childTnLst>
                                    <p:set>
                                      <p:cBhvr>
                                        <p:cTn id="61" dur="1" fill="hold">
                                          <p:stCondLst>
                                            <p:cond delay="0"/>
                                          </p:stCondLst>
                                        </p:cTn>
                                        <p:tgtEl>
                                          <p:spTgt spid="11"/>
                                        </p:tgtEl>
                                        <p:attrNameLst>
                                          <p:attrName>style.visibility</p:attrName>
                                        </p:attrNameLst>
                                      </p:cBhvr>
                                      <p:to>
                                        <p:strVal val="visible"/>
                                      </p:to>
                                    </p:set>
                                    <p:anim calcmode="lin" valueType="num">
                                      <p:cBhvr additive="base">
                                        <p:cTn id="62" dur="500" fill="hold"/>
                                        <p:tgtEl>
                                          <p:spTgt spid="11"/>
                                        </p:tgtEl>
                                        <p:attrNameLst>
                                          <p:attrName>ppt_x</p:attrName>
                                        </p:attrNameLst>
                                      </p:cBhvr>
                                      <p:tavLst>
                                        <p:tav tm="0">
                                          <p:val>
                                            <p:strVal val="#ppt_x"/>
                                          </p:val>
                                        </p:tav>
                                        <p:tav tm="100000">
                                          <p:val>
                                            <p:strVal val="#ppt_x"/>
                                          </p:val>
                                        </p:tav>
                                      </p:tavLst>
                                    </p:anim>
                                    <p:anim calcmode="lin" valueType="num">
                                      <p:cBhvr additive="base">
                                        <p:cTn id="63" dur="500" fill="hold"/>
                                        <p:tgtEl>
                                          <p:spTgt spid="11"/>
                                        </p:tgtEl>
                                        <p:attrNameLst>
                                          <p:attrName>ppt_y</p:attrName>
                                        </p:attrNameLst>
                                      </p:cBhvr>
                                      <p:tavLst>
                                        <p:tav tm="0">
                                          <p:val>
                                            <p:strVal val="1+#ppt_h/2"/>
                                          </p:val>
                                        </p:tav>
                                        <p:tav tm="100000">
                                          <p:val>
                                            <p:strVal val="#ppt_y"/>
                                          </p:val>
                                        </p:tav>
                                      </p:tavLst>
                                    </p:anim>
                                  </p:childTnLst>
                                </p:cTn>
                              </p:par>
                            </p:childTnLst>
                          </p:cTn>
                        </p:par>
                        <p:par>
                          <p:cTn id="64" fill="hold">
                            <p:stCondLst>
                              <p:cond delay="7050"/>
                            </p:stCondLst>
                            <p:childTnLst>
                              <p:par>
                                <p:cTn id="65" presetID="10" presetClass="entr" presetSubtype="0" fill="hold" nodeType="after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fade">
                                      <p:cBhvr>
                                        <p:cTn id="67" dur="500"/>
                                        <p:tgtEl>
                                          <p:spTgt spid="53"/>
                                        </p:tgtEl>
                                      </p:cBhvr>
                                    </p:animEffect>
                                  </p:childTnLst>
                                </p:cTn>
                              </p:par>
                            </p:childTnLst>
                          </p:cTn>
                        </p:par>
                        <p:par>
                          <p:cTn id="68" fill="hold">
                            <p:stCondLst>
                              <p:cond delay="7550"/>
                            </p:stCondLst>
                            <p:childTnLst>
                              <p:par>
                                <p:cTn id="69" presetID="22" presetClass="entr" presetSubtype="4" fill="hold" nodeType="afterEffect">
                                  <p:stCondLst>
                                    <p:cond delay="0"/>
                                  </p:stCondLst>
                                  <p:childTnLst>
                                    <p:set>
                                      <p:cBhvr>
                                        <p:cTn id="70" dur="1" fill="hold">
                                          <p:stCondLst>
                                            <p:cond delay="0"/>
                                          </p:stCondLst>
                                        </p:cTn>
                                        <p:tgtEl>
                                          <p:spTgt spid="43"/>
                                        </p:tgtEl>
                                        <p:attrNameLst>
                                          <p:attrName>style.visibility</p:attrName>
                                        </p:attrNameLst>
                                      </p:cBhvr>
                                      <p:to>
                                        <p:strVal val="visible"/>
                                      </p:to>
                                    </p:set>
                                    <p:animEffect transition="in" filter="wipe(down)">
                                      <p:cBhvr>
                                        <p:cTn id="71" dur="500"/>
                                        <p:tgtEl>
                                          <p:spTgt spid="43"/>
                                        </p:tgtEl>
                                      </p:cBhvr>
                                    </p:animEffect>
                                  </p:childTnLst>
                                </p:cTn>
                              </p:par>
                            </p:childTnLst>
                          </p:cTn>
                        </p:par>
                        <p:par>
                          <p:cTn id="72" fill="hold">
                            <p:stCondLst>
                              <p:cond delay="8050"/>
                            </p:stCondLst>
                            <p:childTnLst>
                              <p:par>
                                <p:cTn id="73" presetID="42" presetClass="entr" presetSubtype="0" fill="hold" nodeType="after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fade">
                                      <p:cBhvr>
                                        <p:cTn id="75" dur="1000"/>
                                        <p:tgtEl>
                                          <p:spTgt spid="26"/>
                                        </p:tgtEl>
                                      </p:cBhvr>
                                    </p:animEffect>
                                    <p:anim calcmode="lin" valueType="num">
                                      <p:cBhvr>
                                        <p:cTn id="76" dur="1000" fill="hold"/>
                                        <p:tgtEl>
                                          <p:spTgt spid="26"/>
                                        </p:tgtEl>
                                        <p:attrNameLst>
                                          <p:attrName>ppt_x</p:attrName>
                                        </p:attrNameLst>
                                      </p:cBhvr>
                                      <p:tavLst>
                                        <p:tav tm="0">
                                          <p:val>
                                            <p:strVal val="#ppt_x"/>
                                          </p:val>
                                        </p:tav>
                                        <p:tav tm="100000">
                                          <p:val>
                                            <p:strVal val="#ppt_x"/>
                                          </p:val>
                                        </p:tav>
                                      </p:tavLst>
                                    </p:anim>
                                    <p:anim calcmode="lin" valueType="num">
                                      <p:cBhvr>
                                        <p:cTn id="77" dur="1000" fill="hold"/>
                                        <p:tgtEl>
                                          <p:spTgt spid="26"/>
                                        </p:tgtEl>
                                        <p:attrNameLst>
                                          <p:attrName>ppt_y</p:attrName>
                                        </p:attrNameLst>
                                      </p:cBhvr>
                                      <p:tavLst>
                                        <p:tav tm="0">
                                          <p:val>
                                            <p:strVal val="#ppt_y+.1"/>
                                          </p:val>
                                        </p:tav>
                                        <p:tav tm="100000">
                                          <p:val>
                                            <p:strVal val="#ppt_y"/>
                                          </p:val>
                                        </p:tav>
                                      </p:tavLst>
                                    </p:anim>
                                  </p:childTnLst>
                                </p:cTn>
                              </p:par>
                            </p:childTnLst>
                          </p:cTn>
                        </p:par>
                        <p:par>
                          <p:cTn id="78" fill="hold">
                            <p:stCondLst>
                              <p:cond delay="9050"/>
                            </p:stCondLst>
                            <p:childTnLst>
                              <p:par>
                                <p:cTn id="79" presetID="2" presetClass="entr" presetSubtype="4" fill="hold" nodeType="afterEffect">
                                  <p:stCondLst>
                                    <p:cond delay="0"/>
                                  </p:stCondLst>
                                  <p:childTnLst>
                                    <p:set>
                                      <p:cBhvr>
                                        <p:cTn id="80" dur="1" fill="hold">
                                          <p:stCondLst>
                                            <p:cond delay="0"/>
                                          </p:stCondLst>
                                        </p:cTn>
                                        <p:tgtEl>
                                          <p:spTgt spid="14"/>
                                        </p:tgtEl>
                                        <p:attrNameLst>
                                          <p:attrName>style.visibility</p:attrName>
                                        </p:attrNameLst>
                                      </p:cBhvr>
                                      <p:to>
                                        <p:strVal val="visible"/>
                                      </p:to>
                                    </p:set>
                                    <p:anim calcmode="lin" valueType="num">
                                      <p:cBhvr additive="base">
                                        <p:cTn id="81" dur="500" fill="hold"/>
                                        <p:tgtEl>
                                          <p:spTgt spid="14"/>
                                        </p:tgtEl>
                                        <p:attrNameLst>
                                          <p:attrName>ppt_x</p:attrName>
                                        </p:attrNameLst>
                                      </p:cBhvr>
                                      <p:tavLst>
                                        <p:tav tm="0">
                                          <p:val>
                                            <p:strVal val="#ppt_x"/>
                                          </p:val>
                                        </p:tav>
                                        <p:tav tm="100000">
                                          <p:val>
                                            <p:strVal val="#ppt_x"/>
                                          </p:val>
                                        </p:tav>
                                      </p:tavLst>
                                    </p:anim>
                                    <p:anim calcmode="lin" valueType="num">
                                      <p:cBhvr additive="base">
                                        <p:cTn id="82" dur="500" fill="hold"/>
                                        <p:tgtEl>
                                          <p:spTgt spid="14"/>
                                        </p:tgtEl>
                                        <p:attrNameLst>
                                          <p:attrName>ppt_y</p:attrName>
                                        </p:attrNameLst>
                                      </p:cBhvr>
                                      <p:tavLst>
                                        <p:tav tm="0">
                                          <p:val>
                                            <p:strVal val="1+#ppt_h/2"/>
                                          </p:val>
                                        </p:tav>
                                        <p:tav tm="100000">
                                          <p:val>
                                            <p:strVal val="#ppt_y"/>
                                          </p:val>
                                        </p:tav>
                                      </p:tavLst>
                                    </p:anim>
                                  </p:childTnLst>
                                </p:cTn>
                              </p:par>
                            </p:childTnLst>
                          </p:cTn>
                        </p:par>
                        <p:par>
                          <p:cTn id="83" fill="hold">
                            <p:stCondLst>
                              <p:cond delay="9550"/>
                            </p:stCondLst>
                            <p:childTnLst>
                              <p:par>
                                <p:cTn id="84" presetID="10" presetClass="entr" presetSubtype="0" fill="hold" nodeType="afterEffect">
                                  <p:stCondLst>
                                    <p:cond delay="0"/>
                                  </p:stCondLst>
                                  <p:childTnLst>
                                    <p:set>
                                      <p:cBhvr>
                                        <p:cTn id="85" dur="1" fill="hold">
                                          <p:stCondLst>
                                            <p:cond delay="0"/>
                                          </p:stCondLst>
                                        </p:cTn>
                                        <p:tgtEl>
                                          <p:spTgt spid="56"/>
                                        </p:tgtEl>
                                        <p:attrNameLst>
                                          <p:attrName>style.visibility</p:attrName>
                                        </p:attrNameLst>
                                      </p:cBhvr>
                                      <p:to>
                                        <p:strVal val="visible"/>
                                      </p:to>
                                    </p:set>
                                    <p:animEffect transition="in" filter="fade">
                                      <p:cBhvr>
                                        <p:cTn id="86" dur="500"/>
                                        <p:tgtEl>
                                          <p:spTgt spid="56"/>
                                        </p:tgtEl>
                                      </p:cBhvr>
                                    </p:animEffect>
                                  </p:childTnLst>
                                </p:cTn>
                              </p:par>
                            </p:childTnLst>
                          </p:cTn>
                        </p:par>
                        <p:par>
                          <p:cTn id="87" fill="hold">
                            <p:stCondLst>
                              <p:cond delay="10050"/>
                            </p:stCondLst>
                            <p:childTnLst>
                              <p:par>
                                <p:cTn id="88" presetID="22" presetClass="entr" presetSubtype="4" fill="hold" nodeType="afterEffect">
                                  <p:stCondLst>
                                    <p:cond delay="0"/>
                                  </p:stCondLst>
                                  <p:childTnLst>
                                    <p:set>
                                      <p:cBhvr>
                                        <p:cTn id="89" dur="1" fill="hold">
                                          <p:stCondLst>
                                            <p:cond delay="0"/>
                                          </p:stCondLst>
                                        </p:cTn>
                                        <p:tgtEl>
                                          <p:spTgt spid="44"/>
                                        </p:tgtEl>
                                        <p:attrNameLst>
                                          <p:attrName>style.visibility</p:attrName>
                                        </p:attrNameLst>
                                      </p:cBhvr>
                                      <p:to>
                                        <p:strVal val="visible"/>
                                      </p:to>
                                    </p:set>
                                    <p:animEffect transition="in" filter="wipe(down)">
                                      <p:cBhvr>
                                        <p:cTn id="90" dur="500"/>
                                        <p:tgtEl>
                                          <p:spTgt spid="44"/>
                                        </p:tgtEl>
                                      </p:cBhvr>
                                    </p:animEffect>
                                  </p:childTnLst>
                                </p:cTn>
                              </p:par>
                            </p:childTnLst>
                          </p:cTn>
                        </p:par>
                        <p:par>
                          <p:cTn id="91" fill="hold">
                            <p:stCondLst>
                              <p:cond delay="10550"/>
                            </p:stCondLst>
                            <p:childTnLst>
                              <p:par>
                                <p:cTn id="92" presetID="42" presetClass="entr" presetSubtype="0" fill="hold" nodeType="afterEffect">
                                  <p:stCondLst>
                                    <p:cond delay="0"/>
                                  </p:stCondLst>
                                  <p:childTnLst>
                                    <p:set>
                                      <p:cBhvr>
                                        <p:cTn id="93" dur="1" fill="hold">
                                          <p:stCondLst>
                                            <p:cond delay="0"/>
                                          </p:stCondLst>
                                        </p:cTn>
                                        <p:tgtEl>
                                          <p:spTgt spid="29"/>
                                        </p:tgtEl>
                                        <p:attrNameLst>
                                          <p:attrName>style.visibility</p:attrName>
                                        </p:attrNameLst>
                                      </p:cBhvr>
                                      <p:to>
                                        <p:strVal val="visible"/>
                                      </p:to>
                                    </p:set>
                                    <p:animEffect transition="in" filter="fade">
                                      <p:cBhvr>
                                        <p:cTn id="94" dur="1000"/>
                                        <p:tgtEl>
                                          <p:spTgt spid="29"/>
                                        </p:tgtEl>
                                      </p:cBhvr>
                                    </p:animEffect>
                                    <p:anim calcmode="lin" valueType="num">
                                      <p:cBhvr>
                                        <p:cTn id="95" dur="1000" fill="hold"/>
                                        <p:tgtEl>
                                          <p:spTgt spid="29"/>
                                        </p:tgtEl>
                                        <p:attrNameLst>
                                          <p:attrName>ppt_x</p:attrName>
                                        </p:attrNameLst>
                                      </p:cBhvr>
                                      <p:tavLst>
                                        <p:tav tm="0">
                                          <p:val>
                                            <p:strVal val="#ppt_x"/>
                                          </p:val>
                                        </p:tav>
                                        <p:tav tm="100000">
                                          <p:val>
                                            <p:strVal val="#ppt_x"/>
                                          </p:val>
                                        </p:tav>
                                      </p:tavLst>
                                    </p:anim>
                                    <p:anim calcmode="lin" valueType="num">
                                      <p:cBhvr>
                                        <p:cTn id="96" dur="1000" fill="hold"/>
                                        <p:tgtEl>
                                          <p:spTgt spid="29"/>
                                        </p:tgtEl>
                                        <p:attrNameLst>
                                          <p:attrName>ppt_y</p:attrName>
                                        </p:attrNameLst>
                                      </p:cBhvr>
                                      <p:tavLst>
                                        <p:tav tm="0">
                                          <p:val>
                                            <p:strVal val="#ppt_y+.1"/>
                                          </p:val>
                                        </p:tav>
                                        <p:tav tm="100000">
                                          <p:val>
                                            <p:strVal val="#ppt_y"/>
                                          </p:val>
                                        </p:tav>
                                      </p:tavLst>
                                    </p:anim>
                                  </p:childTnLst>
                                </p:cTn>
                              </p:par>
                            </p:childTnLst>
                          </p:cTn>
                        </p:par>
                        <p:par>
                          <p:cTn id="97" fill="hold">
                            <p:stCondLst>
                              <p:cond delay="11550"/>
                            </p:stCondLst>
                            <p:childTnLst>
                              <p:par>
                                <p:cTn id="98" presetID="2" presetClass="entr" presetSubtype="4" fill="hold" nodeType="afterEffect">
                                  <p:stCondLst>
                                    <p:cond delay="0"/>
                                  </p:stCondLst>
                                  <p:childTnLst>
                                    <p:set>
                                      <p:cBhvr>
                                        <p:cTn id="99" dur="1" fill="hold">
                                          <p:stCondLst>
                                            <p:cond delay="0"/>
                                          </p:stCondLst>
                                        </p:cTn>
                                        <p:tgtEl>
                                          <p:spTgt spid="17"/>
                                        </p:tgtEl>
                                        <p:attrNameLst>
                                          <p:attrName>style.visibility</p:attrName>
                                        </p:attrNameLst>
                                      </p:cBhvr>
                                      <p:to>
                                        <p:strVal val="visible"/>
                                      </p:to>
                                    </p:set>
                                    <p:anim calcmode="lin" valueType="num">
                                      <p:cBhvr additive="base">
                                        <p:cTn id="100" dur="500" fill="hold"/>
                                        <p:tgtEl>
                                          <p:spTgt spid="17"/>
                                        </p:tgtEl>
                                        <p:attrNameLst>
                                          <p:attrName>ppt_x</p:attrName>
                                        </p:attrNameLst>
                                      </p:cBhvr>
                                      <p:tavLst>
                                        <p:tav tm="0">
                                          <p:val>
                                            <p:strVal val="#ppt_x"/>
                                          </p:val>
                                        </p:tav>
                                        <p:tav tm="100000">
                                          <p:val>
                                            <p:strVal val="#ppt_x"/>
                                          </p:val>
                                        </p:tav>
                                      </p:tavLst>
                                    </p:anim>
                                    <p:anim calcmode="lin" valueType="num">
                                      <p:cBhvr additive="base">
                                        <p:cTn id="101" dur="500" fill="hold"/>
                                        <p:tgtEl>
                                          <p:spTgt spid="17"/>
                                        </p:tgtEl>
                                        <p:attrNameLst>
                                          <p:attrName>ppt_y</p:attrName>
                                        </p:attrNameLst>
                                      </p:cBhvr>
                                      <p:tavLst>
                                        <p:tav tm="0">
                                          <p:val>
                                            <p:strVal val="1+#ppt_h/2"/>
                                          </p:val>
                                        </p:tav>
                                        <p:tav tm="100000">
                                          <p:val>
                                            <p:strVal val="#ppt_y"/>
                                          </p:val>
                                        </p:tav>
                                      </p:tavLst>
                                    </p:anim>
                                  </p:childTnLst>
                                </p:cTn>
                              </p:par>
                            </p:childTnLst>
                          </p:cTn>
                        </p:par>
                        <p:par>
                          <p:cTn id="102" fill="hold">
                            <p:stCondLst>
                              <p:cond delay="12050"/>
                            </p:stCondLst>
                            <p:childTnLst>
                              <p:par>
                                <p:cTn id="103" presetID="10" presetClass="entr" presetSubtype="0" fill="hold" nodeType="afterEffect">
                                  <p:stCondLst>
                                    <p:cond delay="0"/>
                                  </p:stCondLst>
                                  <p:childTnLst>
                                    <p:set>
                                      <p:cBhvr>
                                        <p:cTn id="104" dur="1" fill="hold">
                                          <p:stCondLst>
                                            <p:cond delay="0"/>
                                          </p:stCondLst>
                                        </p:cTn>
                                        <p:tgtEl>
                                          <p:spTgt spid="59"/>
                                        </p:tgtEl>
                                        <p:attrNameLst>
                                          <p:attrName>style.visibility</p:attrName>
                                        </p:attrNameLst>
                                      </p:cBhvr>
                                      <p:to>
                                        <p:strVal val="visible"/>
                                      </p:to>
                                    </p:set>
                                    <p:animEffect transition="in" filter="fade">
                                      <p:cBhvr>
                                        <p:cTn id="105" dur="500"/>
                                        <p:tgtEl>
                                          <p:spTgt spid="59"/>
                                        </p:tgtEl>
                                      </p:cBhvr>
                                    </p:animEffect>
                                  </p:childTnLst>
                                </p:cTn>
                              </p:par>
                            </p:childTnLst>
                          </p:cTn>
                        </p:par>
                        <p:par>
                          <p:cTn id="106" fill="hold">
                            <p:stCondLst>
                              <p:cond delay="12550"/>
                            </p:stCondLst>
                            <p:childTnLst>
                              <p:par>
                                <p:cTn id="107" presetID="22" presetClass="entr" presetSubtype="4" fill="hold" nodeType="afterEffect">
                                  <p:stCondLst>
                                    <p:cond delay="0"/>
                                  </p:stCondLst>
                                  <p:childTnLst>
                                    <p:set>
                                      <p:cBhvr>
                                        <p:cTn id="108" dur="1" fill="hold">
                                          <p:stCondLst>
                                            <p:cond delay="0"/>
                                          </p:stCondLst>
                                        </p:cTn>
                                        <p:tgtEl>
                                          <p:spTgt spid="45"/>
                                        </p:tgtEl>
                                        <p:attrNameLst>
                                          <p:attrName>style.visibility</p:attrName>
                                        </p:attrNameLst>
                                      </p:cBhvr>
                                      <p:to>
                                        <p:strVal val="visible"/>
                                      </p:to>
                                    </p:set>
                                    <p:animEffect transition="in" filter="wipe(down)">
                                      <p:cBhvr>
                                        <p:cTn id="109" dur="500"/>
                                        <p:tgtEl>
                                          <p:spTgt spid="45"/>
                                        </p:tgtEl>
                                      </p:cBhvr>
                                    </p:animEffect>
                                  </p:childTnLst>
                                </p:cTn>
                              </p:par>
                            </p:childTnLst>
                          </p:cTn>
                        </p:par>
                        <p:par>
                          <p:cTn id="110" fill="hold">
                            <p:stCondLst>
                              <p:cond delay="13050"/>
                            </p:stCondLst>
                            <p:childTnLst>
                              <p:par>
                                <p:cTn id="111" presetID="42" presetClass="entr" presetSubtype="0" fill="hold" nodeType="afterEffect">
                                  <p:stCondLst>
                                    <p:cond delay="0"/>
                                  </p:stCondLst>
                                  <p:childTnLst>
                                    <p:set>
                                      <p:cBhvr>
                                        <p:cTn id="112" dur="1" fill="hold">
                                          <p:stCondLst>
                                            <p:cond delay="0"/>
                                          </p:stCondLst>
                                        </p:cTn>
                                        <p:tgtEl>
                                          <p:spTgt spid="32"/>
                                        </p:tgtEl>
                                        <p:attrNameLst>
                                          <p:attrName>style.visibility</p:attrName>
                                        </p:attrNameLst>
                                      </p:cBhvr>
                                      <p:to>
                                        <p:strVal val="visible"/>
                                      </p:to>
                                    </p:set>
                                    <p:animEffect transition="in" filter="fade">
                                      <p:cBhvr>
                                        <p:cTn id="113" dur="1000"/>
                                        <p:tgtEl>
                                          <p:spTgt spid="32"/>
                                        </p:tgtEl>
                                      </p:cBhvr>
                                    </p:animEffect>
                                    <p:anim calcmode="lin" valueType="num">
                                      <p:cBhvr>
                                        <p:cTn id="114" dur="1000" fill="hold"/>
                                        <p:tgtEl>
                                          <p:spTgt spid="32"/>
                                        </p:tgtEl>
                                        <p:attrNameLst>
                                          <p:attrName>ppt_x</p:attrName>
                                        </p:attrNameLst>
                                      </p:cBhvr>
                                      <p:tavLst>
                                        <p:tav tm="0">
                                          <p:val>
                                            <p:strVal val="#ppt_x"/>
                                          </p:val>
                                        </p:tav>
                                        <p:tav tm="100000">
                                          <p:val>
                                            <p:strVal val="#ppt_x"/>
                                          </p:val>
                                        </p:tav>
                                      </p:tavLst>
                                    </p:anim>
                                    <p:anim calcmode="lin" valueType="num">
                                      <p:cBhvr>
                                        <p:cTn id="115" dur="1000" fill="hold"/>
                                        <p:tgtEl>
                                          <p:spTgt spid="32"/>
                                        </p:tgtEl>
                                        <p:attrNameLst>
                                          <p:attrName>ppt_y</p:attrName>
                                        </p:attrNameLst>
                                      </p:cBhvr>
                                      <p:tavLst>
                                        <p:tav tm="0">
                                          <p:val>
                                            <p:strVal val="#ppt_y+.1"/>
                                          </p:val>
                                        </p:tav>
                                        <p:tav tm="100000">
                                          <p:val>
                                            <p:strVal val="#ppt_y"/>
                                          </p:val>
                                        </p:tav>
                                      </p:tavLst>
                                    </p:anim>
                                  </p:childTnLst>
                                </p:cTn>
                              </p:par>
                            </p:childTnLst>
                          </p:cTn>
                        </p:par>
                        <p:par>
                          <p:cTn id="116" fill="hold">
                            <p:stCondLst>
                              <p:cond delay="14050"/>
                            </p:stCondLst>
                            <p:childTnLst>
                              <p:par>
                                <p:cTn id="117" presetID="2" presetClass="entr" presetSubtype="4" fill="hold" nodeType="afterEffect">
                                  <p:stCondLst>
                                    <p:cond delay="0"/>
                                  </p:stCondLst>
                                  <p:childTnLst>
                                    <p:set>
                                      <p:cBhvr>
                                        <p:cTn id="118" dur="1" fill="hold">
                                          <p:stCondLst>
                                            <p:cond delay="0"/>
                                          </p:stCondLst>
                                        </p:cTn>
                                        <p:tgtEl>
                                          <p:spTgt spid="20"/>
                                        </p:tgtEl>
                                        <p:attrNameLst>
                                          <p:attrName>style.visibility</p:attrName>
                                        </p:attrNameLst>
                                      </p:cBhvr>
                                      <p:to>
                                        <p:strVal val="visible"/>
                                      </p:to>
                                    </p:set>
                                    <p:anim calcmode="lin" valueType="num">
                                      <p:cBhvr additive="base">
                                        <p:cTn id="119" dur="500" fill="hold"/>
                                        <p:tgtEl>
                                          <p:spTgt spid="20"/>
                                        </p:tgtEl>
                                        <p:attrNameLst>
                                          <p:attrName>ppt_x</p:attrName>
                                        </p:attrNameLst>
                                      </p:cBhvr>
                                      <p:tavLst>
                                        <p:tav tm="0">
                                          <p:val>
                                            <p:strVal val="#ppt_x"/>
                                          </p:val>
                                        </p:tav>
                                        <p:tav tm="100000">
                                          <p:val>
                                            <p:strVal val="#ppt_x"/>
                                          </p:val>
                                        </p:tav>
                                      </p:tavLst>
                                    </p:anim>
                                    <p:anim calcmode="lin" valueType="num">
                                      <p:cBhvr additive="base">
                                        <p:cTn id="120" dur="500" fill="hold"/>
                                        <p:tgtEl>
                                          <p:spTgt spid="20"/>
                                        </p:tgtEl>
                                        <p:attrNameLst>
                                          <p:attrName>ppt_y</p:attrName>
                                        </p:attrNameLst>
                                      </p:cBhvr>
                                      <p:tavLst>
                                        <p:tav tm="0">
                                          <p:val>
                                            <p:strVal val="1+#ppt_h/2"/>
                                          </p:val>
                                        </p:tav>
                                        <p:tav tm="100000">
                                          <p:val>
                                            <p:strVal val="#ppt_y"/>
                                          </p:val>
                                        </p:tav>
                                      </p:tavLst>
                                    </p:anim>
                                  </p:childTnLst>
                                </p:cTn>
                              </p:par>
                            </p:childTnLst>
                          </p:cTn>
                        </p:par>
                        <p:par>
                          <p:cTn id="121" fill="hold">
                            <p:stCondLst>
                              <p:cond delay="14550"/>
                            </p:stCondLst>
                            <p:childTnLst>
                              <p:par>
                                <p:cTn id="122" presetID="10" presetClass="entr" presetSubtype="0" fill="hold" nodeType="afterEffect">
                                  <p:stCondLst>
                                    <p:cond delay="0"/>
                                  </p:stCondLst>
                                  <p:childTnLst>
                                    <p:set>
                                      <p:cBhvr>
                                        <p:cTn id="123" dur="1" fill="hold">
                                          <p:stCondLst>
                                            <p:cond delay="0"/>
                                          </p:stCondLst>
                                        </p:cTn>
                                        <p:tgtEl>
                                          <p:spTgt spid="62"/>
                                        </p:tgtEl>
                                        <p:attrNameLst>
                                          <p:attrName>style.visibility</p:attrName>
                                        </p:attrNameLst>
                                      </p:cBhvr>
                                      <p:to>
                                        <p:strVal val="visible"/>
                                      </p:to>
                                    </p:set>
                                    <p:animEffect transition="in" filter="fade">
                                      <p:cBhvr>
                                        <p:cTn id="124" dur="500"/>
                                        <p:tgtEl>
                                          <p:spTgt spid="62"/>
                                        </p:tgtEl>
                                      </p:cBhvr>
                                    </p:animEffect>
                                  </p:childTnLst>
                                </p:cTn>
                              </p:par>
                            </p:childTnLst>
                          </p:cTn>
                        </p:par>
                        <p:par>
                          <p:cTn id="125" fill="hold">
                            <p:stCondLst>
                              <p:cond delay="15050"/>
                            </p:stCondLst>
                            <p:childTnLst>
                              <p:par>
                                <p:cTn id="126" presetID="22" presetClass="entr" presetSubtype="4" fill="hold" nodeType="afterEffect">
                                  <p:stCondLst>
                                    <p:cond delay="0"/>
                                  </p:stCondLst>
                                  <p:childTnLst>
                                    <p:set>
                                      <p:cBhvr>
                                        <p:cTn id="127" dur="1" fill="hold">
                                          <p:stCondLst>
                                            <p:cond delay="0"/>
                                          </p:stCondLst>
                                        </p:cTn>
                                        <p:tgtEl>
                                          <p:spTgt spid="46"/>
                                        </p:tgtEl>
                                        <p:attrNameLst>
                                          <p:attrName>style.visibility</p:attrName>
                                        </p:attrNameLst>
                                      </p:cBhvr>
                                      <p:to>
                                        <p:strVal val="visible"/>
                                      </p:to>
                                    </p:set>
                                    <p:animEffect transition="in" filter="wipe(down)">
                                      <p:cBhvr>
                                        <p:cTn id="128" dur="500"/>
                                        <p:tgtEl>
                                          <p:spTgt spid="46"/>
                                        </p:tgtEl>
                                      </p:cBhvr>
                                    </p:animEffect>
                                  </p:childTnLst>
                                </p:cTn>
                              </p:par>
                            </p:childTnLst>
                          </p:cTn>
                        </p:par>
                        <p:par>
                          <p:cTn id="129" fill="hold">
                            <p:stCondLst>
                              <p:cond delay="15550"/>
                            </p:stCondLst>
                            <p:childTnLst>
                              <p:par>
                                <p:cTn id="130" presetID="42" presetClass="entr" presetSubtype="0" fill="hold" nodeType="afterEffect">
                                  <p:stCondLst>
                                    <p:cond delay="0"/>
                                  </p:stCondLst>
                                  <p:childTnLst>
                                    <p:set>
                                      <p:cBhvr>
                                        <p:cTn id="131" dur="1" fill="hold">
                                          <p:stCondLst>
                                            <p:cond delay="0"/>
                                          </p:stCondLst>
                                        </p:cTn>
                                        <p:tgtEl>
                                          <p:spTgt spid="35"/>
                                        </p:tgtEl>
                                        <p:attrNameLst>
                                          <p:attrName>style.visibility</p:attrName>
                                        </p:attrNameLst>
                                      </p:cBhvr>
                                      <p:to>
                                        <p:strVal val="visible"/>
                                      </p:to>
                                    </p:set>
                                    <p:animEffect transition="in" filter="fade">
                                      <p:cBhvr>
                                        <p:cTn id="132" dur="1000"/>
                                        <p:tgtEl>
                                          <p:spTgt spid="35"/>
                                        </p:tgtEl>
                                      </p:cBhvr>
                                    </p:animEffect>
                                    <p:anim calcmode="lin" valueType="num">
                                      <p:cBhvr>
                                        <p:cTn id="133" dur="1000" fill="hold"/>
                                        <p:tgtEl>
                                          <p:spTgt spid="35"/>
                                        </p:tgtEl>
                                        <p:attrNameLst>
                                          <p:attrName>ppt_x</p:attrName>
                                        </p:attrNameLst>
                                      </p:cBhvr>
                                      <p:tavLst>
                                        <p:tav tm="0">
                                          <p:val>
                                            <p:strVal val="#ppt_x"/>
                                          </p:val>
                                        </p:tav>
                                        <p:tav tm="100000">
                                          <p:val>
                                            <p:strVal val="#ppt_x"/>
                                          </p:val>
                                        </p:tav>
                                      </p:tavLst>
                                    </p:anim>
                                    <p:anim calcmode="lin" valueType="num">
                                      <p:cBhvr>
                                        <p:cTn id="13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MH" val="20160830110244"/>
  <p:tag name="MH_LIBRARY" val="CONTENTS"/>
  <p:tag name="MH_TYPE" val="OTHERS"/>
  <p:tag name="ID" val="547143"/>
</p:tagLst>
</file>

<file path=ppt/tags/tag3.xml><?xml version="1.0" encoding="utf-8"?>
<p:tagLst xmlns:a="http://schemas.openxmlformats.org/drawingml/2006/main" xmlns:r="http://schemas.openxmlformats.org/officeDocument/2006/relationships" xmlns:p="http://schemas.openxmlformats.org/presentationml/2006/main">
  <p:tag name="MH" val="20160830110244"/>
  <p:tag name="MH_LIBRARY" val="CONTENTS"/>
  <p:tag name="MH_TYPE" val="OTHERS"/>
  <p:tag name="ID" val="547143"/>
</p:tagLst>
</file>

<file path=ppt/tags/tag4.xml><?xml version="1.0" encoding="utf-8"?>
<p:tagLst xmlns:a="http://schemas.openxmlformats.org/drawingml/2006/main" xmlns:r="http://schemas.openxmlformats.org/officeDocument/2006/relationships" xmlns:p="http://schemas.openxmlformats.org/presentationml/2006/main">
  <p:tag name="MH" val="20160830110244"/>
  <p:tag name="MH_LIBRARY" val="CONTENTS"/>
  <p:tag name="MH_TYPE" val="OTHERS"/>
  <p:tag name="ID" val="54714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TotalTime>
  <Words>2646</Words>
  <PresentationFormat>宽屏</PresentationFormat>
  <Paragraphs>311</Paragraphs>
  <Slides>28</Slides>
  <Notes>28</Notes>
  <HiddenSlides>0</HiddenSlides>
  <MMClips>1</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28</vt:i4>
      </vt:variant>
    </vt:vector>
  </HeadingPairs>
  <TitlesOfParts>
    <vt:vector size="44" baseType="lpstr">
      <vt:lpstr>Gill Sans</vt:lpstr>
      <vt:lpstr>MStiffHei PRC UltraBold</vt:lpstr>
      <vt:lpstr>等线</vt:lpstr>
      <vt:lpstr>方正幼线简体</vt:lpstr>
      <vt:lpstr>华文细黑</vt:lpstr>
      <vt:lpstr>迷你简菱心</vt:lpstr>
      <vt:lpstr>宋体</vt:lpstr>
      <vt:lpstr>腾祥澜黑简</vt:lpstr>
      <vt:lpstr>微软雅黑</vt:lpstr>
      <vt:lpstr>微软雅黑 Light</vt:lpstr>
      <vt:lpstr>Agency FB</vt:lpstr>
      <vt:lpstr>Arial</vt:lpstr>
      <vt:lpstr>Calibri</vt:lpstr>
      <vt:lpstr>Calibri Light</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2017-09-19T12:03:54Z</dcterms:created>
  <dcterms:modified xsi:type="dcterms:W3CDTF">2017-09-25T08:38:01Z</dcterms:modified>
</cp:coreProperties>
</file>