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8" r:id="rId4"/>
    <p:sldId id="268" r:id="rId5"/>
    <p:sldId id="272" r:id="rId6"/>
    <p:sldId id="273" r:id="rId7"/>
    <p:sldId id="279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LUYỆN TẬP CHUNG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27" y="74914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TẬP CHUNG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43395" y="1745297"/>
            <a:ext cx="2160924" cy="707886"/>
            <a:chOff x="1470819" y="1921758"/>
            <a:chExt cx="1398534" cy="707886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865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479370"/>
              </p:ext>
            </p:extLst>
          </p:nvPr>
        </p:nvGraphicFramePr>
        <p:xfrm>
          <a:off x="927056" y="2934548"/>
          <a:ext cx="14415685" cy="1631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6286">
                  <a:extLst>
                    <a:ext uri="{9D8B030D-6E8A-4147-A177-3AD203B41FA5}">
                      <a16:colId xmlns:a16="http://schemas.microsoft.com/office/drawing/2014/main" val="46917463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036086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40015701"/>
                    </a:ext>
                  </a:extLst>
                </a:gridCol>
                <a:gridCol w="2679462">
                  <a:extLst>
                    <a:ext uri="{9D8B030D-6E8A-4147-A177-3AD203B41FA5}">
                      <a16:colId xmlns:a16="http://schemas.microsoft.com/office/drawing/2014/main" val="4106391873"/>
                    </a:ext>
                  </a:extLst>
                </a:gridCol>
                <a:gridCol w="2883137">
                  <a:extLst>
                    <a:ext uri="{9D8B030D-6E8A-4147-A177-3AD203B41FA5}">
                      <a16:colId xmlns:a16="http://schemas.microsoft.com/office/drawing/2014/main" val="883934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03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63063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242719" y="3774644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80652" y="3774644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462418" y="2939654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167519" y="2963421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10679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4730401" cy="1266230"/>
            <a:chOff x="1470819" y="1943100"/>
            <a:chExt cx="147304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082701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 algn="ctr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 m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2 dm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.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01865" y="3438957"/>
            <a:ext cx="590765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Đổi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cm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Chu vi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+ 5) x 2 = 50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8380697" y="3438957"/>
            <a:ext cx="745382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1 m = 10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+ 2) x 2 = 40 (dm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400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400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gạch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30 cm. Tính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bởi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46625" y="3505200"/>
            <a:ext cx="7834128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x 3 = 90 (cm)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 vi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(90 + 30) x 2 = 240(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Đáp số: 240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27" t="11077" b="4745"/>
          <a:stretch/>
        </p:blipFill>
        <p:spPr>
          <a:xfrm>
            <a:off x="8824119" y="3200400"/>
            <a:ext cx="7071834" cy="2895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vườn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rằng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hai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 m (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05367" y="2963534"/>
            <a:ext cx="14748151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4572000"/>
            <a:ext cx="12268200" cy="3991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56514" y="1264898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3896" y="1572833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vườn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rằng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hai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 m (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51738" y="2719742"/>
            <a:ext cx="7902292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032" y="621968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2506" y="2476536"/>
            <a:ext cx="6943725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85119" y="5133923"/>
            <a:ext cx="9677400" cy="40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Trong tranh là vườn hoa của ba bạn Mai, Nam, Việt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Bạn ong đã tìm đến vườn hoa có hàng ráo dài nhất do bạn Việt chăm sóc.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Bạn chuồn chuồn đã tìm đến vườn hoa có            hàng ráo ngắn nhất do bạn Mai chăm sóc.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554" y="1185071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623</Words>
  <Application>Microsoft Office PowerPoint</Application>
  <PresentationFormat>Custom</PresentationFormat>
  <Paragraphs>102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127</cp:revision>
  <dcterms:created xsi:type="dcterms:W3CDTF">2022-07-10T01:37:20Z</dcterms:created>
  <dcterms:modified xsi:type="dcterms:W3CDTF">2022-08-16T14:39:35Z</dcterms:modified>
</cp:coreProperties>
</file>