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82" r:id="rId11"/>
    <p:sldId id="283" r:id="rId12"/>
    <p:sldId id="266" r:id="rId13"/>
    <p:sldId id="284" r:id="rId14"/>
    <p:sldId id="291" r:id="rId15"/>
    <p:sldId id="292" r:id="rId16"/>
    <p:sldId id="293" r:id="rId17"/>
    <p:sldId id="294" r:id="rId18"/>
    <p:sldId id="295" r:id="rId19"/>
    <p:sldId id="285" r:id="rId20"/>
    <p:sldId id="286" r:id="rId21"/>
    <p:sldId id="287" r:id="rId22"/>
    <p:sldId id="288" r:id="rId23"/>
    <p:sldId id="289" r:id="rId24"/>
    <p:sldId id="290" r:id="rId25"/>
    <p:sldId id="272" r:id="rId26"/>
    <p:sldId id="273" r:id="rId27"/>
    <p:sldId id="275" r:id="rId28"/>
    <p:sldId id="296" r:id="rId29"/>
    <p:sldId id="297" r:id="rId30"/>
    <p:sldId id="298" r:id="rId31"/>
    <p:sldId id="299" r:id="rId32"/>
    <p:sldId id="276" r:id="rId33"/>
    <p:sldId id="277" r:id="rId34"/>
    <p:sldId id="300" r:id="rId35"/>
    <p:sldId id="301" r:id="rId36"/>
    <p:sldId id="302" r:id="rId37"/>
    <p:sldId id="361"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986FBE14-9E33-3DEC-E7FF-5760D9860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 id="2147483716" r:id="rId15"/>
    <p:sldLayoutId id="2147483717" r:id="rId16"/>
    <p:sldLayoutId id="2147483718" r:id="rId17"/>
    <p:sldLayoutId id="2147483719" r:id="rId18"/>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2.jpeg"/><Relationship Id="rId5" Type="http://schemas.openxmlformats.org/officeDocument/2006/relationships/image" Target="../media/image38.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2.wmf"/><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3.w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4.wmf"/><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wmf"/><Relationship Id="rId3" Type="http://schemas.openxmlformats.org/officeDocument/2006/relationships/control" Target="../activeX/activeX7.xml"/><Relationship Id="rId7" Type="http://schemas.openxmlformats.org/officeDocument/2006/relationships/image" Target="../media/image77.png"/><Relationship Id="rId12" Type="http://schemas.openxmlformats.org/officeDocument/2006/relationships/image" Target="../media/image82.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1.png"/><Relationship Id="rId5" Type="http://schemas.openxmlformats.org/officeDocument/2006/relationships/slideLayout" Target="../slideLayouts/slideLayout4.xml"/><Relationship Id="rId15" Type="http://schemas.openxmlformats.org/officeDocument/2006/relationships/image" Target="../media/image85.wmf"/><Relationship Id="rId10" Type="http://schemas.openxmlformats.org/officeDocument/2006/relationships/image" Target="../media/image80.png"/><Relationship Id="rId4" Type="http://schemas.openxmlformats.org/officeDocument/2006/relationships/control" Target="../activeX/activeX8.xml"/><Relationship Id="rId9" Type="http://schemas.openxmlformats.org/officeDocument/2006/relationships/image" Target="../media/image79.png"/><Relationship Id="rId14" Type="http://schemas.openxmlformats.org/officeDocument/2006/relationships/image" Target="../media/image84.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0.jp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2144</Words>
  <PresentationFormat>Widescreen</PresentationFormat>
  <Paragraphs>92</Paragraphs>
  <Slides>38</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Cambria</vt:lpstr>
      <vt:lpstr>Englebert</vt:lpstr>
      <vt:lpstr>Fira Sans Extra Condensed Medium</vt:lpstr>
      <vt:lpstr>Livvic</vt:lpstr>
      <vt:lpstr>Oswald Regular</vt:lpstr>
      <vt:lpstr>Roboto Condensed Light</vt:lpstr>
      <vt:lpstr>UTM Mabella</vt:lpstr>
      <vt:lpstr>Zilla Slab Light</vt:lpstr>
      <vt:lpstr>Back to School Social Media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2023-09-25T01:32:15Z</dcterms:created>
  <dcterms:modified xsi:type="dcterms:W3CDTF">2023-10-15T09:19:02Z</dcterms:modified>
</cp:coreProperties>
</file>