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doimoidayvahoc/" TargetMode="External"/><Relationship Id="rId2" Type="http://schemas.openxmlformats.org/officeDocument/2006/relationships/hyperlink" Target="https://www.youtube.com/channel/UCtcy97G_hbg4cxYmU2ojScQ?view_as=subscrib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microsoft.com/office/2007/relationships/hdphoto" Target="../media/hdphoto5.wdp"/><Relationship Id="rId26" Type="http://schemas.openxmlformats.org/officeDocument/2006/relationships/slide" Target="slide4.xml"/><Relationship Id="rId3" Type="http://schemas.openxmlformats.org/officeDocument/2006/relationships/slide" Target="slide8.xml"/><Relationship Id="rId12" Type="http://schemas.openxmlformats.org/officeDocument/2006/relationships/image" Target="../media/image4.png"/><Relationship Id="rId25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slide" Target="slide5.xml"/><Relationship Id="rId24" Type="http://schemas.openxmlformats.org/officeDocument/2006/relationships/slide" Target="slide6.xml"/><Relationship Id="rId5" Type="http://schemas.openxmlformats.org/officeDocument/2006/relationships/slide" Target="slide3.xml"/><Relationship Id="rId15" Type="http://schemas.openxmlformats.org/officeDocument/2006/relationships/image" Target="../media/image5.png"/><Relationship Id="rId23" Type="http://schemas.microsoft.com/office/2007/relationships/hdphoto" Target="../media/hdphoto6.wdp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14" Type="http://schemas.openxmlformats.org/officeDocument/2006/relationships/slide" Target="slide7.xml"/><Relationship Id="rId27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microsoft.com/office/2007/relationships/hdphoto" Target="../media/hdphoto10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microsoft.com/office/2007/relationships/hdphoto" Target="../media/hdphoto10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microsoft.com/office/2007/relationships/hdphoto" Target="../media/hdphoto10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microsoft.com/office/2007/relationships/hdphoto" Target="../media/hdphoto10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microsoft.com/office/2007/relationships/hdphoto" Target="../media/hdphoto10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microsoft.com/office/2007/relationships/hdphoto" Target="../media/hdphoto10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</a:t>
            </a:r>
            <a:r>
              <a:rPr lang="en-US" dirty="0" smtClean="0"/>
              <a:t> 20 ‘’ </a:t>
            </a:r>
            <a:r>
              <a:rPr lang="en-US" dirty="0" err="1" smtClean="0"/>
              <a:t>Dọn</a:t>
            </a:r>
            <a:r>
              <a:rPr lang="en-US" dirty="0" smtClean="0"/>
              <a:t> </a:t>
            </a:r>
            <a:r>
              <a:rPr lang="en-US" dirty="0" err="1" smtClean="0"/>
              <a:t>Dẹp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‘’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giả</a:t>
            </a:r>
            <a:r>
              <a:rPr lang="en-US" dirty="0" smtClean="0"/>
              <a:t> : </a:t>
            </a:r>
            <a:r>
              <a:rPr lang="en-US" dirty="0" err="1" smtClean="0"/>
              <a:t>Trần</a:t>
            </a:r>
            <a:r>
              <a:rPr lang="en-US" dirty="0" smtClean="0"/>
              <a:t> </a:t>
            </a:r>
            <a:r>
              <a:rPr lang="en-US" dirty="0" err="1" smtClean="0"/>
              <a:t>Hữu</a:t>
            </a:r>
            <a:r>
              <a:rPr lang="en-US" dirty="0" smtClean="0"/>
              <a:t> </a:t>
            </a:r>
            <a:r>
              <a:rPr lang="en-US" dirty="0" err="1" smtClean="0"/>
              <a:t>Thắng</a:t>
            </a:r>
            <a:endParaRPr lang="en-US" dirty="0" smtClean="0"/>
          </a:p>
          <a:p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kênh</a:t>
            </a:r>
            <a:r>
              <a:rPr lang="en-US" dirty="0" smtClean="0"/>
              <a:t> </a:t>
            </a:r>
            <a:r>
              <a:rPr lang="en-US" dirty="0" err="1" smtClean="0"/>
              <a:t>ủng</a:t>
            </a:r>
            <a:r>
              <a:rPr lang="en-US" dirty="0" smtClean="0"/>
              <a:t> </a:t>
            </a:r>
            <a:r>
              <a:rPr lang="en-US" dirty="0" err="1" smtClean="0"/>
              <a:t>hộ</a:t>
            </a:r>
            <a:r>
              <a:rPr lang="en-US" dirty="0" smtClean="0"/>
              <a:t> ad : </a:t>
            </a:r>
            <a:r>
              <a:rPr lang="en-US" dirty="0" smtClean="0">
                <a:hlinkClick r:id="rId2"/>
              </a:rPr>
              <a:t>https://www.youtube.com/channel/UCtcy97G_hbg4cxYmU2ojScQ?view_as=subscriber</a:t>
            </a:r>
            <a:r>
              <a:rPr lang="en-US" dirty="0" smtClean="0"/>
              <a:t> </a:t>
            </a:r>
          </a:p>
          <a:p>
            <a:r>
              <a:rPr lang="en-US" smtClean="0"/>
              <a:t>Groups : </a:t>
            </a:r>
            <a:r>
              <a:rPr lang="en-US" smtClean="0">
                <a:hlinkClick r:id="rId3"/>
              </a:rPr>
              <a:t>https://www.facebook.com/groups/doimoidayvahoc/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5602c7a8ae7cec1f5e99fb20b24594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1.pn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77000" y="5791200"/>
            <a:ext cx="846674" cy="924735"/>
          </a:xfrm>
          <a:prstGeom prst="rect">
            <a:avLst/>
          </a:prstGeom>
        </p:spPr>
      </p:pic>
      <p:pic>
        <p:nvPicPr>
          <p:cNvPr id="7" name="Picture 6" descr="C:\Users\ADMIN\Desktop\bbe5680e (2)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="" xmlns:a14="http://schemas.microsoft.com/office/drawing/2010/main">
                  <a14:imgLayer r:embed="rId10">
                    <a14:imgEffect>
                      <a14:backgroundRemoval t="1322" b="99559" l="0" r="100000"/>
                    </a14:imgEffect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3581400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\Desktop\Don phong Nobita\1 (2).jpg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="" xmlns:a14="http://schemas.microsoft.com/office/drawing/2010/main">
                  <a14:imgLayer r:embed="rId13">
                    <a14:imgEffect>
                      <a14:backgroundRemoval t="0" b="98511" l="0" r="100000"/>
                    </a14:imgEffect>
                    <a14:imgEffect>
                      <a14:artisticPlasticWrap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33800"/>
            <a:ext cx="473083" cy="5976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Users\ADMIN\Desktop\Untitled.jp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BEBA8EAE-BF5A-486C-A8C5-ECC9F3942E4B}">
                <a14:imgProps xmlns="" xmlns:a14="http://schemas.microsoft.com/office/drawing/2010/main">
                  <a14:imgLayer r:embed="rId23">
                    <a14:imgEffect>
                      <a14:backgroundRemoval t="0" b="100000" l="0" r="100000">
                        <a14:foregroundMark x1="16500" y1="68908" x2="16000" y2="96134"/>
                        <a14:foregroundMark x1="12167" y1="69244" x2="12667" y2="78487"/>
                        <a14:foregroundMark x1="24833" y1="96134" x2="93000" y2="969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5562600"/>
            <a:ext cx="579758" cy="57365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4774bd2faac798f26a8f7592326ab5b7.png">
            <a:hlinkClick r:id="rId24" action="ppaction://hlinksldjump"/>
          </p:cNvPr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5257800" y="3733800"/>
            <a:ext cx="685800" cy="603794"/>
          </a:xfrm>
          <a:prstGeom prst="rect">
            <a:avLst/>
          </a:prstGeom>
        </p:spPr>
      </p:pic>
      <p:pic>
        <p:nvPicPr>
          <p:cNvPr id="13" name="Picture 12" descr="9e57fc5e1ce66689dbe71cb7121457a6.png">
            <a:hlinkClick r:id="rId26" action="ppaction://hlinksldjump"/>
          </p:cNvPr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3505200" y="3657600"/>
            <a:ext cx="542719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01007 -0.330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6.66667E-6 C 0.00625 -0.03425 0.0125 -0.06828 -0.00764 -0.08888 C -0.02778 -0.10948 -0.09132 -0.12962 -0.12136 -0.12314 C -0.15139 -0.11666 -0.16129 -0.04606 -0.18803 -0.05046 C -0.21476 -0.05485 -0.26042 -0.10972 -0.28195 -0.14953 C -0.30348 -0.18935 -0.29532 -0.26944 -0.31667 -0.28888 C -0.33803 -0.30833 -0.39167 -0.28148 -0.41059 -0.26666 C -0.42952 -0.25185 -0.43004 -0.22592 -0.43039 -0.19999 " pathEditMode="relative" ptsTypes="aaaaaa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0394 C -0.02917 -0.01898 -0.05781 -0.03287 -0.08038 -0.03009 C -0.10295 -0.02662 -0.12396 -0.00996 -0.13507 0.01597 C -0.14636 0.04166 -0.13299 0.10463 -0.14722 0.1243 C -0.16129 0.14444 -0.20382 0.13426 -0.22066 0.13333 C -0.23733 0.13241 -0.24167 0.12708 -0.24861 0.11852 C -0.25556 0.10972 -0.25868 0.09583 -0.26163 0.08148 " pathEditMode="relative" rAng="0" ptsTypes="aaaaa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40741E-6 C -0.00122 -0.07337 -0.00226 -0.14652 2.77778E-6 -0.2081 C 0.00226 -0.26967 0.01094 -0.31874 0.01371 -0.36967 C 0.01649 -0.4206 -0.01285 -0.48425 0.01666 -0.51319 C 0.04618 -0.54212 0.11875 -0.53773 0.19097 -0.54351 C 0.26319 -0.5493 0.38785 -0.55023 0.45 -0.54745 C 0.51215 -0.54467 0.5493 -0.57222 0.56371 -0.52731 C 0.57812 -0.4824 0.55729 -0.38055 0.53646 -0.2787 " pathEditMode="relative" ptsTypes="aaaaaaaA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C -0.00208 -0.06945 -0.00399 -0.13843 -0.00451 -0.18681 C -0.00503 -0.23496 -0.02517 -0.27014 -0.00312 -0.29051 C 0.01892 -0.31065 0.10521 -0.30926 0.12726 -0.30949 C 0.14931 -0.30973 0.12726 -0.29561 0.12882 -0.2926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44444E-6 C 0.02414 -0.16019 0.04844 -0.32014 0.00139 -0.38264 C -0.04566 -0.44514 -0.16388 -0.41042 -0.28194 -0.3757 " pathEditMode="relative" rAng="0" ptsTypes="aaA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2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Thầy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cô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điền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câu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hỏi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vào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5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Sai</a:t>
            </a:r>
            <a:r>
              <a:rPr lang="en-US" dirty="0" smtClean="0"/>
              <a:t> </a:t>
            </a:r>
            <a:r>
              <a:rPr lang="en-US" dirty="0" err="1" smtClean="0"/>
              <a:t>Rồi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Thầy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cô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điền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câu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hỏi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vào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5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Sai</a:t>
            </a:r>
            <a:r>
              <a:rPr lang="en-US" dirty="0" smtClean="0"/>
              <a:t> </a:t>
            </a:r>
            <a:r>
              <a:rPr lang="en-US" dirty="0" err="1" smtClean="0"/>
              <a:t>Rồi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Thầy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cô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điền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câu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hỏi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vào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5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Sai</a:t>
            </a:r>
            <a:r>
              <a:rPr lang="en-US" dirty="0" smtClean="0"/>
              <a:t> </a:t>
            </a:r>
            <a:r>
              <a:rPr lang="en-US" dirty="0" err="1" smtClean="0"/>
              <a:t>Rồi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Thầy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cô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điền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câu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hỏi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vào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5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Sai</a:t>
            </a:r>
            <a:r>
              <a:rPr lang="en-US" dirty="0" smtClean="0"/>
              <a:t> </a:t>
            </a:r>
            <a:r>
              <a:rPr lang="en-US" dirty="0" err="1" smtClean="0"/>
              <a:t>Rồi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Thầy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cô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điền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câu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hỏi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vào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5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Sai</a:t>
            </a:r>
            <a:r>
              <a:rPr lang="en-US" dirty="0" smtClean="0"/>
              <a:t> </a:t>
            </a:r>
            <a:r>
              <a:rPr lang="en-US" dirty="0" err="1" smtClean="0"/>
              <a:t>Rồi</a:t>
            </a:r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ình ảnh có liên qu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>
                        <a14:foregroundMark x1="3542" y1="8333" x2="4688" y2="94504"/>
                        <a14:foregroundMark x1="2813" y1="11170" x2="52083" y2="7092"/>
                        <a14:foregroundMark x1="49271" y1="7801" x2="96146" y2="9397"/>
                        <a14:foregroundMark x1="96146" y1="9043" x2="97083" y2="92199"/>
                        <a14:foregroundMark x1="3333" y1="95745" x2="97083" y2="92199"/>
                        <a14:foregroundMark x1="16250" y1="85638" x2="28021" y2="92553"/>
                        <a14:foregroundMark x1="24792" y1="84574" x2="27396" y2="90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"/>
            <a:ext cx="6858000" cy="3898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1447800"/>
            <a:ext cx="5553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Thầy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cô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điền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câu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hỏi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vào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đây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495800"/>
            <a:ext cx="6324600" cy="2362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5" action="ppaction://hlinksldjump"/>
          </p:cNvPr>
          <p:cNvSpPr/>
          <p:nvPr/>
        </p:nvSpPr>
        <p:spPr>
          <a:xfrm>
            <a:off x="8458200" y="6172200"/>
            <a:ext cx="685800" cy="685800"/>
          </a:xfrm>
          <a:prstGeom prst="star5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0" y="6019800"/>
            <a:ext cx="762000" cy="838200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24800" y="152400"/>
            <a:ext cx="1219200" cy="99060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Sai</a:t>
            </a:r>
            <a:r>
              <a:rPr lang="en-US" dirty="0" smtClean="0"/>
              <a:t> </a:t>
            </a:r>
            <a:r>
              <a:rPr lang="en-US" dirty="0" err="1" smtClean="0"/>
              <a:t>Rồi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107</Words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FiLE 20 ‘’ Dọn Dẹp Phòng ‘’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2018-06-28T04:39:24Z</dcterms:modified>
</cp:coreProperties>
</file>