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35"/>
  </p:notesMasterIdLst>
  <p:handoutMasterIdLst>
    <p:handoutMasterId r:id="rId36"/>
  </p:handoutMasterIdLst>
  <p:sldIdLst>
    <p:sldId id="403" r:id="rId3"/>
    <p:sldId id="374" r:id="rId4"/>
    <p:sldId id="433" r:id="rId5"/>
    <p:sldId id="420" r:id="rId6"/>
    <p:sldId id="423" r:id="rId7"/>
    <p:sldId id="424" r:id="rId8"/>
    <p:sldId id="425" r:id="rId9"/>
    <p:sldId id="426" r:id="rId10"/>
    <p:sldId id="428" r:id="rId11"/>
    <p:sldId id="429" r:id="rId12"/>
    <p:sldId id="430" r:id="rId13"/>
    <p:sldId id="431" r:id="rId14"/>
    <p:sldId id="434" r:id="rId15"/>
    <p:sldId id="435" r:id="rId16"/>
    <p:sldId id="436" r:id="rId17"/>
    <p:sldId id="437" r:id="rId18"/>
    <p:sldId id="438" r:id="rId19"/>
    <p:sldId id="446" r:id="rId20"/>
    <p:sldId id="445" r:id="rId21"/>
    <p:sldId id="439" r:id="rId22"/>
    <p:sldId id="440" r:id="rId23"/>
    <p:sldId id="449" r:id="rId24"/>
    <p:sldId id="447" r:id="rId25"/>
    <p:sldId id="448" r:id="rId26"/>
    <p:sldId id="358" r:id="rId27"/>
    <p:sldId id="450" r:id="rId28"/>
    <p:sldId id="451" r:id="rId29"/>
    <p:sldId id="452" r:id="rId30"/>
    <p:sldId id="453" r:id="rId31"/>
    <p:sldId id="455" r:id="rId32"/>
    <p:sldId id="454" r:id="rId33"/>
    <p:sldId id="456" r:id="rId34"/>
  </p:sldIdLst>
  <p:sldSz cx="24385588" cy="13717588"/>
  <p:notesSz cx="6797675" cy="9928225"/>
  <p:custDataLst>
    <p:tags r:id="rId3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F5A9C1"/>
    <a:srgbClr val="FF4747"/>
    <a:srgbClr val="949494"/>
    <a:srgbClr val="FDA1C2"/>
    <a:srgbClr val="FF1D1D"/>
    <a:srgbClr val="0000FF"/>
    <a:srgbClr val="366AFC"/>
    <a:srgbClr val="FFFFFF"/>
    <a:srgbClr val="FD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701" autoAdjust="0"/>
  </p:normalViewPr>
  <p:slideViewPr>
    <p:cSldViewPr>
      <p:cViewPr>
        <p:scale>
          <a:sx n="30" d="100"/>
          <a:sy n="30" d="100"/>
        </p:scale>
        <p:origin x="24" y="228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8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56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0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5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6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0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42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7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9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50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5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9864031" y="403441"/>
            <a:ext cx="93694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</a:p>
          <a:p>
            <a:pPr algn="ctr"/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r>
              <a:rPr lang="vi-VN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endParaRPr lang="en-US" sz="3600" b="0" baseline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8.png"/><Relationship Id="rId3" Type="http://schemas.microsoft.com/office/2007/relationships/media" Target="../media/media1.wma"/><Relationship Id="rId7" Type="http://schemas.openxmlformats.org/officeDocument/2006/relationships/image" Target="../media/image4.emf"/><Relationship Id="rId12" Type="http://schemas.openxmlformats.org/officeDocument/2006/relationships/image" Target="../media/image3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.png"/><Relationship Id="rId4" Type="http://schemas.openxmlformats.org/officeDocument/2006/relationships/audio" Target="../media/media1.wma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26" Type="http://schemas.openxmlformats.org/officeDocument/2006/relationships/image" Target="../media/image182.png"/><Relationship Id="rId39" Type="http://schemas.openxmlformats.org/officeDocument/2006/relationships/image" Target="../media/image194.png"/><Relationship Id="rId3" Type="http://schemas.openxmlformats.org/officeDocument/2006/relationships/image" Target="../media/image89.png"/><Relationship Id="rId21" Type="http://schemas.openxmlformats.org/officeDocument/2006/relationships/image" Target="../media/image177.png"/><Relationship Id="rId34" Type="http://schemas.openxmlformats.org/officeDocument/2006/relationships/image" Target="../media/image189.png"/><Relationship Id="rId42" Type="http://schemas.openxmlformats.org/officeDocument/2006/relationships/image" Target="../media/image197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5" Type="http://schemas.openxmlformats.org/officeDocument/2006/relationships/image" Target="../media/image181.png"/><Relationship Id="rId33" Type="http://schemas.openxmlformats.org/officeDocument/2006/relationships/image" Target="../media/image188.png"/><Relationship Id="rId38" Type="http://schemas.openxmlformats.org/officeDocument/2006/relationships/image" Target="../media/image193.png"/><Relationship Id="rId2" Type="http://schemas.openxmlformats.org/officeDocument/2006/relationships/image" Target="../media/image88.png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29" Type="http://schemas.openxmlformats.org/officeDocument/2006/relationships/image" Target="../media/image185.png"/><Relationship Id="rId41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24" Type="http://schemas.openxmlformats.org/officeDocument/2006/relationships/image" Target="../media/image180.png"/><Relationship Id="rId32" Type="http://schemas.openxmlformats.org/officeDocument/2006/relationships/image" Target="../media/image120.png"/><Relationship Id="rId37" Type="http://schemas.openxmlformats.org/officeDocument/2006/relationships/image" Target="../media/image192.png"/><Relationship Id="rId40" Type="http://schemas.openxmlformats.org/officeDocument/2006/relationships/image" Target="../media/image195.png"/><Relationship Id="rId45" Type="http://schemas.openxmlformats.org/officeDocument/2006/relationships/image" Target="../media/image199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23" Type="http://schemas.openxmlformats.org/officeDocument/2006/relationships/image" Target="../media/image179.png"/><Relationship Id="rId28" Type="http://schemas.openxmlformats.org/officeDocument/2006/relationships/image" Target="../media/image184.png"/><Relationship Id="rId36" Type="http://schemas.openxmlformats.org/officeDocument/2006/relationships/image" Target="../media/image191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31" Type="http://schemas.openxmlformats.org/officeDocument/2006/relationships/image" Target="../media/image187.png"/><Relationship Id="rId44" Type="http://schemas.openxmlformats.org/officeDocument/2006/relationships/image" Target="../media/image198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Relationship Id="rId22" Type="http://schemas.openxmlformats.org/officeDocument/2006/relationships/image" Target="../media/image178.png"/><Relationship Id="rId27" Type="http://schemas.openxmlformats.org/officeDocument/2006/relationships/image" Target="../media/image183.png"/><Relationship Id="rId30" Type="http://schemas.openxmlformats.org/officeDocument/2006/relationships/image" Target="../media/image186.png"/><Relationship Id="rId35" Type="http://schemas.openxmlformats.org/officeDocument/2006/relationships/image" Target="../media/image190.png"/><Relationship Id="rId43" Type="http://schemas.openxmlformats.org/officeDocument/2006/relationships/image" Target="../media/image14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9.png"/><Relationship Id="rId18" Type="http://schemas.openxmlformats.org/officeDocument/2006/relationships/image" Target="../media/image214.png"/><Relationship Id="rId26" Type="http://schemas.openxmlformats.org/officeDocument/2006/relationships/image" Target="../media/image222.png"/><Relationship Id="rId39" Type="http://schemas.openxmlformats.org/officeDocument/2006/relationships/image" Target="../media/image234.png"/><Relationship Id="rId21" Type="http://schemas.openxmlformats.org/officeDocument/2006/relationships/image" Target="../media/image217.png"/><Relationship Id="rId34" Type="http://schemas.openxmlformats.org/officeDocument/2006/relationships/image" Target="../media/image230.png"/><Relationship Id="rId42" Type="http://schemas.openxmlformats.org/officeDocument/2006/relationships/image" Target="../media/image237.png"/><Relationship Id="rId47" Type="http://schemas.openxmlformats.org/officeDocument/2006/relationships/image" Target="../media/image241.png"/><Relationship Id="rId50" Type="http://schemas.openxmlformats.org/officeDocument/2006/relationships/image" Target="../media/image244.png"/><Relationship Id="rId55" Type="http://schemas.openxmlformats.org/officeDocument/2006/relationships/image" Target="../media/image248.png"/><Relationship Id="rId63" Type="http://schemas.openxmlformats.org/officeDocument/2006/relationships/image" Target="../media/image256.png"/><Relationship Id="rId68" Type="http://schemas.openxmlformats.org/officeDocument/2006/relationships/image" Target="../media/image261.png"/><Relationship Id="rId7" Type="http://schemas.openxmlformats.org/officeDocument/2006/relationships/image" Target="../media/image203.png"/><Relationship Id="rId2" Type="http://schemas.openxmlformats.org/officeDocument/2006/relationships/image" Target="../media/image88.png"/><Relationship Id="rId16" Type="http://schemas.openxmlformats.org/officeDocument/2006/relationships/image" Target="../media/image212.png"/><Relationship Id="rId29" Type="http://schemas.openxmlformats.org/officeDocument/2006/relationships/image" Target="../media/image2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24" Type="http://schemas.openxmlformats.org/officeDocument/2006/relationships/image" Target="../media/image220.png"/><Relationship Id="rId32" Type="http://schemas.openxmlformats.org/officeDocument/2006/relationships/image" Target="../media/image228.png"/><Relationship Id="rId37" Type="http://schemas.openxmlformats.org/officeDocument/2006/relationships/image" Target="../media/image119.png"/><Relationship Id="rId40" Type="http://schemas.openxmlformats.org/officeDocument/2006/relationships/image" Target="../media/image235.png"/><Relationship Id="rId45" Type="http://schemas.openxmlformats.org/officeDocument/2006/relationships/image" Target="../media/image240.png"/><Relationship Id="rId53" Type="http://schemas.openxmlformats.org/officeDocument/2006/relationships/image" Target="../media/image246.png"/><Relationship Id="rId58" Type="http://schemas.openxmlformats.org/officeDocument/2006/relationships/image" Target="../media/image251.png"/><Relationship Id="rId66" Type="http://schemas.openxmlformats.org/officeDocument/2006/relationships/image" Target="../media/image259.png"/><Relationship Id="rId5" Type="http://schemas.openxmlformats.org/officeDocument/2006/relationships/image" Target="../media/image201.png"/><Relationship Id="rId15" Type="http://schemas.openxmlformats.org/officeDocument/2006/relationships/image" Target="../media/image211.png"/><Relationship Id="rId23" Type="http://schemas.openxmlformats.org/officeDocument/2006/relationships/image" Target="../media/image219.png"/><Relationship Id="rId28" Type="http://schemas.openxmlformats.org/officeDocument/2006/relationships/image" Target="../media/image224.png"/><Relationship Id="rId36" Type="http://schemas.openxmlformats.org/officeDocument/2006/relationships/image" Target="../media/image232.png"/><Relationship Id="rId49" Type="http://schemas.openxmlformats.org/officeDocument/2006/relationships/image" Target="../media/image243.png"/><Relationship Id="rId57" Type="http://schemas.openxmlformats.org/officeDocument/2006/relationships/image" Target="../media/image250.png"/><Relationship Id="rId61" Type="http://schemas.openxmlformats.org/officeDocument/2006/relationships/image" Target="../media/image254.png"/><Relationship Id="rId10" Type="http://schemas.openxmlformats.org/officeDocument/2006/relationships/image" Target="../media/image206.png"/><Relationship Id="rId19" Type="http://schemas.openxmlformats.org/officeDocument/2006/relationships/image" Target="../media/image215.png"/><Relationship Id="rId31" Type="http://schemas.openxmlformats.org/officeDocument/2006/relationships/image" Target="../media/image227.png"/><Relationship Id="rId44" Type="http://schemas.openxmlformats.org/officeDocument/2006/relationships/image" Target="../media/image239.png"/><Relationship Id="rId52" Type="http://schemas.openxmlformats.org/officeDocument/2006/relationships/image" Target="../media/image198.png"/><Relationship Id="rId60" Type="http://schemas.openxmlformats.org/officeDocument/2006/relationships/image" Target="../media/image253.png"/><Relationship Id="rId65" Type="http://schemas.openxmlformats.org/officeDocument/2006/relationships/image" Target="../media/image258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Relationship Id="rId22" Type="http://schemas.openxmlformats.org/officeDocument/2006/relationships/image" Target="../media/image218.png"/><Relationship Id="rId27" Type="http://schemas.openxmlformats.org/officeDocument/2006/relationships/image" Target="../media/image223.png"/><Relationship Id="rId30" Type="http://schemas.openxmlformats.org/officeDocument/2006/relationships/image" Target="../media/image226.png"/><Relationship Id="rId35" Type="http://schemas.openxmlformats.org/officeDocument/2006/relationships/image" Target="../media/image231.png"/><Relationship Id="rId43" Type="http://schemas.openxmlformats.org/officeDocument/2006/relationships/image" Target="../media/image238.png"/><Relationship Id="rId48" Type="http://schemas.openxmlformats.org/officeDocument/2006/relationships/image" Target="../media/image242.png"/><Relationship Id="rId56" Type="http://schemas.openxmlformats.org/officeDocument/2006/relationships/image" Target="../media/image249.png"/><Relationship Id="rId64" Type="http://schemas.openxmlformats.org/officeDocument/2006/relationships/image" Target="../media/image257.png"/><Relationship Id="rId8" Type="http://schemas.openxmlformats.org/officeDocument/2006/relationships/image" Target="../media/image204.png"/><Relationship Id="rId51" Type="http://schemas.openxmlformats.org/officeDocument/2006/relationships/image" Target="../media/image245.png"/><Relationship Id="rId3" Type="http://schemas.openxmlformats.org/officeDocument/2006/relationships/image" Target="../media/image89.png"/><Relationship Id="rId12" Type="http://schemas.openxmlformats.org/officeDocument/2006/relationships/image" Target="../media/image208.png"/><Relationship Id="rId17" Type="http://schemas.openxmlformats.org/officeDocument/2006/relationships/image" Target="../media/image213.png"/><Relationship Id="rId25" Type="http://schemas.openxmlformats.org/officeDocument/2006/relationships/image" Target="../media/image221.png"/><Relationship Id="rId33" Type="http://schemas.openxmlformats.org/officeDocument/2006/relationships/image" Target="../media/image229.png"/><Relationship Id="rId38" Type="http://schemas.openxmlformats.org/officeDocument/2006/relationships/image" Target="../media/image233.png"/><Relationship Id="rId46" Type="http://schemas.openxmlformats.org/officeDocument/2006/relationships/image" Target="../media/image148.png"/><Relationship Id="rId59" Type="http://schemas.openxmlformats.org/officeDocument/2006/relationships/image" Target="../media/image252.png"/><Relationship Id="rId67" Type="http://schemas.openxmlformats.org/officeDocument/2006/relationships/image" Target="../media/image260.png"/><Relationship Id="rId20" Type="http://schemas.openxmlformats.org/officeDocument/2006/relationships/image" Target="../media/image216.png"/><Relationship Id="rId41" Type="http://schemas.openxmlformats.org/officeDocument/2006/relationships/image" Target="../media/image236.png"/><Relationship Id="rId54" Type="http://schemas.openxmlformats.org/officeDocument/2006/relationships/image" Target="../media/image247.png"/><Relationship Id="rId62" Type="http://schemas.openxmlformats.org/officeDocument/2006/relationships/image" Target="../media/image2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12" Type="http://schemas.openxmlformats.org/officeDocument/2006/relationships/image" Target="../media/image2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11" Type="http://schemas.openxmlformats.org/officeDocument/2006/relationships/image" Target="../media/image270.png"/><Relationship Id="rId5" Type="http://schemas.openxmlformats.org/officeDocument/2006/relationships/image" Target="../media/image264.png"/><Relationship Id="rId10" Type="http://schemas.openxmlformats.org/officeDocument/2006/relationships/image" Target="../media/image269.png"/><Relationship Id="rId4" Type="http://schemas.openxmlformats.org/officeDocument/2006/relationships/image" Target="../media/image263.png"/><Relationship Id="rId9" Type="http://schemas.openxmlformats.org/officeDocument/2006/relationships/image" Target="../media/image2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13" Type="http://schemas.openxmlformats.org/officeDocument/2006/relationships/image" Target="../media/image280.png"/><Relationship Id="rId18" Type="http://schemas.openxmlformats.org/officeDocument/2006/relationships/image" Target="../media/image283.png"/><Relationship Id="rId3" Type="http://schemas.openxmlformats.org/officeDocument/2006/relationships/image" Target="../media/image262.png"/><Relationship Id="rId7" Type="http://schemas.openxmlformats.org/officeDocument/2006/relationships/image" Target="../media/image274.png"/><Relationship Id="rId12" Type="http://schemas.openxmlformats.org/officeDocument/2006/relationships/image" Target="../media/image279.png"/><Relationship Id="rId17" Type="http://schemas.openxmlformats.org/officeDocument/2006/relationships/image" Target="../media/image28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11" Type="http://schemas.openxmlformats.org/officeDocument/2006/relationships/image" Target="../media/image278.png"/><Relationship Id="rId5" Type="http://schemas.openxmlformats.org/officeDocument/2006/relationships/image" Target="../media/image272.png"/><Relationship Id="rId15" Type="http://schemas.openxmlformats.org/officeDocument/2006/relationships/image" Target="../media/image186.png"/><Relationship Id="rId10" Type="http://schemas.openxmlformats.org/officeDocument/2006/relationships/image" Target="../media/image277.png"/><Relationship Id="rId4" Type="http://schemas.openxmlformats.org/officeDocument/2006/relationships/image" Target="../media/image263.png"/><Relationship Id="rId9" Type="http://schemas.openxmlformats.org/officeDocument/2006/relationships/image" Target="../media/image276.png"/><Relationship Id="rId14" Type="http://schemas.openxmlformats.org/officeDocument/2006/relationships/image" Target="../media/image1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292.png"/><Relationship Id="rId3" Type="http://schemas.openxmlformats.org/officeDocument/2006/relationships/image" Target="../media/image262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5.png"/><Relationship Id="rId11" Type="http://schemas.openxmlformats.org/officeDocument/2006/relationships/image" Target="../media/image290.png"/><Relationship Id="rId5" Type="http://schemas.openxmlformats.org/officeDocument/2006/relationships/image" Target="../media/image284.png"/><Relationship Id="rId15" Type="http://schemas.openxmlformats.org/officeDocument/2006/relationships/image" Target="../media/image294.png"/><Relationship Id="rId10" Type="http://schemas.openxmlformats.org/officeDocument/2006/relationships/image" Target="../media/image289.png"/><Relationship Id="rId4" Type="http://schemas.openxmlformats.org/officeDocument/2006/relationships/image" Target="../media/image263.pn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299.png"/><Relationship Id="rId3" Type="http://schemas.openxmlformats.org/officeDocument/2006/relationships/image" Target="../media/image262.png"/><Relationship Id="rId7" Type="http://schemas.openxmlformats.org/officeDocument/2006/relationships/image" Target="../media/image297.png"/><Relationship Id="rId12" Type="http://schemas.openxmlformats.org/officeDocument/2006/relationships/image" Target="../media/image29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6.png"/><Relationship Id="rId11" Type="http://schemas.openxmlformats.org/officeDocument/2006/relationships/image" Target="../media/image298.png"/><Relationship Id="rId5" Type="http://schemas.openxmlformats.org/officeDocument/2006/relationships/image" Target="../media/image295.png"/><Relationship Id="rId15" Type="http://schemas.openxmlformats.org/officeDocument/2006/relationships/image" Target="../media/image301.png"/><Relationship Id="rId10" Type="http://schemas.openxmlformats.org/officeDocument/2006/relationships/image" Target="../media/image289.png"/><Relationship Id="rId4" Type="http://schemas.openxmlformats.org/officeDocument/2006/relationships/image" Target="../media/image263.png"/><Relationship Id="rId9" Type="http://schemas.openxmlformats.org/officeDocument/2006/relationships/image" Target="../media/image288.png"/><Relationship Id="rId14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13" Type="http://schemas.openxmlformats.org/officeDocument/2006/relationships/image" Target="../media/image312.png"/><Relationship Id="rId18" Type="http://schemas.openxmlformats.org/officeDocument/2006/relationships/image" Target="../media/image317.png"/><Relationship Id="rId26" Type="http://schemas.openxmlformats.org/officeDocument/2006/relationships/image" Target="../media/image324.png"/><Relationship Id="rId3" Type="http://schemas.openxmlformats.org/officeDocument/2006/relationships/image" Target="../media/image303.png"/><Relationship Id="rId21" Type="http://schemas.openxmlformats.org/officeDocument/2006/relationships/image" Target="../media/image319.png"/><Relationship Id="rId7" Type="http://schemas.openxmlformats.org/officeDocument/2006/relationships/image" Target="../media/image306.png"/><Relationship Id="rId12" Type="http://schemas.openxmlformats.org/officeDocument/2006/relationships/image" Target="../media/image311.png"/><Relationship Id="rId17" Type="http://schemas.openxmlformats.org/officeDocument/2006/relationships/image" Target="../media/image316.png"/><Relationship Id="rId25" Type="http://schemas.openxmlformats.org/officeDocument/2006/relationships/image" Target="../media/image32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5.png"/><Relationship Id="rId20" Type="http://schemas.openxmlformats.org/officeDocument/2006/relationships/image" Target="../media/image253.png"/><Relationship Id="rId29" Type="http://schemas.openxmlformats.org/officeDocument/2006/relationships/image" Target="../media/image3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11" Type="http://schemas.openxmlformats.org/officeDocument/2006/relationships/image" Target="../media/image310.png"/><Relationship Id="rId24" Type="http://schemas.openxmlformats.org/officeDocument/2006/relationships/image" Target="../media/image322.png"/><Relationship Id="rId32" Type="http://schemas.openxmlformats.org/officeDocument/2006/relationships/image" Target="../media/image329.png"/><Relationship Id="rId5" Type="http://schemas.openxmlformats.org/officeDocument/2006/relationships/image" Target="../media/image304.png"/><Relationship Id="rId15" Type="http://schemas.openxmlformats.org/officeDocument/2006/relationships/image" Target="../media/image314.png"/><Relationship Id="rId23" Type="http://schemas.openxmlformats.org/officeDocument/2006/relationships/image" Target="../media/image321.png"/><Relationship Id="rId28" Type="http://schemas.openxmlformats.org/officeDocument/2006/relationships/image" Target="../media/image326.png"/><Relationship Id="rId10" Type="http://schemas.openxmlformats.org/officeDocument/2006/relationships/image" Target="../media/image309.png"/><Relationship Id="rId19" Type="http://schemas.openxmlformats.org/officeDocument/2006/relationships/image" Target="../media/image318.png"/><Relationship Id="rId31" Type="http://schemas.openxmlformats.org/officeDocument/2006/relationships/image" Target="../media/image148.png"/><Relationship Id="rId4" Type="http://schemas.openxmlformats.org/officeDocument/2006/relationships/image" Target="../media/image263.png"/><Relationship Id="rId9" Type="http://schemas.openxmlformats.org/officeDocument/2006/relationships/image" Target="../media/image308.png"/><Relationship Id="rId14" Type="http://schemas.openxmlformats.org/officeDocument/2006/relationships/image" Target="../media/image313.png"/><Relationship Id="rId22" Type="http://schemas.openxmlformats.org/officeDocument/2006/relationships/image" Target="../media/image320.png"/><Relationship Id="rId27" Type="http://schemas.openxmlformats.org/officeDocument/2006/relationships/image" Target="../media/image325.png"/><Relationship Id="rId30" Type="http://schemas.openxmlformats.org/officeDocument/2006/relationships/image" Target="../media/image32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8.png"/><Relationship Id="rId18" Type="http://schemas.openxmlformats.org/officeDocument/2006/relationships/image" Target="../media/image343.png"/><Relationship Id="rId26" Type="http://schemas.openxmlformats.org/officeDocument/2006/relationships/image" Target="../media/image350.png"/><Relationship Id="rId39" Type="http://schemas.openxmlformats.org/officeDocument/2006/relationships/image" Target="../media/image98.png"/><Relationship Id="rId21" Type="http://schemas.openxmlformats.org/officeDocument/2006/relationships/image" Target="../media/image346.png"/><Relationship Id="rId34" Type="http://schemas.openxmlformats.org/officeDocument/2006/relationships/image" Target="../media/image358.png"/><Relationship Id="rId42" Type="http://schemas.openxmlformats.org/officeDocument/2006/relationships/image" Target="../media/image364.png"/><Relationship Id="rId47" Type="http://schemas.openxmlformats.org/officeDocument/2006/relationships/image" Target="../media/image367.png"/><Relationship Id="rId50" Type="http://schemas.openxmlformats.org/officeDocument/2006/relationships/image" Target="../media/image370.png"/><Relationship Id="rId55" Type="http://schemas.openxmlformats.org/officeDocument/2006/relationships/image" Target="../media/image374.png"/><Relationship Id="rId63" Type="http://schemas.openxmlformats.org/officeDocument/2006/relationships/image" Target="../media/image381.png"/><Relationship Id="rId7" Type="http://schemas.openxmlformats.org/officeDocument/2006/relationships/image" Target="../media/image3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1.png"/><Relationship Id="rId20" Type="http://schemas.openxmlformats.org/officeDocument/2006/relationships/image" Target="../media/image345.png"/><Relationship Id="rId29" Type="http://schemas.openxmlformats.org/officeDocument/2006/relationships/image" Target="../media/image353.png"/><Relationship Id="rId41" Type="http://schemas.openxmlformats.org/officeDocument/2006/relationships/image" Target="../media/image363.png"/><Relationship Id="rId54" Type="http://schemas.openxmlformats.org/officeDocument/2006/relationships/image" Target="../media/image373.png"/><Relationship Id="rId6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1.png"/><Relationship Id="rId11" Type="http://schemas.openxmlformats.org/officeDocument/2006/relationships/image" Target="../media/image336.png"/><Relationship Id="rId24" Type="http://schemas.openxmlformats.org/officeDocument/2006/relationships/image" Target="../media/image349.png"/><Relationship Id="rId32" Type="http://schemas.openxmlformats.org/officeDocument/2006/relationships/image" Target="../media/image356.png"/><Relationship Id="rId37" Type="http://schemas.openxmlformats.org/officeDocument/2006/relationships/image" Target="../media/image361.png"/><Relationship Id="rId40" Type="http://schemas.openxmlformats.org/officeDocument/2006/relationships/image" Target="../media/image57.png"/><Relationship Id="rId45" Type="http://schemas.openxmlformats.org/officeDocument/2006/relationships/image" Target="../media/image225.png"/><Relationship Id="rId53" Type="http://schemas.openxmlformats.org/officeDocument/2006/relationships/image" Target="../media/image293.png"/><Relationship Id="rId58" Type="http://schemas.openxmlformats.org/officeDocument/2006/relationships/image" Target="../media/image376.png"/><Relationship Id="rId5" Type="http://schemas.openxmlformats.org/officeDocument/2006/relationships/image" Target="../media/image330.png"/><Relationship Id="rId15" Type="http://schemas.openxmlformats.org/officeDocument/2006/relationships/image" Target="../media/image340.png"/><Relationship Id="rId23" Type="http://schemas.openxmlformats.org/officeDocument/2006/relationships/image" Target="../media/image348.png"/><Relationship Id="rId28" Type="http://schemas.openxmlformats.org/officeDocument/2006/relationships/image" Target="../media/image352.png"/><Relationship Id="rId36" Type="http://schemas.openxmlformats.org/officeDocument/2006/relationships/image" Target="../media/image360.png"/><Relationship Id="rId49" Type="http://schemas.openxmlformats.org/officeDocument/2006/relationships/image" Target="../media/image369.png"/><Relationship Id="rId57" Type="http://schemas.openxmlformats.org/officeDocument/2006/relationships/image" Target="../media/image375.png"/><Relationship Id="rId61" Type="http://schemas.openxmlformats.org/officeDocument/2006/relationships/image" Target="../media/image379.png"/><Relationship Id="rId10" Type="http://schemas.openxmlformats.org/officeDocument/2006/relationships/image" Target="../media/image335.png"/><Relationship Id="rId19" Type="http://schemas.openxmlformats.org/officeDocument/2006/relationships/image" Target="../media/image344.png"/><Relationship Id="rId31" Type="http://schemas.openxmlformats.org/officeDocument/2006/relationships/image" Target="../media/image355.png"/><Relationship Id="rId44" Type="http://schemas.openxmlformats.org/officeDocument/2006/relationships/image" Target="../media/image109.png"/><Relationship Id="rId52" Type="http://schemas.openxmlformats.org/officeDocument/2006/relationships/image" Target="../media/image372.png"/><Relationship Id="rId60" Type="http://schemas.openxmlformats.org/officeDocument/2006/relationships/image" Target="../media/image378.png"/><Relationship Id="rId65" Type="http://schemas.openxmlformats.org/officeDocument/2006/relationships/image" Target="../media/image383.png"/><Relationship Id="rId4" Type="http://schemas.openxmlformats.org/officeDocument/2006/relationships/image" Target="../media/image263.png"/><Relationship Id="rId9" Type="http://schemas.openxmlformats.org/officeDocument/2006/relationships/image" Target="../media/image334.png"/><Relationship Id="rId14" Type="http://schemas.openxmlformats.org/officeDocument/2006/relationships/image" Target="../media/image339.png"/><Relationship Id="rId22" Type="http://schemas.openxmlformats.org/officeDocument/2006/relationships/image" Target="../media/image347.png"/><Relationship Id="rId27" Type="http://schemas.openxmlformats.org/officeDocument/2006/relationships/image" Target="../media/image351.png"/><Relationship Id="rId30" Type="http://schemas.openxmlformats.org/officeDocument/2006/relationships/image" Target="../media/image354.png"/><Relationship Id="rId35" Type="http://schemas.openxmlformats.org/officeDocument/2006/relationships/image" Target="../media/image359.png"/><Relationship Id="rId43" Type="http://schemas.openxmlformats.org/officeDocument/2006/relationships/image" Target="../media/image365.png"/><Relationship Id="rId48" Type="http://schemas.openxmlformats.org/officeDocument/2006/relationships/image" Target="../media/image368.png"/><Relationship Id="rId56" Type="http://schemas.openxmlformats.org/officeDocument/2006/relationships/image" Target="../media/image142.png"/><Relationship Id="rId64" Type="http://schemas.openxmlformats.org/officeDocument/2006/relationships/image" Target="../media/image382.png"/><Relationship Id="rId8" Type="http://schemas.openxmlformats.org/officeDocument/2006/relationships/image" Target="../media/image333.png"/><Relationship Id="rId51" Type="http://schemas.openxmlformats.org/officeDocument/2006/relationships/image" Target="../media/image371.png"/><Relationship Id="rId3" Type="http://schemas.openxmlformats.org/officeDocument/2006/relationships/image" Target="../media/image303.png"/><Relationship Id="rId12" Type="http://schemas.openxmlformats.org/officeDocument/2006/relationships/image" Target="../media/image337.png"/><Relationship Id="rId17" Type="http://schemas.openxmlformats.org/officeDocument/2006/relationships/image" Target="../media/image342.png"/><Relationship Id="rId25" Type="http://schemas.openxmlformats.org/officeDocument/2006/relationships/image" Target="../media/image242.png"/><Relationship Id="rId33" Type="http://schemas.openxmlformats.org/officeDocument/2006/relationships/image" Target="../media/image357.png"/><Relationship Id="rId38" Type="http://schemas.openxmlformats.org/officeDocument/2006/relationships/image" Target="../media/image362.png"/><Relationship Id="rId46" Type="http://schemas.openxmlformats.org/officeDocument/2006/relationships/image" Target="../media/image366.png"/><Relationship Id="rId59" Type="http://schemas.openxmlformats.org/officeDocument/2006/relationships/image" Target="../media/image3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6.png"/><Relationship Id="rId4" Type="http://schemas.openxmlformats.org/officeDocument/2006/relationships/image" Target="../media/image3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9.png"/><Relationship Id="rId4" Type="http://schemas.openxmlformats.org/officeDocument/2006/relationships/image" Target="../media/image3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3" Type="http://schemas.openxmlformats.org/officeDocument/2006/relationships/image" Target="../media/image390.png"/><Relationship Id="rId7" Type="http://schemas.openxmlformats.org/officeDocument/2006/relationships/image" Target="../media/image39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2.png"/><Relationship Id="rId5" Type="http://schemas.openxmlformats.org/officeDocument/2006/relationships/image" Target="../media/image391.png"/><Relationship Id="rId10" Type="http://schemas.openxmlformats.org/officeDocument/2006/relationships/image" Target="../media/image396.png"/><Relationship Id="rId4" Type="http://schemas.openxmlformats.org/officeDocument/2006/relationships/image" Target="../media/image263.png"/><Relationship Id="rId9" Type="http://schemas.openxmlformats.org/officeDocument/2006/relationships/image" Target="../media/image3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397.png"/><Relationship Id="rId7" Type="http://schemas.openxmlformats.org/officeDocument/2006/relationships/image" Target="../media/image4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399.png"/><Relationship Id="rId4" Type="http://schemas.openxmlformats.org/officeDocument/2006/relationships/image" Target="../media/image398.png"/><Relationship Id="rId9" Type="http://schemas.openxmlformats.org/officeDocument/2006/relationships/image" Target="../media/image40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7.png"/><Relationship Id="rId5" Type="http://schemas.openxmlformats.org/officeDocument/2006/relationships/image" Target="../media/image406.png"/><Relationship Id="rId4" Type="http://schemas.openxmlformats.org/officeDocument/2006/relationships/image" Target="../media/image40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3.png"/><Relationship Id="rId13" Type="http://schemas.openxmlformats.org/officeDocument/2006/relationships/image" Target="../media/image418.png"/><Relationship Id="rId3" Type="http://schemas.openxmlformats.org/officeDocument/2006/relationships/image" Target="../media/image408.png"/><Relationship Id="rId7" Type="http://schemas.openxmlformats.org/officeDocument/2006/relationships/image" Target="../media/image412.png"/><Relationship Id="rId12" Type="http://schemas.openxmlformats.org/officeDocument/2006/relationships/image" Target="../media/image4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1.png"/><Relationship Id="rId11" Type="http://schemas.openxmlformats.org/officeDocument/2006/relationships/image" Target="../media/image416.png"/><Relationship Id="rId5" Type="http://schemas.openxmlformats.org/officeDocument/2006/relationships/image" Target="../media/image410.png"/><Relationship Id="rId10" Type="http://schemas.openxmlformats.org/officeDocument/2006/relationships/image" Target="../media/image415.png"/><Relationship Id="rId4" Type="http://schemas.openxmlformats.org/officeDocument/2006/relationships/image" Target="../media/image409.png"/><Relationship Id="rId9" Type="http://schemas.openxmlformats.org/officeDocument/2006/relationships/image" Target="../media/image414.png"/><Relationship Id="rId14" Type="http://schemas.openxmlformats.org/officeDocument/2006/relationships/image" Target="../media/image4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5.png"/><Relationship Id="rId13" Type="http://schemas.openxmlformats.org/officeDocument/2006/relationships/image" Target="../media/image430.png"/><Relationship Id="rId3" Type="http://schemas.openxmlformats.org/officeDocument/2006/relationships/image" Target="../media/image420.png"/><Relationship Id="rId7" Type="http://schemas.openxmlformats.org/officeDocument/2006/relationships/image" Target="../media/image424.png"/><Relationship Id="rId12" Type="http://schemas.openxmlformats.org/officeDocument/2006/relationships/image" Target="../media/image42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3.png"/><Relationship Id="rId11" Type="http://schemas.openxmlformats.org/officeDocument/2006/relationships/image" Target="../media/image428.png"/><Relationship Id="rId5" Type="http://schemas.openxmlformats.org/officeDocument/2006/relationships/image" Target="../media/image422.png"/><Relationship Id="rId15" Type="http://schemas.openxmlformats.org/officeDocument/2006/relationships/image" Target="../media/image432.png"/><Relationship Id="rId10" Type="http://schemas.openxmlformats.org/officeDocument/2006/relationships/image" Target="../media/image427.png"/><Relationship Id="rId4" Type="http://schemas.openxmlformats.org/officeDocument/2006/relationships/image" Target="../media/image421.png"/><Relationship Id="rId9" Type="http://schemas.openxmlformats.org/officeDocument/2006/relationships/image" Target="../media/image426.png"/><Relationship Id="rId14" Type="http://schemas.openxmlformats.org/officeDocument/2006/relationships/image" Target="../media/image4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442.png"/><Relationship Id="rId3" Type="http://schemas.openxmlformats.org/officeDocument/2006/relationships/image" Target="../media/image435.png"/><Relationship Id="rId7" Type="http://schemas.openxmlformats.org/officeDocument/2006/relationships/image" Target="../media/image438.png"/><Relationship Id="rId12" Type="http://schemas.openxmlformats.org/officeDocument/2006/relationships/image" Target="../media/image441.png"/><Relationship Id="rId17" Type="http://schemas.openxmlformats.org/officeDocument/2006/relationships/image" Target="../media/image446.png"/><Relationship Id="rId2" Type="http://schemas.openxmlformats.org/officeDocument/2006/relationships/image" Target="../media/image434.png"/><Relationship Id="rId16" Type="http://schemas.openxmlformats.org/officeDocument/2006/relationships/image" Target="../media/image4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9.png"/><Relationship Id="rId11" Type="http://schemas.openxmlformats.org/officeDocument/2006/relationships/image" Target="../media/image440.png"/><Relationship Id="rId5" Type="http://schemas.openxmlformats.org/officeDocument/2006/relationships/image" Target="../media/image437.png"/><Relationship Id="rId15" Type="http://schemas.openxmlformats.org/officeDocument/2006/relationships/image" Target="../media/image444.png"/><Relationship Id="rId10" Type="http://schemas.openxmlformats.org/officeDocument/2006/relationships/image" Target="../media/image199.png"/><Relationship Id="rId4" Type="http://schemas.openxmlformats.org/officeDocument/2006/relationships/image" Target="../media/image436.png"/><Relationship Id="rId9" Type="http://schemas.openxmlformats.org/officeDocument/2006/relationships/image" Target="../media/image354.png"/><Relationship Id="rId14" Type="http://schemas.openxmlformats.org/officeDocument/2006/relationships/image" Target="../media/image4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3.png"/><Relationship Id="rId13" Type="http://schemas.openxmlformats.org/officeDocument/2006/relationships/image" Target="../media/image291.png"/><Relationship Id="rId3" Type="http://schemas.openxmlformats.org/officeDocument/2006/relationships/image" Target="../media/image448.png"/><Relationship Id="rId7" Type="http://schemas.openxmlformats.org/officeDocument/2006/relationships/image" Target="../media/image452.png"/><Relationship Id="rId12" Type="http://schemas.openxmlformats.org/officeDocument/2006/relationships/image" Target="../media/image454.png"/><Relationship Id="rId2" Type="http://schemas.openxmlformats.org/officeDocument/2006/relationships/image" Target="../media/image447.png"/><Relationship Id="rId16" Type="http://schemas.openxmlformats.org/officeDocument/2006/relationships/image" Target="../media/image4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1.png"/><Relationship Id="rId11" Type="http://schemas.openxmlformats.org/officeDocument/2006/relationships/image" Target="../media/image289.png"/><Relationship Id="rId5" Type="http://schemas.openxmlformats.org/officeDocument/2006/relationships/image" Target="../media/image450.png"/><Relationship Id="rId15" Type="http://schemas.openxmlformats.org/officeDocument/2006/relationships/image" Target="../media/image293.png"/><Relationship Id="rId10" Type="http://schemas.openxmlformats.org/officeDocument/2006/relationships/image" Target="../media/image288.png"/><Relationship Id="rId4" Type="http://schemas.openxmlformats.org/officeDocument/2006/relationships/image" Target="../media/image449.png"/><Relationship Id="rId9" Type="http://schemas.openxmlformats.org/officeDocument/2006/relationships/image" Target="../media/image287.png"/><Relationship Id="rId14" Type="http://schemas.openxmlformats.org/officeDocument/2006/relationships/image" Target="../media/image29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png"/><Relationship Id="rId13" Type="http://schemas.openxmlformats.org/officeDocument/2006/relationships/image" Target="../media/image467.png"/><Relationship Id="rId18" Type="http://schemas.openxmlformats.org/officeDocument/2006/relationships/image" Target="../media/image471.png"/><Relationship Id="rId3" Type="http://schemas.openxmlformats.org/officeDocument/2006/relationships/image" Target="../media/image457.png"/><Relationship Id="rId21" Type="http://schemas.openxmlformats.org/officeDocument/2006/relationships/image" Target="../media/image474.png"/><Relationship Id="rId7" Type="http://schemas.openxmlformats.org/officeDocument/2006/relationships/image" Target="../media/image461.png"/><Relationship Id="rId12" Type="http://schemas.openxmlformats.org/officeDocument/2006/relationships/image" Target="../media/image466.png"/><Relationship Id="rId17" Type="http://schemas.openxmlformats.org/officeDocument/2006/relationships/image" Target="../media/image43.png"/><Relationship Id="rId2" Type="http://schemas.openxmlformats.org/officeDocument/2006/relationships/image" Target="../media/image456.png"/><Relationship Id="rId16" Type="http://schemas.openxmlformats.org/officeDocument/2006/relationships/image" Target="../media/image470.png"/><Relationship Id="rId20" Type="http://schemas.openxmlformats.org/officeDocument/2006/relationships/image" Target="../media/image4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465.png"/><Relationship Id="rId5" Type="http://schemas.openxmlformats.org/officeDocument/2006/relationships/image" Target="../media/image459.png"/><Relationship Id="rId15" Type="http://schemas.openxmlformats.org/officeDocument/2006/relationships/image" Target="../media/image469.png"/><Relationship Id="rId10" Type="http://schemas.openxmlformats.org/officeDocument/2006/relationships/image" Target="../media/image464.png"/><Relationship Id="rId19" Type="http://schemas.openxmlformats.org/officeDocument/2006/relationships/image" Target="../media/image472.png"/><Relationship Id="rId4" Type="http://schemas.openxmlformats.org/officeDocument/2006/relationships/image" Target="../media/image458.png"/><Relationship Id="rId9" Type="http://schemas.openxmlformats.org/officeDocument/2006/relationships/image" Target="../media/image463.png"/><Relationship Id="rId14" Type="http://schemas.openxmlformats.org/officeDocument/2006/relationships/image" Target="../media/image4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13" Type="http://schemas.openxmlformats.org/officeDocument/2006/relationships/image" Target="../media/image485.png"/><Relationship Id="rId18" Type="http://schemas.openxmlformats.org/officeDocument/2006/relationships/image" Target="../media/image487.png"/><Relationship Id="rId26" Type="http://schemas.openxmlformats.org/officeDocument/2006/relationships/image" Target="../media/image491.png"/><Relationship Id="rId39" Type="http://schemas.openxmlformats.org/officeDocument/2006/relationships/image" Target="../media/image499.png"/><Relationship Id="rId3" Type="http://schemas.openxmlformats.org/officeDocument/2006/relationships/image" Target="../media/image476.png"/><Relationship Id="rId21" Type="http://schemas.openxmlformats.org/officeDocument/2006/relationships/image" Target="../media/image177.png"/><Relationship Id="rId34" Type="http://schemas.openxmlformats.org/officeDocument/2006/relationships/image" Target="../media/image190.png"/><Relationship Id="rId7" Type="http://schemas.openxmlformats.org/officeDocument/2006/relationships/image" Target="../media/image480.png"/><Relationship Id="rId12" Type="http://schemas.openxmlformats.org/officeDocument/2006/relationships/image" Target="../media/image484.png"/><Relationship Id="rId17" Type="http://schemas.openxmlformats.org/officeDocument/2006/relationships/image" Target="../media/image486.png"/><Relationship Id="rId25" Type="http://schemas.openxmlformats.org/officeDocument/2006/relationships/image" Target="../media/image181.png"/><Relationship Id="rId33" Type="http://schemas.openxmlformats.org/officeDocument/2006/relationships/image" Target="../media/image495.png"/><Relationship Id="rId38" Type="http://schemas.openxmlformats.org/officeDocument/2006/relationships/image" Target="../media/image498.png"/><Relationship Id="rId2" Type="http://schemas.openxmlformats.org/officeDocument/2006/relationships/image" Target="../media/image475.png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29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9.png"/><Relationship Id="rId11" Type="http://schemas.openxmlformats.org/officeDocument/2006/relationships/image" Target="../media/image483.png"/><Relationship Id="rId24" Type="http://schemas.openxmlformats.org/officeDocument/2006/relationships/image" Target="../media/image490.png"/><Relationship Id="rId32" Type="http://schemas.openxmlformats.org/officeDocument/2006/relationships/image" Target="../media/image494.png"/><Relationship Id="rId37" Type="http://schemas.openxmlformats.org/officeDocument/2006/relationships/image" Target="../media/image497.png"/><Relationship Id="rId40" Type="http://schemas.openxmlformats.org/officeDocument/2006/relationships/image" Target="../media/image500.png"/><Relationship Id="rId5" Type="http://schemas.openxmlformats.org/officeDocument/2006/relationships/image" Target="../media/image478.png"/><Relationship Id="rId15" Type="http://schemas.openxmlformats.org/officeDocument/2006/relationships/image" Target="../media/image171.png"/><Relationship Id="rId23" Type="http://schemas.openxmlformats.org/officeDocument/2006/relationships/image" Target="../media/image489.png"/><Relationship Id="rId28" Type="http://schemas.openxmlformats.org/officeDocument/2006/relationships/image" Target="../media/image184.png"/><Relationship Id="rId36" Type="http://schemas.openxmlformats.org/officeDocument/2006/relationships/image" Target="../media/image496.png"/><Relationship Id="rId10" Type="http://schemas.openxmlformats.org/officeDocument/2006/relationships/image" Target="../media/image482.png"/><Relationship Id="rId19" Type="http://schemas.openxmlformats.org/officeDocument/2006/relationships/image" Target="../media/image488.png"/><Relationship Id="rId31" Type="http://schemas.openxmlformats.org/officeDocument/2006/relationships/image" Target="../media/image120.png"/><Relationship Id="rId4" Type="http://schemas.openxmlformats.org/officeDocument/2006/relationships/image" Target="../media/image477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Relationship Id="rId22" Type="http://schemas.openxmlformats.org/officeDocument/2006/relationships/image" Target="../media/image178.png"/><Relationship Id="rId27" Type="http://schemas.openxmlformats.org/officeDocument/2006/relationships/image" Target="../media/image492.png"/><Relationship Id="rId30" Type="http://schemas.openxmlformats.org/officeDocument/2006/relationships/image" Target="../media/image493.png"/><Relationship Id="rId35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7.png"/><Relationship Id="rId3" Type="http://schemas.openxmlformats.org/officeDocument/2006/relationships/image" Target="../media/image502.png"/><Relationship Id="rId7" Type="http://schemas.openxmlformats.org/officeDocument/2006/relationships/image" Target="../media/image506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5.png"/><Relationship Id="rId5" Type="http://schemas.openxmlformats.org/officeDocument/2006/relationships/image" Target="../media/image504.png"/><Relationship Id="rId10" Type="http://schemas.openxmlformats.org/officeDocument/2006/relationships/image" Target="../media/image509.png"/><Relationship Id="rId4" Type="http://schemas.openxmlformats.org/officeDocument/2006/relationships/image" Target="../media/image503.png"/><Relationship Id="rId9" Type="http://schemas.openxmlformats.org/officeDocument/2006/relationships/image" Target="../media/image50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6.png"/><Relationship Id="rId3" Type="http://schemas.openxmlformats.org/officeDocument/2006/relationships/image" Target="../media/image511.png"/><Relationship Id="rId7" Type="http://schemas.openxmlformats.org/officeDocument/2006/relationships/image" Target="../media/image515.png"/><Relationship Id="rId12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4.png"/><Relationship Id="rId11" Type="http://schemas.openxmlformats.org/officeDocument/2006/relationships/image" Target="../media/image519.png"/><Relationship Id="rId5" Type="http://schemas.openxmlformats.org/officeDocument/2006/relationships/image" Target="../media/image513.png"/><Relationship Id="rId10" Type="http://schemas.openxmlformats.org/officeDocument/2006/relationships/image" Target="../media/image518.png"/><Relationship Id="rId4" Type="http://schemas.openxmlformats.org/officeDocument/2006/relationships/image" Target="../media/image512.png"/><Relationship Id="rId9" Type="http://schemas.openxmlformats.org/officeDocument/2006/relationships/image" Target="../media/image5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7.png"/><Relationship Id="rId3" Type="http://schemas.openxmlformats.org/officeDocument/2006/relationships/image" Target="../media/image522.png"/><Relationship Id="rId7" Type="http://schemas.openxmlformats.org/officeDocument/2006/relationships/image" Target="../media/image526.png"/><Relationship Id="rId12" Type="http://schemas.openxmlformats.org/officeDocument/2006/relationships/image" Target="../media/image531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5.png"/><Relationship Id="rId11" Type="http://schemas.openxmlformats.org/officeDocument/2006/relationships/image" Target="../media/image530.png"/><Relationship Id="rId5" Type="http://schemas.openxmlformats.org/officeDocument/2006/relationships/image" Target="../media/image524.png"/><Relationship Id="rId10" Type="http://schemas.openxmlformats.org/officeDocument/2006/relationships/image" Target="../media/image529.png"/><Relationship Id="rId4" Type="http://schemas.openxmlformats.org/officeDocument/2006/relationships/image" Target="../media/image523.png"/><Relationship Id="rId9" Type="http://schemas.openxmlformats.org/officeDocument/2006/relationships/image" Target="../media/image5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3.png"/><Relationship Id="rId7" Type="http://schemas.openxmlformats.org/officeDocument/2006/relationships/image" Target="../media/image50.png"/><Relationship Id="rId12" Type="http://schemas.openxmlformats.org/officeDocument/2006/relationships/image" Target="../media/image7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83.png"/><Relationship Id="rId18" Type="http://schemas.openxmlformats.org/officeDocument/2006/relationships/image" Target="../media/image86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2.png"/><Relationship Id="rId17" Type="http://schemas.openxmlformats.org/officeDocument/2006/relationships/image" Target="../media/image59.png"/><Relationship Id="rId2" Type="http://schemas.openxmlformats.org/officeDocument/2006/relationships/image" Target="../media/image7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1.png"/><Relationship Id="rId5" Type="http://schemas.openxmlformats.org/officeDocument/2006/relationships/image" Target="../media/image77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7.png"/><Relationship Id="rId4" Type="http://schemas.openxmlformats.org/officeDocument/2006/relationships/image" Target="../media/image76.png"/><Relationship Id="rId9" Type="http://schemas.openxmlformats.org/officeDocument/2006/relationships/image" Target="../media/image50.png"/><Relationship Id="rId1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34" Type="http://schemas.openxmlformats.org/officeDocument/2006/relationships/image" Target="../media/image120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33" Type="http://schemas.openxmlformats.org/officeDocument/2006/relationships/image" Target="../media/image119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32" Type="http://schemas.openxmlformats.org/officeDocument/2006/relationships/image" Target="../media/image118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31" Type="http://schemas.openxmlformats.org/officeDocument/2006/relationships/image" Target="../media/image117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Relationship Id="rId35" Type="http://schemas.openxmlformats.org/officeDocument/2006/relationships/image" Target="../media/image1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9" Type="http://schemas.openxmlformats.org/officeDocument/2006/relationships/image" Target="../media/image157.png"/><Relationship Id="rId3" Type="http://schemas.openxmlformats.org/officeDocument/2006/relationships/image" Target="../media/image89.png"/><Relationship Id="rId21" Type="http://schemas.openxmlformats.org/officeDocument/2006/relationships/image" Target="../media/image139.png"/><Relationship Id="rId34" Type="http://schemas.openxmlformats.org/officeDocument/2006/relationships/image" Target="../media/image152.png"/><Relationship Id="rId42" Type="http://schemas.openxmlformats.org/officeDocument/2006/relationships/image" Target="../media/image159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33" Type="http://schemas.openxmlformats.org/officeDocument/2006/relationships/image" Target="../media/image151.png"/><Relationship Id="rId38" Type="http://schemas.openxmlformats.org/officeDocument/2006/relationships/image" Target="../media/image156.png"/><Relationship Id="rId2" Type="http://schemas.openxmlformats.org/officeDocument/2006/relationships/image" Target="../media/image88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29" Type="http://schemas.openxmlformats.org/officeDocument/2006/relationships/image" Target="../media/image147.png"/><Relationship Id="rId41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32" Type="http://schemas.openxmlformats.org/officeDocument/2006/relationships/image" Target="../media/image150.png"/><Relationship Id="rId37" Type="http://schemas.openxmlformats.org/officeDocument/2006/relationships/image" Target="../media/image155.png"/><Relationship Id="rId40" Type="http://schemas.openxmlformats.org/officeDocument/2006/relationships/image" Target="../media/image158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36" Type="http://schemas.openxmlformats.org/officeDocument/2006/relationships/image" Target="../media/image154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31" Type="http://schemas.openxmlformats.org/officeDocument/2006/relationships/image" Target="../media/image149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153.png"/><Relationship Id="rId43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1241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2" y="5311451"/>
            <a:ext cx="18975066" cy="1741032"/>
            <a:chOff x="2994540" y="3561323"/>
            <a:chExt cx="18976301" cy="1741146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94540" y="3561323"/>
              <a:ext cx="18976301" cy="892895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LUYỆN TẬP DẤU CỦA TAM THỨC BẬC HAI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5147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2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0"/>
    </mc:Choice>
    <mc:Fallback xmlns="">
      <p:transition spd="slow" advTm="33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3464893"/>
            <a:chOff x="1241808" y="2491133"/>
            <a:chExt cx="22686578" cy="3464893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1"/>
              <a:ext cx="22686578" cy="306090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541126" y="-329640"/>
                <a:ext cx="767196" cy="666699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6073688"/>
            <a:ext cx="22669499" cy="7337834"/>
            <a:chOff x="1258887" y="6398208"/>
            <a:chExt cx="22669499" cy="7337834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06760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𝟏𝟎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𝟖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  <m:d>
                          <m:d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i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1843622" y="6937689"/>
                <a:ext cx="6448472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4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22" y="6937689"/>
                <a:ext cx="6448472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/>
              <p:nvPr/>
            </p:nvSpPr>
            <p:spPr>
              <a:xfrm>
                <a:off x="4076581" y="6289083"/>
                <a:ext cx="1049806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=(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)(−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𝟖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)(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𝟗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581" y="6289083"/>
                <a:ext cx="10498067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C6E6F4-B8A7-4866-B267-B0353F592EF8}"/>
                  </a:ext>
                </a:extLst>
              </p:cNvPr>
              <p:cNvSpPr/>
              <p:nvPr/>
            </p:nvSpPr>
            <p:spPr>
              <a:xfrm>
                <a:off x="7807715" y="7342925"/>
                <a:ext cx="748142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−8</m:t>
                    </m:r>
                    <m:sSup>
                      <m:sSup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−3=0:</m:t>
                    </m:r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C6E6F4-B8A7-4866-B267-B0353F5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715" y="7342925"/>
                <a:ext cx="7481424" cy="784767"/>
              </a:xfrm>
              <a:prstGeom prst="rect">
                <a:avLst/>
              </a:prstGeom>
              <a:blipFill>
                <a:blip r:embed="rId6"/>
                <a:stretch>
                  <a:fillRect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E64B6E9-83C1-4152-8731-F6EE44088249}"/>
                  </a:ext>
                </a:extLst>
              </p:cNvPr>
              <p:cNvSpPr/>
              <p:nvPr/>
            </p:nvSpPr>
            <p:spPr>
              <a:xfrm>
                <a:off x="15629083" y="6997430"/>
                <a:ext cx="6448472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+9=0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E64B6E9-83C1-4152-8731-F6EE44088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9083" y="6997430"/>
                <a:ext cx="6448472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3C49BA84-23CE-424C-81F4-46BF6628AFC0}"/>
              </a:ext>
            </a:extLst>
          </p:cNvPr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ACB8965-776F-4D87-9752-1989CCC95929}"/>
              </a:ext>
            </a:extLst>
          </p:cNvPr>
          <p:cNvCxnSpPr>
            <a:cxnSpLocks/>
          </p:cNvCxnSpPr>
          <p:nvPr/>
        </p:nvCxnSpPr>
        <p:spPr>
          <a:xfrm>
            <a:off x="5230727" y="9497201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914C2C8-1F2E-4DFD-B953-1D6FD62F260E}"/>
              </a:ext>
            </a:extLst>
          </p:cNvPr>
          <p:cNvCxnSpPr/>
          <p:nvPr/>
        </p:nvCxnSpPr>
        <p:spPr>
          <a:xfrm flipV="1">
            <a:off x="9065575" y="8714661"/>
            <a:ext cx="0" cy="4420048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DC99A94-B3F7-4BF4-89F3-CCA73F039684}"/>
                  </a:ext>
                </a:extLst>
              </p:cNvPr>
              <p:cNvSpPr txBox="1"/>
              <p:nvPr/>
            </p:nvSpPr>
            <p:spPr>
              <a:xfrm>
                <a:off x="9290482" y="8648293"/>
                <a:ext cx="1355814" cy="789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DC99A94-B3F7-4BF4-89F3-CCA73F039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482" y="8648293"/>
                <a:ext cx="1355814" cy="7894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0AB7BD7-F8A6-4956-AD13-4293960E41E7}"/>
                  </a:ext>
                </a:extLst>
              </p:cNvPr>
              <p:cNvSpPr txBox="1"/>
              <p:nvPr/>
            </p:nvSpPr>
            <p:spPr>
              <a:xfrm>
                <a:off x="19424814" y="864829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0AB7BD7-F8A6-4956-AD13-4293960E4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4814" y="8648293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C635102-C059-4848-B310-75549BAAA405}"/>
                  </a:ext>
                </a:extLst>
              </p:cNvPr>
              <p:cNvSpPr txBox="1"/>
              <p:nvPr/>
            </p:nvSpPr>
            <p:spPr>
              <a:xfrm>
                <a:off x="7440266" y="8759280"/>
                <a:ext cx="10176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C635102-C059-4848-B310-75549BAAA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266" y="8759280"/>
                <a:ext cx="1017641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9CF0461-ED5A-4A7A-BCEB-B2EA58BB03DC}"/>
                  </a:ext>
                </a:extLst>
              </p:cNvPr>
              <p:cNvSpPr/>
              <p:nvPr/>
            </p:nvSpPr>
            <p:spPr>
              <a:xfrm>
                <a:off x="6861987" y="9556205"/>
                <a:ext cx="221919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4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9CF0461-ED5A-4A7A-BCEB-B2EA58BB0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987" y="9556205"/>
                <a:ext cx="2219193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53A7673-F908-46C8-8A55-5A07D66670C6}"/>
                  </a:ext>
                </a:extLst>
              </p:cNvPr>
              <p:cNvSpPr txBox="1"/>
              <p:nvPr/>
            </p:nvSpPr>
            <p:spPr>
              <a:xfrm>
                <a:off x="15098505" y="956493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53A7673-F908-46C8-8A55-5A07D6667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8505" y="9564932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2EA5A0D-FBAF-41B6-ACB7-944BB6107947}"/>
                  </a:ext>
                </a:extLst>
              </p:cNvPr>
              <p:cNvSpPr txBox="1"/>
              <p:nvPr/>
            </p:nvSpPr>
            <p:spPr>
              <a:xfrm>
                <a:off x="11102489" y="8093890"/>
                <a:ext cx="156511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2EA5A0D-FBAF-41B6-ACB7-944BB610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489" y="8093890"/>
                <a:ext cx="1565116" cy="13644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42C9AC1-0BAC-4743-944A-71C49DFD4962}"/>
                  </a:ext>
                </a:extLst>
              </p:cNvPr>
              <p:cNvSpPr txBox="1"/>
              <p:nvPr/>
            </p:nvSpPr>
            <p:spPr>
              <a:xfrm>
                <a:off x="17786652" y="953597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42C9AC1-0BAC-4743-944A-71C49DFD4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6652" y="9535976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2E86B2-8B64-489A-A79F-3D77BE7C5C9D}"/>
                  </a:ext>
                </a:extLst>
              </p:cNvPr>
              <p:cNvSpPr txBox="1"/>
              <p:nvPr/>
            </p:nvSpPr>
            <p:spPr>
              <a:xfrm>
                <a:off x="9976533" y="953396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2E86B2-8B64-489A-A79F-3D77BE7C5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33" y="9533960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609931A-C29A-4507-9037-4249240978C8}"/>
                  </a:ext>
                </a:extLst>
              </p:cNvPr>
              <p:cNvSpPr txBox="1"/>
              <p:nvPr/>
            </p:nvSpPr>
            <p:spPr>
              <a:xfrm>
                <a:off x="11283715" y="953358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609931A-C29A-4507-9037-42492409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715" y="9533587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BBBD01F-6FAC-4CE3-8AA6-D64D53C7166B}"/>
                  </a:ext>
                </a:extLst>
              </p:cNvPr>
              <p:cNvSpPr txBox="1"/>
              <p:nvPr/>
            </p:nvSpPr>
            <p:spPr>
              <a:xfrm>
                <a:off x="16513280" y="953352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BBBD01F-6FAC-4CE3-8AA6-D64D53C71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3280" y="9533527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2579E57-D22D-494B-9966-BDFEF1680154}"/>
              </a:ext>
            </a:extLst>
          </p:cNvPr>
          <p:cNvCxnSpPr>
            <a:cxnSpLocks/>
          </p:cNvCxnSpPr>
          <p:nvPr/>
        </p:nvCxnSpPr>
        <p:spPr>
          <a:xfrm>
            <a:off x="5200643" y="10421814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10D4D73-4111-44AB-ADE9-B2A90D9B3663}"/>
              </a:ext>
            </a:extLst>
          </p:cNvPr>
          <p:cNvCxnSpPr>
            <a:cxnSpLocks/>
          </p:cNvCxnSpPr>
          <p:nvPr/>
        </p:nvCxnSpPr>
        <p:spPr>
          <a:xfrm>
            <a:off x="5247859" y="11350077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E50E79E0-78F1-4588-9827-3DC2A0248191}"/>
                  </a:ext>
                </a:extLst>
              </p:cNvPr>
              <p:cNvSpPr/>
              <p:nvPr/>
            </p:nvSpPr>
            <p:spPr>
              <a:xfrm>
                <a:off x="5450671" y="10497132"/>
                <a:ext cx="360451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−8</m:t>
                      </m:r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−3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E50E79E0-78F1-4588-9827-3DC2A0248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671" y="10497132"/>
                <a:ext cx="3604513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5FC26AE-8553-4023-ADC3-F81B4A02A240}"/>
                  </a:ext>
                </a:extLst>
              </p:cNvPr>
              <p:cNvSpPr txBox="1"/>
              <p:nvPr/>
            </p:nvSpPr>
            <p:spPr>
              <a:xfrm>
                <a:off x="13647680" y="8063253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5FC26AE-8553-4023-ADC3-F81B4A02A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680" y="8063253"/>
                <a:ext cx="1565116" cy="13737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2876692-2E15-42EE-8F6E-A6A47608F1E7}"/>
                  </a:ext>
                </a:extLst>
              </p:cNvPr>
              <p:cNvSpPr txBox="1"/>
              <p:nvPr/>
            </p:nvSpPr>
            <p:spPr>
              <a:xfrm>
                <a:off x="14038793" y="9504758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2876692-2E15-42EE-8F6E-A6A47608F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793" y="9504758"/>
                <a:ext cx="1229072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35CB5E0-4061-4448-AF6C-89340B62C550}"/>
                  </a:ext>
                </a:extLst>
              </p:cNvPr>
              <p:cNvSpPr txBox="1"/>
              <p:nvPr/>
            </p:nvSpPr>
            <p:spPr>
              <a:xfrm>
                <a:off x="12551649" y="950355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35CB5E0-4061-4448-AF6C-89340B62C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649" y="9503558"/>
                <a:ext cx="1565116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129935-3313-4EEA-9E1D-433D0BBCA3C1}"/>
                  </a:ext>
                </a:extLst>
              </p:cNvPr>
              <p:cNvSpPr txBox="1"/>
              <p:nvPr/>
            </p:nvSpPr>
            <p:spPr>
              <a:xfrm>
                <a:off x="13851364" y="1050616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129935-3313-4EEA-9E1D-433D0BBCA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1364" y="10506168"/>
                <a:ext cx="1565116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69C63EB-7E00-473E-9A2D-26FEED119251}"/>
                  </a:ext>
                </a:extLst>
              </p:cNvPr>
              <p:cNvSpPr txBox="1"/>
              <p:nvPr/>
            </p:nvSpPr>
            <p:spPr>
              <a:xfrm>
                <a:off x="11469204" y="10390295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69C63EB-7E00-473E-9A2D-26FEED119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204" y="10390295"/>
                <a:ext cx="1229072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AAD1E89-3EB2-4C98-BA1A-494470C6AB78}"/>
                  </a:ext>
                </a:extLst>
              </p:cNvPr>
              <p:cNvSpPr txBox="1"/>
              <p:nvPr/>
            </p:nvSpPr>
            <p:spPr>
              <a:xfrm>
                <a:off x="16719386" y="10450583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AAD1E89-3EB2-4C98-BA1A-494470C6A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386" y="10450583"/>
                <a:ext cx="1229072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54FC339-CF5A-414F-867E-670772BEEB1B}"/>
                  </a:ext>
                </a:extLst>
              </p:cNvPr>
              <p:cNvSpPr txBox="1"/>
              <p:nvPr/>
            </p:nvSpPr>
            <p:spPr>
              <a:xfrm>
                <a:off x="17852054" y="1056878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54FC339-CF5A-414F-867E-670772BE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2054" y="10568780"/>
                <a:ext cx="1565116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6283187-429D-4039-8CEA-62579A51EF1E}"/>
                  </a:ext>
                </a:extLst>
              </p:cNvPr>
              <p:cNvSpPr txBox="1"/>
              <p:nvPr/>
            </p:nvSpPr>
            <p:spPr>
              <a:xfrm>
                <a:off x="15157847" y="1045058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6283187-429D-4039-8CEA-62579A51E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7847" y="10450583"/>
                <a:ext cx="1565116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6161259-89BE-42E5-B547-A536AB20D403}"/>
                  </a:ext>
                </a:extLst>
              </p:cNvPr>
              <p:cNvSpPr txBox="1"/>
              <p:nvPr/>
            </p:nvSpPr>
            <p:spPr>
              <a:xfrm>
                <a:off x="12527011" y="1041872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6161259-89BE-42E5-B547-A536AB20D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011" y="10418726"/>
                <a:ext cx="1565116" cy="7694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DCC1DAB-8D19-477E-A128-06FE1768BC0E}"/>
                  </a:ext>
                </a:extLst>
              </p:cNvPr>
              <p:cNvSpPr txBox="1"/>
              <p:nvPr/>
            </p:nvSpPr>
            <p:spPr>
              <a:xfrm>
                <a:off x="10075353" y="1050622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DCC1DAB-8D19-477E-A128-06FE1768B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53" y="10506225"/>
                <a:ext cx="1565116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BBA1705-6056-4CD8-9603-0C45EEF13B97}"/>
                  </a:ext>
                </a:extLst>
              </p:cNvPr>
              <p:cNvSpPr/>
              <p:nvPr/>
            </p:nvSpPr>
            <p:spPr>
              <a:xfrm>
                <a:off x="7008218" y="11379930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+9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BBA1705-6056-4CD8-9603-0C45EEF13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218" y="11379930"/>
                <a:ext cx="2063065" cy="78476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48A8EC5-05A3-4F98-9509-2D5AC01B37AB}"/>
                  </a:ext>
                </a:extLst>
              </p:cNvPr>
              <p:cNvSpPr txBox="1"/>
              <p:nvPr/>
            </p:nvSpPr>
            <p:spPr>
              <a:xfrm>
                <a:off x="10026054" y="1145750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48A8EC5-05A3-4F98-9509-2D5AC01B3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054" y="11457508"/>
                <a:ext cx="1565116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A477EEB-796C-49EA-A4A9-363664A2817B}"/>
                  </a:ext>
                </a:extLst>
              </p:cNvPr>
              <p:cNvSpPr txBox="1"/>
              <p:nvPr/>
            </p:nvSpPr>
            <p:spPr>
              <a:xfrm>
                <a:off x="11342739" y="1148013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A477EEB-796C-49EA-A4A9-363664A28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739" y="11480131"/>
                <a:ext cx="1565116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92FB8CE-01A7-464A-B2DB-B47A09E91D08}"/>
                  </a:ext>
                </a:extLst>
              </p:cNvPr>
              <p:cNvSpPr txBox="1"/>
              <p:nvPr/>
            </p:nvSpPr>
            <p:spPr>
              <a:xfrm>
                <a:off x="12659424" y="1148013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92FB8CE-01A7-464A-B2DB-B47A09E91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9424" y="11480131"/>
                <a:ext cx="1565116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F6AAD938-8700-4B79-9A2E-EA1462DE5F6B}"/>
                  </a:ext>
                </a:extLst>
              </p:cNvPr>
              <p:cNvSpPr txBox="1"/>
              <p:nvPr/>
            </p:nvSpPr>
            <p:spPr>
              <a:xfrm>
                <a:off x="13880670" y="114574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F6AAD938-8700-4B79-9A2E-EA1462DE5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670" y="11457451"/>
                <a:ext cx="1565116" cy="7694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D77C282-5F79-4692-9983-0F26ABDC8E6C}"/>
                  </a:ext>
                </a:extLst>
              </p:cNvPr>
              <p:cNvSpPr txBox="1"/>
              <p:nvPr/>
            </p:nvSpPr>
            <p:spPr>
              <a:xfrm>
                <a:off x="16594699" y="1148606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D77C282-5F79-4692-9983-0F26ABDC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699" y="11486065"/>
                <a:ext cx="1565116" cy="7694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1673D71-EA66-4D47-86D4-58639EE5E018}"/>
                  </a:ext>
                </a:extLst>
              </p:cNvPr>
              <p:cNvSpPr txBox="1"/>
              <p:nvPr/>
            </p:nvSpPr>
            <p:spPr>
              <a:xfrm>
                <a:off x="15197355" y="1142222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1673D71-EA66-4D47-86D4-58639EE5E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7355" y="11422225"/>
                <a:ext cx="1565116" cy="7694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692BC462-F1B0-47EE-A863-3068EF708F1D}"/>
                  </a:ext>
                </a:extLst>
              </p:cNvPr>
              <p:cNvSpPr txBox="1"/>
              <p:nvPr/>
            </p:nvSpPr>
            <p:spPr>
              <a:xfrm>
                <a:off x="17875079" y="1145364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692BC462-F1B0-47EE-A863-3068EF70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5079" y="11453647"/>
                <a:ext cx="1565116" cy="7694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2461DB3A-BC12-40A7-A747-AF82D1C5DB25}"/>
              </a:ext>
            </a:extLst>
          </p:cNvPr>
          <p:cNvCxnSpPr>
            <a:cxnSpLocks/>
          </p:cNvCxnSpPr>
          <p:nvPr/>
        </p:nvCxnSpPr>
        <p:spPr>
          <a:xfrm>
            <a:off x="5247859" y="12273018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168E7BD-3E58-4C1A-BA42-B8341FC152C5}"/>
                  </a:ext>
                </a:extLst>
              </p:cNvPr>
              <p:cNvSpPr/>
              <p:nvPr/>
            </p:nvSpPr>
            <p:spPr>
              <a:xfrm>
                <a:off x="7120946" y="12377848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168E7BD-3E58-4C1A-BA42-B8341FC15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946" y="12377848"/>
                <a:ext cx="2063065" cy="78476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FBFFBD24-4609-4722-B9BD-12CE1688D76D}"/>
                  </a:ext>
                </a:extLst>
              </p:cNvPr>
              <p:cNvSpPr txBox="1"/>
              <p:nvPr/>
            </p:nvSpPr>
            <p:spPr>
              <a:xfrm>
                <a:off x="16461658" y="7976462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FBFFBD24-4609-4722-B9BD-12CE1688D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1658" y="7976462"/>
                <a:ext cx="1565116" cy="137377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1F7E2E5-1638-4FBF-A058-BEBB9B24D10F}"/>
                  </a:ext>
                </a:extLst>
              </p:cNvPr>
              <p:cNvSpPr txBox="1"/>
              <p:nvPr/>
            </p:nvSpPr>
            <p:spPr>
              <a:xfrm>
                <a:off x="11365392" y="1230527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1F7E2E5-1638-4FBF-A058-BEBB9B24D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392" y="12305273"/>
                <a:ext cx="1565116" cy="7694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CCA3DF9-4E08-4A65-AD84-2AE11A72DBC8}"/>
                  </a:ext>
                </a:extLst>
              </p:cNvPr>
              <p:cNvSpPr txBox="1"/>
              <p:nvPr/>
            </p:nvSpPr>
            <p:spPr>
              <a:xfrm>
                <a:off x="13912436" y="1230527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CCA3DF9-4E08-4A65-AD84-2AE11A72D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436" y="12305273"/>
                <a:ext cx="1565116" cy="7694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670B093-13EE-4661-84A9-20445F113742}"/>
                  </a:ext>
                </a:extLst>
              </p:cNvPr>
              <p:cNvSpPr txBox="1"/>
              <p:nvPr/>
            </p:nvSpPr>
            <p:spPr>
              <a:xfrm>
                <a:off x="16663621" y="1230366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670B093-13EE-4661-84A9-20445F113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3621" y="12303667"/>
                <a:ext cx="1565116" cy="7694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112E6CC-4326-4AA1-B897-CFD462E46768}"/>
                  </a:ext>
                </a:extLst>
              </p:cNvPr>
              <p:cNvSpPr txBox="1"/>
              <p:nvPr/>
            </p:nvSpPr>
            <p:spPr>
              <a:xfrm>
                <a:off x="10054896" y="1231588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112E6CC-4326-4AA1-B897-CFD462E46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896" y="12315888"/>
                <a:ext cx="1565116" cy="76944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0F605BE-9624-437F-B6C5-391D3427100A}"/>
                  </a:ext>
                </a:extLst>
              </p:cNvPr>
              <p:cNvSpPr txBox="1"/>
              <p:nvPr/>
            </p:nvSpPr>
            <p:spPr>
              <a:xfrm>
                <a:off x="12688266" y="1233851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0F605BE-9624-437F-B6C5-391D34271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266" y="12338511"/>
                <a:ext cx="1565116" cy="76944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B6ED90A-F4A1-40FA-B6C2-DDAAB1CADABC}"/>
                  </a:ext>
                </a:extLst>
              </p:cNvPr>
              <p:cNvSpPr txBox="1"/>
              <p:nvPr/>
            </p:nvSpPr>
            <p:spPr>
              <a:xfrm>
                <a:off x="15226197" y="1228060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B6ED90A-F4A1-40FA-B6C2-DDAAB1CAD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197" y="12280605"/>
                <a:ext cx="1565116" cy="76944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54842F7-B89F-46D4-B2E1-A8D7B84192F0}"/>
                  </a:ext>
                </a:extLst>
              </p:cNvPr>
              <p:cNvSpPr txBox="1"/>
              <p:nvPr/>
            </p:nvSpPr>
            <p:spPr>
              <a:xfrm>
                <a:off x="17903921" y="1231202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54842F7-B89F-46D4-B2E1-A8D7B8419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3921" y="12312027"/>
                <a:ext cx="1565116" cy="76944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93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7" grpId="0"/>
      <p:bldP spid="75" grpId="0"/>
      <p:bldP spid="76" grpId="0"/>
      <p:bldP spid="79" grpId="0"/>
      <p:bldP spid="80" grpId="0"/>
      <p:bldP spid="81" grpId="0"/>
      <p:bldP spid="82" grpId="0"/>
      <p:bldP spid="96" grpId="0"/>
      <p:bldP spid="118" grpId="0"/>
      <p:bldP spid="119" grpId="0"/>
      <p:bldP spid="120" grpId="0"/>
      <p:bldP spid="121" grpId="0"/>
      <p:bldP spid="122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3464893"/>
            <a:chOff x="1241808" y="2491133"/>
            <a:chExt cx="22686578" cy="3464893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1"/>
              <a:ext cx="22686578" cy="306090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541126" y="-329640"/>
                <a:ext cx="767196" cy="666699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71514" y="6073688"/>
            <a:ext cx="22669499" cy="7643900"/>
            <a:chOff x="1258887" y="6398208"/>
            <a:chExt cx="22669499" cy="764390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3736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𝟏𝟎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𝟖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  <m:d>
                          <m:d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i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400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1758161" y="7465341"/>
                <a:ext cx="6448472" cy="1929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3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 spc="-150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pc="-150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161" y="7465341"/>
                <a:ext cx="6448472" cy="1929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/>
              <p:nvPr/>
            </p:nvSpPr>
            <p:spPr>
              <a:xfrm>
                <a:off x="4076581" y="6289083"/>
                <a:ext cx="7039235" cy="1500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𝒅</m:t>
                      </m:r>
                      <m: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 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581" y="6289083"/>
                <a:ext cx="7039235" cy="15007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C6E6F4-B8A7-4866-B267-B0353F592EF8}"/>
                  </a:ext>
                </a:extLst>
              </p:cNvPr>
              <p:cNvSpPr/>
              <p:nvPr/>
            </p:nvSpPr>
            <p:spPr>
              <a:xfrm>
                <a:off x="8001898" y="7963400"/>
                <a:ext cx="6448472" cy="864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3−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=0</m:t>
                    </m:r>
                    <m:r>
                      <a:rPr lang="en-US" sz="4400" b="0" spc="-150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pc="-15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pc="-15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4400" i="1" spc="-1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pc="-1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</a:t>
                </a: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C6E6F4-B8A7-4866-B267-B0353F5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898" y="7963400"/>
                <a:ext cx="6448472" cy="864532"/>
              </a:xfrm>
              <a:prstGeom prst="rect">
                <a:avLst/>
              </a:prstGeom>
              <a:blipFill>
                <a:blip r:embed="rId6"/>
                <a:stretch>
                  <a:fillRect t="-7746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E64B6E9-83C1-4152-8731-F6EE44088249}"/>
                  </a:ext>
                </a:extLst>
              </p:cNvPr>
              <p:cNvSpPr/>
              <p:nvPr/>
            </p:nvSpPr>
            <p:spPr>
              <a:xfrm>
                <a:off x="14465974" y="7378537"/>
                <a:ext cx="7845886" cy="1987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4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−3 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 spc="-150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eqArr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E64B6E9-83C1-4152-8731-F6EE44088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974" y="7378537"/>
                <a:ext cx="7845886" cy="1987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>
            <a:extLst>
              <a:ext uri="{FF2B5EF4-FFF2-40B4-BE49-F238E27FC236}">
                <a16:creationId xmlns:a16="http://schemas.microsoft.com/office/drawing/2014/main" id="{3D8BB5EC-01CA-4746-BB41-5D872C0BB079}"/>
              </a:ext>
            </a:extLst>
          </p:cNvPr>
          <p:cNvSpPr/>
          <p:nvPr/>
        </p:nvSpPr>
        <p:spPr>
          <a:xfrm>
            <a:off x="1301988" y="8733709"/>
            <a:ext cx="3797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7ED0F9C-42AD-475B-BF0C-DA8C974FA688}"/>
              </a:ext>
            </a:extLst>
          </p:cNvPr>
          <p:cNvCxnSpPr>
            <a:cxnSpLocks/>
          </p:cNvCxnSpPr>
          <p:nvPr/>
        </p:nvCxnSpPr>
        <p:spPr>
          <a:xfrm>
            <a:off x="785314" y="10235870"/>
            <a:ext cx="22430000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F907928-5BB9-477A-94DE-02C6FF1745AA}"/>
              </a:ext>
            </a:extLst>
          </p:cNvPr>
          <p:cNvCxnSpPr/>
          <p:nvPr/>
        </p:nvCxnSpPr>
        <p:spPr>
          <a:xfrm flipV="1">
            <a:off x="3950430" y="9565751"/>
            <a:ext cx="0" cy="4018225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57389AB-B70A-4385-B6CF-34F34B1A1F36}"/>
                  </a:ext>
                </a:extLst>
              </p:cNvPr>
              <p:cNvSpPr txBox="1"/>
              <p:nvPr/>
            </p:nvSpPr>
            <p:spPr>
              <a:xfrm>
                <a:off x="4307751" y="9407021"/>
                <a:ext cx="12233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57389AB-B70A-4385-B6CF-34F34B1A1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51" y="9407021"/>
                <a:ext cx="122339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83F0A-6E7D-480E-89B6-5AD82865C740}"/>
                  </a:ext>
                </a:extLst>
              </p:cNvPr>
              <p:cNvSpPr txBox="1"/>
              <p:nvPr/>
            </p:nvSpPr>
            <p:spPr>
              <a:xfrm>
                <a:off x="21862123" y="942103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83F0A-6E7D-480E-89B6-5AD82865C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2123" y="9421033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69C1BF2-E9CB-4979-9062-DA264A41AD00}"/>
                  </a:ext>
                </a:extLst>
              </p:cNvPr>
              <p:cNvSpPr txBox="1"/>
              <p:nvPr/>
            </p:nvSpPr>
            <p:spPr>
              <a:xfrm>
                <a:off x="2610992" y="9495931"/>
                <a:ext cx="11420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69C1BF2-E9CB-4979-9062-DA264A41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992" y="9495931"/>
                <a:ext cx="114204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1726CD4-24B0-4E8C-8BF5-88ABC9FE8F6C}"/>
                  </a:ext>
                </a:extLst>
              </p:cNvPr>
              <p:cNvSpPr/>
              <p:nvPr/>
            </p:nvSpPr>
            <p:spPr>
              <a:xfrm>
                <a:off x="1833357" y="10294874"/>
                <a:ext cx="218427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3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1726CD4-24B0-4E8C-8BF5-88ABC9FE8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57" y="10294874"/>
                <a:ext cx="2184278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386C821-E5A7-4E91-8452-37D0E823616E}"/>
                  </a:ext>
                </a:extLst>
              </p:cNvPr>
              <p:cNvSpPr txBox="1"/>
              <p:nvPr/>
            </p:nvSpPr>
            <p:spPr>
              <a:xfrm>
                <a:off x="10405277" y="1030360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386C821-E5A7-4E91-8452-37D0E8236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277" y="10303601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19DA7C5-5792-4ADD-AD2B-3979AC116B32}"/>
                  </a:ext>
                </a:extLst>
              </p:cNvPr>
              <p:cNvSpPr txBox="1"/>
              <p:nvPr/>
            </p:nvSpPr>
            <p:spPr>
              <a:xfrm>
                <a:off x="6497781" y="9246183"/>
                <a:ext cx="1565116" cy="84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19DA7C5-5792-4ADD-AD2B-3979AC116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781" y="9246183"/>
                <a:ext cx="1565116" cy="8490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A4D4F9F-1FCF-4917-B0DD-C7693A93CB7C}"/>
                  </a:ext>
                </a:extLst>
              </p:cNvPr>
              <p:cNvSpPr txBox="1"/>
              <p:nvPr/>
            </p:nvSpPr>
            <p:spPr>
              <a:xfrm>
                <a:off x="13093424" y="1027464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A4D4F9F-1FCF-4917-B0DD-C7693A93C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3424" y="10274645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6AE7C43-C23C-48B3-935D-CA57D655B788}"/>
                  </a:ext>
                </a:extLst>
              </p:cNvPr>
              <p:cNvSpPr txBox="1"/>
              <p:nvPr/>
            </p:nvSpPr>
            <p:spPr>
              <a:xfrm>
                <a:off x="5283305" y="1027262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6AE7C43-C23C-48B3-935D-CA57D655B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305" y="10272629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394AAAB-D274-4EEE-A551-4FD197CA4187}"/>
                  </a:ext>
                </a:extLst>
              </p:cNvPr>
              <p:cNvSpPr txBox="1"/>
              <p:nvPr/>
            </p:nvSpPr>
            <p:spPr>
              <a:xfrm>
                <a:off x="6590487" y="1027225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394AAAB-D274-4EEE-A551-4FD197CA4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487" y="10272256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061B0C9-16B7-4449-B031-1DCB458FB15B}"/>
                  </a:ext>
                </a:extLst>
              </p:cNvPr>
              <p:cNvSpPr txBox="1"/>
              <p:nvPr/>
            </p:nvSpPr>
            <p:spPr>
              <a:xfrm>
                <a:off x="11820052" y="1027219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061B0C9-16B7-4449-B031-1DCB458FB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052" y="10272196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F9E9952-1388-4C37-8E6E-C7AE13BFE91B}"/>
                  </a:ext>
                </a:extLst>
              </p:cNvPr>
              <p:cNvSpPr txBox="1"/>
              <p:nvPr/>
            </p:nvSpPr>
            <p:spPr>
              <a:xfrm>
                <a:off x="9222543" y="938701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F9E9952-1388-4C37-8E6E-C7AE13BFE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543" y="9387019"/>
                <a:ext cx="1565116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152101A-4010-4D64-8BA0-4E7A2F79443E}"/>
              </a:ext>
            </a:extLst>
          </p:cNvPr>
          <p:cNvCxnSpPr>
            <a:cxnSpLocks/>
          </p:cNvCxnSpPr>
          <p:nvPr/>
        </p:nvCxnSpPr>
        <p:spPr>
          <a:xfrm>
            <a:off x="755230" y="11160483"/>
            <a:ext cx="22430000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085EC6C-0515-43D2-8E4E-FE709CEAC632}"/>
              </a:ext>
            </a:extLst>
          </p:cNvPr>
          <p:cNvCxnSpPr>
            <a:cxnSpLocks/>
          </p:cNvCxnSpPr>
          <p:nvPr/>
        </p:nvCxnSpPr>
        <p:spPr>
          <a:xfrm>
            <a:off x="802446" y="12088746"/>
            <a:ext cx="22430000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FEC5FB8-4A48-413E-8C29-B194955A507D}"/>
                  </a:ext>
                </a:extLst>
              </p:cNvPr>
              <p:cNvSpPr/>
              <p:nvPr/>
            </p:nvSpPr>
            <p:spPr>
              <a:xfrm>
                <a:off x="1934565" y="11172548"/>
                <a:ext cx="20301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3−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FEC5FB8-4A48-413E-8C29-B194955A5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565" y="11172548"/>
                <a:ext cx="2030176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6B58DFC-344D-49B5-BBEC-65C52726784E}"/>
                  </a:ext>
                </a:extLst>
              </p:cNvPr>
              <p:cNvSpPr txBox="1"/>
              <p:nvPr/>
            </p:nvSpPr>
            <p:spPr>
              <a:xfrm>
                <a:off x="14572165" y="8704394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6B58DFC-344D-49B5-BBEC-65C527267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165" y="8704394"/>
                <a:ext cx="1565116" cy="137377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47B896E-7125-42BC-A551-97499442423D}"/>
                  </a:ext>
                </a:extLst>
              </p:cNvPr>
              <p:cNvSpPr txBox="1"/>
              <p:nvPr/>
            </p:nvSpPr>
            <p:spPr>
              <a:xfrm>
                <a:off x="9345565" y="10243427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47B896E-7125-42BC-A551-974994424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565" y="10243427"/>
                <a:ext cx="1229072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21495BD-9BBF-49B8-8F15-01ED075E429F}"/>
                  </a:ext>
                </a:extLst>
              </p:cNvPr>
              <p:cNvSpPr txBox="1"/>
              <p:nvPr/>
            </p:nvSpPr>
            <p:spPr>
              <a:xfrm>
                <a:off x="7858421" y="1024222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21495BD-9BBF-49B8-8F15-01ED075E4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421" y="10242227"/>
                <a:ext cx="1565116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575E861-F153-480C-AB97-12859BBC1F92}"/>
                  </a:ext>
                </a:extLst>
              </p:cNvPr>
              <p:cNvSpPr txBox="1"/>
              <p:nvPr/>
            </p:nvSpPr>
            <p:spPr>
              <a:xfrm>
                <a:off x="9158136" y="1118584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575E861-F153-480C-AB97-12859BBC1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136" y="11185843"/>
                <a:ext cx="1565116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FA2CDEE-6597-4988-876C-E4ABA39B0BB2}"/>
                  </a:ext>
                </a:extLst>
              </p:cNvPr>
              <p:cNvSpPr txBox="1"/>
              <p:nvPr/>
            </p:nvSpPr>
            <p:spPr>
              <a:xfrm>
                <a:off x="6775976" y="11246952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FA2CDEE-6597-4988-876C-E4ABA39B0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76" y="11246952"/>
                <a:ext cx="1229072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73F94BB-2BE2-4161-A710-3F5FFF8176FA}"/>
                  </a:ext>
                </a:extLst>
              </p:cNvPr>
              <p:cNvSpPr txBox="1"/>
              <p:nvPr/>
            </p:nvSpPr>
            <p:spPr>
              <a:xfrm>
                <a:off x="12026158" y="11218749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73F94BB-2BE2-4161-A710-3F5FFF817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158" y="11218749"/>
                <a:ext cx="1229072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820390C-CE72-4B6B-BC86-D5DD5CC07A14}"/>
                  </a:ext>
                </a:extLst>
              </p:cNvPr>
              <p:cNvSpPr txBox="1"/>
              <p:nvPr/>
            </p:nvSpPr>
            <p:spPr>
              <a:xfrm>
                <a:off x="13158826" y="1117927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820390C-CE72-4B6B-BC86-D5DD5CC07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826" y="11179274"/>
                <a:ext cx="1565116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F3E97A4-4F57-45C5-938C-2382785D94B5}"/>
                  </a:ext>
                </a:extLst>
              </p:cNvPr>
              <p:cNvSpPr txBox="1"/>
              <p:nvPr/>
            </p:nvSpPr>
            <p:spPr>
              <a:xfrm>
                <a:off x="10464619" y="1118925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F3E97A4-4F57-45C5-938C-2382785D9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619" y="11189252"/>
                <a:ext cx="1565116" cy="7694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4FDD782-A577-4750-8ABF-9473381E4885}"/>
                  </a:ext>
                </a:extLst>
              </p:cNvPr>
              <p:cNvSpPr txBox="1"/>
              <p:nvPr/>
            </p:nvSpPr>
            <p:spPr>
              <a:xfrm>
                <a:off x="7833783" y="1115739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4FDD782-A577-4750-8ABF-9473381E4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783" y="11157395"/>
                <a:ext cx="1565116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B2BE767-3DB3-4A96-A92C-F4851FCF9A5E}"/>
                  </a:ext>
                </a:extLst>
              </p:cNvPr>
              <p:cNvSpPr txBox="1"/>
              <p:nvPr/>
            </p:nvSpPr>
            <p:spPr>
              <a:xfrm>
                <a:off x="5382125" y="112448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B2BE767-3DB3-4A96-A92C-F4851FCF9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125" y="11244894"/>
                <a:ext cx="1565116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7A5876C-513C-48AC-ADC2-FFC6DDAC0261}"/>
                  </a:ext>
                </a:extLst>
              </p:cNvPr>
              <p:cNvSpPr/>
              <p:nvPr/>
            </p:nvSpPr>
            <p:spPr>
              <a:xfrm>
                <a:off x="1149079" y="12118247"/>
                <a:ext cx="299088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4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−3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7A5876C-513C-48AC-ADC2-FFC6DDAC0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079" y="12118247"/>
                <a:ext cx="2990884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21F870C-D6C1-42BF-B142-1ED45836B67F}"/>
                  </a:ext>
                </a:extLst>
              </p:cNvPr>
              <p:cNvSpPr txBox="1"/>
              <p:nvPr/>
            </p:nvSpPr>
            <p:spPr>
              <a:xfrm>
                <a:off x="5332826" y="1219617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21F870C-D6C1-42BF-B142-1ED45836B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826" y="12196177"/>
                <a:ext cx="1565116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4B0C483-4397-4277-99DF-D31C95D2EEEF}"/>
                  </a:ext>
                </a:extLst>
              </p:cNvPr>
              <p:cNvSpPr txBox="1"/>
              <p:nvPr/>
            </p:nvSpPr>
            <p:spPr>
              <a:xfrm>
                <a:off x="6649511" y="1221880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4B0C483-4397-4277-99DF-D31C95D2E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511" y="12218800"/>
                <a:ext cx="1565116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889F14D-BBE7-475F-9D66-5B70E7C085DE}"/>
                  </a:ext>
                </a:extLst>
              </p:cNvPr>
              <p:cNvSpPr txBox="1"/>
              <p:nvPr/>
            </p:nvSpPr>
            <p:spPr>
              <a:xfrm>
                <a:off x="7966196" y="1221880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889F14D-BBE7-475F-9D66-5B70E7C0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196" y="12218800"/>
                <a:ext cx="1565116" cy="7694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EF59B82-CD21-4E81-B016-F25DC7928912}"/>
                  </a:ext>
                </a:extLst>
              </p:cNvPr>
              <p:cNvSpPr txBox="1"/>
              <p:nvPr/>
            </p:nvSpPr>
            <p:spPr>
              <a:xfrm>
                <a:off x="9187442" y="1219612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EF59B82-CD21-4E81-B016-F25DC7928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442" y="12196120"/>
                <a:ext cx="1565116" cy="7694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7549826-0E89-42E5-80F6-95BD9DBD5AEF}"/>
                  </a:ext>
                </a:extLst>
              </p:cNvPr>
              <p:cNvSpPr txBox="1"/>
              <p:nvPr/>
            </p:nvSpPr>
            <p:spPr>
              <a:xfrm>
                <a:off x="11901471" y="1213624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7549826-0E89-42E5-80F6-95BD9DBD5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471" y="12136243"/>
                <a:ext cx="1565116" cy="7694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BBDABDF5-89F7-47B6-9833-5E8F3B486473}"/>
                  </a:ext>
                </a:extLst>
              </p:cNvPr>
              <p:cNvSpPr txBox="1"/>
              <p:nvPr/>
            </p:nvSpPr>
            <p:spPr>
              <a:xfrm>
                <a:off x="10504127" y="121608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BBDABDF5-89F7-47B6-9833-5E8F3B486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127" y="12160894"/>
                <a:ext cx="1565116" cy="7694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A3EA9CC-7EFA-4135-B47B-ACB3532E9DA6}"/>
                  </a:ext>
                </a:extLst>
              </p:cNvPr>
              <p:cNvSpPr txBox="1"/>
              <p:nvPr/>
            </p:nvSpPr>
            <p:spPr>
              <a:xfrm>
                <a:off x="13181851" y="1219231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A3EA9CC-7EFA-4135-B47B-ACB3532E9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851" y="12192316"/>
                <a:ext cx="1565116" cy="76944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F360DA3B-629F-43A8-8C9D-E10D8F73B068}"/>
                  </a:ext>
                </a:extLst>
              </p:cNvPr>
              <p:cNvSpPr txBox="1"/>
              <p:nvPr/>
            </p:nvSpPr>
            <p:spPr>
              <a:xfrm>
                <a:off x="15807453" y="1026581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F360DA3B-629F-43A8-8C9D-E10D8F73B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453" y="10265817"/>
                <a:ext cx="1565116" cy="7694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EAC5D00-4C84-44B1-A2A2-F99965D7E9C2}"/>
                  </a:ext>
                </a:extLst>
              </p:cNvPr>
              <p:cNvSpPr txBox="1"/>
              <p:nvPr/>
            </p:nvSpPr>
            <p:spPr>
              <a:xfrm>
                <a:off x="14572165" y="1032666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EAC5D00-4C84-44B1-A2A2-F99965D7E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165" y="10326664"/>
                <a:ext cx="1565116" cy="7694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6B097EE2-DAA3-4643-9F82-242058EE3E32}"/>
                  </a:ext>
                </a:extLst>
              </p:cNvPr>
              <p:cNvSpPr txBox="1"/>
              <p:nvPr/>
            </p:nvSpPr>
            <p:spPr>
              <a:xfrm>
                <a:off x="11847403" y="941379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6B097EE2-DAA3-4643-9F82-242058EE3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403" y="9413796"/>
                <a:ext cx="1565116" cy="7694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1B9216C-2254-450D-BA26-08DFD0CA93CF}"/>
                  </a:ext>
                </a:extLst>
              </p:cNvPr>
              <p:cNvSpPr txBox="1"/>
              <p:nvPr/>
            </p:nvSpPr>
            <p:spPr>
              <a:xfrm>
                <a:off x="14740187" y="11185359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1B9216C-2254-450D-BA26-08DFD0CA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0187" y="11185359"/>
                <a:ext cx="1229072" cy="7694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F4EABA6-E296-44A5-BC93-FE0809F3DA2C}"/>
                  </a:ext>
                </a:extLst>
              </p:cNvPr>
              <p:cNvSpPr txBox="1"/>
              <p:nvPr/>
            </p:nvSpPr>
            <p:spPr>
              <a:xfrm>
                <a:off x="15872855" y="1118556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F4EABA6-E296-44A5-BC93-FE0809F3D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855" y="11185568"/>
                <a:ext cx="1565116" cy="76944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DA4E6938-7C00-4FD2-9F59-581040309E85}"/>
                  </a:ext>
                </a:extLst>
              </p:cNvPr>
              <p:cNvSpPr txBox="1"/>
              <p:nvPr/>
            </p:nvSpPr>
            <p:spPr>
              <a:xfrm>
                <a:off x="14615500" y="1210285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DA4E6938-7C00-4FD2-9F59-581040309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5500" y="12102853"/>
                <a:ext cx="1565116" cy="76944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4B4B7C47-B33B-4493-8842-C1126CC5933E}"/>
                  </a:ext>
                </a:extLst>
              </p:cNvPr>
              <p:cNvSpPr txBox="1"/>
              <p:nvPr/>
            </p:nvSpPr>
            <p:spPr>
              <a:xfrm>
                <a:off x="15895880" y="1207043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4B4B7C47-B33B-4493-8842-C1126CC59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880" y="12070435"/>
                <a:ext cx="1565116" cy="76944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57071D84-E5AC-494A-8883-5FFA87DEC88E}"/>
              </a:ext>
            </a:extLst>
          </p:cNvPr>
          <p:cNvCxnSpPr>
            <a:cxnSpLocks/>
          </p:cNvCxnSpPr>
          <p:nvPr/>
        </p:nvCxnSpPr>
        <p:spPr>
          <a:xfrm>
            <a:off x="749646" y="12944107"/>
            <a:ext cx="22430000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29DAA65E-EB01-42F7-B3D8-49185F82839F}"/>
                  </a:ext>
                </a:extLst>
              </p:cNvPr>
              <p:cNvSpPr/>
              <p:nvPr/>
            </p:nvSpPr>
            <p:spPr>
              <a:xfrm>
                <a:off x="2260917" y="12829193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29DAA65E-EB01-42F7-B3D8-49185F828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917" y="12829193"/>
                <a:ext cx="2063065" cy="784767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5CEE7FE3-1A25-46FD-9A9B-4EA4EDA478AB}"/>
                  </a:ext>
                </a:extLst>
              </p:cNvPr>
              <p:cNvSpPr txBox="1"/>
              <p:nvPr/>
            </p:nvSpPr>
            <p:spPr>
              <a:xfrm>
                <a:off x="5280026" y="1294274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5CEE7FE3-1A25-46FD-9A9B-4EA4EDA47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026" y="12942749"/>
                <a:ext cx="1565116" cy="769441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DBA59D3F-1243-499C-B465-5C6CE428332C}"/>
                  </a:ext>
                </a:extLst>
              </p:cNvPr>
              <p:cNvSpPr txBox="1"/>
              <p:nvPr/>
            </p:nvSpPr>
            <p:spPr>
              <a:xfrm>
                <a:off x="6596711" y="130021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DBA59D3F-1243-499C-B465-5C6CE4283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711" y="13002154"/>
                <a:ext cx="1565116" cy="76944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ABBADD92-54F6-4FF7-BC94-85C459C1AF82}"/>
                  </a:ext>
                </a:extLst>
              </p:cNvPr>
              <p:cNvSpPr txBox="1"/>
              <p:nvPr/>
            </p:nvSpPr>
            <p:spPr>
              <a:xfrm>
                <a:off x="7913396" y="1296537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ABBADD92-54F6-4FF7-BC94-85C459C1A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96" y="12965372"/>
                <a:ext cx="1565116" cy="769441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4007A2F4-490E-46F6-94A9-9C8D09BA8968}"/>
                  </a:ext>
                </a:extLst>
              </p:cNvPr>
              <p:cNvSpPr txBox="1"/>
              <p:nvPr/>
            </p:nvSpPr>
            <p:spPr>
              <a:xfrm>
                <a:off x="9134642" y="1283545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4007A2F4-490E-46F6-94A9-9C8D09BA8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642" y="12835458"/>
                <a:ext cx="1565116" cy="769441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AC002B01-5C66-4487-8AB9-52E852FD12D0}"/>
                  </a:ext>
                </a:extLst>
              </p:cNvPr>
              <p:cNvSpPr txBox="1"/>
              <p:nvPr/>
            </p:nvSpPr>
            <p:spPr>
              <a:xfrm>
                <a:off x="11848671" y="1299160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AC002B01-5C66-4487-8AB9-52E852FD1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8671" y="12991604"/>
                <a:ext cx="1565116" cy="769441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9E1414F-9090-40BD-9DEF-C90C82D0FC1F}"/>
                  </a:ext>
                </a:extLst>
              </p:cNvPr>
              <p:cNvSpPr txBox="1"/>
              <p:nvPr/>
            </p:nvSpPr>
            <p:spPr>
              <a:xfrm>
                <a:off x="10451327" y="1290746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9E1414F-9090-40BD-9DEF-C90C82D0F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327" y="12907466"/>
                <a:ext cx="1565116" cy="769441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90501DBB-F397-488B-943B-8CE5DD4BE56B}"/>
                  </a:ext>
                </a:extLst>
              </p:cNvPr>
              <p:cNvSpPr txBox="1"/>
              <p:nvPr/>
            </p:nvSpPr>
            <p:spPr>
              <a:xfrm>
                <a:off x="13129051" y="1293888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90501DBB-F397-488B-943B-8CE5DD4BE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051" y="12938888"/>
                <a:ext cx="1565116" cy="769441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C119C8E-B304-4B9C-9CCC-C6C323D3C389}"/>
                  </a:ext>
                </a:extLst>
              </p:cNvPr>
              <p:cNvSpPr txBox="1"/>
              <p:nvPr/>
            </p:nvSpPr>
            <p:spPr>
              <a:xfrm>
                <a:off x="14562700" y="1295821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C119C8E-B304-4B9C-9CCC-C6C323D3C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700" y="12958214"/>
                <a:ext cx="1565116" cy="769441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67359DD3-C1DA-41B8-8BB4-CFDFC790CB97}"/>
                  </a:ext>
                </a:extLst>
              </p:cNvPr>
              <p:cNvSpPr txBox="1"/>
              <p:nvPr/>
            </p:nvSpPr>
            <p:spPr>
              <a:xfrm>
                <a:off x="15843080" y="1292579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67359DD3-C1DA-41B8-8BB4-CFDFC790C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3080" y="12925796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EA0D365-6C39-4D78-B488-219319801D10}"/>
                  </a:ext>
                </a:extLst>
              </p:cNvPr>
              <p:cNvSpPr txBox="1"/>
              <p:nvPr/>
            </p:nvSpPr>
            <p:spPr>
              <a:xfrm>
                <a:off x="18433452" y="1027464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EA0D365-6C39-4D78-B488-219319801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3452" y="10274645"/>
                <a:ext cx="1565116" cy="769441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0DA92BD0-AB95-47F6-A93C-596FB2EA454B}"/>
                  </a:ext>
                </a:extLst>
              </p:cNvPr>
              <p:cNvSpPr txBox="1"/>
              <p:nvPr/>
            </p:nvSpPr>
            <p:spPr>
              <a:xfrm>
                <a:off x="17160080" y="1027219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0DA92BD0-AB95-47F6-A93C-596FB2EA4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0080" y="10272196"/>
                <a:ext cx="1565116" cy="769441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6D88593-FD94-4513-B062-41AC51CBE9AB}"/>
                  </a:ext>
                </a:extLst>
              </p:cNvPr>
              <p:cNvSpPr txBox="1"/>
              <p:nvPr/>
            </p:nvSpPr>
            <p:spPr>
              <a:xfrm>
                <a:off x="19939686" y="9324834"/>
                <a:ext cx="1565116" cy="84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6D88593-FD94-4513-B062-41AC51CBE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9686" y="9324834"/>
                <a:ext cx="1565116" cy="849079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74F1B5DE-F40B-4493-BAEB-EE8F1BE7C51F}"/>
                  </a:ext>
                </a:extLst>
              </p:cNvPr>
              <p:cNvSpPr txBox="1"/>
              <p:nvPr/>
            </p:nvSpPr>
            <p:spPr>
              <a:xfrm>
                <a:off x="17366186" y="11218749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74F1B5DE-F40B-4493-BAEB-EE8F1BE7C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6186" y="11218749"/>
                <a:ext cx="1229072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AE91137A-48DD-4169-A84E-37949B8F6F70}"/>
                  </a:ext>
                </a:extLst>
              </p:cNvPr>
              <p:cNvSpPr txBox="1"/>
              <p:nvPr/>
            </p:nvSpPr>
            <p:spPr>
              <a:xfrm>
                <a:off x="18498854" y="1117927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AE91137A-48DD-4169-A84E-37949B8F6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854" y="11179274"/>
                <a:ext cx="1565116" cy="769441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A62DCE41-4641-42F0-8FC3-3AD07E1AF1BD}"/>
                  </a:ext>
                </a:extLst>
              </p:cNvPr>
              <p:cNvSpPr txBox="1"/>
              <p:nvPr/>
            </p:nvSpPr>
            <p:spPr>
              <a:xfrm>
                <a:off x="17241499" y="1213624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A62DCE41-4641-42F0-8FC3-3AD07E1AF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1499" y="12136243"/>
                <a:ext cx="1565116" cy="769441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CA7DFD89-F48E-412E-A688-6903ABA9EDF7}"/>
                  </a:ext>
                </a:extLst>
              </p:cNvPr>
              <p:cNvSpPr txBox="1"/>
              <p:nvPr/>
            </p:nvSpPr>
            <p:spPr>
              <a:xfrm>
                <a:off x="18521879" y="1219231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CA7DFD89-F48E-412E-A688-6903ABA9E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879" y="12192316"/>
                <a:ext cx="1565116" cy="769441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545E779F-C144-4C6A-8D91-FCFDCAC8E9ED}"/>
                  </a:ext>
                </a:extLst>
              </p:cNvPr>
              <p:cNvSpPr txBox="1"/>
              <p:nvPr/>
            </p:nvSpPr>
            <p:spPr>
              <a:xfrm>
                <a:off x="21147481" y="1015276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545E779F-C144-4C6A-8D91-FCFDCAC8E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7481" y="10152764"/>
                <a:ext cx="1565116" cy="769441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F069FFD7-B59B-4C24-8C36-1D4EEB2538FF}"/>
                  </a:ext>
                </a:extLst>
              </p:cNvPr>
              <p:cNvSpPr txBox="1"/>
              <p:nvPr/>
            </p:nvSpPr>
            <p:spPr>
              <a:xfrm>
                <a:off x="19912193" y="1032666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F069FFD7-B59B-4C24-8C36-1D4EEB253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2193" y="10326664"/>
                <a:ext cx="1565116" cy="769441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8F0AA9B4-D550-486F-8751-0D6C214D4447}"/>
                  </a:ext>
                </a:extLst>
              </p:cNvPr>
              <p:cNvSpPr txBox="1"/>
              <p:nvPr/>
            </p:nvSpPr>
            <p:spPr>
              <a:xfrm>
                <a:off x="20080215" y="11185359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8F0AA9B4-D550-486F-8751-0D6C214D4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0215" y="11185359"/>
                <a:ext cx="1229072" cy="769441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A2ECB20D-1B8D-4253-A752-0ABE136FF27F}"/>
                  </a:ext>
                </a:extLst>
              </p:cNvPr>
              <p:cNvSpPr txBox="1"/>
              <p:nvPr/>
            </p:nvSpPr>
            <p:spPr>
              <a:xfrm>
                <a:off x="21212883" y="1118556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A2ECB20D-1B8D-4253-A752-0ABE136FF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2883" y="11185568"/>
                <a:ext cx="1565116" cy="769441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D5456CD0-0F39-4BBA-9B98-238EF31713AA}"/>
                  </a:ext>
                </a:extLst>
              </p:cNvPr>
              <p:cNvSpPr txBox="1"/>
              <p:nvPr/>
            </p:nvSpPr>
            <p:spPr>
              <a:xfrm>
                <a:off x="19955528" y="1210285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D5456CD0-0F39-4BBA-9B98-238EF3171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5528" y="12102853"/>
                <a:ext cx="1565116" cy="76944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AF4E04AB-FE0C-40FC-AEA5-86BD2EF92D47}"/>
                  </a:ext>
                </a:extLst>
              </p:cNvPr>
              <p:cNvSpPr txBox="1"/>
              <p:nvPr/>
            </p:nvSpPr>
            <p:spPr>
              <a:xfrm>
                <a:off x="21235908" y="1207043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AF4E04AB-FE0C-40FC-AEA5-86BD2EF92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5908" y="12070435"/>
                <a:ext cx="1565116" cy="769441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134AED2F-8C5D-4D01-91A8-2D22AEDB071D}"/>
                  </a:ext>
                </a:extLst>
              </p:cNvPr>
              <p:cNvSpPr txBox="1"/>
              <p:nvPr/>
            </p:nvSpPr>
            <p:spPr>
              <a:xfrm>
                <a:off x="17491587" y="12835458"/>
                <a:ext cx="12622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134AED2F-8C5D-4D01-91A8-2D22AEDB0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587" y="12835458"/>
                <a:ext cx="1262228" cy="769441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6B4266C5-2CB1-497C-8E0E-F6B83FBE9290}"/>
                  </a:ext>
                </a:extLst>
              </p:cNvPr>
              <p:cNvSpPr txBox="1"/>
              <p:nvPr/>
            </p:nvSpPr>
            <p:spPr>
              <a:xfrm>
                <a:off x="18469079" y="1293888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6B4266C5-2CB1-497C-8E0E-F6B83FBE9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079" y="12938888"/>
                <a:ext cx="1565116" cy="769441"/>
              </a:xfrm>
              <a:prstGeom prst="rect">
                <a:avLst/>
              </a:prstGeom>
              <a:blipFill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F83D5B3A-DE15-4696-80FF-212470BBB248}"/>
                  </a:ext>
                </a:extLst>
              </p:cNvPr>
              <p:cNvSpPr txBox="1"/>
              <p:nvPr/>
            </p:nvSpPr>
            <p:spPr>
              <a:xfrm>
                <a:off x="19902728" y="1295821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F83D5B3A-DE15-4696-80FF-212470BBB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2728" y="12958214"/>
                <a:ext cx="1565116" cy="769441"/>
              </a:xfrm>
              <a:prstGeom prst="rect">
                <a:avLst/>
              </a:prstGeom>
              <a:blipFill>
                <a:blip r:embed="rId6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F03404B5-7B27-434A-811A-B4CD450CB3D5}"/>
                  </a:ext>
                </a:extLst>
              </p:cNvPr>
              <p:cNvSpPr txBox="1"/>
              <p:nvPr/>
            </p:nvSpPr>
            <p:spPr>
              <a:xfrm>
                <a:off x="21183108" y="1292579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F03404B5-7B27-434A-811A-B4CD450CB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108" y="12925796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4E64ADE6-FB02-4DAF-8BF1-E95268B1A47D}"/>
                  </a:ext>
                </a:extLst>
              </p:cNvPr>
              <p:cNvSpPr txBox="1"/>
              <p:nvPr/>
            </p:nvSpPr>
            <p:spPr>
              <a:xfrm>
                <a:off x="17167337" y="8704394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4E64ADE6-FB02-4DAF-8BF1-E95268B1A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7337" y="8704394"/>
                <a:ext cx="1565116" cy="1373774"/>
              </a:xfrm>
              <a:prstGeom prst="rect">
                <a:avLst/>
              </a:prstGeom>
              <a:blipFill>
                <a:blip r:embed="rId6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73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67" grpId="0"/>
      <p:bldP spid="75" grpId="0"/>
      <p:bldP spid="83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7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23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3" grpId="0"/>
      <p:bldP spid="204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2822207"/>
            <a:chOff x="1241808" y="2491133"/>
            <a:chExt cx="22686578" cy="282220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4182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5454537"/>
            <a:ext cx="22669499" cy="6598588"/>
            <a:chOff x="1258887" y="6398208"/>
            <a:chExt cx="22669499" cy="764390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3736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 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14277356" cy="848819"/>
            <a:chOff x="43963" y="1812139"/>
            <a:chExt cx="14277356" cy="848817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494296" y="1891517"/>
              <a:ext cx="1182702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BẤT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HAI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/>
              <p:nvPr/>
            </p:nvSpPr>
            <p:spPr>
              <a:xfrm>
                <a:off x="1406381" y="6430393"/>
                <a:ext cx="534502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81" y="6430393"/>
                <a:ext cx="5345026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/>
              <p:nvPr/>
            </p:nvSpPr>
            <p:spPr>
              <a:xfrm>
                <a:off x="1746016" y="7264678"/>
                <a:ext cx="87146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4</m:t>
                    </m:r>
                    <m:sSup>
                      <m:sSup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+1=0 </m:t>
                    </m:r>
                  </m:oMath>
                </a14:m>
                <a:r>
                  <a:rPr lang="en-US" sz="44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vô </a:t>
                </a:r>
                <a:r>
                  <a:rPr lang="en-US" sz="4400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6" y="7264678"/>
                <a:ext cx="8714638" cy="784767"/>
              </a:xfrm>
              <a:prstGeom prst="rect">
                <a:avLst/>
              </a:prstGeom>
              <a:blipFill>
                <a:blip r:embed="rId6"/>
                <a:stretch>
                  <a:fillRect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1A8DCE59-9919-4500-B35E-221CA5060DC0}"/>
              </a:ext>
            </a:extLst>
          </p:cNvPr>
          <p:cNvCxnSpPr/>
          <p:nvPr/>
        </p:nvCxnSpPr>
        <p:spPr>
          <a:xfrm>
            <a:off x="2194567" y="9701304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AA6B06E-5FB1-4B5A-B525-81462B37E33B}"/>
              </a:ext>
            </a:extLst>
          </p:cNvPr>
          <p:cNvCxnSpPr/>
          <p:nvPr/>
        </p:nvCxnSpPr>
        <p:spPr>
          <a:xfrm flipV="1">
            <a:off x="6714922" y="9037860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3C7B695-4955-4480-9A8F-7C637A53E013}"/>
                  </a:ext>
                </a:extLst>
              </p:cNvPr>
              <p:cNvSpPr txBox="1"/>
              <p:nvPr/>
            </p:nvSpPr>
            <p:spPr>
              <a:xfrm>
                <a:off x="6730527" y="88724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3C7B695-4955-4480-9A8F-7C637A53E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527" y="8872454"/>
                <a:ext cx="15651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868C4A8-8A08-4E8D-A704-B6095998B320}"/>
                  </a:ext>
                </a:extLst>
              </p:cNvPr>
              <p:cNvSpPr txBox="1"/>
              <p:nvPr/>
            </p:nvSpPr>
            <p:spPr>
              <a:xfrm>
                <a:off x="17596616" y="885239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868C4A8-8A08-4E8D-A704-B6095998B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616" y="8852396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D4A69EE5-2DBB-41DD-9962-AA867E5AEE1F}"/>
                  </a:ext>
                </a:extLst>
              </p:cNvPr>
              <p:cNvSpPr txBox="1"/>
              <p:nvPr/>
            </p:nvSpPr>
            <p:spPr>
              <a:xfrm>
                <a:off x="4617316" y="899554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D4A69EE5-2DBB-41DD-9962-AA867E5AE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316" y="8995541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FA9F5A9-2E57-425B-BB50-61BB94A54DE6}"/>
                  </a:ext>
                </a:extLst>
              </p:cNvPr>
              <p:cNvSpPr/>
              <p:nvPr/>
            </p:nvSpPr>
            <p:spPr>
              <a:xfrm>
                <a:off x="1831422" y="9959376"/>
                <a:ext cx="491998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4</m:t>
                      </m:r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+1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FA9F5A9-2E57-425B-BB50-61BB94A54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422" y="9959376"/>
                <a:ext cx="4919985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AAD8A5B-E816-44E4-ABE1-600D2C4F1E7D}"/>
                  </a:ext>
                </a:extLst>
              </p:cNvPr>
              <p:cNvSpPr txBox="1"/>
              <p:nvPr/>
            </p:nvSpPr>
            <p:spPr>
              <a:xfrm>
                <a:off x="11359918" y="978123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AAD8A5B-E816-44E4-ABE1-600D2C4F1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918" y="9781239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tangle 129">
            <a:extLst>
              <a:ext uri="{FF2B5EF4-FFF2-40B4-BE49-F238E27FC236}">
                <a16:creationId xmlns:a16="http://schemas.microsoft.com/office/drawing/2014/main" id="{9B8C7DBE-DBF1-46DC-A896-FC56D48B09F0}"/>
              </a:ext>
            </a:extLst>
          </p:cNvPr>
          <p:cNvSpPr/>
          <p:nvPr/>
        </p:nvSpPr>
        <p:spPr>
          <a:xfrm>
            <a:off x="1833699" y="8122031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43A094A-77E1-41DB-A912-F6CC26C99353}"/>
              </a:ext>
            </a:extLst>
          </p:cNvPr>
          <p:cNvSpPr/>
          <p:nvPr/>
        </p:nvSpPr>
        <p:spPr>
          <a:xfrm>
            <a:off x="1831422" y="10917780"/>
            <a:ext cx="4919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/>
              <p:nvPr/>
            </p:nvSpPr>
            <p:spPr>
              <a:xfrm>
                <a:off x="6751407" y="11000051"/>
                <a:ext cx="605633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+1&lt;0</m:t>
                    </m:r>
                  </m:oMath>
                </a14:m>
                <a:r>
                  <a:rPr lang="en-US" sz="4000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0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0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407" y="11000051"/>
                <a:ext cx="6056338" cy="707886"/>
              </a:xfrm>
              <a:prstGeom prst="rect">
                <a:avLst/>
              </a:prstGeom>
              <a:blipFill>
                <a:blip r:embed="rId12"/>
                <a:stretch>
                  <a:fillRect t="-18803" r="-2618"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56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120" grpId="0"/>
      <p:bldP spid="121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2822207"/>
            <a:chOff x="1241808" y="2491133"/>
            <a:chExt cx="22686578" cy="282220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4182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5454536"/>
            <a:ext cx="22669499" cy="7243977"/>
            <a:chOff x="1258887" y="6398208"/>
            <a:chExt cx="22669499" cy="6701185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64309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 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14467825" cy="878557"/>
            <a:chOff x="43963" y="1812139"/>
            <a:chExt cx="14467825" cy="878555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84765" y="1921255"/>
              <a:ext cx="1182702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BẤT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HAI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/>
              <p:nvPr/>
            </p:nvSpPr>
            <p:spPr>
              <a:xfrm>
                <a:off x="1406381" y="6430393"/>
                <a:ext cx="5345026" cy="861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 i="1" spc="-150" dirty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1" i="1" spc="-150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 i="1" spc="-15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	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81" y="6430393"/>
                <a:ext cx="5345026" cy="8615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/>
              <p:nvPr/>
            </p:nvSpPr>
            <p:spPr>
              <a:xfrm>
                <a:off x="1157554" y="6831508"/>
                <a:ext cx="8714638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−3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+4=0</m:t>
                      </m:r>
                      <m:r>
                        <a:rPr lang="en-US" sz="4400" b="0" spc="-150" dirty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 spc="-150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54" y="6831508"/>
                <a:ext cx="8714638" cy="22443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tangle 129">
            <a:extLst>
              <a:ext uri="{FF2B5EF4-FFF2-40B4-BE49-F238E27FC236}">
                <a16:creationId xmlns:a16="http://schemas.microsoft.com/office/drawing/2014/main" id="{9B8C7DBE-DBF1-46DC-A896-FC56D48B09F0}"/>
              </a:ext>
            </a:extLst>
          </p:cNvPr>
          <p:cNvSpPr/>
          <p:nvPr/>
        </p:nvSpPr>
        <p:spPr>
          <a:xfrm>
            <a:off x="1868811" y="8752345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43A094A-77E1-41DB-A912-F6CC26C99353}"/>
              </a:ext>
            </a:extLst>
          </p:cNvPr>
          <p:cNvSpPr/>
          <p:nvPr/>
        </p:nvSpPr>
        <p:spPr>
          <a:xfrm>
            <a:off x="1738757" y="11753662"/>
            <a:ext cx="4919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/>
              <p:nvPr/>
            </p:nvSpPr>
            <p:spPr>
              <a:xfrm>
                <a:off x="6519538" y="11597761"/>
                <a:ext cx="7684604" cy="110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−3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+4≥0</m:t>
                    </m:r>
                    <m:r>
                      <m:rPr>
                        <m:nor/>
                      </m:rPr>
                      <a:rPr lang="en-US" sz="4400" i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	</m:t>
                    </m:r>
                  </m:oMath>
                </a14:m>
                <a:r>
                  <a:rPr lang="en-US" sz="4400" spc="-15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−1;</m:t>
                        </m:r>
                        <m:f>
                          <m:fPr>
                            <m:ctrlPr>
                              <a:rPr lang="en-US" sz="4400" i="1" spc="-150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538" y="11597761"/>
                <a:ext cx="7684604" cy="1100751"/>
              </a:xfrm>
              <a:prstGeom prst="rect">
                <a:avLst/>
              </a:prstGeom>
              <a:blipFill>
                <a:blip r:embed="rId7"/>
                <a:stretch>
                  <a:fillRect r="-2300" b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656741-CD3C-4484-86ED-DE0F76C33BFB}"/>
              </a:ext>
            </a:extLst>
          </p:cNvPr>
          <p:cNvCxnSpPr/>
          <p:nvPr/>
        </p:nvCxnSpPr>
        <p:spPr>
          <a:xfrm>
            <a:off x="3884473" y="10417168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C329DEE-A599-4186-9F2D-76EE2A3365CB}"/>
              </a:ext>
            </a:extLst>
          </p:cNvPr>
          <p:cNvCxnSpPr/>
          <p:nvPr/>
        </p:nvCxnSpPr>
        <p:spPr>
          <a:xfrm flipV="1">
            <a:off x="7679999" y="9813133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24BC6B-C3B2-4F5D-BB51-D1238AEB8120}"/>
                  </a:ext>
                </a:extLst>
              </p:cNvPr>
              <p:cNvSpPr txBox="1"/>
              <p:nvPr/>
            </p:nvSpPr>
            <p:spPr>
              <a:xfrm>
                <a:off x="7695604" y="964772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24BC6B-C3B2-4F5D-BB51-D1238AEB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604" y="9647727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49F5A-89BE-41AC-A282-29A4649BA18F}"/>
                  </a:ext>
                </a:extLst>
              </p:cNvPr>
              <p:cNvSpPr txBox="1"/>
              <p:nvPr/>
            </p:nvSpPr>
            <p:spPr>
              <a:xfrm>
                <a:off x="18260285" y="964751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49F5A-89BE-41AC-A282-29A4649B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0285" y="9647516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0E268D-5D78-4C96-B1AC-8E0854D03FF1}"/>
                  </a:ext>
                </a:extLst>
              </p:cNvPr>
              <p:cNvSpPr txBox="1"/>
              <p:nvPr/>
            </p:nvSpPr>
            <p:spPr>
              <a:xfrm>
                <a:off x="5186291" y="970256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0E268D-5D78-4C96-B1AC-8E0854D03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291" y="9702565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67703E-6F73-4643-9046-BBE8F82E22DB}"/>
                  </a:ext>
                </a:extLst>
              </p:cNvPr>
              <p:cNvSpPr/>
              <p:nvPr/>
            </p:nvSpPr>
            <p:spPr>
              <a:xfrm>
                <a:off x="3954595" y="10616423"/>
                <a:ext cx="352886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−3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+4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67703E-6F73-4643-9046-BBE8F82E2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95" y="10616423"/>
                <a:ext cx="3528869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A176A6-229E-451C-8815-8894DAAD3095}"/>
                  </a:ext>
                </a:extLst>
              </p:cNvPr>
              <p:cNvSpPr txBox="1"/>
              <p:nvPr/>
            </p:nvSpPr>
            <p:spPr>
              <a:xfrm>
                <a:off x="12973106" y="106040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A176A6-229E-451C-8815-8894DAAD3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3106" y="10604054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8D77D1-1CA0-4E4D-8F89-6F370AA77416}"/>
                  </a:ext>
                </a:extLst>
              </p:cNvPr>
              <p:cNvSpPr txBox="1"/>
              <p:nvPr/>
            </p:nvSpPr>
            <p:spPr>
              <a:xfrm>
                <a:off x="10987475" y="951428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8D77D1-1CA0-4E4D-8F89-6F370AA77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475" y="9514285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661C47-1834-4DB9-9FE6-3999B6181D51}"/>
                  </a:ext>
                </a:extLst>
              </p:cNvPr>
              <p:cNvSpPr txBox="1"/>
              <p:nvPr/>
            </p:nvSpPr>
            <p:spPr>
              <a:xfrm>
                <a:off x="16235925" y="1072284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661C47-1834-4DB9-9FE6-3999B6181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925" y="10722841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9566AED-ED72-487E-A217-F7F5FCD67FD4}"/>
                  </a:ext>
                </a:extLst>
              </p:cNvPr>
              <p:cNvSpPr txBox="1"/>
              <p:nvPr/>
            </p:nvSpPr>
            <p:spPr>
              <a:xfrm>
                <a:off x="9276324" y="106040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9566AED-ED72-487E-A217-F7F5FCD67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324" y="10604054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E37E01-0275-4B2B-BE77-8B411DF45CBB}"/>
                  </a:ext>
                </a:extLst>
              </p:cNvPr>
              <p:cNvSpPr txBox="1"/>
              <p:nvPr/>
            </p:nvSpPr>
            <p:spPr>
              <a:xfrm>
                <a:off x="11277401" y="1063174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E37E01-0275-4B2B-BE77-8B411DF45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401" y="10631749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78A5517-FF10-42E1-A203-E8DA43C6C261}"/>
                  </a:ext>
                </a:extLst>
              </p:cNvPr>
              <p:cNvSpPr txBox="1"/>
              <p:nvPr/>
            </p:nvSpPr>
            <p:spPr>
              <a:xfrm>
                <a:off x="14719601" y="1063174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78A5517-FF10-42E1-A203-E8DA43C6C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601" y="10631749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441B71-EE1C-442D-A6A7-97745852E478}"/>
                  </a:ext>
                </a:extLst>
              </p:cNvPr>
              <p:cNvSpPr/>
              <p:nvPr/>
            </p:nvSpPr>
            <p:spPr>
              <a:xfrm>
                <a:off x="15217203" y="8905407"/>
                <a:ext cx="606256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441B71-EE1C-442D-A6A7-97745852E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7203" y="8905407"/>
                <a:ext cx="606256" cy="136191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9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30" grpId="0"/>
      <p:bldP spid="131" grpId="0"/>
      <p:bldP spid="25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2822207"/>
            <a:chOff x="1241808" y="2491133"/>
            <a:chExt cx="22686578" cy="282220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4182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5454536"/>
            <a:ext cx="22669499" cy="7380923"/>
            <a:chOff x="1258887" y="6398208"/>
            <a:chExt cx="22669499" cy="682787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65576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 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14482462" cy="849703"/>
            <a:chOff x="43963" y="1812139"/>
            <a:chExt cx="14482462" cy="849701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400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99402" y="1892401"/>
              <a:ext cx="1182702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BẤT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HAI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/>
              <p:nvPr/>
            </p:nvSpPr>
            <p:spPr>
              <a:xfrm>
                <a:off x="1406380" y="6430393"/>
                <a:ext cx="941480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 spc="-150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80" y="6430393"/>
                <a:ext cx="9414805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/>
              <p:nvPr/>
            </p:nvSpPr>
            <p:spPr>
              <a:xfrm>
                <a:off x="1157554" y="6831508"/>
                <a:ext cx="8714638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−4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+4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−1=0</m:t>
                      </m:r>
                      <m:r>
                        <a:rPr lang="en-US" sz="4400" b="0" spc="-150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54" y="6831508"/>
                <a:ext cx="8714638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tangle 129">
            <a:extLst>
              <a:ext uri="{FF2B5EF4-FFF2-40B4-BE49-F238E27FC236}">
                <a16:creationId xmlns:a16="http://schemas.microsoft.com/office/drawing/2014/main" id="{9B8C7DBE-DBF1-46DC-A896-FC56D48B09F0}"/>
              </a:ext>
            </a:extLst>
          </p:cNvPr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43A094A-77E1-41DB-A912-F6CC26C99353}"/>
              </a:ext>
            </a:extLst>
          </p:cNvPr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/>
              <p:nvPr/>
            </p:nvSpPr>
            <p:spPr>
              <a:xfrm>
                <a:off x="6731152" y="11423839"/>
                <a:ext cx="6941452" cy="861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 −4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+4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−1≤0</m:t>
                    </m:r>
                    <m:r>
                      <m:rPr>
                        <m:nor/>
                      </m:rPr>
                      <a:rPr lang="en-US" sz="4400" i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	</m:t>
                    </m:r>
                  </m:oMath>
                </a14:m>
                <a:r>
                  <a:rPr lang="en-US" sz="4400" spc="-15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𝑅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i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152" y="11423839"/>
                <a:ext cx="6941452" cy="8615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656741-CD3C-4484-86ED-DE0F76C33BFB}"/>
              </a:ext>
            </a:extLst>
          </p:cNvPr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C329DEE-A599-4186-9F2D-76EE2A3365CB}"/>
              </a:ext>
            </a:extLst>
          </p:cNvPr>
          <p:cNvCxnSpPr/>
          <p:nvPr/>
        </p:nvCxnSpPr>
        <p:spPr>
          <a:xfrm flipV="1">
            <a:off x="7659744" y="9265000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24BC6B-C3B2-4F5D-BB51-D1238AEB8120}"/>
                  </a:ext>
                </a:extLst>
              </p:cNvPr>
              <p:cNvSpPr txBox="1"/>
              <p:nvPr/>
            </p:nvSpPr>
            <p:spPr>
              <a:xfrm>
                <a:off x="7675349" y="90995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24BC6B-C3B2-4F5D-BB51-D1238AEB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49" y="9099594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49F5A-89BE-41AC-A282-29A4649BA18F}"/>
                  </a:ext>
                </a:extLst>
              </p:cNvPr>
              <p:cNvSpPr txBox="1"/>
              <p:nvPr/>
            </p:nvSpPr>
            <p:spPr>
              <a:xfrm>
                <a:off x="18240030" y="909938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49F5A-89BE-41AC-A282-29A4649B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030" y="9099383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0E268D-5D78-4C96-B1AC-8E0854D03FF1}"/>
                  </a:ext>
                </a:extLst>
              </p:cNvPr>
              <p:cNvSpPr txBox="1"/>
              <p:nvPr/>
            </p:nvSpPr>
            <p:spPr>
              <a:xfrm>
                <a:off x="5166036" y="915443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0E268D-5D78-4C96-B1AC-8E0854D03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36" y="9154432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67703E-6F73-4643-9046-BBE8F82E22DB}"/>
                  </a:ext>
                </a:extLst>
              </p:cNvPr>
              <p:cNvSpPr/>
              <p:nvPr/>
            </p:nvSpPr>
            <p:spPr>
              <a:xfrm>
                <a:off x="3934340" y="10068290"/>
                <a:ext cx="352886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−3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+4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67703E-6F73-4643-9046-BBE8F82E2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340" y="10068290"/>
                <a:ext cx="3528869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A176A6-229E-451C-8815-8894DAAD3095}"/>
                  </a:ext>
                </a:extLst>
              </p:cNvPr>
              <p:cNvSpPr txBox="1"/>
              <p:nvPr/>
            </p:nvSpPr>
            <p:spPr>
              <a:xfrm>
                <a:off x="12952851" y="100559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A176A6-229E-451C-8815-8894DAAD3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851" y="10055921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661C47-1834-4DB9-9FE6-3999B6181D51}"/>
                  </a:ext>
                </a:extLst>
              </p:cNvPr>
              <p:cNvSpPr txBox="1"/>
              <p:nvPr/>
            </p:nvSpPr>
            <p:spPr>
              <a:xfrm>
                <a:off x="15577170" y="100559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661C47-1834-4DB9-9FE6-3999B6181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7170" y="10055921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9566AED-ED72-487E-A217-F7F5FCD67FD4}"/>
                  </a:ext>
                </a:extLst>
              </p:cNvPr>
              <p:cNvSpPr txBox="1"/>
              <p:nvPr/>
            </p:nvSpPr>
            <p:spPr>
              <a:xfrm>
                <a:off x="9970156" y="100286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9566AED-ED72-487E-A217-F7F5FCD67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156" y="10028654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441B71-EE1C-442D-A6A7-97745852E478}"/>
                  </a:ext>
                </a:extLst>
              </p:cNvPr>
              <p:cNvSpPr/>
              <p:nvPr/>
            </p:nvSpPr>
            <p:spPr>
              <a:xfrm>
                <a:off x="13432281" y="8451270"/>
                <a:ext cx="606256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441B71-EE1C-442D-A6A7-97745852E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2281" y="8451270"/>
                <a:ext cx="606256" cy="13599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1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30" grpId="0"/>
      <p:bldP spid="131" grpId="0"/>
      <p:bldP spid="25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2822207"/>
            <a:chOff x="1241808" y="2491133"/>
            <a:chExt cx="22686578" cy="282220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4182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5454536"/>
            <a:ext cx="22669499" cy="7380923"/>
            <a:chOff x="1258887" y="6398208"/>
            <a:chExt cx="22669499" cy="682787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65576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 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64464"/>
            <a:ext cx="14401600" cy="835816"/>
            <a:chOff x="43963" y="1802385"/>
            <a:chExt cx="14401600" cy="835814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802385"/>
              <a:ext cx="1182702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BẤT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HAI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/>
              <p:nvPr/>
            </p:nvSpPr>
            <p:spPr>
              <a:xfrm>
                <a:off x="1406380" y="6430393"/>
                <a:ext cx="941480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 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𝟔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𝟗</m:t>
                      </m:r>
                      <m:r>
                        <a:rPr lang="en-US" sz="4400" b="1" i="1" spc="-150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 spc="-150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80" y="6430393"/>
                <a:ext cx="9414805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/>
              <p:nvPr/>
            </p:nvSpPr>
            <p:spPr>
              <a:xfrm>
                <a:off x="644835" y="7243791"/>
                <a:ext cx="87146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 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−6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+9=0</m:t>
                      </m:r>
                      <m:r>
                        <a:rPr lang="en-US" sz="4400" b="0" spc="-150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7243791"/>
                <a:ext cx="8714638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tangle 129">
            <a:extLst>
              <a:ext uri="{FF2B5EF4-FFF2-40B4-BE49-F238E27FC236}">
                <a16:creationId xmlns:a16="http://schemas.microsoft.com/office/drawing/2014/main" id="{9B8C7DBE-DBF1-46DC-A896-FC56D48B09F0}"/>
              </a:ext>
            </a:extLst>
          </p:cNvPr>
          <p:cNvSpPr/>
          <p:nvPr/>
        </p:nvSpPr>
        <p:spPr>
          <a:xfrm>
            <a:off x="1848556" y="8204212"/>
            <a:ext cx="3935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43A094A-77E1-41DB-A912-F6CC26C99353}"/>
              </a:ext>
            </a:extLst>
          </p:cNvPr>
          <p:cNvSpPr/>
          <p:nvPr/>
        </p:nvSpPr>
        <p:spPr>
          <a:xfrm>
            <a:off x="1863438" y="11002838"/>
            <a:ext cx="4919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/>
              <p:nvPr/>
            </p:nvSpPr>
            <p:spPr>
              <a:xfrm>
                <a:off x="6644219" y="10895594"/>
                <a:ext cx="10498067" cy="861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 </m:t>
                        </m:r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−6</m:t>
                    </m:r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+9&gt;0</m:t>
                    </m:r>
                    <m:r>
                      <m:rPr>
                        <m:nor/>
                      </m:rPr>
                      <a:rPr lang="en-US" sz="4400" i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	</m:t>
                    </m:r>
                  </m:oMath>
                </a14:m>
                <a:r>
                  <a:rPr lang="en-US" sz="4400" spc="-15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m:rPr>
                            <m:nor/>
                          </m:rPr>
                          <a:rPr lang="en-US" sz="4400" dirty="0"/>
                          <m:t> 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;3</m:t>
                        </m:r>
                      </m:e>
                    </m:d>
                    <m:r>
                      <a:rPr lang="en-US" sz="4400" b="0" i="1" spc="-15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dirty="0"/>
                          <m:t> 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endParaRPr lang="en-US" sz="4400" i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219" y="10895594"/>
                <a:ext cx="10498067" cy="8615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656741-CD3C-4484-86ED-DE0F76C33BFB}"/>
              </a:ext>
            </a:extLst>
          </p:cNvPr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C329DEE-A599-4186-9F2D-76EE2A3365CB}"/>
              </a:ext>
            </a:extLst>
          </p:cNvPr>
          <p:cNvCxnSpPr/>
          <p:nvPr/>
        </p:nvCxnSpPr>
        <p:spPr>
          <a:xfrm flipV="1">
            <a:off x="7659744" y="9265000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24BC6B-C3B2-4F5D-BB51-D1238AEB8120}"/>
                  </a:ext>
                </a:extLst>
              </p:cNvPr>
              <p:cNvSpPr txBox="1"/>
              <p:nvPr/>
            </p:nvSpPr>
            <p:spPr>
              <a:xfrm>
                <a:off x="7675349" y="90995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24BC6B-C3B2-4F5D-BB51-D1238AEB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49" y="9099594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49F5A-89BE-41AC-A282-29A4649BA18F}"/>
                  </a:ext>
                </a:extLst>
              </p:cNvPr>
              <p:cNvSpPr txBox="1"/>
              <p:nvPr/>
            </p:nvSpPr>
            <p:spPr>
              <a:xfrm>
                <a:off x="18240030" y="909938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49F5A-89BE-41AC-A282-29A4649B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030" y="9099383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0E268D-5D78-4C96-B1AC-8E0854D03FF1}"/>
                  </a:ext>
                </a:extLst>
              </p:cNvPr>
              <p:cNvSpPr txBox="1"/>
              <p:nvPr/>
            </p:nvSpPr>
            <p:spPr>
              <a:xfrm>
                <a:off x="5166036" y="915443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0E268D-5D78-4C96-B1AC-8E0854D03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36" y="9154432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67703E-6F73-4643-9046-BBE8F82E22DB}"/>
                  </a:ext>
                </a:extLst>
              </p:cNvPr>
              <p:cNvSpPr/>
              <p:nvPr/>
            </p:nvSpPr>
            <p:spPr>
              <a:xfrm>
                <a:off x="3934340" y="10068290"/>
                <a:ext cx="352886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 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−6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+9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67703E-6F73-4643-9046-BBE8F82E2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340" y="10068290"/>
                <a:ext cx="3528869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A176A6-229E-451C-8815-8894DAAD3095}"/>
                  </a:ext>
                </a:extLst>
              </p:cNvPr>
              <p:cNvSpPr txBox="1"/>
              <p:nvPr/>
            </p:nvSpPr>
            <p:spPr>
              <a:xfrm>
                <a:off x="12952851" y="100559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A176A6-229E-451C-8815-8894DAAD3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851" y="10055921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661C47-1834-4DB9-9FE6-3999B6181D51}"/>
                  </a:ext>
                </a:extLst>
              </p:cNvPr>
              <p:cNvSpPr txBox="1"/>
              <p:nvPr/>
            </p:nvSpPr>
            <p:spPr>
              <a:xfrm>
                <a:off x="15577170" y="100559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661C47-1834-4DB9-9FE6-3999B6181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7170" y="10055921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9566AED-ED72-487E-A217-F7F5FCD67FD4}"/>
                  </a:ext>
                </a:extLst>
              </p:cNvPr>
              <p:cNvSpPr txBox="1"/>
              <p:nvPr/>
            </p:nvSpPr>
            <p:spPr>
              <a:xfrm>
                <a:off x="9970156" y="100286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9566AED-ED72-487E-A217-F7F5FCD67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156" y="10028654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441B71-EE1C-442D-A6A7-97745852E478}"/>
                  </a:ext>
                </a:extLst>
              </p:cNvPr>
              <p:cNvSpPr/>
              <p:nvPr/>
            </p:nvSpPr>
            <p:spPr>
              <a:xfrm>
                <a:off x="13470902" y="9001089"/>
                <a:ext cx="52901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441B71-EE1C-442D-A6A7-97745852E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902" y="9001089"/>
                <a:ext cx="529013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6F12E55-57C7-46F0-86C6-BCE26E3AB3DA}"/>
                  </a:ext>
                </a:extLst>
              </p:cNvPr>
              <p:cNvSpPr/>
              <p:nvPr/>
            </p:nvSpPr>
            <p:spPr>
              <a:xfrm>
                <a:off x="6624452" y="11757177"/>
                <a:ext cx="7212552" cy="861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 </m:t>
                        </m:r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−6</m:t>
                    </m:r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+9&gt;0</m:t>
                    </m:r>
                    <m:r>
                      <m:rPr>
                        <m:nor/>
                      </m:rPr>
                      <a:rPr lang="en-US" sz="4400" i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	</m:t>
                    </m:r>
                  </m:oMath>
                </a14:m>
                <a:r>
                  <a:rPr lang="en-US" sz="4400" spc="-15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𝑅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e>
                    </m:d>
                  </m:oMath>
                </a14:m>
                <a:endParaRPr lang="en-US" sz="4400" i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6F12E55-57C7-46F0-86C6-BCE26E3AB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52" y="11757177"/>
                <a:ext cx="7212552" cy="8615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38BB5D5D-C7DA-45EA-8078-2C9D6736A498}"/>
              </a:ext>
            </a:extLst>
          </p:cNvPr>
          <p:cNvSpPr/>
          <p:nvPr/>
        </p:nvSpPr>
        <p:spPr>
          <a:xfrm>
            <a:off x="5538179" y="11795697"/>
            <a:ext cx="15209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0" spc="-150" dirty="0">
                <a:ea typeface="Tahoma" pitchFamily="34" charset="0"/>
                <a:cs typeface="Tahoma" pitchFamily="34" charset="0"/>
              </a:rPr>
              <a:t>Hay: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30" grpId="0"/>
      <p:bldP spid="131" grpId="0"/>
      <p:bldP spid="25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24" grpId="0"/>
      <p:bldP spid="48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2148406"/>
            <a:chOff x="1241808" y="2491133"/>
            <a:chExt cx="22686578" cy="2148406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3"/>
              <a:ext cx="22686578" cy="174441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37770" y="4753870"/>
            <a:ext cx="22669499" cy="8995475"/>
            <a:chOff x="1258887" y="6398208"/>
            <a:chExt cx="22669499" cy="682787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65576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916976" y="3566028"/>
                <a:ext cx="20551635" cy="1070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f>
                      <m:f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f>
                      <m:f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76" y="3566028"/>
                <a:ext cx="20551635" cy="1070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BPT TÍCH, TH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CÁC NHỊ THỨC BẬC NHẤT, TAM THỨC BẬC HAI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FE40F2-0D76-45A8-B0B5-FA287E109D5C}"/>
                  </a:ext>
                </a:extLst>
              </p:cNvPr>
              <p:cNvSpPr/>
              <p:nvPr/>
            </p:nvSpPr>
            <p:spPr>
              <a:xfrm>
                <a:off x="1504690" y="5825054"/>
                <a:ext cx="6636560" cy="787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0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𝟔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FE40F2-0D76-45A8-B0B5-FA287E109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690" y="5825054"/>
                <a:ext cx="6636560" cy="787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1AD2E73-43EB-4E2C-9EDD-A8A8D53A6EAF}"/>
                  </a:ext>
                </a:extLst>
              </p:cNvPr>
              <p:cNvSpPr/>
              <p:nvPr/>
            </p:nvSpPr>
            <p:spPr>
              <a:xfrm>
                <a:off x="1856447" y="6711808"/>
                <a:ext cx="7363747" cy="787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spc="-150" dirty="0"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0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𝐟</m:t>
                    </m:r>
                    <m:d>
                      <m:dPr>
                        <m:ctrlPr>
                          <a:rPr lang="en-US" sz="4000" b="1" i="0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0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𝐱</m:t>
                        </m:r>
                      </m:e>
                    </m:d>
                    <m:r>
                      <a:rPr lang="en-US" sz="40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0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1AD2E73-43EB-4E2C-9EDD-A8A8D53A6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447" y="6711808"/>
                <a:ext cx="7363747" cy="787139"/>
              </a:xfrm>
              <a:prstGeom prst="rect">
                <a:avLst/>
              </a:prstGeom>
              <a:blipFill>
                <a:blip r:embed="rId6"/>
                <a:stretch>
                  <a:fillRect l="-2983" t="-7752" b="-2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E7936E7-ABD9-4107-AEB5-0B311E36DD29}"/>
                  </a:ext>
                </a:extLst>
              </p:cNvPr>
              <p:cNvSpPr/>
              <p:nvPr/>
            </p:nvSpPr>
            <p:spPr>
              <a:xfrm>
                <a:off x="7310917" y="7176106"/>
                <a:ext cx="10646964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−7</m:t>
                      </m:r>
                      <m:r>
                        <a:rPr lang="en-US" sz="4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6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E7936E7-ABD9-4107-AEB5-0B311E36D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17" y="7176106"/>
                <a:ext cx="10646964" cy="1599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0787305-BD6A-4D16-AB4C-B7D0BE0EACB1}"/>
                  </a:ext>
                </a:extLst>
              </p:cNvPr>
              <p:cNvSpPr/>
              <p:nvPr/>
            </p:nvSpPr>
            <p:spPr>
              <a:xfrm>
                <a:off x="1916976" y="7537721"/>
                <a:ext cx="4976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=1;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0787305-BD6A-4D16-AB4C-B7D0BE0EA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76" y="7537721"/>
                <a:ext cx="4976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0AC3902B-4347-4742-AFD5-35F48DDF09DC}"/>
              </a:ext>
            </a:extLst>
          </p:cNvPr>
          <p:cNvSpPr/>
          <p:nvPr/>
        </p:nvSpPr>
        <p:spPr>
          <a:xfrm>
            <a:off x="1091600" y="8482167"/>
            <a:ext cx="3797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78F3F52-0237-4AD6-A4EF-B40303F6D4A4}"/>
              </a:ext>
            </a:extLst>
          </p:cNvPr>
          <p:cNvCxnSpPr>
            <a:cxnSpLocks/>
          </p:cNvCxnSpPr>
          <p:nvPr/>
        </p:nvCxnSpPr>
        <p:spPr>
          <a:xfrm>
            <a:off x="4662224" y="9405151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A5CFD6E-0753-456B-A16F-F546A2042666}"/>
              </a:ext>
            </a:extLst>
          </p:cNvPr>
          <p:cNvCxnSpPr/>
          <p:nvPr/>
        </p:nvCxnSpPr>
        <p:spPr>
          <a:xfrm flipV="1">
            <a:off x="8497072" y="8729757"/>
            <a:ext cx="0" cy="3320847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B6765DE-F593-4DA5-AE80-8632C926CD1D}"/>
                  </a:ext>
                </a:extLst>
              </p:cNvPr>
              <p:cNvSpPr txBox="1"/>
              <p:nvPr/>
            </p:nvSpPr>
            <p:spPr>
              <a:xfrm>
                <a:off x="8512677" y="857630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B6765DE-F593-4DA5-AE80-8632C926C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77" y="8576301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EF5C096-3455-4F6F-8858-548AFF95135F}"/>
                  </a:ext>
                </a:extLst>
              </p:cNvPr>
              <p:cNvSpPr txBox="1"/>
              <p:nvPr/>
            </p:nvSpPr>
            <p:spPr>
              <a:xfrm>
                <a:off x="18856311" y="848223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EF5C096-3455-4F6F-8858-548AFF951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6311" y="8482239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A59E616-5037-4D8F-855B-358516FFFC48}"/>
                  </a:ext>
                </a:extLst>
              </p:cNvPr>
              <p:cNvSpPr txBox="1"/>
              <p:nvPr/>
            </p:nvSpPr>
            <p:spPr>
              <a:xfrm>
                <a:off x="6962433" y="8725024"/>
                <a:ext cx="11690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A59E616-5037-4D8F-855B-358516FFF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433" y="8725024"/>
                <a:ext cx="1169061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54DA761-8FD4-451A-AD79-CA00B1E1184E}"/>
                  </a:ext>
                </a:extLst>
              </p:cNvPr>
              <p:cNvSpPr/>
              <p:nvPr/>
            </p:nvSpPr>
            <p:spPr>
              <a:xfrm>
                <a:off x="6293484" y="9464155"/>
                <a:ext cx="221919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54DA761-8FD4-451A-AD79-CA00B1E11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484" y="9464155"/>
                <a:ext cx="2219193" cy="7847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6CB098C-2175-403A-868D-379028A40A8A}"/>
                  </a:ext>
                </a:extLst>
              </p:cNvPr>
              <p:cNvSpPr txBox="1"/>
              <p:nvPr/>
            </p:nvSpPr>
            <p:spPr>
              <a:xfrm>
                <a:off x="14906689" y="944392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6CB098C-2175-403A-868D-379028A40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689" y="9443926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7FAB92B-46B0-40A7-A4E4-EC3D734353BB}"/>
                  </a:ext>
                </a:extLst>
              </p:cNvPr>
              <p:cNvSpPr txBox="1"/>
              <p:nvPr/>
            </p:nvSpPr>
            <p:spPr>
              <a:xfrm>
                <a:off x="11739625" y="862340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7FAB92B-46B0-40A7-A4E4-EC3D7343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25" y="8623408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72DFEAD-CA11-49C1-BBDD-34D4C894CAC0}"/>
                  </a:ext>
                </a:extLst>
              </p:cNvPr>
              <p:cNvSpPr txBox="1"/>
              <p:nvPr/>
            </p:nvSpPr>
            <p:spPr>
              <a:xfrm>
                <a:off x="17218149" y="944392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72DFEAD-CA11-49C1-BBDD-34D4C894C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8149" y="9443926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2BE7862-3A99-4B76-AF6A-EBCEA3285502}"/>
                  </a:ext>
                </a:extLst>
              </p:cNvPr>
              <p:cNvSpPr txBox="1"/>
              <p:nvPr/>
            </p:nvSpPr>
            <p:spPr>
              <a:xfrm>
                <a:off x="9950121" y="949984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2BE7862-3A99-4B76-AF6A-EBCEA3285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121" y="9499842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64DB27D-DA74-42F5-A1D3-25544EC06D3B}"/>
                  </a:ext>
                </a:extLst>
              </p:cNvPr>
              <p:cNvSpPr txBox="1"/>
              <p:nvPr/>
            </p:nvSpPr>
            <p:spPr>
              <a:xfrm>
                <a:off x="11688032" y="950285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64DB27D-DA74-42F5-A1D3-25544EC06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032" y="9502850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6D3A2E6-3236-4A8E-B758-0B114CFC5ABF}"/>
              </a:ext>
            </a:extLst>
          </p:cNvPr>
          <p:cNvCxnSpPr>
            <a:cxnSpLocks/>
          </p:cNvCxnSpPr>
          <p:nvPr/>
        </p:nvCxnSpPr>
        <p:spPr>
          <a:xfrm>
            <a:off x="4632140" y="10329764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AF6A89D-901B-4930-AA08-F7685AC0FBA5}"/>
              </a:ext>
            </a:extLst>
          </p:cNvPr>
          <p:cNvCxnSpPr>
            <a:cxnSpLocks/>
          </p:cNvCxnSpPr>
          <p:nvPr/>
        </p:nvCxnSpPr>
        <p:spPr>
          <a:xfrm>
            <a:off x="4679356" y="11258027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813980C-4108-4CD1-8772-E6378CA6A2F6}"/>
                  </a:ext>
                </a:extLst>
              </p:cNvPr>
              <p:cNvSpPr/>
              <p:nvPr/>
            </p:nvSpPr>
            <p:spPr>
              <a:xfrm>
                <a:off x="4882168" y="10405082"/>
                <a:ext cx="360451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−7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6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813980C-4108-4CD1-8772-E6378CA6A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168" y="10405082"/>
                <a:ext cx="3604513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AF1DBC3-3711-43A5-A68A-5CF33328E2F9}"/>
                  </a:ext>
                </a:extLst>
              </p:cNvPr>
              <p:cNvSpPr txBox="1"/>
              <p:nvPr/>
            </p:nvSpPr>
            <p:spPr>
              <a:xfrm>
                <a:off x="14906689" y="847141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AF1DBC3-3711-43A5-A68A-5CF33328E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689" y="8471412"/>
                <a:ext cx="1565116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F015983-FAE5-47DA-A188-B414C18EC664}"/>
                  </a:ext>
                </a:extLst>
              </p:cNvPr>
              <p:cNvSpPr txBox="1"/>
              <p:nvPr/>
            </p:nvSpPr>
            <p:spPr>
              <a:xfrm>
                <a:off x="13253148" y="946979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F015983-FAE5-47DA-A188-B414C18EC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148" y="9469793"/>
                <a:ext cx="156511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3742F3F-C8F0-494A-8036-04601D78478D}"/>
                  </a:ext>
                </a:extLst>
              </p:cNvPr>
              <p:cNvSpPr/>
              <p:nvPr/>
            </p:nvSpPr>
            <p:spPr>
              <a:xfrm>
                <a:off x="6698575" y="11283681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3742F3F-C8F0-494A-8036-04601D784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575" y="11283681"/>
                <a:ext cx="2063065" cy="7847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71077DA-4C89-480D-AA91-8C76B95D9C00}"/>
                  </a:ext>
                </a:extLst>
              </p:cNvPr>
              <p:cNvSpPr txBox="1"/>
              <p:nvPr/>
            </p:nvSpPr>
            <p:spPr>
              <a:xfrm>
                <a:off x="14955815" y="1029945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71077DA-4C89-480D-AA91-8C76B95D9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815" y="10299455"/>
                <a:ext cx="1565116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A096713-103A-4F51-B91C-4E545DF6EFA8}"/>
                  </a:ext>
                </a:extLst>
              </p:cNvPr>
              <p:cNvSpPr txBox="1"/>
              <p:nvPr/>
            </p:nvSpPr>
            <p:spPr>
              <a:xfrm>
                <a:off x="17267275" y="1029945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A096713-103A-4F51-B91C-4E545DF6E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7275" y="10299455"/>
                <a:ext cx="1565116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83FF6A4-6A42-4E6C-841F-2B2DADB51654}"/>
                  </a:ext>
                </a:extLst>
              </p:cNvPr>
              <p:cNvSpPr txBox="1"/>
              <p:nvPr/>
            </p:nvSpPr>
            <p:spPr>
              <a:xfrm>
                <a:off x="9999247" y="1035537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83FF6A4-6A42-4E6C-841F-2B2DADB51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247" y="10355371"/>
                <a:ext cx="1565116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848EACE-EFA6-4645-9241-D6B92CF59D66}"/>
                  </a:ext>
                </a:extLst>
              </p:cNvPr>
              <p:cNvSpPr txBox="1"/>
              <p:nvPr/>
            </p:nvSpPr>
            <p:spPr>
              <a:xfrm>
                <a:off x="11737158" y="1035837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848EACE-EFA6-4645-9241-D6B92CF59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158" y="10358379"/>
                <a:ext cx="1565116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6F859F8-B764-49E3-B79F-FF41C5FD668C}"/>
                  </a:ext>
                </a:extLst>
              </p:cNvPr>
              <p:cNvSpPr txBox="1"/>
              <p:nvPr/>
            </p:nvSpPr>
            <p:spPr>
              <a:xfrm>
                <a:off x="13302274" y="1032532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6F859F8-B764-49E3-B79F-FF41C5FD6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274" y="10325322"/>
                <a:ext cx="1565116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E4F60BC-273C-4EF0-8F6C-12F6AED03A7C}"/>
                  </a:ext>
                </a:extLst>
              </p:cNvPr>
              <p:cNvSpPr txBox="1"/>
              <p:nvPr/>
            </p:nvSpPr>
            <p:spPr>
              <a:xfrm>
                <a:off x="14955815" y="1130193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E4F60BC-273C-4EF0-8F6C-12F6AED03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815" y="11301936"/>
                <a:ext cx="1565116" cy="7694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0E3377D-31AB-46B5-A5E3-21F3FC2A4C46}"/>
                  </a:ext>
                </a:extLst>
              </p:cNvPr>
              <p:cNvSpPr txBox="1"/>
              <p:nvPr/>
            </p:nvSpPr>
            <p:spPr>
              <a:xfrm>
                <a:off x="17267275" y="1130193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0E3377D-31AB-46B5-A5E3-21F3FC2A4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7275" y="11301936"/>
                <a:ext cx="1565116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CC2273C-35F6-4D3B-9F24-C1F5F9A397F8}"/>
                  </a:ext>
                </a:extLst>
              </p:cNvPr>
              <p:cNvSpPr txBox="1"/>
              <p:nvPr/>
            </p:nvSpPr>
            <p:spPr>
              <a:xfrm>
                <a:off x="9999247" y="1135785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CC2273C-35F6-4D3B-9F24-C1F5F9A39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247" y="11357852"/>
                <a:ext cx="1565116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0DE4B19-25DE-44CB-80F0-3E3FD6146593}"/>
                  </a:ext>
                </a:extLst>
              </p:cNvPr>
              <p:cNvSpPr txBox="1"/>
              <p:nvPr/>
            </p:nvSpPr>
            <p:spPr>
              <a:xfrm>
                <a:off x="11737158" y="1136086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0DE4B19-25DE-44CB-80F0-3E3FD6146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158" y="11360860"/>
                <a:ext cx="1565116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D63EE17-8B37-4BB7-AA9C-784A7676C3FD}"/>
                  </a:ext>
                </a:extLst>
              </p:cNvPr>
              <p:cNvSpPr txBox="1"/>
              <p:nvPr/>
            </p:nvSpPr>
            <p:spPr>
              <a:xfrm>
                <a:off x="13302274" y="1132780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D63EE17-8B37-4BB7-AA9C-784A7676C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274" y="11327803"/>
                <a:ext cx="1565116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AA7E6B5-2219-4DFF-B003-DE2613AC5D36}"/>
                  </a:ext>
                </a:extLst>
              </p:cNvPr>
              <p:cNvSpPr/>
              <p:nvPr/>
            </p:nvSpPr>
            <p:spPr>
              <a:xfrm>
                <a:off x="4632140" y="12196636"/>
                <a:ext cx="678769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)≥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000" spc="-150" dirty="0"/>
                  <a:t> </a:t>
                </a:r>
                <a14:m>
                  <m:oMath xmlns:m="http://schemas.openxmlformats.org/officeDocument/2006/math">
                    <m:r>
                      <a:rPr lang="en-US" sz="4000" spc="-150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000" i="1" spc="-15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 spc="-150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4000" i="1" spc="-15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pc="-150" smtClean="0">
                            <a:latin typeface="Cambria Math" panose="02040503050406030204" pitchFamily="18" charset="0"/>
                          </a:rPr>
                          <m:t>6;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sz="4400" i="1" spc="-15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4400" i="1" spc="-15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AA7E6B5-2219-4DFF-B003-DE2613AC5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140" y="12196636"/>
                <a:ext cx="6787692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0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59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7" grpId="0"/>
      <p:bldP spid="78" grpId="0"/>
      <p:bldP spid="80" grpId="0"/>
      <p:bldP spid="97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2" grpId="0"/>
      <p:bldP spid="123" grpId="0"/>
      <p:bldP spid="1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0" y="2488237"/>
            <a:ext cx="23372875" cy="2390976"/>
            <a:chOff x="1241808" y="2491133"/>
            <a:chExt cx="22686578" cy="2390976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198698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4962201"/>
            <a:ext cx="23372875" cy="8755387"/>
            <a:chOff x="1258887" y="6398208"/>
            <a:chExt cx="22669499" cy="8099345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782911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916976" y="3566028"/>
                <a:ext cx="20551635" cy="1070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f>
                      <m:f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f>
                      <m:f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76" y="3566028"/>
                <a:ext cx="20551635" cy="1070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BPT TÍCH, TH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CÁC NHỊ THỨC BẬC NHẤT, TAM THỨC BẬC HAI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FE40F2-0D76-45A8-B0B5-FA287E109D5C}"/>
                  </a:ext>
                </a:extLst>
              </p:cNvPr>
              <p:cNvSpPr/>
              <p:nvPr/>
            </p:nvSpPr>
            <p:spPr>
              <a:xfrm>
                <a:off x="4387611" y="5212994"/>
                <a:ext cx="5411418" cy="12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0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FE40F2-0D76-45A8-B0B5-FA287E109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611" y="5212994"/>
                <a:ext cx="5411418" cy="12591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72AFE78-242C-4598-9A2D-21FEA899B5A9}"/>
                  </a:ext>
                </a:extLst>
              </p:cNvPr>
              <p:cNvSpPr/>
              <p:nvPr/>
            </p:nvSpPr>
            <p:spPr>
              <a:xfrm>
                <a:off x="9814633" y="5212993"/>
                <a:ext cx="6573018" cy="135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pc="-150" dirty="0" smtClean="0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𝟖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(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).(</m:t>
                          </m:r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72AFE78-242C-4598-9A2D-21FEA899B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633" y="5212993"/>
                <a:ext cx="6573018" cy="1358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114BDA9-4CE8-47AA-AC5B-50212D006AAD}"/>
                  </a:ext>
                </a:extLst>
              </p:cNvPr>
              <p:cNvSpPr/>
              <p:nvPr/>
            </p:nvSpPr>
            <p:spPr>
              <a:xfrm>
                <a:off x="671514" y="6652956"/>
                <a:ext cx="5995487" cy="1061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spc="-150" dirty="0"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0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𝐟</m:t>
                    </m:r>
                    <m:d>
                      <m:dPr>
                        <m:ctrlPr>
                          <a:rPr lang="en-US" sz="4000" b="1" i="0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0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𝐱</m:t>
                        </m:r>
                      </m:e>
                    </m:d>
                    <m:r>
                      <a:rPr lang="en-US" sz="40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(</m:t>
                            </m:r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).(</m:t>
                        </m:r>
                        <m:sSup>
                          <m:sSupPr>
                            <m:ctrlP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114BDA9-4CE8-47AA-AC5B-50212D006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" y="6652956"/>
                <a:ext cx="5995487" cy="1061124"/>
              </a:xfrm>
              <a:prstGeom prst="rect">
                <a:avLst/>
              </a:prstGeom>
              <a:blipFill>
                <a:blip r:embed="rId7"/>
                <a:stretch>
                  <a:fillRect l="-3557" t="-1149" r="-711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40FF6CA-75D0-46E0-82F5-6A9F47C84654}"/>
                  </a:ext>
                </a:extLst>
              </p:cNvPr>
              <p:cNvSpPr/>
              <p:nvPr/>
            </p:nvSpPr>
            <p:spPr>
              <a:xfrm>
                <a:off x="11573398" y="6348440"/>
                <a:ext cx="6171246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  <m:r>
                      <a:rPr lang="en-US" sz="4400" b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 spc="-15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spc="-150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40FF6CA-75D0-46E0-82F5-6A9F47C84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398" y="6348440"/>
                <a:ext cx="6171246" cy="15991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56FFB10-6BEF-4E61-A69D-5E36F7DA3894}"/>
                  </a:ext>
                </a:extLst>
              </p:cNvPr>
              <p:cNvSpPr/>
              <p:nvPr/>
            </p:nvSpPr>
            <p:spPr>
              <a:xfrm>
                <a:off x="6435239" y="6743398"/>
                <a:ext cx="660180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+8</m:t>
                      </m:r>
                      <m:r>
                        <a:rPr lang="en-US" sz="4400" b="0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=−8;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56FFB10-6BEF-4E61-A69D-5E36F7DA3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239" y="6743398"/>
                <a:ext cx="660180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CB17CF9-FC11-4BCB-B89C-457AA8C1B38B}"/>
                  </a:ext>
                </a:extLst>
              </p:cNvPr>
              <p:cNvSpPr/>
              <p:nvPr/>
            </p:nvSpPr>
            <p:spPr>
              <a:xfrm>
                <a:off x="17118993" y="6191096"/>
                <a:ext cx="7856150" cy="1848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3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−4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  <m:r>
                      <a:rPr lang="en-US" sz="4400" b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 spc="-15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spc="-150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0" i="1" spc="-150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pc="-15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4400" b="0" i="1" spc="-15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CB17CF9-FC11-4BCB-B89C-457AA8C1B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8993" y="6191096"/>
                <a:ext cx="7856150" cy="18484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238CC64F-18A6-4729-B373-9C465BD49884}"/>
              </a:ext>
            </a:extLst>
          </p:cNvPr>
          <p:cNvSpPr/>
          <p:nvPr/>
        </p:nvSpPr>
        <p:spPr>
          <a:xfrm>
            <a:off x="712321" y="7652915"/>
            <a:ext cx="3797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17855B2-8770-4928-ABD0-29EA5D7EF0B4}"/>
              </a:ext>
            </a:extLst>
          </p:cNvPr>
          <p:cNvCxnSpPr>
            <a:cxnSpLocks/>
          </p:cNvCxnSpPr>
          <p:nvPr/>
        </p:nvCxnSpPr>
        <p:spPr>
          <a:xfrm>
            <a:off x="1766991" y="9051498"/>
            <a:ext cx="20390909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A2E95AA-AD49-4C6E-885C-A6AF509A1F70}"/>
              </a:ext>
            </a:extLst>
          </p:cNvPr>
          <p:cNvCxnSpPr/>
          <p:nvPr/>
        </p:nvCxnSpPr>
        <p:spPr>
          <a:xfrm flipV="1">
            <a:off x="4414010" y="8381379"/>
            <a:ext cx="0" cy="4018225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CD5DC44-825D-4E29-B585-456A541E5311}"/>
                  </a:ext>
                </a:extLst>
              </p:cNvPr>
              <p:cNvSpPr txBox="1"/>
              <p:nvPr/>
            </p:nvSpPr>
            <p:spPr>
              <a:xfrm>
                <a:off x="4429615" y="822264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CD5DC44-825D-4E29-B585-456A541E5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615" y="8222648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68FAEA8-2B51-4B5F-9932-38242BDA460F}"/>
                  </a:ext>
                </a:extLst>
              </p:cNvPr>
              <p:cNvSpPr txBox="1"/>
              <p:nvPr/>
            </p:nvSpPr>
            <p:spPr>
              <a:xfrm>
                <a:off x="20557116" y="823539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68FAEA8-2B51-4B5F-9932-38242BDA4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7116" y="8235395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68DEBA4-06AA-4D43-8B95-F964E61E7AE4}"/>
                  </a:ext>
                </a:extLst>
              </p:cNvPr>
              <p:cNvSpPr txBox="1"/>
              <p:nvPr/>
            </p:nvSpPr>
            <p:spPr>
              <a:xfrm>
                <a:off x="3074572" y="8311559"/>
                <a:ext cx="11420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68DEBA4-06AA-4D43-8B95-F964E61E7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72" y="8311559"/>
                <a:ext cx="114204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6E3BDEC-C205-4EAE-952C-9736ADF464AC}"/>
                  </a:ext>
                </a:extLst>
              </p:cNvPr>
              <p:cNvSpPr/>
              <p:nvPr/>
            </p:nvSpPr>
            <p:spPr>
              <a:xfrm>
                <a:off x="2296937" y="9110502"/>
                <a:ext cx="218427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+8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6E3BDEC-C205-4EAE-952C-9736ADF46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937" y="9110502"/>
                <a:ext cx="2184278" cy="7847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4DD4BDB-18F8-40E8-8E9A-B3070E5784E2}"/>
                  </a:ext>
                </a:extLst>
              </p:cNvPr>
              <p:cNvSpPr txBox="1"/>
              <p:nvPr/>
            </p:nvSpPr>
            <p:spPr>
              <a:xfrm>
                <a:off x="10868857" y="911922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4DD4BDB-18F8-40E8-8E9A-B3070E578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857" y="9119229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F43590E-B1EF-4BB3-B13A-34957D5BFA1D}"/>
                  </a:ext>
                </a:extLst>
              </p:cNvPr>
              <p:cNvSpPr txBox="1"/>
              <p:nvPr/>
            </p:nvSpPr>
            <p:spPr>
              <a:xfrm>
                <a:off x="6961361" y="806181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F43590E-B1EF-4BB3-B13A-34957D5BF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361" y="8061811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EBD3D23-B701-4D19-8938-72FC546761D9}"/>
                  </a:ext>
                </a:extLst>
              </p:cNvPr>
              <p:cNvSpPr txBox="1"/>
              <p:nvPr/>
            </p:nvSpPr>
            <p:spPr>
              <a:xfrm>
                <a:off x="13557004" y="909027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EBD3D23-B701-4D19-8938-72FC54676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004" y="9090273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7BA2244-BF4F-48AD-B008-72B6A2F1D33E}"/>
                  </a:ext>
                </a:extLst>
              </p:cNvPr>
              <p:cNvSpPr txBox="1"/>
              <p:nvPr/>
            </p:nvSpPr>
            <p:spPr>
              <a:xfrm>
                <a:off x="5746885" y="908825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7BA2244-BF4F-48AD-B008-72B6A2F1D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885" y="9088257"/>
                <a:ext cx="1565116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8457EC7-127F-4B0A-8763-9E68909F37D0}"/>
                  </a:ext>
                </a:extLst>
              </p:cNvPr>
              <p:cNvSpPr txBox="1"/>
              <p:nvPr/>
            </p:nvSpPr>
            <p:spPr>
              <a:xfrm>
                <a:off x="7054067" y="908788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8457EC7-127F-4B0A-8763-9E68909F3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067" y="9087884"/>
                <a:ext cx="1565116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C2125E8-A0C3-48C8-9CE1-BD0758656879}"/>
                  </a:ext>
                </a:extLst>
              </p:cNvPr>
              <p:cNvSpPr txBox="1"/>
              <p:nvPr/>
            </p:nvSpPr>
            <p:spPr>
              <a:xfrm>
                <a:off x="12283632" y="908782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C2125E8-A0C3-48C8-9CE1-BD0758656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632" y="9087824"/>
                <a:ext cx="156511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FA38D1B-7723-4DEF-B868-6DFA142A146B}"/>
                  </a:ext>
                </a:extLst>
              </p:cNvPr>
              <p:cNvSpPr txBox="1"/>
              <p:nvPr/>
            </p:nvSpPr>
            <p:spPr>
              <a:xfrm>
                <a:off x="9686123" y="820264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FA38D1B-7723-4DEF-B868-6DFA142A1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123" y="8202647"/>
                <a:ext cx="1565116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C4C29E6-EE11-4BBE-B252-5023C56D077D}"/>
              </a:ext>
            </a:extLst>
          </p:cNvPr>
          <p:cNvCxnSpPr>
            <a:cxnSpLocks/>
          </p:cNvCxnSpPr>
          <p:nvPr/>
        </p:nvCxnSpPr>
        <p:spPr>
          <a:xfrm>
            <a:off x="1736907" y="9976111"/>
            <a:ext cx="20390909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84FE830-966A-4175-AFBC-9B174B0EF761}"/>
              </a:ext>
            </a:extLst>
          </p:cNvPr>
          <p:cNvCxnSpPr>
            <a:cxnSpLocks/>
          </p:cNvCxnSpPr>
          <p:nvPr/>
        </p:nvCxnSpPr>
        <p:spPr>
          <a:xfrm>
            <a:off x="1784123" y="10904374"/>
            <a:ext cx="20390909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9D516BB-AE24-4DAE-83CF-079CBAB976B1}"/>
                  </a:ext>
                </a:extLst>
              </p:cNvPr>
              <p:cNvSpPr/>
              <p:nvPr/>
            </p:nvSpPr>
            <p:spPr>
              <a:xfrm>
                <a:off x="2398145" y="9988176"/>
                <a:ext cx="20301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4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9D516BB-AE24-4DAE-83CF-079CBAB97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5" y="9988176"/>
                <a:ext cx="2030176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3F3E99D-03FE-40F9-940D-E7DE8B842B48}"/>
                  </a:ext>
                </a:extLst>
              </p:cNvPr>
              <p:cNvSpPr txBox="1"/>
              <p:nvPr/>
            </p:nvSpPr>
            <p:spPr>
              <a:xfrm>
                <a:off x="12064349" y="7565718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 spc="-15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3F3E99D-03FE-40F9-940D-E7DE8B842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349" y="7565718"/>
                <a:ext cx="1565116" cy="137377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D2FBC60-112F-4A28-BC37-E7C2E382502F}"/>
                  </a:ext>
                </a:extLst>
              </p:cNvPr>
              <p:cNvSpPr txBox="1"/>
              <p:nvPr/>
            </p:nvSpPr>
            <p:spPr>
              <a:xfrm>
                <a:off x="9809145" y="9059055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D2FBC60-112F-4A28-BC37-E7C2E3825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145" y="9059055"/>
                <a:ext cx="1229072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922249C-245A-4FBF-B57C-7577C81F88D6}"/>
                  </a:ext>
                </a:extLst>
              </p:cNvPr>
              <p:cNvSpPr txBox="1"/>
              <p:nvPr/>
            </p:nvSpPr>
            <p:spPr>
              <a:xfrm>
                <a:off x="8322001" y="905785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922249C-245A-4FBF-B57C-7577C81F8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001" y="9057855"/>
                <a:ext cx="1565116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300E893-10AA-4B18-9B51-2C008B53651D}"/>
                  </a:ext>
                </a:extLst>
              </p:cNvPr>
              <p:cNvSpPr txBox="1"/>
              <p:nvPr/>
            </p:nvSpPr>
            <p:spPr>
              <a:xfrm>
                <a:off x="9621716" y="1000147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300E893-10AA-4B18-9B51-2C008B536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716" y="10001471"/>
                <a:ext cx="1565116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618CB70-F101-4A57-9949-31ABF65BB8A2}"/>
                  </a:ext>
                </a:extLst>
              </p:cNvPr>
              <p:cNvSpPr txBox="1"/>
              <p:nvPr/>
            </p:nvSpPr>
            <p:spPr>
              <a:xfrm>
                <a:off x="7239556" y="10062580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618CB70-F101-4A57-9949-31ABF65BB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556" y="10062580"/>
                <a:ext cx="1229072" cy="7694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C12B30A-5FDD-4FF0-9E90-EE0679274D5E}"/>
                  </a:ext>
                </a:extLst>
              </p:cNvPr>
              <p:cNvSpPr txBox="1"/>
              <p:nvPr/>
            </p:nvSpPr>
            <p:spPr>
              <a:xfrm>
                <a:off x="12489738" y="10034377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C12B30A-5FDD-4FF0-9E90-EE0679274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738" y="10034377"/>
                <a:ext cx="1229072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E98BC82-671B-4B64-BBF5-84269AB56AB8}"/>
                  </a:ext>
                </a:extLst>
              </p:cNvPr>
              <p:cNvSpPr txBox="1"/>
              <p:nvPr/>
            </p:nvSpPr>
            <p:spPr>
              <a:xfrm>
                <a:off x="13622406" y="999490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E98BC82-671B-4B64-BBF5-84269AB56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2406" y="9994902"/>
                <a:ext cx="1565116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7726DC2-B916-4581-9659-99C5771DAF88}"/>
                  </a:ext>
                </a:extLst>
              </p:cNvPr>
              <p:cNvSpPr txBox="1"/>
              <p:nvPr/>
            </p:nvSpPr>
            <p:spPr>
              <a:xfrm>
                <a:off x="10928199" y="1000488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7726DC2-B916-4581-9659-99C5771DA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199" y="10004880"/>
                <a:ext cx="1565116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C6D9A1B-CD66-4F3F-9D65-18998DA7C8C4}"/>
                  </a:ext>
                </a:extLst>
              </p:cNvPr>
              <p:cNvSpPr txBox="1"/>
              <p:nvPr/>
            </p:nvSpPr>
            <p:spPr>
              <a:xfrm>
                <a:off x="8297363" y="997302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C6D9A1B-CD66-4F3F-9D65-18998DA7C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63" y="9973023"/>
                <a:ext cx="1565116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B4D4603-EE47-4953-A8D4-828F3F0D33E4}"/>
                  </a:ext>
                </a:extLst>
              </p:cNvPr>
              <p:cNvSpPr txBox="1"/>
              <p:nvPr/>
            </p:nvSpPr>
            <p:spPr>
              <a:xfrm>
                <a:off x="5845705" y="1006052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B4D4603-EE47-4953-A8D4-828F3F0D3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705" y="10060522"/>
                <a:ext cx="1565116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AFD079C-C90B-4675-8FB7-627A128A88E0}"/>
                  </a:ext>
                </a:extLst>
              </p:cNvPr>
              <p:cNvSpPr/>
              <p:nvPr/>
            </p:nvSpPr>
            <p:spPr>
              <a:xfrm>
                <a:off x="1423126" y="10876975"/>
                <a:ext cx="351054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3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−4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AFD079C-C90B-4675-8FB7-627A128A8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126" y="10876975"/>
                <a:ext cx="3510541" cy="7694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002013A-5AA2-4A98-A84F-09245B9622C1}"/>
                  </a:ext>
                </a:extLst>
              </p:cNvPr>
              <p:cNvSpPr txBox="1"/>
              <p:nvPr/>
            </p:nvSpPr>
            <p:spPr>
              <a:xfrm>
                <a:off x="5796406" y="1101180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002013A-5AA2-4A98-A84F-09245B962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406" y="11011805"/>
                <a:ext cx="1565116" cy="7694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ADF3466-E144-4D9E-AAC1-8117A216C20B}"/>
                  </a:ext>
                </a:extLst>
              </p:cNvPr>
              <p:cNvSpPr txBox="1"/>
              <p:nvPr/>
            </p:nvSpPr>
            <p:spPr>
              <a:xfrm>
                <a:off x="7113091" y="1103442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ADF3466-E144-4D9E-AAC1-8117A216C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091" y="11034428"/>
                <a:ext cx="1565116" cy="7694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58229D7-7663-493E-A299-D157F446123F}"/>
                  </a:ext>
                </a:extLst>
              </p:cNvPr>
              <p:cNvSpPr txBox="1"/>
              <p:nvPr/>
            </p:nvSpPr>
            <p:spPr>
              <a:xfrm>
                <a:off x="8429776" y="1103442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58229D7-7663-493E-A299-D157F4461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776" y="11034428"/>
                <a:ext cx="1565116" cy="7694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9549723-9A1E-424C-916F-E57DA9C8321F}"/>
                  </a:ext>
                </a:extLst>
              </p:cNvPr>
              <p:cNvSpPr txBox="1"/>
              <p:nvPr/>
            </p:nvSpPr>
            <p:spPr>
              <a:xfrm>
                <a:off x="9651022" y="1101174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9549723-9A1E-424C-916F-E57DA9C83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022" y="11011748"/>
                <a:ext cx="1565116" cy="76944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C672631-2695-43DD-847E-F67EA3BFB94B}"/>
                  </a:ext>
                </a:extLst>
              </p:cNvPr>
              <p:cNvSpPr txBox="1"/>
              <p:nvPr/>
            </p:nvSpPr>
            <p:spPr>
              <a:xfrm>
                <a:off x="12365051" y="1095187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C672631-2695-43DD-847E-F67EA3BFB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5051" y="10951871"/>
                <a:ext cx="1565116" cy="7694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B9DE67-294E-4046-9635-2784C887E796}"/>
                  </a:ext>
                </a:extLst>
              </p:cNvPr>
              <p:cNvSpPr txBox="1"/>
              <p:nvPr/>
            </p:nvSpPr>
            <p:spPr>
              <a:xfrm>
                <a:off x="10967707" y="1097652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B9DE67-294E-4046-9635-2784C887E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707" y="10976522"/>
                <a:ext cx="1565116" cy="7694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4BB4C0D-67FB-4E23-B7B3-4206FA546753}"/>
                  </a:ext>
                </a:extLst>
              </p:cNvPr>
              <p:cNvSpPr txBox="1"/>
              <p:nvPr/>
            </p:nvSpPr>
            <p:spPr>
              <a:xfrm>
                <a:off x="13645431" y="1100794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4BB4C0D-67FB-4E23-B7B3-4206FA546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5431" y="11007944"/>
                <a:ext cx="1565116" cy="7694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CDFD87B-7DF1-4F0C-A8C4-559C59891A4B}"/>
                  </a:ext>
                </a:extLst>
              </p:cNvPr>
              <p:cNvSpPr txBox="1"/>
              <p:nvPr/>
            </p:nvSpPr>
            <p:spPr>
              <a:xfrm>
                <a:off x="16271033" y="908144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CDFD87B-7DF1-4F0C-A8C4-559C59891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1033" y="9081445"/>
                <a:ext cx="1565116" cy="7694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11FD115-C054-40FE-94FE-51B6786D1F96}"/>
                  </a:ext>
                </a:extLst>
              </p:cNvPr>
              <p:cNvSpPr txBox="1"/>
              <p:nvPr/>
            </p:nvSpPr>
            <p:spPr>
              <a:xfrm>
                <a:off x="15035745" y="914229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11FD115-C054-40FE-94FE-51B6786D1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5745" y="9142292"/>
                <a:ext cx="1565116" cy="76944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86961C9-77AA-4393-951B-048D90067C5A}"/>
                  </a:ext>
                </a:extLst>
              </p:cNvPr>
              <p:cNvSpPr txBox="1"/>
              <p:nvPr/>
            </p:nvSpPr>
            <p:spPr>
              <a:xfrm>
                <a:off x="15093289" y="819938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86961C9-77AA-4393-951B-048D90067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289" y="8199389"/>
                <a:ext cx="1565116" cy="76944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B706438-0AC3-46E1-BFD0-B5ECD5F8CD2F}"/>
                  </a:ext>
                </a:extLst>
              </p:cNvPr>
              <p:cNvSpPr txBox="1"/>
              <p:nvPr/>
            </p:nvSpPr>
            <p:spPr>
              <a:xfrm>
                <a:off x="15203767" y="10000987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B706438-0AC3-46E1-BFD0-B5ECD5F8C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3767" y="10000987"/>
                <a:ext cx="1229072" cy="76944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C3127AC-5EA5-415E-90EE-B8A5D1C44E52}"/>
                  </a:ext>
                </a:extLst>
              </p:cNvPr>
              <p:cNvSpPr txBox="1"/>
              <p:nvPr/>
            </p:nvSpPr>
            <p:spPr>
              <a:xfrm>
                <a:off x="16336435" y="1000119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C3127AC-5EA5-415E-90EE-B8A5D1C44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435" y="10001196"/>
                <a:ext cx="1565116" cy="76944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0CF6CD2-2F2B-4FF1-9C5B-9F724F5C8A5E}"/>
                  </a:ext>
                </a:extLst>
              </p:cNvPr>
              <p:cNvSpPr txBox="1"/>
              <p:nvPr/>
            </p:nvSpPr>
            <p:spPr>
              <a:xfrm>
                <a:off x="15079080" y="1091848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0CF6CD2-2F2B-4FF1-9C5B-9F724F5C8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080" y="10918481"/>
                <a:ext cx="1565116" cy="769441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48CCB62-0B25-4BD9-9568-6F7ED9278B1E}"/>
                  </a:ext>
                </a:extLst>
              </p:cNvPr>
              <p:cNvSpPr txBox="1"/>
              <p:nvPr/>
            </p:nvSpPr>
            <p:spPr>
              <a:xfrm>
                <a:off x="16359460" y="1088606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48CCB62-0B25-4BD9-9568-6F7ED9278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460" y="10886063"/>
                <a:ext cx="1565116" cy="76944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FA436F4-5E58-4EFF-965B-2C1C3062DC63}"/>
              </a:ext>
            </a:extLst>
          </p:cNvPr>
          <p:cNvCxnSpPr>
            <a:cxnSpLocks/>
          </p:cNvCxnSpPr>
          <p:nvPr/>
        </p:nvCxnSpPr>
        <p:spPr>
          <a:xfrm>
            <a:off x="1731323" y="11759735"/>
            <a:ext cx="20390909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9DF7CD7-0B27-4082-A23E-FB626A3879F0}"/>
                  </a:ext>
                </a:extLst>
              </p:cNvPr>
              <p:cNvSpPr/>
              <p:nvPr/>
            </p:nvSpPr>
            <p:spPr>
              <a:xfrm>
                <a:off x="2724497" y="11644821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9DF7CD7-0B27-4082-A23E-FB626A387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497" y="11644821"/>
                <a:ext cx="2063065" cy="784767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4CE6E95-E5EE-4769-BD80-F42305EFB074}"/>
                  </a:ext>
                </a:extLst>
              </p:cNvPr>
              <p:cNvSpPr txBox="1"/>
              <p:nvPr/>
            </p:nvSpPr>
            <p:spPr>
              <a:xfrm>
                <a:off x="5743606" y="1175837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4CE6E95-E5EE-4769-BD80-F42305EFB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606" y="11758377"/>
                <a:ext cx="1565116" cy="769441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C9DB4EF-BC26-4180-98B7-EBBC57F1F86B}"/>
                  </a:ext>
                </a:extLst>
              </p:cNvPr>
              <p:cNvSpPr txBox="1"/>
              <p:nvPr/>
            </p:nvSpPr>
            <p:spPr>
              <a:xfrm>
                <a:off x="7060291" y="1181778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C9DB4EF-BC26-4180-98B7-EBBC57F1F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91" y="11817782"/>
                <a:ext cx="1565116" cy="769441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35EB46-F6F2-46B1-AFF2-023222F1EF22}"/>
                  </a:ext>
                </a:extLst>
              </p:cNvPr>
              <p:cNvSpPr txBox="1"/>
              <p:nvPr/>
            </p:nvSpPr>
            <p:spPr>
              <a:xfrm>
                <a:off x="8376976" y="1178100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35EB46-F6F2-46B1-AFF2-023222F1E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976" y="11781000"/>
                <a:ext cx="1565116" cy="7694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C9AF323-C9FD-418B-9C45-DAD2AA4883DE}"/>
                  </a:ext>
                </a:extLst>
              </p:cNvPr>
              <p:cNvSpPr txBox="1"/>
              <p:nvPr/>
            </p:nvSpPr>
            <p:spPr>
              <a:xfrm>
                <a:off x="9598222" y="1165108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C9AF323-C9FD-418B-9C45-DAD2AA48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222" y="11651086"/>
                <a:ext cx="1565116" cy="769441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D0495F5-E291-40E5-8556-1BBB3F43EA87}"/>
                  </a:ext>
                </a:extLst>
              </p:cNvPr>
              <p:cNvSpPr txBox="1"/>
              <p:nvPr/>
            </p:nvSpPr>
            <p:spPr>
              <a:xfrm>
                <a:off x="12312251" y="1171874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D0495F5-E291-40E5-8556-1BBB3F43E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2251" y="11718741"/>
                <a:ext cx="1565116" cy="769441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23349C7-AF13-40B0-9FE1-941DA9F164C8}"/>
                  </a:ext>
                </a:extLst>
              </p:cNvPr>
              <p:cNvSpPr txBox="1"/>
              <p:nvPr/>
            </p:nvSpPr>
            <p:spPr>
              <a:xfrm>
                <a:off x="10914907" y="117230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23349C7-AF13-40B0-9FE1-941DA9F16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907" y="11723094"/>
                <a:ext cx="1565116" cy="769441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ACC2849-E176-4D5A-9B3E-76343DC3DE64}"/>
                  </a:ext>
                </a:extLst>
              </p:cNvPr>
              <p:cNvSpPr txBox="1"/>
              <p:nvPr/>
            </p:nvSpPr>
            <p:spPr>
              <a:xfrm>
                <a:off x="13592631" y="1175451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ACC2849-E176-4D5A-9B3E-76343DC3D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631" y="11754516"/>
                <a:ext cx="1565116" cy="769441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F30C30A-35B9-40B4-9346-41D66059F24E}"/>
                  </a:ext>
                </a:extLst>
              </p:cNvPr>
              <p:cNvSpPr txBox="1"/>
              <p:nvPr/>
            </p:nvSpPr>
            <p:spPr>
              <a:xfrm>
                <a:off x="15026280" y="116853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F30C30A-35B9-40B4-9346-41D66059F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6280" y="11685351"/>
                <a:ext cx="1565116" cy="769441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760EB76-4F8D-404C-B4DF-02A9BD9B2023}"/>
                  </a:ext>
                </a:extLst>
              </p:cNvPr>
              <p:cNvSpPr txBox="1"/>
              <p:nvPr/>
            </p:nvSpPr>
            <p:spPr>
              <a:xfrm>
                <a:off x="16306660" y="1174142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760EB76-4F8D-404C-B4DF-02A9BD9B2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660" y="11741424"/>
                <a:ext cx="1565116" cy="769441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93D30FA-FFE0-4F10-9F33-E60F035F2465}"/>
                  </a:ext>
                </a:extLst>
              </p:cNvPr>
              <p:cNvSpPr txBox="1"/>
              <p:nvPr/>
            </p:nvSpPr>
            <p:spPr>
              <a:xfrm>
                <a:off x="18897032" y="909027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93D30FA-FFE0-4F10-9F33-E60F035F2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032" y="9090273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C26DEB8-06F0-4916-8FF4-7E3931A825B4}"/>
                  </a:ext>
                </a:extLst>
              </p:cNvPr>
              <p:cNvSpPr txBox="1"/>
              <p:nvPr/>
            </p:nvSpPr>
            <p:spPr>
              <a:xfrm>
                <a:off x="17623660" y="908782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C26DEB8-06F0-4916-8FF4-7E3931A82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3660" y="9087824"/>
                <a:ext cx="1565116" cy="769441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19531DA-A54C-4235-A8F4-C91AFCA32448}"/>
                  </a:ext>
                </a:extLst>
              </p:cNvPr>
              <p:cNvSpPr txBox="1"/>
              <p:nvPr/>
            </p:nvSpPr>
            <p:spPr>
              <a:xfrm>
                <a:off x="17829766" y="10034377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19531DA-A54C-4235-A8F4-C91AFCA32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9766" y="10034377"/>
                <a:ext cx="1229072" cy="769441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631BCF5-0DD6-4605-B2F6-CEC296441B52}"/>
                  </a:ext>
                </a:extLst>
              </p:cNvPr>
              <p:cNvSpPr txBox="1"/>
              <p:nvPr/>
            </p:nvSpPr>
            <p:spPr>
              <a:xfrm>
                <a:off x="18962434" y="999490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631BCF5-0DD6-4605-B2F6-CEC296441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434" y="9994902"/>
                <a:ext cx="1565116" cy="769441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832A165-0A9D-4E75-B104-118F4D3638B9}"/>
                  </a:ext>
                </a:extLst>
              </p:cNvPr>
              <p:cNvSpPr txBox="1"/>
              <p:nvPr/>
            </p:nvSpPr>
            <p:spPr>
              <a:xfrm>
                <a:off x="17705079" y="1095187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832A165-0A9D-4E75-B104-118F4D363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079" y="10951871"/>
                <a:ext cx="1565116" cy="769441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AC9D213-39C8-49FC-8414-A0C727E3C688}"/>
                  </a:ext>
                </a:extLst>
              </p:cNvPr>
              <p:cNvSpPr txBox="1"/>
              <p:nvPr/>
            </p:nvSpPr>
            <p:spPr>
              <a:xfrm>
                <a:off x="18985459" y="1100794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AC9D213-39C8-49FC-8414-A0C727E3C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459" y="11007944"/>
                <a:ext cx="1565116" cy="769441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ED08374-9736-46D3-B443-35689D28288C}"/>
                  </a:ext>
                </a:extLst>
              </p:cNvPr>
              <p:cNvSpPr txBox="1"/>
              <p:nvPr/>
            </p:nvSpPr>
            <p:spPr>
              <a:xfrm>
                <a:off x="17955167" y="11651086"/>
                <a:ext cx="12622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ED08374-9736-46D3-B443-35689D282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5167" y="11651086"/>
                <a:ext cx="1262228" cy="769441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E575779-C289-4DD6-840A-434C665ABE91}"/>
                  </a:ext>
                </a:extLst>
              </p:cNvPr>
              <p:cNvSpPr txBox="1"/>
              <p:nvPr/>
            </p:nvSpPr>
            <p:spPr>
              <a:xfrm>
                <a:off x="18932659" y="1175451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E575779-C289-4DD6-840A-434C665AB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659" y="11754516"/>
                <a:ext cx="1565116" cy="769441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7B9859E-BEC3-49C2-88F5-7D009CF0A061}"/>
                  </a:ext>
                </a:extLst>
              </p:cNvPr>
              <p:cNvSpPr txBox="1"/>
              <p:nvPr/>
            </p:nvSpPr>
            <p:spPr>
              <a:xfrm>
                <a:off x="17630893" y="821307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7B9859E-BEC3-49C2-88F5-7D009CF0A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0893" y="8213070"/>
                <a:ext cx="1565116" cy="769441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1B1DC6B-B12E-4DA6-AD30-514D0DC577F7}"/>
                  </a:ext>
                </a:extLst>
              </p:cNvPr>
              <p:cNvSpPr/>
              <p:nvPr/>
            </p:nvSpPr>
            <p:spPr>
              <a:xfrm>
                <a:off x="2610992" y="12619850"/>
                <a:ext cx="1325421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&lt;0</m:t>
                    </m:r>
                    <m:r>
                      <a:rPr lang="en-US" sz="4400" spc="-150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i="1" spc="-15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 spc="-150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m:rPr>
                            <m:nor/>
                          </m:rPr>
                          <a:rPr lang="en-US" sz="4400" dirty="0"/>
                          <m:t> 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en-US" sz="4400" i="1" spc="-15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−2;−</m:t>
                        </m:r>
                        <m:f>
                          <m:fPr>
                            <m:ctrlPr>
                              <a:rPr lang="en-US" sz="4400" b="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400" b="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spc="-150" dirty="0"/>
                  <a:t> </a:t>
                </a:r>
                <a14:m>
                  <m:oMath xmlns:m="http://schemas.openxmlformats.org/officeDocument/2006/math">
                    <m:r>
                      <a:rPr lang="en-US" sz="4400" i="1" spc="-15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1B1DC6B-B12E-4DA6-AD30-514D0DC57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992" y="12619850"/>
                <a:ext cx="13254210" cy="1105687"/>
              </a:xfrm>
              <a:prstGeom prst="rect">
                <a:avLst/>
              </a:prstGeom>
              <a:blipFill>
                <a:blip r:embed="rId65"/>
                <a:stretch>
                  <a:fillRect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6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/>
      <p:bldP spid="33" grpId="0"/>
      <p:bldP spid="34" grpId="0"/>
      <p:bldP spid="35" grpId="0"/>
      <p:bldP spid="36" grpId="0"/>
      <p:bldP spid="66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2" grpId="0"/>
      <p:bldP spid="123" grpId="0"/>
      <p:bldP spid="124" grpId="0"/>
      <p:bldP spid="125" grpId="0"/>
      <p:bldP spid="132" grpId="0"/>
      <p:bldP spid="133" grpId="0"/>
      <p:bldP spid="136" grpId="0"/>
      <p:bldP spid="1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1044575" y="2478892"/>
            <a:ext cx="22669499" cy="10909402"/>
            <a:chOff x="1258887" y="6404290"/>
            <a:chExt cx="22669499" cy="1009196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98278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976734" y="4142314"/>
                <a:ext cx="828631" cy="518959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D3CA71-99E9-45BA-9F0B-0F58F0DEB369}"/>
                  </a:ext>
                </a:extLst>
              </p:cNvPr>
              <p:cNvSpPr/>
              <p:nvPr/>
            </p:nvSpPr>
            <p:spPr>
              <a:xfrm>
                <a:off x="5207550" y="3280022"/>
                <a:ext cx="12192000" cy="25995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+) 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ra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)⇔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)≥0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)&gt;0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)&lt;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D3CA71-99E9-45BA-9F0B-0F58F0DEB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550" y="3280022"/>
                <a:ext cx="12192000" cy="2599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4">
            <a:extLst>
              <a:ext uri="{FF2B5EF4-FFF2-40B4-BE49-F238E27FC236}">
                <a16:creationId xmlns:a16="http://schemas.microsoft.com/office/drawing/2014/main" id="{76611F17-74A1-49DC-9FC9-9967F9D402C1}"/>
              </a:ext>
            </a:extLst>
          </p:cNvPr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BPT CHỨA ẨN DƯỚI DẤU CĂN, BPT CHỨA ẨN TRONG DẤU GTTĐ: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FCE6A8-A07C-4D82-B7B2-ACBEB3988231}"/>
                  </a:ext>
                </a:extLst>
              </p:cNvPr>
              <p:cNvSpPr/>
              <p:nvPr/>
            </p:nvSpPr>
            <p:spPr>
              <a:xfrm>
                <a:off x="5207550" y="6624979"/>
                <a:ext cx="12192000" cy="33863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+) 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ra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)⇔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)&lt;0</m:t>
                                      </m:r>
                                    </m:e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)≥0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)≥0</m:t>
                                      </m:r>
                                    </m:e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)&gt;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FCE6A8-A07C-4D82-B7B2-ACBEB3988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550" y="6624979"/>
                <a:ext cx="12192000" cy="3386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8568E88-D0BE-404F-A7A9-B6CBD2FA8634}"/>
                  </a:ext>
                </a:extLst>
              </p:cNvPr>
              <p:cNvSpPr/>
              <p:nvPr/>
            </p:nvSpPr>
            <p:spPr>
              <a:xfrm>
                <a:off x="5186846" y="10900075"/>
                <a:ext cx="17987772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+)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ra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ra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)≥0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)&lt;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8568E88-D0BE-404F-A7A9-B6CBD2FA8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846" y="10900075"/>
                <a:ext cx="17987772" cy="1602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1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1085477" y="2445027"/>
            <a:ext cx="22669499" cy="10909402"/>
            <a:chOff x="1258887" y="6404290"/>
            <a:chExt cx="22669499" cy="1009196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98278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976734" y="4142314"/>
                <a:ext cx="828631" cy="518959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D3CA71-99E9-45BA-9F0B-0F58F0DEB369}"/>
                  </a:ext>
                </a:extLst>
              </p:cNvPr>
              <p:cNvSpPr/>
              <p:nvPr/>
            </p:nvSpPr>
            <p:spPr>
              <a:xfrm>
                <a:off x="4504968" y="3509837"/>
                <a:ext cx="12192000" cy="16026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+)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D3CA71-99E9-45BA-9F0B-0F58F0DEB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968" y="3509837"/>
                <a:ext cx="12192000" cy="1602683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4">
            <a:extLst>
              <a:ext uri="{FF2B5EF4-FFF2-40B4-BE49-F238E27FC236}">
                <a16:creationId xmlns:a16="http://schemas.microsoft.com/office/drawing/2014/main" id="{76611F17-74A1-49DC-9FC9-9967F9D402C1}"/>
              </a:ext>
            </a:extLst>
          </p:cNvPr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BPT CHỨA ẨN DƯỚI DẤU CĂN, BPT CHỨA ẨN TRONG DẤU GTTĐ: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FCE6A8-A07C-4D82-B7B2-ACBEB3988231}"/>
                  </a:ext>
                </a:extLst>
              </p:cNvPr>
              <p:cNvSpPr/>
              <p:nvPr/>
            </p:nvSpPr>
            <p:spPr>
              <a:xfrm>
                <a:off x="4504968" y="5819068"/>
                <a:ext cx="12192000" cy="15991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+)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)⇔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)&gt;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)&lt;−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FCE6A8-A07C-4D82-B7B2-ACBEB3988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968" y="5819068"/>
                <a:ext cx="12192000" cy="1599156"/>
              </a:xfrm>
              <a:prstGeom prst="rect">
                <a:avLst/>
              </a:prstGeom>
              <a:blipFill>
                <a:blip r:embed="rId4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8568E88-D0BE-404F-A7A9-B6CBD2FA8634}"/>
                  </a:ext>
                </a:extLst>
              </p:cNvPr>
              <p:cNvSpPr/>
              <p:nvPr/>
            </p:nvSpPr>
            <p:spPr>
              <a:xfrm>
                <a:off x="4505111" y="8947026"/>
                <a:ext cx="17987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+)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)−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&lt;0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8568E88-D0BE-404F-A7A9-B6CBD2FA8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111" y="8947026"/>
                <a:ext cx="17987772" cy="769441"/>
              </a:xfrm>
              <a:prstGeom prst="rect">
                <a:avLst/>
              </a:prstGeom>
              <a:blipFill>
                <a:blip r:embed="rId5"/>
                <a:stretch>
                  <a:fillRect l="-1355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2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LUYỆN TẬP DẤU CỦA TAM THỨC BẬC HAI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7E70D38-89FB-46DF-BFFB-370C66F75236}"/>
                  </a:ext>
                </a:extLst>
              </p:cNvPr>
              <p:cNvSpPr/>
              <p:nvPr/>
            </p:nvSpPr>
            <p:spPr>
              <a:xfrm>
                <a:off x="2588646" y="9720353"/>
                <a:ext cx="18915080" cy="150066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40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en-US" sz="40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ă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;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ẩ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trong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á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ị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tuy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ệ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đố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7E70D38-89FB-46DF-BFFB-370C66F75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646" y="9720353"/>
                <a:ext cx="18915080" cy="1500667"/>
              </a:xfrm>
              <a:prstGeom prst="rect">
                <a:avLst/>
              </a:prstGeom>
              <a:blipFill>
                <a:blip r:embed="rId4"/>
                <a:stretch>
                  <a:fillRect l="-1127" t="-3226"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3203D-27E6-4E52-8FF1-A5051BF8E76D}"/>
                  </a:ext>
                </a:extLst>
              </p:cNvPr>
              <p:cNvSpPr/>
              <p:nvPr/>
            </p:nvSpPr>
            <p:spPr>
              <a:xfrm>
                <a:off x="2631559" y="3759127"/>
                <a:ext cx="18886404" cy="7741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i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4000" b="1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000" b="1" i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é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3203D-27E6-4E52-8FF1-A5051BF8E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559" y="3759127"/>
                <a:ext cx="18886404" cy="774186"/>
              </a:xfrm>
              <a:prstGeom prst="rect">
                <a:avLst/>
              </a:prstGeom>
              <a:blipFill>
                <a:blip r:embed="rId5"/>
                <a:stretch>
                  <a:fillRect t="-6202" b="-30233"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FDC9846-F00A-470F-847D-04658B008DC5}"/>
                  </a:ext>
                </a:extLst>
              </p:cNvPr>
              <p:cNvSpPr/>
              <p:nvPr/>
            </p:nvSpPr>
            <p:spPr>
              <a:xfrm>
                <a:off x="2631559" y="7340420"/>
                <a:ext cx="18965188" cy="9284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ơ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FDC9846-F00A-470F-847D-04658B008D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559" y="7340420"/>
                <a:ext cx="18965188" cy="9284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7FA586-A0FB-4050-A405-FEA4EF30C060}"/>
                  </a:ext>
                </a:extLst>
              </p:cNvPr>
              <p:cNvSpPr/>
              <p:nvPr/>
            </p:nvSpPr>
            <p:spPr>
              <a:xfrm>
                <a:off x="2588646" y="5634630"/>
                <a:ext cx="18965188" cy="74347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2.</m:t>
                    </m:r>
                    <m:r>
                      <m:rPr>
                        <m:nor/>
                      </m:rPr>
                      <a:rPr lang="en-US" sz="4000" b="1" i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vi-VN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ơ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hai</m:t>
                    </m:r>
                  </m:oMath>
                </a14:m>
                <a:r>
                  <a:rPr lang="en-US" sz="4000" b="1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7FA586-A0FB-4050-A405-FEA4EF30C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646" y="5634630"/>
                <a:ext cx="18965188" cy="743473"/>
              </a:xfrm>
              <a:prstGeom prst="rect">
                <a:avLst/>
              </a:prstGeom>
              <a:blipFill>
                <a:blip r:embed="rId7"/>
                <a:stretch>
                  <a:fillRect t="-8871" b="-33065"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F0273C2-8E11-4577-894D-37D78BE0BDA5}"/>
              </a:ext>
            </a:extLst>
          </p:cNvPr>
          <p:cNvSpPr/>
          <p:nvPr/>
        </p:nvSpPr>
        <p:spPr>
          <a:xfrm>
            <a:off x="2588646" y="11985065"/>
            <a:ext cx="18915080" cy="1448538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19"/>
    </mc:Choice>
    <mc:Fallback xmlns="">
      <p:transition spd="slow" advTm="89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8" grpId="0" animBg="1"/>
    </p:bldLst>
  </p:timing>
  <p:extLst>
    <p:ext uri="{E180D4A7-C9FB-4DFB-919C-405C955672EB}">
      <p14:showEvtLst xmlns:p14="http://schemas.microsoft.com/office/powerpoint/2010/main">
        <p14:triggerEvt type="onClick" time="66687" objId="167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2390976"/>
            <a:chOff x="1241808" y="2491133"/>
            <a:chExt cx="22686578" cy="2390976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198698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4962201"/>
            <a:ext cx="22669499" cy="7380923"/>
            <a:chOff x="1258887" y="6398208"/>
            <a:chExt cx="22669499" cy="682787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65576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916976" y="3566028"/>
                <a:ext cx="20551635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76" y="3566028"/>
                <a:ext cx="20551635" cy="856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522514" y="1674218"/>
            <a:ext cx="24143440" cy="826062"/>
            <a:chOff x="43963" y="1812139"/>
            <a:chExt cx="23994440" cy="826060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4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BPT CHỨA ẨN DƯỚI DẤU CĂN, BPT CHỨA ẨN TRONG DẤU GTTĐ: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FE40F2-0D76-45A8-B0B5-FA287E109D5C}"/>
                  </a:ext>
                </a:extLst>
              </p:cNvPr>
              <p:cNvSpPr/>
              <p:nvPr/>
            </p:nvSpPr>
            <p:spPr>
              <a:xfrm>
                <a:off x="1699750" y="5972596"/>
                <a:ext cx="4399473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FE40F2-0D76-45A8-B0B5-FA287E109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50" y="5972596"/>
                <a:ext cx="4399473" cy="856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5093283-C5D5-4EEA-87AE-5D4BD80AD2B2}"/>
                  </a:ext>
                </a:extLst>
              </p:cNvPr>
              <p:cNvSpPr/>
              <p:nvPr/>
            </p:nvSpPr>
            <p:spPr>
              <a:xfrm>
                <a:off x="1524733" y="7263155"/>
                <a:ext cx="474950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400" b="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5093283-C5D5-4EEA-87AE-5D4BD80AD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733" y="7263155"/>
                <a:ext cx="4749505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8EFE337-FFE4-46D0-B3BD-531A853A0B7B}"/>
                  </a:ext>
                </a:extLst>
              </p:cNvPr>
              <p:cNvSpPr/>
              <p:nvPr/>
            </p:nvSpPr>
            <p:spPr>
              <a:xfrm>
                <a:off x="10794499" y="7213202"/>
                <a:ext cx="722210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−2;2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∈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−∞;−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/>
                                </a:rPr>
                                <m:t>∪</m:t>
                              </m:r>
                              <m:d>
                                <m:dPr>
                                  <m:begChr m:val="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(1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;+∞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8EFE337-FFE4-46D0-B3BD-531A853A0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499" y="7213202"/>
                <a:ext cx="7222105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0235B71-E907-4525-A99B-5FFF8C24DEBB}"/>
                  </a:ext>
                </a:extLst>
              </p:cNvPr>
              <p:cNvSpPr/>
              <p:nvPr/>
            </p:nvSpPr>
            <p:spPr>
              <a:xfrm>
                <a:off x="1564133" y="9478257"/>
                <a:ext cx="61860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latin typeface="Cambria Math"/>
                            </a:rPr>
                            <m:t>∈(−2;</m:t>
                          </m:r>
                          <m:r>
                            <a:rPr lang="en-US" sz="4400" i="1">
                              <a:latin typeface="Cambria Math"/>
                            </a:rPr>
                            <m:t>−1)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∪</m:t>
                      </m:r>
                      <m:d>
                        <m:dPr>
                          <m:beg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4400" i="1">
                              <a:latin typeface="Cambria Math"/>
                            </a:rPr>
                            <m:t>;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0235B71-E907-4525-A99B-5FFF8C24D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133" y="9478257"/>
                <a:ext cx="618605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42615E6-2131-42C1-861F-ABBB744C5890}"/>
                  </a:ext>
                </a:extLst>
              </p:cNvPr>
              <p:cNvSpPr/>
              <p:nvPr/>
            </p:nvSpPr>
            <p:spPr>
              <a:xfrm>
                <a:off x="1143538" y="10769429"/>
                <a:ext cx="203382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−2;−1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∪</m:t>
                    </m:r>
                  </m:oMath>
                </a14:m>
                <a:r>
                  <a:rPr lang="en-US" sz="4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42615E6-2131-42C1-861F-ABBB744C5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538" y="10769429"/>
                <a:ext cx="20338287" cy="769441"/>
              </a:xfrm>
              <a:prstGeom prst="rect">
                <a:avLst/>
              </a:prstGeom>
              <a:blipFill>
                <a:blip r:embed="rId9"/>
                <a:stretch>
                  <a:fillRect l="-1229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4765535-BBBB-4EBE-811B-2715E248D24A}"/>
                  </a:ext>
                </a:extLst>
              </p:cNvPr>
              <p:cNvSpPr/>
              <p:nvPr/>
            </p:nvSpPr>
            <p:spPr>
              <a:xfrm>
                <a:off x="6466584" y="7385105"/>
                <a:ext cx="432791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400" b="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4765535-BBBB-4EBE-811B-2715E248D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584" y="7385105"/>
                <a:ext cx="4327915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2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2390976"/>
            <a:chOff x="1241808" y="2491133"/>
            <a:chExt cx="22686578" cy="2390976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198698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4962201"/>
            <a:ext cx="22669499" cy="7380923"/>
            <a:chOff x="1258887" y="6398208"/>
            <a:chExt cx="22669499" cy="682787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65576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4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BPT CHỨA ẨN DƯỚI DẤU CĂN, BPT CHỨA ẨN TRONG DẤU GTTĐ: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93A8C8-EB0D-495D-A879-2758835EE33B}"/>
                  </a:ext>
                </a:extLst>
              </p:cNvPr>
              <p:cNvSpPr/>
              <p:nvPr/>
            </p:nvSpPr>
            <p:spPr>
              <a:xfrm>
                <a:off x="721336" y="5927408"/>
                <a:ext cx="6216638" cy="79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0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0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0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b="1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  <m:r>
                          <a:rPr lang="en-US" sz="4000" b="1" i="1"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</a:rPr>
                          <m:t>𝟏𝟎</m:t>
                        </m:r>
                      </m:e>
                    </m:rad>
                    <m:r>
                      <a:rPr lang="en-US" sz="4000" b="1" i="1">
                        <a:latin typeface="Cambria Math"/>
                      </a:rPr>
                      <m:t>≥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−</m:t>
                    </m:r>
                    <m:r>
                      <a:rPr lang="en-US" sz="4000" b="1" i="1">
                        <a:latin typeface="Cambria Math"/>
                      </a:rPr>
                      <m:t>𝟐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93A8C8-EB0D-495D-A879-2758835EE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36" y="5927408"/>
                <a:ext cx="6216638" cy="79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E6A4886-7AFD-417C-B3F5-D3564389999B}"/>
                  </a:ext>
                </a:extLst>
              </p:cNvPr>
              <p:cNvSpPr/>
              <p:nvPr/>
            </p:nvSpPr>
            <p:spPr>
              <a:xfrm>
                <a:off x="691647" y="7108820"/>
                <a:ext cx="8340295" cy="3386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−3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−10≥0</m:t>
                                      </m:r>
                                    </m:e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−2&lt;0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−2≥0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−3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−10≥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E6A4886-7AFD-417C-B3F5-D35643899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47" y="7108820"/>
                <a:ext cx="8340295" cy="3386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1769454-2E84-4FCC-AAF2-C35101ADEF68}"/>
                  </a:ext>
                </a:extLst>
              </p:cNvPr>
              <p:cNvSpPr/>
              <p:nvPr/>
            </p:nvSpPr>
            <p:spPr>
              <a:xfrm>
                <a:off x="8607162" y="6883009"/>
                <a:ext cx="7345922" cy="3386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begChr m:val=""/>
                                          <m:endChr m:val=""/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−∞;−2</m:t>
                                          </m:r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∪</m:t>
                                      </m:r>
                                      <m:d>
                                        <m:dPr>
                                          <m:begChr m:val=""/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5;+∞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−∞;2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begChr m:val=""/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2;+∞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begChr m:val=""/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14;+∞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1769454-2E84-4FCC-AAF2-C35101ADE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162" y="6883009"/>
                <a:ext cx="7345922" cy="3386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181D01-64A3-441D-A412-D9935FA0FEA1}"/>
                  </a:ext>
                </a:extLst>
              </p:cNvPr>
              <p:cNvSpPr/>
              <p:nvPr/>
            </p:nvSpPr>
            <p:spPr>
              <a:xfrm>
                <a:off x="15105397" y="8068935"/>
                <a:ext cx="4733925" cy="1428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−∞;−2</m:t>
                                  </m:r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∈[</m:t>
                              </m:r>
                              <m:d>
                                <m:dPr>
                                  <m:beg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14;+∞</m:t>
                                  </m:r>
                                </m:e>
                              </m:d>
                            </m:e>
                          </m:eqArr>
                          <m:r>
                            <m:rPr>
                              <m:nor/>
                            </m:rPr>
                            <a:rPr lang="en-US" sz="44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181D01-64A3-441D-A412-D9935FA0F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397" y="8068935"/>
                <a:ext cx="4733925" cy="1428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211B1A7-2B07-4EC8-96FB-EE63ECA8463A}"/>
                  </a:ext>
                </a:extLst>
              </p:cNvPr>
              <p:cNvSpPr/>
              <p:nvPr/>
            </p:nvSpPr>
            <p:spPr>
              <a:xfrm>
                <a:off x="1143538" y="10769429"/>
                <a:ext cx="203382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(−∞;−2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14;+∞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211B1A7-2B07-4EC8-96FB-EE63ECA84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538" y="10769429"/>
                <a:ext cx="20338287" cy="769441"/>
              </a:xfrm>
              <a:prstGeom prst="rect">
                <a:avLst/>
              </a:prstGeom>
              <a:blipFill>
                <a:blip r:embed="rId7"/>
                <a:stretch>
                  <a:fillRect l="-122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06888DD-CDDF-4532-9AA8-377602D3D512}"/>
                  </a:ext>
                </a:extLst>
              </p:cNvPr>
              <p:cNvSpPr/>
              <p:nvPr/>
            </p:nvSpPr>
            <p:spPr>
              <a:xfrm>
                <a:off x="2023879" y="3512284"/>
                <a:ext cx="20551635" cy="866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&lt;3</m:t>
                    </m:r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 spc="-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06888DD-CDDF-4532-9AA8-377602D3D5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879" y="3512284"/>
                <a:ext cx="20551635" cy="8665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3534057-AD20-4CEC-8287-EFD17724FFED}"/>
                  </a:ext>
                </a:extLst>
              </p:cNvPr>
              <p:cNvSpPr/>
              <p:nvPr/>
            </p:nvSpPr>
            <p:spPr>
              <a:xfrm>
                <a:off x="4017635" y="3043075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3534057-AD20-4CEC-8287-EFD17724F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35" y="3043075"/>
                <a:ext cx="734954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2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402600" cy="1498435"/>
            <a:chOff x="43963" y="1812139"/>
            <a:chExt cx="23402600" cy="1498431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5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706324" y="1864024"/>
              <a:ext cx="20740239" cy="144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LIÊN QUAN ĐẾN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TRÌNH, BẤT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HAI CHỨA THAM SỐ.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611277-EF6E-4637-932C-370A16F7F867}"/>
              </a:ext>
            </a:extLst>
          </p:cNvPr>
          <p:cNvGrpSpPr/>
          <p:nvPr/>
        </p:nvGrpSpPr>
        <p:grpSpPr>
          <a:xfrm>
            <a:off x="858044" y="3172653"/>
            <a:ext cx="22669499" cy="10387312"/>
            <a:chOff x="1258887" y="6404290"/>
            <a:chExt cx="22669499" cy="9608990"/>
          </a:xfrm>
        </p:grpSpPr>
        <p:sp>
          <p:nvSpPr>
            <p:cNvPr id="47" name="Rounded Rectangle 18">
              <a:extLst>
                <a:ext uri="{FF2B5EF4-FFF2-40B4-BE49-F238E27FC236}">
                  <a16:creationId xmlns:a16="http://schemas.microsoft.com/office/drawing/2014/main" id="{932509AB-A908-4E4C-8577-DCEB7F497B9C}"/>
                </a:ext>
              </a:extLst>
            </p:cNvPr>
            <p:cNvSpPr/>
            <p:nvPr/>
          </p:nvSpPr>
          <p:spPr>
            <a:xfrm>
              <a:off x="1274491" y="6668440"/>
              <a:ext cx="22653895" cy="93448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:a16="http://schemas.microsoft.com/office/drawing/2014/main" id="{1AD67E0D-B976-4389-9536-E9636D957B20}"/>
                </a:ext>
              </a:extLst>
            </p:cNvPr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32639862-80AA-4BAA-9F02-A7469B808A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976734" y="4142314"/>
                <a:ext cx="828631" cy="518959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BCB2684-B32B-4D2D-8FD3-1240D1739E3A}"/>
                  </a:ext>
                </a:extLst>
              </p:cNvPr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ý: </a:t>
                </a:r>
              </a:p>
            </p:txBody>
          </p:sp>
          <p:sp>
            <p:nvSpPr>
              <p:cNvPr id="51" name="Round Diagonal Corner Rectangle 22">
                <a:extLst>
                  <a:ext uri="{FF2B5EF4-FFF2-40B4-BE49-F238E27FC236}">
                    <a16:creationId xmlns:a16="http://schemas.microsoft.com/office/drawing/2014/main" id="{1AFC3EBC-A95F-480C-89C1-69FBF3DD9890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517542BC-A27A-4B2B-AD72-C12C6A0236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0AD6028-D0F0-40CC-A55B-123ABBCD4CCF}"/>
                  </a:ext>
                </a:extLst>
              </p:cNvPr>
              <p:cNvSpPr/>
              <p:nvPr/>
            </p:nvSpPr>
            <p:spPr>
              <a:xfrm>
                <a:off x="4277535" y="4237463"/>
                <a:ext cx="19265612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+)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  <m:r>
                      <a:rPr lang="en-US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0AD6028-D0F0-40CC-A55B-123ABBCD4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35" y="4237463"/>
                <a:ext cx="19265612" cy="1602683"/>
              </a:xfrm>
              <a:prstGeom prst="rect">
                <a:avLst/>
              </a:prstGeom>
              <a:blipFill>
                <a:blip r:embed="rId3"/>
                <a:stretch>
                  <a:fillRect l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77F170-522D-4DC1-80F2-DEA9BC0510C7}"/>
                  </a:ext>
                </a:extLst>
              </p:cNvPr>
              <p:cNvSpPr/>
              <p:nvPr/>
            </p:nvSpPr>
            <p:spPr>
              <a:xfrm>
                <a:off x="4277535" y="6546694"/>
                <a:ext cx="12192000" cy="15991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+)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  <m:r>
                      <a:rPr lang="es-ES" sz="4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4400" b="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s-ES" sz="4400" b="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77F170-522D-4DC1-80F2-DEA9BC051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35" y="6546694"/>
                <a:ext cx="12192000" cy="1599156"/>
              </a:xfrm>
              <a:prstGeom prst="rect">
                <a:avLst/>
              </a:prstGeom>
              <a:blipFill>
                <a:blip r:embed="rId4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0487935-8920-4DDF-82DB-F34A031442C9}"/>
                  </a:ext>
                </a:extLst>
              </p:cNvPr>
              <p:cNvSpPr/>
              <p:nvPr/>
            </p:nvSpPr>
            <p:spPr>
              <a:xfrm>
                <a:off x="4290371" y="8509082"/>
                <a:ext cx="17987772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+)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4400" b="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0487935-8920-4DDF-82DB-F34A03144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371" y="8509082"/>
                <a:ext cx="17987772" cy="1602683"/>
              </a:xfrm>
              <a:prstGeom prst="rect">
                <a:avLst/>
              </a:prstGeom>
              <a:blipFill>
                <a:blip r:embed="rId5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898BB7B-1001-4C21-B446-EDD5F07A25C4}"/>
                  </a:ext>
                </a:extLst>
              </p:cNvPr>
              <p:cNvSpPr/>
              <p:nvPr/>
            </p:nvSpPr>
            <p:spPr>
              <a:xfrm>
                <a:off x="4277535" y="10556278"/>
                <a:ext cx="17987772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+)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4400" b="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≤0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898BB7B-1001-4C21-B446-EDD5F07A2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35" y="10556278"/>
                <a:ext cx="17987772" cy="1602683"/>
              </a:xfrm>
              <a:prstGeom prst="rect">
                <a:avLst/>
              </a:prstGeom>
              <a:blipFill>
                <a:blip r:embed="rId6"/>
                <a:stretch>
                  <a:fillRect l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3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505847" y="2987107"/>
            <a:ext cx="22686578" cy="2390976"/>
            <a:chOff x="1241808" y="2491133"/>
            <a:chExt cx="22686578" cy="2390976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198698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752847" y="5406013"/>
            <a:ext cx="22669499" cy="6565348"/>
            <a:chOff x="1258887" y="6398208"/>
            <a:chExt cx="22669499" cy="6073406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58031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5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LIÊN QUAN ĐẾN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TRÌNH, BẤT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HAI CHỨA THAM SỐ.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93A8C8-EB0D-495D-A879-2758835EE33B}"/>
                  </a:ext>
                </a:extLst>
              </p:cNvPr>
              <p:cNvSpPr/>
              <p:nvPr/>
            </p:nvSpPr>
            <p:spPr>
              <a:xfrm>
                <a:off x="1167702" y="6427267"/>
                <a:ext cx="26288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+)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93A8C8-EB0D-495D-A879-2758835EE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02" y="6427267"/>
                <a:ext cx="262886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211B1A7-2B07-4EC8-96FB-EE63ECA8463A}"/>
                  </a:ext>
                </a:extLst>
              </p:cNvPr>
              <p:cNvSpPr/>
              <p:nvPr/>
            </p:nvSpPr>
            <p:spPr>
              <a:xfrm>
                <a:off x="1407072" y="10787272"/>
                <a:ext cx="203382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∈(−∞;1)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∪</m:t>
                    </m:r>
                    <m:d>
                      <m:dPr>
                        <m:beg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3;+</m:t>
                        </m:r>
                        <m:r>
                          <a:rPr lang="en-US" sz="440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211B1A7-2B07-4EC8-96FB-EE63ECA84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072" y="10787272"/>
                <a:ext cx="20338287" cy="769441"/>
              </a:xfrm>
              <a:prstGeom prst="rect">
                <a:avLst/>
              </a:prstGeom>
              <a:blipFill>
                <a:blip r:embed="rId4"/>
                <a:stretch>
                  <a:fillRect l="-122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70EA6B-B137-4195-A972-14D9F2E41E11}"/>
                  </a:ext>
                </a:extLst>
              </p:cNvPr>
              <p:cNvSpPr/>
              <p:nvPr/>
            </p:nvSpPr>
            <p:spPr>
              <a:xfrm>
                <a:off x="3689034" y="3527290"/>
                <a:ext cx="20551635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𝑚</m:t>
                    </m:r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𝑚</m:t>
                        </m:r>
                        <m:r>
                          <a:rPr lang="en-US" sz="44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𝑚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−3</m:t>
                        </m:r>
                      </m:e>
                    </m:d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+5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𝑚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−6=0.</m:t>
                    </m:r>
                  </m:oMath>
                </a14:m>
                <a:endParaRPr lang="en-US" sz="4400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400" b="0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E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s-E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s-E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E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s-ES" sz="4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70EA6B-B137-4195-A972-14D9F2E41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034" y="3527290"/>
                <a:ext cx="20551635" cy="1600438"/>
              </a:xfrm>
              <a:prstGeom prst="rect">
                <a:avLst/>
              </a:prstGeom>
              <a:blipFill>
                <a:blip r:embed="rId5"/>
                <a:stretch>
                  <a:fillRect t="-8397" b="-17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998B59F-9CB2-4C3A-BAE9-5E43AE3375C5}"/>
                  </a:ext>
                </a:extLst>
              </p:cNvPr>
              <p:cNvSpPr/>
              <p:nvPr/>
            </p:nvSpPr>
            <p:spPr>
              <a:xfrm>
                <a:off x="3866770" y="6427300"/>
                <a:ext cx="61473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0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+4=0</m:t>
                    </m:r>
                  </m:oMath>
                </a14:m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998B59F-9CB2-4C3A-BAE9-5E43AE33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770" y="6427300"/>
                <a:ext cx="6147324" cy="707886"/>
              </a:xfrm>
              <a:prstGeom prst="rect">
                <a:avLst/>
              </a:prstGeom>
              <a:blipFill>
                <a:blip r:embed="rId6"/>
                <a:stretch>
                  <a:fillRect l="-3469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D45475-1FBC-4C9A-9FCC-38085460EA2E}"/>
                  </a:ext>
                </a:extLst>
              </p:cNvPr>
              <p:cNvSpPr/>
              <p:nvPr/>
            </p:nvSpPr>
            <p:spPr>
              <a:xfrm>
                <a:off x="4681240" y="5763567"/>
                <a:ext cx="10098534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0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0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0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0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𝑚</m:t>
                        </m:r>
                        <m: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  <m: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𝑚</m:t>
                        </m:r>
                        <m: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−3</m:t>
                        </m:r>
                      </m:e>
                    </m:d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+5</m:t>
                    </m:r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𝑚</m:t>
                    </m:r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−6=0 (1)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D45475-1FBC-4C9A-9FCC-38085460E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240" y="5763567"/>
                <a:ext cx="10098534" cy="721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19F9D02-17CC-4E0A-ABCB-75D43056E744}"/>
                  </a:ext>
                </a:extLst>
              </p:cNvPr>
              <p:cNvSpPr/>
              <p:nvPr/>
            </p:nvSpPr>
            <p:spPr>
              <a:xfrm>
                <a:off x="9497714" y="6382221"/>
                <a:ext cx="28391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19F9D02-17CC-4E0A-ABCB-75D43056E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714" y="6382221"/>
                <a:ext cx="283911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94D2AB8-DD59-4AB2-A7A4-7F795592BF5C}"/>
                  </a:ext>
                </a:extLst>
              </p:cNvPr>
              <p:cNvSpPr/>
              <p:nvPr/>
            </p:nvSpPr>
            <p:spPr>
              <a:xfrm>
                <a:off x="1158198" y="7755710"/>
                <a:ext cx="26288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+)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94D2AB8-DD59-4AB2-A7A4-7F795592B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198" y="7755710"/>
                <a:ext cx="262886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30FB754E-02C0-48ED-ACEC-0B266915CA45}"/>
              </a:ext>
            </a:extLst>
          </p:cNvPr>
          <p:cNvSpPr/>
          <p:nvPr/>
        </p:nvSpPr>
        <p:spPr>
          <a:xfrm>
            <a:off x="3920198" y="7758586"/>
            <a:ext cx="3385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C610492-5B13-4106-9460-52963A774AA3}"/>
                  </a:ext>
                </a:extLst>
              </p:cNvPr>
              <p:cNvSpPr/>
              <p:nvPr/>
            </p:nvSpPr>
            <p:spPr>
              <a:xfrm>
                <a:off x="7439200" y="7321506"/>
                <a:ext cx="2929968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≠2</m:t>
                              </m:r>
                            </m:e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∆′&lt;0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C610492-5B13-4106-9460-52963A774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200" y="7321506"/>
                <a:ext cx="2929968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7567A7-A1CA-4DE4-87D5-96FDC23DDE57}"/>
                  </a:ext>
                </a:extLst>
              </p:cNvPr>
              <p:cNvSpPr/>
              <p:nvPr/>
            </p:nvSpPr>
            <p:spPr>
              <a:xfrm>
                <a:off x="10384772" y="7367702"/>
                <a:ext cx="5972148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≠2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4400" b="0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−3&lt;0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7567A7-A1CA-4DE4-87D5-96FDC23DD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772" y="7367702"/>
                <a:ext cx="5972148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8F1562A-D48D-4460-ADB8-9CB4602738B6}"/>
                  </a:ext>
                </a:extLst>
              </p:cNvPr>
              <p:cNvSpPr/>
              <p:nvPr/>
            </p:nvSpPr>
            <p:spPr>
              <a:xfrm>
                <a:off x="7460855" y="9557051"/>
                <a:ext cx="661982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>
                              <a:latin typeface="Cambria Math"/>
                            </a:rPr>
                            <m:t>∈(</m:t>
                          </m:r>
                          <m:r>
                            <a:rPr lang="en-US" sz="4400" b="0" i="1">
                              <a:latin typeface="Cambria Math"/>
                            </a:rPr>
                            <m:t>−∞</m:t>
                          </m:r>
                          <m:r>
                            <a:rPr lang="en-US" sz="4400" b="0" i="1">
                              <a:latin typeface="Cambria Math"/>
                            </a:rPr>
                            <m:t>;1)</m:t>
                          </m:r>
                        </m:e>
                      </m:d>
                      <m:r>
                        <a:rPr lang="en-US" sz="4400" b="0" i="1">
                          <a:latin typeface="Cambria Math"/>
                        </a:rPr>
                        <m:t>∪</m:t>
                      </m:r>
                      <m:d>
                        <m:dPr>
                          <m:beg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3;+</m:t>
                          </m:r>
                          <m:r>
                            <a:rPr lang="en-US" sz="4400" b="0" i="1">
                              <a:latin typeface="Cambria Math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8F1562A-D48D-4460-ADB8-9CB460273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855" y="9557051"/>
                <a:ext cx="661982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E577E1F-64EB-4E8A-B024-C0B34925543F}"/>
                  </a:ext>
                </a:extLst>
              </p:cNvPr>
              <p:cNvSpPr/>
              <p:nvPr/>
            </p:nvSpPr>
            <p:spPr>
              <a:xfrm>
                <a:off x="12416135" y="6342991"/>
                <a:ext cx="37902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=2: 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loại.</a:t>
                </a: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E577E1F-64EB-4E8A-B024-C0B349255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135" y="6342991"/>
                <a:ext cx="3790268" cy="769441"/>
              </a:xfrm>
              <a:prstGeom prst="rect">
                <a:avLst/>
              </a:prstGeom>
              <a:blipFill>
                <a:blip r:embed="rId13"/>
                <a:stretch>
                  <a:fillRect t="-17460" r="-546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F9E3497-7D36-48AA-91BA-2473BE30ACB9}"/>
                  </a:ext>
                </a:extLst>
              </p:cNvPr>
              <p:cNvSpPr/>
              <p:nvPr/>
            </p:nvSpPr>
            <p:spPr>
              <a:xfrm>
                <a:off x="16191356" y="7105885"/>
                <a:ext cx="7145867" cy="1796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4400" b="0" i="1">
                                    <a:latin typeface="Cambria Math" panose="02040503050406030204" pitchFamily="18" charset="0"/>
                                  </a:rPr>
                                  <m:t>≠2</m:t>
                                </m:r>
                              </m:e>
                              <m:e>
                                <m:r>
                                  <a:rPr lang="en-US" sz="4400" b="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0" i="1">
                                        <a:latin typeface="Cambria Math"/>
                                      </a:rPr>
                                      <m:t>∈(−∞;1)</m:t>
                                    </m:r>
                                  </m:e>
                                </m:d>
                                <m:r>
                                  <a:rPr lang="en-US" sz="4400" b="0" i="1">
                                    <a:latin typeface="Cambria Math"/>
                                  </a:rPr>
                                  <m:t>∪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4400" b="0" i="1">
                                        <a:latin typeface="Cambria Math" panose="02040503050406030204" pitchFamily="18" charset="0"/>
                                      </a:rPr>
                                      <m:t>3;+</m:t>
                                    </m:r>
                                    <m:r>
                                      <a:rPr lang="en-US" sz="4400" b="0" i="1"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e>
                            </m:eqArr>
                          </m:e>
                        </m:d>
                      </m:e>
                      <m:sup/>
                    </m:sSup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F9E3497-7D36-48AA-91BA-2473BE30AC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1356" y="7105885"/>
                <a:ext cx="7145867" cy="17963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2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  <p:bldP spid="34" grpId="0"/>
      <p:bldP spid="37" grpId="0"/>
      <p:bldP spid="32" grpId="0"/>
      <p:bldP spid="33" grpId="0"/>
      <p:bldP spid="42" grpId="0"/>
      <p:bldP spid="43" grpId="0"/>
      <p:bldP spid="44" grpId="0"/>
      <p:bldP spid="45" grpId="0"/>
      <p:bldP spid="54" grpId="0"/>
      <p:bldP spid="55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505847" y="2987107"/>
            <a:ext cx="22686578" cy="2390976"/>
            <a:chOff x="1241808" y="2491133"/>
            <a:chExt cx="22686578" cy="2390976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198698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473903" y="5463892"/>
            <a:ext cx="22669499" cy="8256516"/>
            <a:chOff x="1258887" y="6398208"/>
            <a:chExt cx="22669499" cy="7637855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3676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5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LIÊN QUAN ĐẾN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TRÌNH, BẤT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HAI CHỨA THAM SỐ.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70EA6B-B137-4195-A972-14D9F2E41E11}"/>
                  </a:ext>
                </a:extLst>
              </p:cNvPr>
              <p:cNvSpPr/>
              <p:nvPr/>
            </p:nvSpPr>
            <p:spPr>
              <a:xfrm>
                <a:off x="3689034" y="3527290"/>
                <a:ext cx="20551635" cy="1615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𝑚</m:t>
                    </m:r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𝑚</m:t>
                        </m:r>
                        <m:r>
                          <a:rPr lang="en-US" sz="44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𝑚</m:t>
                        </m:r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−3</m:t>
                        </m:r>
                      </m:e>
                    </m:d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+5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𝑚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−6=0.</m:t>
                    </m:r>
                  </m:oMath>
                </a14:m>
                <a:endParaRPr lang="en-US" sz="4400" b="0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400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E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s-E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s-E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E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s-ES" sz="44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70EA6B-B137-4195-A972-14D9F2E41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034" y="3527290"/>
                <a:ext cx="20551635" cy="1615763"/>
              </a:xfrm>
              <a:prstGeom prst="rect">
                <a:avLst/>
              </a:prstGeom>
              <a:blipFill>
                <a:blip r:embed="rId3"/>
                <a:stretch>
                  <a:fillRect t="-7547" b="-17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5DFA055-5D0E-4CE7-B4B6-86E6962B1A65}"/>
                  </a:ext>
                </a:extLst>
              </p:cNvPr>
              <p:cNvSpPr/>
              <p:nvPr/>
            </p:nvSpPr>
            <p:spPr>
              <a:xfrm>
                <a:off x="1167702" y="6427267"/>
                <a:ext cx="28208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+)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=0: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5DFA055-5D0E-4CE7-B4B6-86E6962B1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02" y="6427267"/>
                <a:ext cx="282083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96410CD-D180-4E20-831F-B953A4EF8756}"/>
                  </a:ext>
                </a:extLst>
              </p:cNvPr>
              <p:cNvSpPr/>
              <p:nvPr/>
            </p:nvSpPr>
            <p:spPr>
              <a:xfrm>
                <a:off x="1043720" y="12377922"/>
                <a:ext cx="661257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pc="-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96410CD-D180-4E20-831F-B953A4EF8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20" y="12377922"/>
                <a:ext cx="6612570" cy="769441"/>
              </a:xfrm>
              <a:prstGeom prst="rect">
                <a:avLst/>
              </a:prstGeom>
              <a:blipFill>
                <a:blip r:embed="rId5"/>
                <a:stretch>
                  <a:fillRect l="-368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2404C27-AB11-41D6-976F-F880BF9439E9}"/>
                  </a:ext>
                </a:extLst>
              </p:cNvPr>
              <p:cNvSpPr/>
              <p:nvPr/>
            </p:nvSpPr>
            <p:spPr>
              <a:xfrm>
                <a:off x="3866770" y="6427300"/>
                <a:ext cx="457009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+1;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2404C27-AB11-41D6-976F-F880BF943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770" y="6427300"/>
                <a:ext cx="457009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E91F7E-454D-4F9C-B0D2-1DA0E9676E56}"/>
                  </a:ext>
                </a:extLst>
              </p:cNvPr>
              <p:cNvSpPr/>
              <p:nvPr/>
            </p:nvSpPr>
            <p:spPr>
              <a:xfrm>
                <a:off x="4681240" y="5763567"/>
                <a:ext cx="7841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40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E91F7E-454D-4F9C-B0D2-1DA0E9676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240" y="5763567"/>
                <a:ext cx="784189" cy="707886"/>
              </a:xfrm>
              <a:prstGeom prst="rect">
                <a:avLst/>
              </a:prstGeom>
              <a:blipFill>
                <a:blip r:embed="rId7"/>
                <a:stretch>
                  <a:fillRect l="-10078" t="-18803" r="-1550"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5CCA26A-F05B-4B10-B620-5C83FD3FF64A}"/>
                  </a:ext>
                </a:extLst>
              </p:cNvPr>
              <p:cNvSpPr/>
              <p:nvPr/>
            </p:nvSpPr>
            <p:spPr>
              <a:xfrm>
                <a:off x="8200677" y="6072323"/>
                <a:ext cx="4737707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s-ES" sz="4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sz="4400" b="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sz="4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en-US" sz="4400" b="0" i="1" smtClean="0">
                          <a:latin typeface="Cambria Math"/>
                        </a:rPr>
                        <m:t>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5CCA26A-F05B-4B10-B620-5C83FD3FF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677" y="6072323"/>
                <a:ext cx="4737707" cy="1359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A9AEAF8-0B15-4A24-85E5-C75C3E785CAB}"/>
                  </a:ext>
                </a:extLst>
              </p:cNvPr>
              <p:cNvSpPr/>
              <p:nvPr/>
            </p:nvSpPr>
            <p:spPr>
              <a:xfrm>
                <a:off x="1132251" y="7428315"/>
                <a:ext cx="28208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+)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≠0: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A9AEAF8-0B15-4A24-85E5-C75C3E785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51" y="7428315"/>
                <a:ext cx="28208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E2A21B8-431C-4A2B-B3B8-9CF6D979678F}"/>
                  </a:ext>
                </a:extLst>
              </p:cNvPr>
              <p:cNvSpPr/>
              <p:nvPr/>
            </p:nvSpPr>
            <p:spPr>
              <a:xfrm>
                <a:off x="3894251" y="7431191"/>
                <a:ext cx="409625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s-E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sz="4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ℝ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E2A21B8-431C-4A2B-B3B8-9CF6D9796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1" y="7431191"/>
                <a:ext cx="409625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A5CC89-6F71-47F5-8C39-9B9E125774F0}"/>
                  </a:ext>
                </a:extLst>
              </p:cNvPr>
              <p:cNvSpPr/>
              <p:nvPr/>
            </p:nvSpPr>
            <p:spPr>
              <a:xfrm>
                <a:off x="8006105" y="7018010"/>
                <a:ext cx="2726772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A5CC89-6F71-47F5-8C39-9B9E12577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105" y="7018010"/>
                <a:ext cx="2726772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7830E6D-25E6-41D2-A417-F4DEE000F1DD}"/>
                  </a:ext>
                </a:extLst>
              </p:cNvPr>
              <p:cNvSpPr/>
              <p:nvPr/>
            </p:nvSpPr>
            <p:spPr>
              <a:xfrm>
                <a:off x="8012709" y="10415426"/>
                <a:ext cx="5333127" cy="1692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endChr m:val="]"/>
                              <m:ctrlPr>
                                <a:rPr lang="en-US" sz="4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−∞;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7830E6D-25E6-41D2-A417-F4DEE000F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709" y="10415426"/>
                <a:ext cx="5333127" cy="1692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635CD60-7CC1-4BAE-8250-E085AA979CAF}"/>
                  </a:ext>
                </a:extLst>
              </p:cNvPr>
              <p:cNvSpPr/>
              <p:nvPr/>
            </p:nvSpPr>
            <p:spPr>
              <a:xfrm>
                <a:off x="12938384" y="6391947"/>
                <a:ext cx="37902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=0: 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loại.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635CD60-7CC1-4BAE-8250-E085AA979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384" y="6391947"/>
                <a:ext cx="3790268" cy="769441"/>
              </a:xfrm>
              <a:prstGeom prst="rect">
                <a:avLst/>
              </a:prstGeom>
              <a:blipFill>
                <a:blip r:embed="rId13"/>
                <a:stretch>
                  <a:fillRect t="-17460" r="-562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35903C8-392E-4F12-A318-929F8B4A928A}"/>
                  </a:ext>
                </a:extLst>
              </p:cNvPr>
              <p:cNvSpPr/>
              <p:nvPr/>
            </p:nvSpPr>
            <p:spPr>
              <a:xfrm>
                <a:off x="8007701" y="8676779"/>
                <a:ext cx="4478597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0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3</m:t>
                                  </m:r>
                                  <m:r>
                                    <a:rPr lang="en-US" sz="40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35903C8-392E-4F12-A318-929F8B4A9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701" y="8676779"/>
                <a:ext cx="4478597" cy="16026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F4B3757-30BB-4C5F-87D7-D387F199362E}"/>
                  </a:ext>
                </a:extLst>
              </p:cNvPr>
              <p:cNvSpPr/>
              <p:nvPr/>
            </p:nvSpPr>
            <p:spPr>
              <a:xfrm>
                <a:off x="12590425" y="8158630"/>
                <a:ext cx="8658396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∈(−∞;</m:t>
                                  </m:r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d>
                                    <m:dPr>
                                      <m:endChr m:val="]"/>
                                      <m:ctrlPr>
                                        <a:rPr lang="en-US" sz="4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−∞;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∪</m:t>
                              </m:r>
                              <m:d>
                                <m:dPr>
                                  <m:begChr m:val="["/>
                                  <m:ctrlPr>
                                    <a:rPr lang="en-US" sz="4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;+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F4B3757-30BB-4C5F-87D7-D387F1993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425" y="8158630"/>
                <a:ext cx="8658396" cy="25995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CD27EA8-041F-4E89-9D99-EB799D3F7D70}"/>
                  </a:ext>
                </a:extLst>
              </p:cNvPr>
              <p:cNvSpPr/>
              <p:nvPr/>
            </p:nvSpPr>
            <p:spPr>
              <a:xfrm>
                <a:off x="6956380" y="11916160"/>
                <a:ext cx="4802405" cy="1692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endChr m:val="]"/>
                              <m:ctrlPr>
                                <a:rPr lang="en-US" sz="4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−∞;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CD27EA8-041F-4E89-9D99-EB799D3F7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80" y="11916160"/>
                <a:ext cx="4802405" cy="16929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23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46" grpId="0"/>
      <p:bldP spid="47" grpId="0"/>
      <p:bldP spid="48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B3FDE7C5-779F-4162-AF9C-C3F02E8E278E}"/>
              </a:ext>
            </a:extLst>
          </p:cNvPr>
          <p:cNvGrpSpPr/>
          <p:nvPr/>
        </p:nvGrpSpPr>
        <p:grpSpPr>
          <a:xfrm>
            <a:off x="6864202" y="2106265"/>
            <a:ext cx="11149952" cy="2330390"/>
            <a:chOff x="15300386" y="3881826"/>
            <a:chExt cx="20243396" cy="897984"/>
          </a:xfrm>
        </p:grpSpPr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AD25121E-0095-4E6E-AC48-18394DCCC3FD}"/>
                </a:ext>
              </a:extLst>
            </p:cNvPr>
            <p:cNvSpPr/>
            <p:nvPr/>
          </p:nvSpPr>
          <p:spPr>
            <a:xfrm>
              <a:off x="15300386" y="3881826"/>
              <a:ext cx="202433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TextBox 3">
              <a:extLst>
                <a:ext uri="{FF2B5EF4-FFF2-40B4-BE49-F238E27FC236}">
                  <a16:creationId xmlns:a16="http://schemas.microsoft.com/office/drawing/2014/main" id="{DE1226E1-51FB-4B53-A466-3A97832B929A}"/>
                </a:ext>
              </a:extLst>
            </p:cNvPr>
            <p:cNvSpPr txBox="1"/>
            <p:nvPr/>
          </p:nvSpPr>
          <p:spPr>
            <a:xfrm>
              <a:off x="17833131" y="4103804"/>
              <a:ext cx="17710651" cy="676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9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D905F01-D022-4BE1-ADEF-A833A5649660}"/>
              </a:ext>
            </a:extLst>
          </p:cNvPr>
          <p:cNvGrpSpPr/>
          <p:nvPr/>
        </p:nvGrpSpPr>
        <p:grpSpPr>
          <a:xfrm>
            <a:off x="362015" y="7443394"/>
            <a:ext cx="23270272" cy="6056157"/>
            <a:chOff x="184495" y="3682137"/>
            <a:chExt cx="11834900" cy="2978295"/>
          </a:xfrm>
        </p:grpSpPr>
        <p:sp>
          <p:nvSpPr>
            <p:cNvPr id="105" name="Rounded Rectangle 4">
              <a:extLst>
                <a:ext uri="{FF2B5EF4-FFF2-40B4-BE49-F238E27FC236}">
                  <a16:creationId xmlns:a16="http://schemas.microsoft.com/office/drawing/2014/main" id="{1B1CACC3-16F2-4B04-8A42-9E45272C5636}"/>
                </a:ext>
              </a:extLst>
            </p:cNvPr>
            <p:cNvSpPr/>
            <p:nvPr/>
          </p:nvSpPr>
          <p:spPr>
            <a:xfrm>
              <a:off x="184495" y="3865219"/>
              <a:ext cx="11834900" cy="279521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D22CA92-FC95-4527-A440-A1174ED41A84}"/>
                </a:ext>
              </a:extLst>
            </p:cNvPr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07" name="Freeform 20">
                <a:extLst>
                  <a:ext uri="{FF2B5EF4-FFF2-40B4-BE49-F238E27FC236}">
                    <a16:creationId xmlns:a16="http://schemas.microsoft.com/office/drawing/2014/main" id="{51F17EAC-2F83-4E87-8591-4E6ED60AECD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0" y="4701164"/>
                <a:ext cx="82863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10E2FB4-274C-428A-8BD6-20FF2EA36720}"/>
                  </a:ext>
                </a:extLst>
              </p:cNvPr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9" name="Round Diagonal Corner Rectangle 8">
                <a:extLst>
                  <a:ext uri="{FF2B5EF4-FFF2-40B4-BE49-F238E27FC236}">
                    <a16:creationId xmlns:a16="http://schemas.microsoft.com/office/drawing/2014/main" id="{DBDAB072-8C40-4F8B-9E29-FB881C44F968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Freeform 9">
                <a:extLst>
                  <a:ext uri="{FF2B5EF4-FFF2-40B4-BE49-F238E27FC236}">
                    <a16:creationId xmlns:a16="http://schemas.microsoft.com/office/drawing/2014/main" id="{6B5368ED-0577-4336-B16D-CCDF912ED7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C6F2DBD-BAB7-4A2E-8DBF-F13F41F8DEFE}"/>
              </a:ext>
            </a:extLst>
          </p:cNvPr>
          <p:cNvGrpSpPr/>
          <p:nvPr/>
        </p:nvGrpSpPr>
        <p:grpSpPr>
          <a:xfrm>
            <a:off x="362015" y="218039"/>
            <a:ext cx="23844587" cy="9454393"/>
            <a:chOff x="371519" y="1869705"/>
            <a:chExt cx="23916535" cy="1850360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769782-C4B6-4053-9ADE-3121D3E813B7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6504654"/>
              <a:chOff x="371519" y="1647866"/>
              <a:chExt cx="23535167" cy="6504654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38A2429B-9417-40F1-B655-C348438533CE}"/>
                  </a:ext>
                </a:extLst>
              </p:cNvPr>
              <p:cNvSpPr/>
              <p:nvPr/>
            </p:nvSpPr>
            <p:spPr bwMode="auto">
              <a:xfrm>
                <a:off x="371519" y="1720893"/>
                <a:ext cx="23535167" cy="643162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122">
                  <a:defRPr/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B270953-7B2C-45DF-8BF5-A12CCCCCEC49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" name="Isosceles Triangle 44">
                  <a:extLst>
                    <a:ext uri="{FF2B5EF4-FFF2-40B4-BE49-F238E27FC236}">
                      <a16:creationId xmlns:a16="http://schemas.microsoft.com/office/drawing/2014/main" id="{C5499026-9AAC-41CA-AD59-31F232E84CD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122"/>
                  <a:endParaRPr lang="en-US" sz="48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Pentagon 27">
                  <a:extLst>
                    <a:ext uri="{FF2B5EF4-FFF2-40B4-BE49-F238E27FC236}">
                      <a16:creationId xmlns:a16="http://schemas.microsoft.com/office/drawing/2014/main" id="{C7EA9FB0-768E-4176-A751-28192FBF8562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4354122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6" name="Group 11">
                  <a:extLst>
                    <a:ext uri="{FF2B5EF4-FFF2-40B4-BE49-F238E27FC236}">
                      <a16:creationId xmlns:a16="http://schemas.microsoft.com/office/drawing/2014/main" id="{2C6C5573-E2BE-434D-BC3F-AD84B6BA403B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9" name="Freeform 31">
                    <a:extLst>
                      <a:ext uri="{FF2B5EF4-FFF2-40B4-BE49-F238E27FC236}">
                        <a16:creationId xmlns:a16="http://schemas.microsoft.com/office/drawing/2014/main" id="{F30F249B-BA6E-4C02-8416-C5C3EFFF1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0" name="Freeform 32">
                    <a:extLst>
                      <a:ext uri="{FF2B5EF4-FFF2-40B4-BE49-F238E27FC236}">
                        <a16:creationId xmlns:a16="http://schemas.microsoft.com/office/drawing/2014/main" id="{D48A0195-4651-4E03-BACD-59C2D0D37A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1" name="Freeform 33">
                    <a:extLst>
                      <a:ext uri="{FF2B5EF4-FFF2-40B4-BE49-F238E27FC236}">
                        <a16:creationId xmlns:a16="http://schemas.microsoft.com/office/drawing/2014/main" id="{44F6BE34-A6B5-483B-9879-00B4D83F2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B39F7C1B-CB29-4BC9-B3E2-A6B0E4C48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AE09401-3BF4-4E72-B4BA-E2CBA44C1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8044A5D-CAF8-47E5-9628-49070D58B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778D2AA-C70F-4109-8553-A6DA8ABB3E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7" name="Chevron 29">
                  <a:extLst>
                    <a:ext uri="{FF2B5EF4-FFF2-40B4-BE49-F238E27FC236}">
                      <a16:creationId xmlns:a16="http://schemas.microsoft.com/office/drawing/2014/main" id="{92AAD6DB-AA93-4E2C-AEFA-5588B83636E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122">
                    <a:defRPr/>
                  </a:pPr>
                  <a:endPara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3">
                  <a:extLst>
                    <a:ext uri="{FF2B5EF4-FFF2-40B4-BE49-F238E27FC236}">
                      <a16:creationId xmlns:a16="http://schemas.microsoft.com/office/drawing/2014/main" id="{9FD07422-325D-4896-A43A-5AB517B35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</a:t>
                  </a:r>
                </a:p>
              </p:txBody>
            </p:sp>
          </p:grp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8A3550-B57B-4D4F-A92E-D1D3CF85E0FA}"/>
                </a:ext>
              </a:extLst>
            </p:cNvPr>
            <p:cNvSpPr/>
            <p:nvPr/>
          </p:nvSpPr>
          <p:spPr>
            <a:xfrm>
              <a:off x="3996035" y="2263927"/>
              <a:ext cx="20292019" cy="180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78" tIns="91440" rIns="182878" bIns="91440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pt-BR" altLang="vi-VN" sz="48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6FF48A3-CCEC-4728-85F8-0CD44A7F2A7C}"/>
                </a:ext>
              </a:extLst>
            </p:cNvPr>
            <p:cNvSpPr/>
            <p:nvPr/>
          </p:nvSpPr>
          <p:spPr>
            <a:xfrm>
              <a:off x="2638185" y="18566218"/>
              <a:ext cx="20292019" cy="180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78" tIns="91440" rIns="182878" bIns="91440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vi-VN" sz="48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6F67CDA-5FCD-429C-802B-B37AEDFB4D01}"/>
              </a:ext>
            </a:extLst>
          </p:cNvPr>
          <p:cNvCxnSpPr/>
          <p:nvPr/>
        </p:nvCxnSpPr>
        <p:spPr>
          <a:xfrm>
            <a:off x="4228275" y="2345671"/>
            <a:ext cx="13513200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44CBB24-DAD7-4529-9C25-AA52D8A98A5D}"/>
              </a:ext>
            </a:extLst>
          </p:cNvPr>
          <p:cNvCxnSpPr/>
          <p:nvPr/>
        </p:nvCxnSpPr>
        <p:spPr>
          <a:xfrm flipV="1">
            <a:off x="6169973" y="1682227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0BD2EA-748D-45BD-806D-628D25E12B53}"/>
                  </a:ext>
                </a:extLst>
              </p:cNvPr>
              <p:cNvSpPr txBox="1"/>
              <p:nvPr/>
            </p:nvSpPr>
            <p:spPr>
              <a:xfrm>
                <a:off x="6185578" y="15168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0BD2EA-748D-45BD-806D-628D25E1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578" y="1516821"/>
                <a:ext cx="1565116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02A1D11-2133-4E4C-8061-7AF24F84CD8D}"/>
                  </a:ext>
                </a:extLst>
              </p:cNvPr>
              <p:cNvSpPr txBox="1"/>
              <p:nvPr/>
            </p:nvSpPr>
            <p:spPr>
              <a:xfrm>
                <a:off x="16529212" y="149676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02A1D11-2133-4E4C-8061-7AF24F84C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212" y="1496763"/>
                <a:ext cx="156511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00F0BDA-09AD-4CAE-84B7-862E23D867C2}"/>
                  </a:ext>
                </a:extLst>
              </p:cNvPr>
              <p:cNvSpPr txBox="1"/>
              <p:nvPr/>
            </p:nvSpPr>
            <p:spPr>
              <a:xfrm>
                <a:off x="4686579" y="154475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00F0BDA-09AD-4CAE-84B7-862E23D86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579" y="1544757"/>
                <a:ext cx="156511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C04CE7A-50E0-4062-8B89-680406AB8C8E}"/>
                  </a:ext>
                </a:extLst>
              </p:cNvPr>
              <p:cNvSpPr/>
              <p:nvPr/>
            </p:nvSpPr>
            <p:spPr>
              <a:xfrm>
                <a:off x="4811553" y="2405283"/>
                <a:ext cx="144014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C04CE7A-50E0-4062-8B89-680406AB8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553" y="2405283"/>
                <a:ext cx="1440140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3188C85-64B3-442A-83CA-7CD252579894}"/>
                  </a:ext>
                </a:extLst>
              </p:cNvPr>
              <p:cNvSpPr txBox="1"/>
              <p:nvPr/>
            </p:nvSpPr>
            <p:spPr>
              <a:xfrm>
                <a:off x="11463080" y="247314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3188C85-64B3-442A-83CA-7CD252579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080" y="2473148"/>
                <a:ext cx="156511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70C23A0-143C-45D8-A6BB-4797E465C2F1}"/>
                  </a:ext>
                </a:extLst>
              </p:cNvPr>
              <p:cNvSpPr txBox="1"/>
              <p:nvPr/>
            </p:nvSpPr>
            <p:spPr>
              <a:xfrm>
                <a:off x="9477449" y="138337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70C23A0-143C-45D8-A6BB-4797E465C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449" y="1383379"/>
                <a:ext cx="15651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7DAAFE9-153A-4BAF-B47D-6C158C72D2C6}"/>
                  </a:ext>
                </a:extLst>
              </p:cNvPr>
              <p:cNvSpPr txBox="1"/>
              <p:nvPr/>
            </p:nvSpPr>
            <p:spPr>
              <a:xfrm>
                <a:off x="13160783" y="13358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7DAAFE9-153A-4BAF-B47D-6C158C72D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783" y="1335851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0B4758E-D12E-4AE6-B5FC-125B2C7AD7EA}"/>
                  </a:ext>
                </a:extLst>
              </p:cNvPr>
              <p:cNvSpPr txBox="1"/>
              <p:nvPr/>
            </p:nvSpPr>
            <p:spPr>
              <a:xfrm>
                <a:off x="14725899" y="259193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0B4758E-D12E-4AE6-B5FC-125B2C7AD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899" y="2591935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B42FAC-3FFE-4E8C-A8E4-C56FF2747988}"/>
                  </a:ext>
                </a:extLst>
              </p:cNvPr>
              <p:cNvSpPr txBox="1"/>
              <p:nvPr/>
            </p:nvSpPr>
            <p:spPr>
              <a:xfrm>
                <a:off x="7766298" y="247314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B42FAC-3FFE-4E8C-A8E4-C56FF2747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298" y="2473148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5D832D7-F892-4B01-BAC2-627EE88AF88A}"/>
                  </a:ext>
                </a:extLst>
              </p:cNvPr>
              <p:cNvSpPr txBox="1"/>
              <p:nvPr/>
            </p:nvSpPr>
            <p:spPr>
              <a:xfrm>
                <a:off x="9767375" y="250084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5D832D7-F892-4B01-BAC2-627EE88AF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375" y="2500843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D04FD8-1650-4D0B-8B67-D24723A983E2}"/>
                  </a:ext>
                </a:extLst>
              </p:cNvPr>
              <p:cNvSpPr txBox="1"/>
              <p:nvPr/>
            </p:nvSpPr>
            <p:spPr>
              <a:xfrm>
                <a:off x="13209575" y="250084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D04FD8-1650-4D0B-8B67-D24723A98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575" y="2500843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8E6FF201-4DBA-481B-B4C5-BAD1707488F0}"/>
              </a:ext>
            </a:extLst>
          </p:cNvPr>
          <p:cNvGrpSpPr/>
          <p:nvPr/>
        </p:nvGrpSpPr>
        <p:grpSpPr>
          <a:xfrm>
            <a:off x="-11697" y="3836731"/>
            <a:ext cx="23838078" cy="1620879"/>
            <a:chOff x="247182" y="2080087"/>
            <a:chExt cx="11918263" cy="81049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382C33-902D-4E72-A860-CB0E5EADEF42}"/>
                </a:ext>
              </a:extLst>
            </p:cNvPr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9D16AB7-874F-4E5A-87EE-08D495CDB498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636B712-34AD-4CA8-880B-A8D43CF49922}"/>
                  </a:ext>
                </a:extLst>
              </p:cNvPr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/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8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2.</m:t>
                          </m:r>
                        </m:oMath>
                      </m:oMathPara>
                    </a14:m>
                    <a:endParaRPr lang="en-US" sz="48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9EDF8A0-0456-4917-AC87-4BB9D2CCB1F0}"/>
                </a:ext>
              </a:extLst>
            </p:cNvPr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17638D1-9BC5-4727-9A78-B594A7009E19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AF65941-6D09-48EE-BC60-E187DDCEBF0C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/>
                  <p:nvPr/>
                </p:nvSpPr>
                <p:spPr>
                  <a:xfrm>
                    <a:off x="6157032" y="1769817"/>
                    <a:ext cx="4691353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8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2.</m:t>
                          </m:r>
                        </m:oMath>
                      </m:oMathPara>
                    </a14:m>
                    <a:endParaRPr lang="en-US" sz="48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7032" y="1769817"/>
                    <a:ext cx="4691353" cy="38629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7E5BF1EC-4F85-43E2-AB56-1F7A20D4ECF2}"/>
              </a:ext>
            </a:extLst>
          </p:cNvPr>
          <p:cNvSpPr/>
          <p:nvPr/>
        </p:nvSpPr>
        <p:spPr>
          <a:xfrm>
            <a:off x="59971" y="4161078"/>
            <a:ext cx="1092303" cy="1014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8" tIns="91440" rIns="182878" bIns="9144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4EA8D1E-60AB-4FDA-BD91-7C7B96013376}"/>
              </a:ext>
            </a:extLst>
          </p:cNvPr>
          <p:cNvGrpSpPr/>
          <p:nvPr/>
        </p:nvGrpSpPr>
        <p:grpSpPr>
          <a:xfrm>
            <a:off x="78995" y="5631633"/>
            <a:ext cx="24389327" cy="1620882"/>
            <a:chOff x="296172" y="2080087"/>
            <a:chExt cx="12193870" cy="81049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B9EACD-7A9C-4D6C-AC4D-19E6B34EC580}"/>
                </a:ext>
              </a:extLst>
            </p:cNvPr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FB84763-5A94-49D5-AB24-965A77A87E52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DBEC961-4E3E-4F6D-9D74-3456A73805DF}"/>
                  </a:ext>
                </a:extLst>
              </p:cNvPr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/>
                  <p:nvPr/>
                </p:nvSpPr>
                <p:spPr>
                  <a:xfrm>
                    <a:off x="6291553" y="1710595"/>
                    <a:ext cx="5578378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i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8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−2.</m:t>
                          </m:r>
                        </m:oMath>
                      </m:oMathPara>
                    </a14:m>
                    <a:endParaRPr lang="en-US" sz="48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1553" y="1710595"/>
                    <a:ext cx="5578378" cy="38629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C64FAB2-43D2-455D-92F8-5E843717CD49}"/>
                </a:ext>
              </a:extLst>
            </p:cNvPr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C85A441-ABAE-41EE-AE2A-4FC40DEC8694}"/>
                  </a:ext>
                </a:extLst>
              </p:cNvPr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0B0CFB8-D5DF-48CD-8024-8785E0E8C7F9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/>
                  <p:nvPr/>
                </p:nvSpPr>
                <p:spPr>
                  <a:xfrm>
                    <a:off x="6151247" y="1747366"/>
                    <a:ext cx="5775246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8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2.</m:t>
                          </m:r>
                        </m:oMath>
                      </m:oMathPara>
                    </a14:m>
                    <a:endParaRPr lang="en-US" sz="4800" i="0" dirty="0">
                      <a:latin typeface="+mj-lt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1247" y="1747366"/>
                    <a:ext cx="5775246" cy="38629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BAE093A-AACE-494A-829E-7784472ABF63}"/>
                  </a:ext>
                </a:extLst>
              </p:cNvPr>
              <p:cNvSpPr/>
              <p:nvPr/>
            </p:nvSpPr>
            <p:spPr>
              <a:xfrm>
                <a:off x="2791826" y="8949157"/>
                <a:ext cx="18799543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&lt;0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=−1,</m:t>
                    </m:r>
                    <m:r>
                      <m:rPr>
                        <m:sty m:val="p"/>
                      </m:rPr>
                      <a:rPr lang="en-US" sz="4400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endParaRPr lang="pt-BR" altLang="vi-VN" sz="4400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BAE093A-AACE-494A-829E-7784472AB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826" y="8949157"/>
                <a:ext cx="18799543" cy="1446550"/>
              </a:xfrm>
              <a:prstGeom prst="rect">
                <a:avLst/>
              </a:prstGeom>
              <a:blipFill>
                <a:blip r:embed="rId17"/>
                <a:stretch>
                  <a:fillRect l="-1329" t="-8861" r="-129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3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6F2DBD-BAB7-4A2E-8DBF-F13F41F8DEFE}"/>
              </a:ext>
            </a:extLst>
          </p:cNvPr>
          <p:cNvGrpSpPr/>
          <p:nvPr/>
        </p:nvGrpSpPr>
        <p:grpSpPr>
          <a:xfrm>
            <a:off x="640070" y="119818"/>
            <a:ext cx="23513955" cy="1821811"/>
            <a:chOff x="371519" y="1869705"/>
            <a:chExt cx="23584905" cy="356554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769782-C4B6-4053-9ADE-3121D3E813B7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3565545"/>
              <a:chOff x="371519" y="1647866"/>
              <a:chExt cx="23535167" cy="3565545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38A2429B-9417-40F1-B655-C348438533CE}"/>
                  </a:ext>
                </a:extLst>
              </p:cNvPr>
              <p:cNvSpPr/>
              <p:nvPr/>
            </p:nvSpPr>
            <p:spPr bwMode="auto">
              <a:xfrm>
                <a:off x="371519" y="1720893"/>
                <a:ext cx="23535167" cy="349251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122">
                  <a:defRPr/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B270953-7B2C-45DF-8BF5-A12CCCCCEC49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" name="Isosceles Triangle 44">
                  <a:extLst>
                    <a:ext uri="{FF2B5EF4-FFF2-40B4-BE49-F238E27FC236}">
                      <a16:creationId xmlns:a16="http://schemas.microsoft.com/office/drawing/2014/main" id="{C5499026-9AAC-41CA-AD59-31F232E84CD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122"/>
                  <a:endParaRPr lang="en-US" sz="48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Pentagon 27">
                  <a:extLst>
                    <a:ext uri="{FF2B5EF4-FFF2-40B4-BE49-F238E27FC236}">
                      <a16:creationId xmlns:a16="http://schemas.microsoft.com/office/drawing/2014/main" id="{C7EA9FB0-768E-4176-A751-28192FBF8562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4354122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6" name="Group 11">
                  <a:extLst>
                    <a:ext uri="{FF2B5EF4-FFF2-40B4-BE49-F238E27FC236}">
                      <a16:creationId xmlns:a16="http://schemas.microsoft.com/office/drawing/2014/main" id="{2C6C5573-E2BE-434D-BC3F-AD84B6BA403B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9" name="Freeform 31">
                    <a:extLst>
                      <a:ext uri="{FF2B5EF4-FFF2-40B4-BE49-F238E27FC236}">
                        <a16:creationId xmlns:a16="http://schemas.microsoft.com/office/drawing/2014/main" id="{F30F249B-BA6E-4C02-8416-C5C3EFFF1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0" name="Freeform 32">
                    <a:extLst>
                      <a:ext uri="{FF2B5EF4-FFF2-40B4-BE49-F238E27FC236}">
                        <a16:creationId xmlns:a16="http://schemas.microsoft.com/office/drawing/2014/main" id="{D48A0195-4651-4E03-BACD-59C2D0D37A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1" name="Freeform 33">
                    <a:extLst>
                      <a:ext uri="{FF2B5EF4-FFF2-40B4-BE49-F238E27FC236}">
                        <a16:creationId xmlns:a16="http://schemas.microsoft.com/office/drawing/2014/main" id="{44F6BE34-A6B5-483B-9879-00B4D83F2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B39F7C1B-CB29-4BC9-B3E2-A6B0E4C48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AE09401-3BF4-4E72-B4BA-E2CBA44C1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8044A5D-CAF8-47E5-9628-49070D58B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778D2AA-C70F-4109-8553-A6DA8ABB3E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7" name="Chevron 29">
                  <a:extLst>
                    <a:ext uri="{FF2B5EF4-FFF2-40B4-BE49-F238E27FC236}">
                      <a16:creationId xmlns:a16="http://schemas.microsoft.com/office/drawing/2014/main" id="{92AAD6DB-AA93-4E2C-AEFA-5588B83636E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122">
                    <a:defRPr/>
                  </a:pPr>
                  <a:endPara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3">
                  <a:extLst>
                    <a:ext uri="{FF2B5EF4-FFF2-40B4-BE49-F238E27FC236}">
                      <a16:creationId xmlns:a16="http://schemas.microsoft.com/office/drawing/2014/main" id="{9FD07422-325D-4896-A43A-5AB517B35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/>
                <p:nvPr/>
              </p:nvSpPr>
              <p:spPr>
                <a:xfrm>
                  <a:off x="3664404" y="2658579"/>
                  <a:ext cx="20292020" cy="18070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78" tIns="91440" rIns="182878" bIns="91440">
                  <a:spAutoFit/>
                </a:bodyPr>
                <a:lstStyle/>
                <a:p>
                  <a:pPr marL="630555" marR="0" indent="-630555">
                    <a:spcBef>
                      <a:spcPts val="0"/>
                    </a:spcBef>
                    <a:spcAft>
                      <a:spcPts val="400"/>
                    </a:spcAft>
                  </a:pPr>
                  <a:r>
                    <a:rPr lang="vi-VN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 phương trình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+10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−25≥0</m:t>
                      </m:r>
                    </m:oMath>
                  </a14:m>
                  <a:r>
                    <a:rPr lang="vi-VN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tập nghiệm là</a:t>
                  </a:r>
                  <a:endPara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04" y="2658579"/>
                  <a:ext cx="20292020" cy="1807089"/>
                </a:xfrm>
                <a:prstGeom prst="rect">
                  <a:avLst/>
                </a:prstGeom>
                <a:blipFill>
                  <a:blip r:embed="rId2"/>
                  <a:stretch>
                    <a:fillRect l="-934" t="-11258" b="-284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EE9771-ECA0-4E5B-8AD2-4AC8F3449459}"/>
              </a:ext>
            </a:extLst>
          </p:cNvPr>
          <p:cNvGrpSpPr/>
          <p:nvPr/>
        </p:nvGrpSpPr>
        <p:grpSpPr>
          <a:xfrm>
            <a:off x="826868" y="5713272"/>
            <a:ext cx="23270272" cy="6834154"/>
            <a:chOff x="184495" y="3682137"/>
            <a:chExt cx="11834900" cy="3360898"/>
          </a:xfrm>
        </p:grpSpPr>
        <p:sp>
          <p:nvSpPr>
            <p:cNvPr id="77" name="Rounded Rectangle 4">
              <a:extLst>
                <a:ext uri="{FF2B5EF4-FFF2-40B4-BE49-F238E27FC236}">
                  <a16:creationId xmlns:a16="http://schemas.microsoft.com/office/drawing/2014/main" id="{60DAC1B6-8E31-4803-846C-48A6EF3AAE72}"/>
                </a:ext>
              </a:extLst>
            </p:cNvPr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1BDA6A4-7A22-4A80-B2E0-4E6CF04F9D12}"/>
                </a:ext>
              </a:extLst>
            </p:cNvPr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E42993BD-536D-46CF-8DE5-DF9149082B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0" y="4701164"/>
                <a:ext cx="82863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D5C1FD6-30C1-4544-B8B1-799A2A97AA8F}"/>
                  </a:ext>
                </a:extLst>
              </p:cNvPr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">
                <a:extLst>
                  <a:ext uri="{FF2B5EF4-FFF2-40B4-BE49-F238E27FC236}">
                    <a16:creationId xmlns:a16="http://schemas.microsoft.com/office/drawing/2014/main" id="{E59C649E-9930-4A8B-BBE2-E85146021FE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6D98BB9A-0426-42FA-85BE-48FA98983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E6FF201-4DBA-481B-B4C5-BAD1707488F0}"/>
              </a:ext>
            </a:extLst>
          </p:cNvPr>
          <p:cNvGrpSpPr/>
          <p:nvPr/>
        </p:nvGrpSpPr>
        <p:grpSpPr>
          <a:xfrm>
            <a:off x="266358" y="2141522"/>
            <a:ext cx="23838078" cy="1620879"/>
            <a:chOff x="247182" y="2080087"/>
            <a:chExt cx="11918263" cy="81049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382C33-902D-4E72-A860-CB0E5EADEF42}"/>
                </a:ext>
              </a:extLst>
            </p:cNvPr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9D16AB7-874F-4E5A-87EE-08D495CDB498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636B712-34AD-4CA8-880B-A8D43CF49922}"/>
                  </a:ext>
                </a:extLst>
              </p:cNvPr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/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−∞;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9EDF8A0-0456-4917-AC87-4BB9D2CCB1F0}"/>
                </a:ext>
              </a:extLst>
            </p:cNvPr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17638D1-9BC5-4727-9A78-B594A7009E19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AF65941-6D09-48EE-BC60-E187DDCEBF0C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/>
                  <p:nvPr/>
                </p:nvSpPr>
                <p:spPr>
                  <a:xfrm>
                    <a:off x="6157032" y="1769817"/>
                    <a:ext cx="4691353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ℝ</m:t>
                          </m:r>
                          <m:r>
                            <m:rPr>
                              <m:nor/>
                            </m:rPr>
                            <a:rPr lang="vi-VN" sz="4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7032" y="1769817"/>
                    <a:ext cx="4691353" cy="38629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4EA8D1E-60AB-4FDA-BD91-7C7B96013376}"/>
              </a:ext>
            </a:extLst>
          </p:cNvPr>
          <p:cNvGrpSpPr/>
          <p:nvPr/>
        </p:nvGrpSpPr>
        <p:grpSpPr>
          <a:xfrm>
            <a:off x="357050" y="3936424"/>
            <a:ext cx="24389327" cy="1620882"/>
            <a:chOff x="296172" y="2080087"/>
            <a:chExt cx="12193870" cy="81049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B9EACD-7A9C-4D6C-AC4D-19E6B34EC580}"/>
                </a:ext>
              </a:extLst>
            </p:cNvPr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FB84763-5A94-49D5-AB24-965A77A87E52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DBEC961-4E3E-4F6D-9D74-3456A73805DF}"/>
                  </a:ext>
                </a:extLst>
              </p:cNvPr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/>
                  <p:nvPr/>
                </p:nvSpPr>
                <p:spPr>
                  <a:xfrm>
                    <a:off x="6291553" y="1710595"/>
                    <a:ext cx="5578378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}"/>
                              <m:ctrlP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1553" y="1710595"/>
                    <a:ext cx="5578378" cy="3862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C64FAB2-43D2-455D-92F8-5E843717CD49}"/>
                </a:ext>
              </a:extLst>
            </p:cNvPr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C85A441-ABAE-41EE-AE2A-4FC40DEC8694}"/>
                  </a:ext>
                </a:extLst>
              </p:cNvPr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0B0CFB8-D5DF-48CD-8024-8785E0E8C7F9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/>
                  <p:nvPr/>
                </p:nvSpPr>
                <p:spPr>
                  <a:xfrm>
                    <a:off x="6151247" y="1747366"/>
                    <a:ext cx="5775246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latin typeface="+mj-lt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1247" y="1747366"/>
                    <a:ext cx="5775246" cy="3862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9BCF44B-6D79-49E9-B279-AC53AF4708BB}"/>
                  </a:ext>
                </a:extLst>
              </p:cNvPr>
              <p:cNvSpPr/>
              <p:nvPr/>
            </p:nvSpPr>
            <p:spPr>
              <a:xfrm>
                <a:off x="1199945" y="7125058"/>
                <a:ext cx="87146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+10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−25=0</m:t>
                      </m:r>
                      <m:r>
                        <a:rPr lang="en-US" sz="4400" b="0" spc="-150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9BCF44B-6D79-49E9-B279-AC53AF470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945" y="7125058"/>
                <a:ext cx="871463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4FF3B0F9-BFAA-421D-A07D-52362EA816AA}"/>
              </a:ext>
            </a:extLst>
          </p:cNvPr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DE21A8-C9DE-4563-AA1E-37131E9531D8}"/>
              </a:ext>
            </a:extLst>
          </p:cNvPr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CD30198-A3F0-4D73-8707-2B73681BF35E}"/>
                  </a:ext>
                </a:extLst>
              </p:cNvPr>
              <p:cNvSpPr/>
              <p:nvPr/>
            </p:nvSpPr>
            <p:spPr>
              <a:xfrm>
                <a:off x="6731152" y="11423839"/>
                <a:ext cx="809741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+10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−25≥0⇔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CD30198-A3F0-4D73-8707-2B73681BF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152" y="11423839"/>
                <a:ext cx="809741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C391E9A-846A-436E-A096-10BCC37E376A}"/>
              </a:ext>
            </a:extLst>
          </p:cNvPr>
          <p:cNvCxnSpPr/>
          <p:nvPr/>
        </p:nvCxnSpPr>
        <p:spPr>
          <a:xfrm>
            <a:off x="3551834" y="9869035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8CF3A33-0684-420C-A114-8A439575A840}"/>
              </a:ext>
            </a:extLst>
          </p:cNvPr>
          <p:cNvCxnSpPr/>
          <p:nvPr/>
        </p:nvCxnSpPr>
        <p:spPr>
          <a:xfrm flipV="1">
            <a:off x="7659744" y="9265000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7DDE482-0D85-46C5-A5E3-2E2EDCE8C01C}"/>
                  </a:ext>
                </a:extLst>
              </p:cNvPr>
              <p:cNvSpPr txBox="1"/>
              <p:nvPr/>
            </p:nvSpPr>
            <p:spPr>
              <a:xfrm>
                <a:off x="7675349" y="90995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7DDE482-0D85-46C5-A5E3-2E2EDCE8C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49" y="9099594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FFE3E58-DF6D-4742-8C17-35E7E197AD86}"/>
                  </a:ext>
                </a:extLst>
              </p:cNvPr>
              <p:cNvSpPr txBox="1"/>
              <p:nvPr/>
            </p:nvSpPr>
            <p:spPr>
              <a:xfrm>
                <a:off x="18240030" y="909938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FFE3E58-DF6D-4742-8C17-35E7E197A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030" y="9099383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E8C59A0-7D4A-449C-9945-623D8A98567B}"/>
                  </a:ext>
                </a:extLst>
              </p:cNvPr>
              <p:cNvSpPr txBox="1"/>
              <p:nvPr/>
            </p:nvSpPr>
            <p:spPr>
              <a:xfrm>
                <a:off x="5166036" y="915443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E8C59A0-7D4A-449C-9945-623D8A98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36" y="9154432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379ACD5-745D-4532-A301-6D625452A0E3}"/>
                  </a:ext>
                </a:extLst>
              </p:cNvPr>
              <p:cNvSpPr/>
              <p:nvPr/>
            </p:nvSpPr>
            <p:spPr>
              <a:xfrm>
                <a:off x="3479826" y="10068290"/>
                <a:ext cx="487407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+10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−25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379ACD5-745D-4532-A301-6D625452A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826" y="10068290"/>
                <a:ext cx="4874079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9A55E80-1BDC-4C3E-9DE3-1C1F7B310BC5}"/>
                  </a:ext>
                </a:extLst>
              </p:cNvPr>
              <p:cNvSpPr txBox="1"/>
              <p:nvPr/>
            </p:nvSpPr>
            <p:spPr>
              <a:xfrm>
                <a:off x="12952851" y="100559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9A55E80-1BDC-4C3E-9DE3-1C1F7B31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851" y="10055921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5554C40-16BD-4824-B56A-D77F97280FC3}"/>
                  </a:ext>
                </a:extLst>
              </p:cNvPr>
              <p:cNvSpPr txBox="1"/>
              <p:nvPr/>
            </p:nvSpPr>
            <p:spPr>
              <a:xfrm>
                <a:off x="15577170" y="100559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5554C40-16BD-4824-B56A-D77F97280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7170" y="10055921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8F8DAB3-A867-4E76-8BD4-E03818108C2F}"/>
                  </a:ext>
                </a:extLst>
              </p:cNvPr>
              <p:cNvSpPr txBox="1"/>
              <p:nvPr/>
            </p:nvSpPr>
            <p:spPr>
              <a:xfrm>
                <a:off x="9970156" y="100286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8F8DAB3-A867-4E76-8BD4-E03818108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156" y="10028654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4D2CA90-BDAE-42F9-9B5B-CA069DF4742F}"/>
                  </a:ext>
                </a:extLst>
              </p:cNvPr>
              <p:cNvSpPr/>
              <p:nvPr/>
            </p:nvSpPr>
            <p:spPr>
              <a:xfrm>
                <a:off x="13421543" y="9001089"/>
                <a:ext cx="6062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4D2CA90-BDAE-42F9-9B5B-CA069DF47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1543" y="9001089"/>
                <a:ext cx="606255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7E5BF1EC-4F85-43E2-AB56-1F7A20D4ECF2}"/>
              </a:ext>
            </a:extLst>
          </p:cNvPr>
          <p:cNvSpPr/>
          <p:nvPr/>
        </p:nvSpPr>
        <p:spPr>
          <a:xfrm>
            <a:off x="346288" y="4225611"/>
            <a:ext cx="1092303" cy="1014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8" tIns="91440" rIns="182878" bIns="9144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70" grpId="0"/>
      <p:bldP spid="71" grpId="0"/>
      <p:bldP spid="74" grpId="0"/>
      <p:bldP spid="75" grpId="0"/>
      <p:bldP spid="102" grpId="0"/>
      <p:bldP spid="103" grpId="0"/>
      <p:bldP spid="104" grpId="0"/>
      <p:bldP spid="105" grpId="0"/>
      <p:bldP spid="106" grpId="0"/>
      <p:bldP spid="107" grpId="0"/>
      <p:bldP spid="9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6F2DBD-BAB7-4A2E-8DBF-F13F41F8DEFE}"/>
              </a:ext>
            </a:extLst>
          </p:cNvPr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769782-C4B6-4053-9ADE-3121D3E813B7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38A2429B-9417-40F1-B655-C348438533CE}"/>
                  </a:ext>
                </a:extLst>
              </p:cNvPr>
              <p:cNvSpPr/>
              <p:nvPr/>
            </p:nvSpPr>
            <p:spPr bwMode="auto">
              <a:xfrm>
                <a:off x="371519" y="1720893"/>
                <a:ext cx="23535167" cy="276166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122">
                  <a:defRPr/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B270953-7B2C-45DF-8BF5-A12CCCCCEC49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" name="Isosceles Triangle 44">
                  <a:extLst>
                    <a:ext uri="{FF2B5EF4-FFF2-40B4-BE49-F238E27FC236}">
                      <a16:creationId xmlns:a16="http://schemas.microsoft.com/office/drawing/2014/main" id="{C5499026-9AAC-41CA-AD59-31F232E84CD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122"/>
                  <a:endParaRPr lang="en-US" sz="48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Pentagon 27">
                  <a:extLst>
                    <a:ext uri="{FF2B5EF4-FFF2-40B4-BE49-F238E27FC236}">
                      <a16:creationId xmlns:a16="http://schemas.microsoft.com/office/drawing/2014/main" id="{C7EA9FB0-768E-4176-A751-28192FBF8562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4354122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6" name="Group 11">
                  <a:extLst>
                    <a:ext uri="{FF2B5EF4-FFF2-40B4-BE49-F238E27FC236}">
                      <a16:creationId xmlns:a16="http://schemas.microsoft.com/office/drawing/2014/main" id="{2C6C5573-E2BE-434D-BC3F-AD84B6BA403B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9" name="Freeform 31">
                    <a:extLst>
                      <a:ext uri="{FF2B5EF4-FFF2-40B4-BE49-F238E27FC236}">
                        <a16:creationId xmlns:a16="http://schemas.microsoft.com/office/drawing/2014/main" id="{F30F249B-BA6E-4C02-8416-C5C3EFFF1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0" name="Freeform 32">
                    <a:extLst>
                      <a:ext uri="{FF2B5EF4-FFF2-40B4-BE49-F238E27FC236}">
                        <a16:creationId xmlns:a16="http://schemas.microsoft.com/office/drawing/2014/main" id="{D48A0195-4651-4E03-BACD-59C2D0D37A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1" name="Freeform 33">
                    <a:extLst>
                      <a:ext uri="{FF2B5EF4-FFF2-40B4-BE49-F238E27FC236}">
                        <a16:creationId xmlns:a16="http://schemas.microsoft.com/office/drawing/2014/main" id="{44F6BE34-A6B5-483B-9879-00B4D83F2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B39F7C1B-CB29-4BC9-B3E2-A6B0E4C48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AE09401-3BF4-4E72-B4BA-E2CBA44C1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8044A5D-CAF8-47E5-9628-49070D58B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778D2AA-C70F-4109-8553-A6DA8ABB3E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7" name="Chevron 29">
                  <a:extLst>
                    <a:ext uri="{FF2B5EF4-FFF2-40B4-BE49-F238E27FC236}">
                      <a16:creationId xmlns:a16="http://schemas.microsoft.com/office/drawing/2014/main" id="{92AAD6DB-AA93-4E2C-AEFA-5588B83636E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122">
                    <a:defRPr/>
                  </a:pPr>
                  <a:endPara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3">
                  <a:extLst>
                    <a:ext uri="{FF2B5EF4-FFF2-40B4-BE49-F238E27FC236}">
                      <a16:creationId xmlns:a16="http://schemas.microsoft.com/office/drawing/2014/main" id="{9FD07422-325D-4896-A43A-5AB517B35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/>
                <p:nvPr/>
              </p:nvSpPr>
              <p:spPr>
                <a:xfrm>
                  <a:off x="3996032" y="2206629"/>
                  <a:ext cx="20292020" cy="19837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78" tIns="91440" rIns="182878" bIns="91440">
                  <a:spAutoFit/>
                </a:bodyPr>
                <a:lstStyle/>
                <a:p>
                  <a:pPr marL="630555" marR="0" indent="-630555">
                    <a:spcBef>
                      <a:spcPts val="0"/>
                    </a:spcBef>
                    <a:spcAft>
                      <a:spcPts val="400"/>
                    </a:spcAft>
                  </a:pPr>
                  <a:r>
                    <a:rPr lang="vi-VN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tập xác định của hàm số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rad>
                    </m:oMath>
                  </a14:m>
                  <a:r>
                    <a:rPr lang="vi-VN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032" y="2206629"/>
                  <a:ext cx="20292020" cy="1983782"/>
                </a:xfrm>
                <a:prstGeom prst="rect">
                  <a:avLst/>
                </a:prstGeom>
                <a:blipFill>
                  <a:blip r:embed="rId2"/>
                  <a:stretch>
                    <a:fillRect l="-934" t="-1807" b="-253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EE9771-ECA0-4E5B-8AD2-4AC8F3449459}"/>
              </a:ext>
            </a:extLst>
          </p:cNvPr>
          <p:cNvGrpSpPr/>
          <p:nvPr/>
        </p:nvGrpSpPr>
        <p:grpSpPr>
          <a:xfrm>
            <a:off x="761733" y="5347611"/>
            <a:ext cx="23270272" cy="6834154"/>
            <a:chOff x="184495" y="3682137"/>
            <a:chExt cx="11834900" cy="3360898"/>
          </a:xfrm>
        </p:grpSpPr>
        <p:sp>
          <p:nvSpPr>
            <p:cNvPr id="77" name="Rounded Rectangle 4">
              <a:extLst>
                <a:ext uri="{FF2B5EF4-FFF2-40B4-BE49-F238E27FC236}">
                  <a16:creationId xmlns:a16="http://schemas.microsoft.com/office/drawing/2014/main" id="{60DAC1B6-8E31-4803-846C-48A6EF3AAE72}"/>
                </a:ext>
              </a:extLst>
            </p:cNvPr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1BDA6A4-7A22-4A80-B2E0-4E6CF04F9D12}"/>
                </a:ext>
              </a:extLst>
            </p:cNvPr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E42993BD-536D-46CF-8DE5-DF9149082B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0" y="4701164"/>
                <a:ext cx="82863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D5C1FD6-30C1-4544-B8B1-799A2A97AA8F}"/>
                  </a:ext>
                </a:extLst>
              </p:cNvPr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">
                <a:extLst>
                  <a:ext uri="{FF2B5EF4-FFF2-40B4-BE49-F238E27FC236}">
                    <a16:creationId xmlns:a16="http://schemas.microsoft.com/office/drawing/2014/main" id="{E59C649E-9930-4A8B-BBE2-E85146021FE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6D98BB9A-0426-42FA-85BE-48FA98983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E6FF201-4DBA-481B-B4C5-BAD1707488F0}"/>
              </a:ext>
            </a:extLst>
          </p:cNvPr>
          <p:cNvGrpSpPr/>
          <p:nvPr/>
        </p:nvGrpSpPr>
        <p:grpSpPr>
          <a:xfrm>
            <a:off x="201222" y="1746780"/>
            <a:ext cx="23838078" cy="1620879"/>
            <a:chOff x="247182" y="2080087"/>
            <a:chExt cx="11918263" cy="81049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382C33-902D-4E72-A860-CB0E5EADEF42}"/>
                </a:ext>
              </a:extLst>
            </p:cNvPr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9D16AB7-874F-4E5A-87EE-08D495CDB498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636B712-34AD-4CA8-880B-A8D43CF49922}"/>
                  </a:ext>
                </a:extLst>
              </p:cNvPr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/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</m:t>
                          </m:r>
                          <m:r>
                            <a:rPr lang="en-US" sz="4800" b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d>
                            <m:dPr>
                              <m:begChr m:val=""/>
                              <m:ctrlP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[−</m:t>
                              </m:r>
                              <m:r>
                                <a:rPr lang="en-US" sz="4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  <m:r>
                                <a:rPr lang="en-US" sz="4800" b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;</m:t>
                              </m:r>
                              <m:r>
                                <a:rPr lang="en-US" sz="4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9EDF8A0-0456-4917-AC87-4BB9D2CCB1F0}"/>
                </a:ext>
              </a:extLst>
            </p:cNvPr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17638D1-9BC5-4727-9A78-B594A7009E19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AF65941-6D09-48EE-BC60-E187DDCEBF0C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/>
                  <p:nvPr/>
                </p:nvSpPr>
                <p:spPr>
                  <a:xfrm>
                    <a:off x="6157032" y="1769817"/>
                    <a:ext cx="4691353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</m:t>
                          </m:r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−5;1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7032" y="1769817"/>
                    <a:ext cx="4691353" cy="38629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4EA8D1E-60AB-4FDA-BD91-7C7B96013376}"/>
              </a:ext>
            </a:extLst>
          </p:cNvPr>
          <p:cNvGrpSpPr/>
          <p:nvPr/>
        </p:nvGrpSpPr>
        <p:grpSpPr>
          <a:xfrm>
            <a:off x="291914" y="3541682"/>
            <a:ext cx="23844614" cy="1620882"/>
            <a:chOff x="296172" y="2080087"/>
            <a:chExt cx="11921531" cy="81049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B9EACD-7A9C-4D6C-AC4D-19E6B34EC580}"/>
                </a:ext>
              </a:extLst>
            </p:cNvPr>
            <p:cNvGrpSpPr/>
            <p:nvPr/>
          </p:nvGrpSpPr>
          <p:grpSpPr>
            <a:xfrm>
              <a:off x="296172" y="2080087"/>
              <a:ext cx="6191372" cy="810492"/>
              <a:chOff x="5586028" y="1557992"/>
              <a:chExt cx="6170381" cy="75346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FB84763-5A94-49D5-AB24-965A77A87E52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DBEC961-4E3E-4F6D-9D74-3456A73805DF}"/>
                  </a:ext>
                </a:extLst>
              </p:cNvPr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/>
                  <p:nvPr/>
                </p:nvSpPr>
                <p:spPr>
                  <a:xfrm>
                    <a:off x="6178031" y="1756064"/>
                    <a:ext cx="5578378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</m:t>
                          </m:r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(−∞;−5]</m:t>
                              </m:r>
                            </m:e>
                          </m:d>
                          <m:r>
                            <a:rPr lang="en-US" sz="4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∪</m:t>
                          </m:r>
                          <m:d>
                            <m:dPr>
                              <m:begChr m:val=""/>
                              <m:ctrlP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[1;+∞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8031" y="1756064"/>
                    <a:ext cx="5578378" cy="3862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C64FAB2-43D2-455D-92F8-5E843717CD49}"/>
                </a:ext>
              </a:extLst>
            </p:cNvPr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C85A441-ABAE-41EE-AE2A-4FC40DEC8694}"/>
                  </a:ext>
                </a:extLst>
              </p:cNvPr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0B0CFB8-D5DF-48CD-8024-8785E0E8C7F9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/>
                  <p:nvPr/>
                </p:nvSpPr>
                <p:spPr>
                  <a:xfrm>
                    <a:off x="5879831" y="1730312"/>
                    <a:ext cx="5775246" cy="437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tabLst>
                        <a:tab pos="2160270" algn="l"/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</m:t>
                          </m:r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=[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−5;1]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9831" y="1730312"/>
                    <a:ext cx="5775246" cy="4377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9BCF44B-6D79-49E9-B279-AC53AF4708BB}"/>
                  </a:ext>
                </a:extLst>
              </p:cNvPr>
              <p:cNvSpPr/>
              <p:nvPr/>
            </p:nvSpPr>
            <p:spPr>
              <a:xfrm>
                <a:off x="1199945" y="7125058"/>
                <a:ext cx="8714638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−5=0</m:t>
                      </m:r>
                      <m:r>
                        <a:rPr lang="en-US" sz="4400" b="0" spc="-150" dirty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9BCF44B-6D79-49E9-B279-AC53AF470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945" y="7125058"/>
                <a:ext cx="8714638" cy="1599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4FF3B0F9-BFAA-421D-A07D-52362EA816AA}"/>
              </a:ext>
            </a:extLst>
          </p:cNvPr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DE21A8-C9DE-4563-AA1E-37131E9531D8}"/>
              </a:ext>
            </a:extLst>
          </p:cNvPr>
          <p:cNvSpPr/>
          <p:nvPr/>
        </p:nvSpPr>
        <p:spPr>
          <a:xfrm>
            <a:off x="1800920" y="11071548"/>
            <a:ext cx="4919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CD30198-A3F0-4D73-8707-2B73681BF35E}"/>
                  </a:ext>
                </a:extLst>
              </p:cNvPr>
              <p:cNvSpPr/>
              <p:nvPr/>
            </p:nvSpPr>
            <p:spPr>
              <a:xfrm>
                <a:off x="6581701" y="10964304"/>
                <a:ext cx="11012630" cy="861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440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  <m:r>
                      <m:rPr>
                        <m:nor/>
                      </m:rPr>
                      <a:rPr lang="en-US" sz="4400" i="1" spc="-15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	</m:t>
                    </m:r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(−∞;−5]</m:t>
                        </m:r>
                      </m:e>
                    </m:d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[1;+∞</m:t>
                        </m:r>
                      </m:e>
                    </m:d>
                    <m:r>
                      <m:rPr>
                        <m:nor/>
                      </m:rPr>
                      <a:rPr lang="vi-VN" sz="4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CD30198-A3F0-4D73-8707-2B73681BF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01" y="10964304"/>
                <a:ext cx="11012630" cy="8615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7E5BF1EC-4F85-43E2-AB56-1F7A20D4ECF2}"/>
              </a:ext>
            </a:extLst>
          </p:cNvPr>
          <p:cNvSpPr/>
          <p:nvPr/>
        </p:nvSpPr>
        <p:spPr>
          <a:xfrm>
            <a:off x="346288" y="3834458"/>
            <a:ext cx="1092303" cy="1014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8" tIns="91440" rIns="182878" bIns="9144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7E92807-AB18-4047-8956-32776BD83C2F}"/>
                  </a:ext>
                </a:extLst>
              </p:cNvPr>
              <p:cNvSpPr/>
              <p:nvPr/>
            </p:nvSpPr>
            <p:spPr>
              <a:xfrm>
                <a:off x="2159286" y="6431706"/>
                <a:ext cx="9462719" cy="852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−5 </m:t>
                        </m:r>
                      </m:e>
                    </m:rad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7E92807-AB18-4047-8956-32776BD83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286" y="6431706"/>
                <a:ext cx="9462719" cy="852221"/>
              </a:xfrm>
              <a:prstGeom prst="rect">
                <a:avLst/>
              </a:prstGeom>
              <a:blipFill>
                <a:blip r:embed="rId9"/>
                <a:stretch>
                  <a:fillRect l="-2577" t="-7857" r="-1675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E9B18A-8717-43A2-A452-CDEF64752B02}"/>
                  </a:ext>
                </a:extLst>
              </p:cNvPr>
              <p:cNvSpPr/>
              <p:nvPr/>
            </p:nvSpPr>
            <p:spPr>
              <a:xfrm>
                <a:off x="11622005" y="6514486"/>
                <a:ext cx="87146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en-US" sz="440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0" i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E9B18A-8717-43A2-A452-CDEF64752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2005" y="6514486"/>
                <a:ext cx="8714638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5BEAAC3-F9F9-4EC0-B47A-DC2C9207CDB0}"/>
              </a:ext>
            </a:extLst>
          </p:cNvPr>
          <p:cNvCxnSpPr/>
          <p:nvPr/>
        </p:nvCxnSpPr>
        <p:spPr>
          <a:xfrm>
            <a:off x="3871613" y="9763530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42D702E-92D9-4A61-AFA2-364BA44ED07B}"/>
              </a:ext>
            </a:extLst>
          </p:cNvPr>
          <p:cNvCxnSpPr/>
          <p:nvPr/>
        </p:nvCxnSpPr>
        <p:spPr>
          <a:xfrm flipV="1">
            <a:off x="7667139" y="9159495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22F24E6-A2D7-473A-B306-CFD225FAD2BE}"/>
                  </a:ext>
                </a:extLst>
              </p:cNvPr>
              <p:cNvSpPr txBox="1"/>
              <p:nvPr/>
            </p:nvSpPr>
            <p:spPr>
              <a:xfrm>
                <a:off x="7682744" y="899408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22F24E6-A2D7-473A-B306-CFD225FAD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44" y="8994089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16B248A-2A08-44DE-A2F5-A0A8226EDD38}"/>
                  </a:ext>
                </a:extLst>
              </p:cNvPr>
              <p:cNvSpPr txBox="1"/>
              <p:nvPr/>
            </p:nvSpPr>
            <p:spPr>
              <a:xfrm>
                <a:off x="18247425" y="899387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16B248A-2A08-44DE-A2F5-A0A8226ED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425" y="8993878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3E87E1B-E1E1-48D1-9BF0-0FB45EAA14E2}"/>
                  </a:ext>
                </a:extLst>
              </p:cNvPr>
              <p:cNvSpPr txBox="1"/>
              <p:nvPr/>
            </p:nvSpPr>
            <p:spPr>
              <a:xfrm>
                <a:off x="5173431" y="904892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3E87E1B-E1E1-48D1-9BF0-0FB45EAA1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431" y="9048927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135DDCB-4DE3-4876-A704-1B9A3B00DDAD}"/>
                  </a:ext>
                </a:extLst>
              </p:cNvPr>
              <p:cNvSpPr/>
              <p:nvPr/>
            </p:nvSpPr>
            <p:spPr>
              <a:xfrm>
                <a:off x="3941735" y="9962785"/>
                <a:ext cx="352886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−5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135DDCB-4DE3-4876-A704-1B9A3B00D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735" y="9962785"/>
                <a:ext cx="3528869" cy="7847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A905F1B-2562-40B9-AA8E-ED6B8048074A}"/>
                  </a:ext>
                </a:extLst>
              </p:cNvPr>
              <p:cNvSpPr txBox="1"/>
              <p:nvPr/>
            </p:nvSpPr>
            <p:spPr>
              <a:xfrm>
                <a:off x="12960246" y="995041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A905F1B-2562-40B9-AA8E-ED6B80480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246" y="9950416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DF9AC1A-7548-403B-BEC3-C3BE63476AF4}"/>
                  </a:ext>
                </a:extLst>
              </p:cNvPr>
              <p:cNvSpPr txBox="1"/>
              <p:nvPr/>
            </p:nvSpPr>
            <p:spPr>
              <a:xfrm>
                <a:off x="10974615" y="886064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DF9AC1A-7548-403B-BEC3-C3BE63476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615" y="8860647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89F3C5A-E010-46D4-85F4-455625F9074E}"/>
                  </a:ext>
                </a:extLst>
              </p:cNvPr>
              <p:cNvSpPr txBox="1"/>
              <p:nvPr/>
            </p:nvSpPr>
            <p:spPr>
              <a:xfrm>
                <a:off x="16252111" y="990183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89F3C5A-E010-46D4-85F4-455625F90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2111" y="9901833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BC3AD73-20AF-4639-B42A-1EC0AAD9CE94}"/>
                  </a:ext>
                </a:extLst>
              </p:cNvPr>
              <p:cNvSpPr txBox="1"/>
              <p:nvPr/>
            </p:nvSpPr>
            <p:spPr>
              <a:xfrm>
                <a:off x="9263464" y="995041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BC3AD73-20AF-4639-B42A-1EC0AAD9C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464" y="9950416"/>
                <a:ext cx="1565116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4C2E283-2ECC-405D-A359-E4041EE25595}"/>
                  </a:ext>
                </a:extLst>
              </p:cNvPr>
              <p:cNvSpPr txBox="1"/>
              <p:nvPr/>
            </p:nvSpPr>
            <p:spPr>
              <a:xfrm>
                <a:off x="11264541" y="997811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4C2E283-2ECC-405D-A359-E4041EE25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541" y="9978111"/>
                <a:ext cx="1565116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63A2BF4-5C05-461E-9E22-E07300431D46}"/>
                  </a:ext>
                </a:extLst>
              </p:cNvPr>
              <p:cNvSpPr txBox="1"/>
              <p:nvPr/>
            </p:nvSpPr>
            <p:spPr>
              <a:xfrm>
                <a:off x="14706741" y="997811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63A2BF4-5C05-461E-9E22-E07300431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741" y="9978111"/>
                <a:ext cx="156511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924AD69-559E-4C04-8F62-4CA7A5F1E795}"/>
                  </a:ext>
                </a:extLst>
              </p:cNvPr>
              <p:cNvSpPr txBox="1"/>
              <p:nvPr/>
            </p:nvSpPr>
            <p:spPr>
              <a:xfrm>
                <a:off x="14572546" y="889333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924AD69-559E-4C04-8F62-4CA7A5F1E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546" y="8893330"/>
                <a:ext cx="1565116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12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70" grpId="0"/>
      <p:bldP spid="71" grpId="0"/>
      <p:bldP spid="92" grpId="0" animBg="1"/>
      <p:bldP spid="2" grpId="0"/>
      <p:bldP spid="60" grpId="0"/>
      <p:bldP spid="64" grpId="0"/>
      <p:bldP spid="65" grpId="0"/>
      <p:bldP spid="66" grpId="0"/>
      <p:bldP spid="67" grpId="0"/>
      <p:bldP spid="68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6F2DBD-BAB7-4A2E-8DBF-F13F41F8DEFE}"/>
              </a:ext>
            </a:extLst>
          </p:cNvPr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769782-C4B6-4053-9ADE-3121D3E813B7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38A2429B-9417-40F1-B655-C348438533CE}"/>
                  </a:ext>
                </a:extLst>
              </p:cNvPr>
              <p:cNvSpPr/>
              <p:nvPr/>
            </p:nvSpPr>
            <p:spPr bwMode="auto">
              <a:xfrm>
                <a:off x="371519" y="1720893"/>
                <a:ext cx="23535167" cy="276166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122">
                  <a:defRPr/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B270953-7B2C-45DF-8BF5-A12CCCCCEC49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" name="Isosceles Triangle 44">
                  <a:extLst>
                    <a:ext uri="{FF2B5EF4-FFF2-40B4-BE49-F238E27FC236}">
                      <a16:creationId xmlns:a16="http://schemas.microsoft.com/office/drawing/2014/main" id="{C5499026-9AAC-41CA-AD59-31F232E84CD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122"/>
                  <a:endParaRPr lang="en-US" sz="48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Pentagon 27">
                  <a:extLst>
                    <a:ext uri="{FF2B5EF4-FFF2-40B4-BE49-F238E27FC236}">
                      <a16:creationId xmlns:a16="http://schemas.microsoft.com/office/drawing/2014/main" id="{C7EA9FB0-768E-4176-A751-28192FBF8562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4354122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6" name="Group 11">
                  <a:extLst>
                    <a:ext uri="{FF2B5EF4-FFF2-40B4-BE49-F238E27FC236}">
                      <a16:creationId xmlns:a16="http://schemas.microsoft.com/office/drawing/2014/main" id="{2C6C5573-E2BE-434D-BC3F-AD84B6BA403B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9" name="Freeform 31">
                    <a:extLst>
                      <a:ext uri="{FF2B5EF4-FFF2-40B4-BE49-F238E27FC236}">
                        <a16:creationId xmlns:a16="http://schemas.microsoft.com/office/drawing/2014/main" id="{F30F249B-BA6E-4C02-8416-C5C3EFFF1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0" name="Freeform 32">
                    <a:extLst>
                      <a:ext uri="{FF2B5EF4-FFF2-40B4-BE49-F238E27FC236}">
                        <a16:creationId xmlns:a16="http://schemas.microsoft.com/office/drawing/2014/main" id="{D48A0195-4651-4E03-BACD-59C2D0D37A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1" name="Freeform 33">
                    <a:extLst>
                      <a:ext uri="{FF2B5EF4-FFF2-40B4-BE49-F238E27FC236}">
                        <a16:creationId xmlns:a16="http://schemas.microsoft.com/office/drawing/2014/main" id="{44F6BE34-A6B5-483B-9879-00B4D83F2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B39F7C1B-CB29-4BC9-B3E2-A6B0E4C48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AE09401-3BF4-4E72-B4BA-E2CBA44C1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8044A5D-CAF8-47E5-9628-49070D58B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778D2AA-C70F-4109-8553-A6DA8ABB3E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7" name="Chevron 29">
                  <a:extLst>
                    <a:ext uri="{FF2B5EF4-FFF2-40B4-BE49-F238E27FC236}">
                      <a16:creationId xmlns:a16="http://schemas.microsoft.com/office/drawing/2014/main" id="{92AAD6DB-AA93-4E2C-AEFA-5588B83636E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122">
                    <a:defRPr/>
                  </a:pPr>
                  <a:endPara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3">
                  <a:extLst>
                    <a:ext uri="{FF2B5EF4-FFF2-40B4-BE49-F238E27FC236}">
                      <a16:creationId xmlns:a16="http://schemas.microsoft.com/office/drawing/2014/main" id="{9FD07422-325D-4896-A43A-5AB517B35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/>
                <p:nvPr/>
              </p:nvSpPr>
              <p:spPr>
                <a:xfrm>
                  <a:off x="3996032" y="2206629"/>
                  <a:ext cx="20292020" cy="18070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78" tIns="91440" rIns="182878" bIns="91440">
                  <a:spAutoFit/>
                </a:bodyPr>
                <a:lstStyle/>
                <a:p>
                  <a:pPr marL="630555" indent="-630555">
                    <a:spcAft>
                      <a:spcPts val="400"/>
                    </a:spcAft>
                  </a:pPr>
                  <a:r>
                    <a:rPr lang="vi-VN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tập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vi-VN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bất phương trình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+6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≤0</m:t>
                      </m:r>
                    </m:oMath>
                  </a14:m>
                  <a:r>
                    <a:rPr lang="vi-VN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032" y="2206629"/>
                  <a:ext cx="20292020" cy="1807089"/>
                </a:xfrm>
                <a:prstGeom prst="rect">
                  <a:avLst/>
                </a:prstGeom>
                <a:blipFill>
                  <a:blip r:embed="rId2"/>
                  <a:stretch>
                    <a:fillRect l="-934" t="-11258" b="-284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EE9771-ECA0-4E5B-8AD2-4AC8F3449459}"/>
              </a:ext>
            </a:extLst>
          </p:cNvPr>
          <p:cNvGrpSpPr/>
          <p:nvPr/>
        </p:nvGrpSpPr>
        <p:grpSpPr>
          <a:xfrm>
            <a:off x="726931" y="5347611"/>
            <a:ext cx="23270272" cy="8281863"/>
            <a:chOff x="184495" y="3682137"/>
            <a:chExt cx="11834900" cy="4072852"/>
          </a:xfrm>
        </p:grpSpPr>
        <p:sp>
          <p:nvSpPr>
            <p:cNvPr id="77" name="Rounded Rectangle 4">
              <a:extLst>
                <a:ext uri="{FF2B5EF4-FFF2-40B4-BE49-F238E27FC236}">
                  <a16:creationId xmlns:a16="http://schemas.microsoft.com/office/drawing/2014/main" id="{60DAC1B6-8E31-4803-846C-48A6EF3AAE72}"/>
                </a:ext>
              </a:extLst>
            </p:cNvPr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1BDA6A4-7A22-4A80-B2E0-4E6CF04F9D12}"/>
                </a:ext>
              </a:extLst>
            </p:cNvPr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E42993BD-536D-46CF-8DE5-DF9149082B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0" y="4701164"/>
                <a:ext cx="82863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D5C1FD6-30C1-4544-B8B1-799A2A97AA8F}"/>
                  </a:ext>
                </a:extLst>
              </p:cNvPr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">
                <a:extLst>
                  <a:ext uri="{FF2B5EF4-FFF2-40B4-BE49-F238E27FC236}">
                    <a16:creationId xmlns:a16="http://schemas.microsoft.com/office/drawing/2014/main" id="{E59C649E-9930-4A8B-BBE2-E85146021FE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6D98BB9A-0426-42FA-85BE-48FA98983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E6FF201-4DBA-481B-B4C5-BAD1707488F0}"/>
              </a:ext>
            </a:extLst>
          </p:cNvPr>
          <p:cNvGrpSpPr/>
          <p:nvPr/>
        </p:nvGrpSpPr>
        <p:grpSpPr>
          <a:xfrm>
            <a:off x="201222" y="1746781"/>
            <a:ext cx="23838078" cy="1620879"/>
            <a:chOff x="247182" y="2080087"/>
            <a:chExt cx="11918263" cy="81049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382C33-902D-4E72-A860-CB0E5EADEF42}"/>
                </a:ext>
              </a:extLst>
            </p:cNvPr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9D16AB7-874F-4E5A-87EE-08D495CDB498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636B712-34AD-4CA8-880B-A8D43CF49922}"/>
                  </a:ext>
                </a:extLst>
              </p:cNvPr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/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4800" b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4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9EDF8A0-0456-4917-AC87-4BB9D2CCB1F0}"/>
                </a:ext>
              </a:extLst>
            </p:cNvPr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17638D1-9BC5-4727-9A78-B594A7009E19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AF65941-6D09-48EE-BC60-E187DDCEBF0C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/>
                  <p:nvPr/>
                </p:nvSpPr>
                <p:spPr>
                  <a:xfrm>
                    <a:off x="5832155" y="1572430"/>
                    <a:ext cx="4691353" cy="721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30555" marR="0">
                      <a:spcBef>
                        <a:spcPts val="0"/>
                      </a:spcBef>
                      <a:spcAft>
                        <a:spcPts val="4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"/>
                              <m:ctrlPr>
                                <a:rPr lang="en-US" sz="4800" b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(−∞;−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∪[</m:t>
                          </m:r>
                          <m:d>
                            <m:dPr>
                              <m:begChr m:val=""/>
                              <m:ctrl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4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2155" y="1572430"/>
                    <a:ext cx="4691353" cy="72161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4EA8D1E-60AB-4FDA-BD91-7C7B96013376}"/>
              </a:ext>
            </a:extLst>
          </p:cNvPr>
          <p:cNvGrpSpPr/>
          <p:nvPr/>
        </p:nvGrpSpPr>
        <p:grpSpPr>
          <a:xfrm>
            <a:off x="291914" y="3541682"/>
            <a:ext cx="23844614" cy="1620882"/>
            <a:chOff x="296172" y="2080087"/>
            <a:chExt cx="11921531" cy="81049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B9EACD-7A9C-4D6C-AC4D-19E6B34EC580}"/>
                </a:ext>
              </a:extLst>
            </p:cNvPr>
            <p:cNvGrpSpPr/>
            <p:nvPr/>
          </p:nvGrpSpPr>
          <p:grpSpPr>
            <a:xfrm>
              <a:off x="296172" y="2080087"/>
              <a:ext cx="6191372" cy="810492"/>
              <a:chOff x="5586028" y="1557992"/>
              <a:chExt cx="6170381" cy="75346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FB84763-5A94-49D5-AB24-965A77A87E52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DBEC961-4E3E-4F6D-9D74-3456A73805DF}"/>
                  </a:ext>
                </a:extLst>
              </p:cNvPr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/>
                  <p:nvPr/>
                </p:nvSpPr>
                <p:spPr>
                  <a:xfrm>
                    <a:off x="6178031" y="1756064"/>
                    <a:ext cx="5578378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−∞;−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"/>
                              <m:ctrl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8031" y="1756064"/>
                    <a:ext cx="5578378" cy="3862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C64FAB2-43D2-455D-92F8-5E843717CD49}"/>
                </a:ext>
              </a:extLst>
            </p:cNvPr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C85A441-ABAE-41EE-AE2A-4FC40DEC8694}"/>
                  </a:ext>
                </a:extLst>
              </p:cNvPr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0B0CFB8-D5DF-48CD-8024-8785E0E8C7F9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/>
                  <p:nvPr/>
                </p:nvSpPr>
                <p:spPr>
                  <a:xfrm>
                    <a:off x="5879831" y="1730312"/>
                    <a:ext cx="5775246" cy="437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tabLst>
                        <a:tab pos="2160270" algn="l"/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−∞;−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9831" y="1730312"/>
                    <a:ext cx="5775246" cy="4377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7E5BF1EC-4F85-43E2-AB56-1F7A20D4ECF2}"/>
              </a:ext>
            </a:extLst>
          </p:cNvPr>
          <p:cNvSpPr/>
          <p:nvPr/>
        </p:nvSpPr>
        <p:spPr>
          <a:xfrm>
            <a:off x="11874500" y="2039042"/>
            <a:ext cx="1092303" cy="1014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8" tIns="91440" rIns="182878" bIns="9144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B82C9C83-93E5-4186-8688-7DFE3E6E9F77}"/>
                  </a:ext>
                </a:extLst>
              </p:cNvPr>
              <p:cNvSpPr/>
              <p:nvPr/>
            </p:nvSpPr>
            <p:spPr>
              <a:xfrm>
                <a:off x="1843621" y="6937689"/>
                <a:ext cx="7860827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B82C9C83-93E5-4186-8688-7DFE3E6E9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21" y="6937689"/>
                <a:ext cx="7860827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Rectangle 142">
            <a:extLst>
              <a:ext uri="{FF2B5EF4-FFF2-40B4-BE49-F238E27FC236}">
                <a16:creationId xmlns:a16="http://schemas.microsoft.com/office/drawing/2014/main" id="{04F984D9-BF7C-4C2A-93E8-2B3A1BB727F4}"/>
              </a:ext>
            </a:extLst>
          </p:cNvPr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144ABFB5-294B-47E3-B12B-D59B85ADAB6E}"/>
              </a:ext>
            </a:extLst>
          </p:cNvPr>
          <p:cNvCxnSpPr>
            <a:cxnSpLocks/>
          </p:cNvCxnSpPr>
          <p:nvPr/>
        </p:nvCxnSpPr>
        <p:spPr>
          <a:xfrm>
            <a:off x="5230727" y="9497201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0681922-FCA6-445D-A84C-8B276B119989}"/>
              </a:ext>
            </a:extLst>
          </p:cNvPr>
          <p:cNvCxnSpPr/>
          <p:nvPr/>
        </p:nvCxnSpPr>
        <p:spPr>
          <a:xfrm flipV="1">
            <a:off x="9065575" y="8807064"/>
            <a:ext cx="0" cy="3320847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DB4226B-A983-4EB7-A8EB-EC43E2A7800B}"/>
                  </a:ext>
                </a:extLst>
              </p:cNvPr>
              <p:cNvSpPr txBox="1"/>
              <p:nvPr/>
            </p:nvSpPr>
            <p:spPr>
              <a:xfrm>
                <a:off x="9081180" y="86683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DB4226B-A983-4EB7-A8EB-EC43E2A78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180" y="8668351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BC99CAD-C9C9-41D6-B10A-E2950B387B7D}"/>
                  </a:ext>
                </a:extLst>
              </p:cNvPr>
              <p:cNvSpPr txBox="1"/>
              <p:nvPr/>
            </p:nvSpPr>
            <p:spPr>
              <a:xfrm>
                <a:off x="19424814" y="864829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BC99CAD-C9C9-41D6-B10A-E2950B387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4814" y="8648293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0167E8BE-90C8-4507-A22F-0C8E47194F3E}"/>
                  </a:ext>
                </a:extLst>
              </p:cNvPr>
              <p:cNvSpPr txBox="1"/>
              <p:nvPr/>
            </p:nvSpPr>
            <p:spPr>
              <a:xfrm>
                <a:off x="7530936" y="872753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0167E8BE-90C8-4507-A22F-0C8E47194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936" y="8727533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453F8A-1210-409A-B02E-A2F4C0E4B9F6}"/>
                  </a:ext>
                </a:extLst>
              </p:cNvPr>
              <p:cNvSpPr/>
              <p:nvPr/>
            </p:nvSpPr>
            <p:spPr>
              <a:xfrm>
                <a:off x="5586158" y="9620854"/>
                <a:ext cx="386051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453F8A-1210-409A-B02E-A2F4C0E4B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58" y="9620854"/>
                <a:ext cx="3860519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3742423-A979-48B5-8C79-1A6FFCF2F9D7}"/>
                  </a:ext>
                </a:extLst>
              </p:cNvPr>
              <p:cNvSpPr txBox="1"/>
              <p:nvPr/>
            </p:nvSpPr>
            <p:spPr>
              <a:xfrm>
                <a:off x="15098505" y="956493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3742423-A979-48B5-8C79-1A6FFCF2F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8505" y="9564932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0309B58-2472-4B9E-A592-F71F2E1A4C15}"/>
                  </a:ext>
                </a:extLst>
              </p:cNvPr>
              <p:cNvSpPr txBox="1"/>
              <p:nvPr/>
            </p:nvSpPr>
            <p:spPr>
              <a:xfrm>
                <a:off x="11105824" y="858250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0309B58-2472-4B9E-A592-F71F2E1A4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824" y="8582505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0CFA755-05AA-4FFE-8A03-0B9361127F16}"/>
                  </a:ext>
                </a:extLst>
              </p:cNvPr>
              <p:cNvSpPr txBox="1"/>
              <p:nvPr/>
            </p:nvSpPr>
            <p:spPr>
              <a:xfrm>
                <a:off x="17786652" y="953597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0CFA755-05AA-4FFE-8A03-0B9361127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6652" y="9535976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0355DD2-7C21-44AB-8BB7-069E14EC4316}"/>
                  </a:ext>
                </a:extLst>
              </p:cNvPr>
              <p:cNvSpPr txBox="1"/>
              <p:nvPr/>
            </p:nvSpPr>
            <p:spPr>
              <a:xfrm>
                <a:off x="9976533" y="953396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0355DD2-7C21-44AB-8BB7-069E14EC4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33" y="9533960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7D08D805-68CA-42B1-A760-9EC4E81514D8}"/>
                  </a:ext>
                </a:extLst>
              </p:cNvPr>
              <p:cNvSpPr txBox="1"/>
              <p:nvPr/>
            </p:nvSpPr>
            <p:spPr>
              <a:xfrm>
                <a:off x="11283715" y="953358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7D08D805-68CA-42B1-A760-9EC4E8151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715" y="9533587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1521005A-CEB9-4C6C-8639-DED24C2EAC19}"/>
                  </a:ext>
                </a:extLst>
              </p:cNvPr>
              <p:cNvSpPr txBox="1"/>
              <p:nvPr/>
            </p:nvSpPr>
            <p:spPr>
              <a:xfrm>
                <a:off x="16513280" y="953352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1521005A-CEB9-4C6C-8639-DED24C2EA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3280" y="9533527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8B56FF8A-9B43-4D81-8729-96A37A9E6641}"/>
              </a:ext>
            </a:extLst>
          </p:cNvPr>
          <p:cNvCxnSpPr>
            <a:cxnSpLocks/>
          </p:cNvCxnSpPr>
          <p:nvPr/>
        </p:nvCxnSpPr>
        <p:spPr>
          <a:xfrm>
            <a:off x="5200643" y="10421814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1D18F2F3-0D9A-4B90-B840-D3A0FDCFB63D}"/>
              </a:ext>
            </a:extLst>
          </p:cNvPr>
          <p:cNvCxnSpPr>
            <a:cxnSpLocks/>
          </p:cNvCxnSpPr>
          <p:nvPr/>
        </p:nvCxnSpPr>
        <p:spPr>
          <a:xfrm>
            <a:off x="5247859" y="11350077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8A00FD4D-E56B-4D3B-89BD-D32A109C2374}"/>
                  </a:ext>
                </a:extLst>
              </p:cNvPr>
              <p:cNvSpPr/>
              <p:nvPr/>
            </p:nvSpPr>
            <p:spPr>
              <a:xfrm>
                <a:off x="5450671" y="10497132"/>
                <a:ext cx="360451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8A00FD4D-E56B-4D3B-89BD-D32A109C2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671" y="10497132"/>
                <a:ext cx="3604513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25C3A5-D003-43F2-A6CA-9DAB430CD79E}"/>
                  </a:ext>
                </a:extLst>
              </p:cNvPr>
              <p:cNvSpPr txBox="1"/>
              <p:nvPr/>
            </p:nvSpPr>
            <p:spPr>
              <a:xfrm>
                <a:off x="13879510" y="8128240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25C3A5-D003-43F2-A6CA-9DAB430C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9510" y="8128240"/>
                <a:ext cx="1565116" cy="13737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73096279-24BF-47D4-9D2F-11B660FFAD04}"/>
                  </a:ext>
                </a:extLst>
              </p:cNvPr>
              <p:cNvSpPr txBox="1"/>
              <p:nvPr/>
            </p:nvSpPr>
            <p:spPr>
              <a:xfrm>
                <a:off x="14038793" y="9504758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73096279-24BF-47D4-9D2F-11B660FF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793" y="9504758"/>
                <a:ext cx="1229072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290DF4D-6C03-447D-8015-CBA926FCD6F2}"/>
                  </a:ext>
                </a:extLst>
              </p:cNvPr>
              <p:cNvSpPr txBox="1"/>
              <p:nvPr/>
            </p:nvSpPr>
            <p:spPr>
              <a:xfrm>
                <a:off x="12551649" y="950355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290DF4D-6C03-447D-8015-CBA926FCD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649" y="9503558"/>
                <a:ext cx="1565116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C36AFDB-C293-4834-BC21-76B491B509B1}"/>
                  </a:ext>
                </a:extLst>
              </p:cNvPr>
              <p:cNvSpPr txBox="1"/>
              <p:nvPr/>
            </p:nvSpPr>
            <p:spPr>
              <a:xfrm>
                <a:off x="13851364" y="1050616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C36AFDB-C293-4834-BC21-76B491B50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1364" y="10506168"/>
                <a:ext cx="1565116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F6F85311-7D49-45A2-B440-B5886F6DD040}"/>
                  </a:ext>
                </a:extLst>
              </p:cNvPr>
              <p:cNvSpPr txBox="1"/>
              <p:nvPr/>
            </p:nvSpPr>
            <p:spPr>
              <a:xfrm>
                <a:off x="11469204" y="10390295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EA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EA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F6F85311-7D49-45A2-B440-B5886F6DD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204" y="10390295"/>
                <a:ext cx="1229072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33BDCF76-AB4B-4521-B1C4-1302D910BB79}"/>
                  </a:ext>
                </a:extLst>
              </p:cNvPr>
              <p:cNvSpPr txBox="1"/>
              <p:nvPr/>
            </p:nvSpPr>
            <p:spPr>
              <a:xfrm>
                <a:off x="16719386" y="10450583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EA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EA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33BDCF76-AB4B-4521-B1C4-1302D910B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386" y="10450583"/>
                <a:ext cx="1229072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4C19621-40AD-46C5-A33F-6D1ABCC4DCCA}"/>
                  </a:ext>
                </a:extLst>
              </p:cNvPr>
              <p:cNvSpPr txBox="1"/>
              <p:nvPr/>
            </p:nvSpPr>
            <p:spPr>
              <a:xfrm>
                <a:off x="17852054" y="1056878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4C19621-40AD-46C5-A33F-6D1ABCC4D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2054" y="10568780"/>
                <a:ext cx="1565116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D196B29-466D-47F3-B118-BB700B28976D}"/>
                  </a:ext>
                </a:extLst>
              </p:cNvPr>
              <p:cNvSpPr txBox="1"/>
              <p:nvPr/>
            </p:nvSpPr>
            <p:spPr>
              <a:xfrm>
                <a:off x="15157847" y="1045058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D196B29-466D-47F3-B118-BB700B289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7847" y="10450583"/>
                <a:ext cx="1565116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6C5ACF84-781F-4CAC-9436-0FF2BD51FE6C}"/>
                  </a:ext>
                </a:extLst>
              </p:cNvPr>
              <p:cNvSpPr txBox="1"/>
              <p:nvPr/>
            </p:nvSpPr>
            <p:spPr>
              <a:xfrm>
                <a:off x="12527011" y="1041872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6C5ACF84-781F-4CAC-9436-0FF2BD51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011" y="10418726"/>
                <a:ext cx="1565116" cy="7694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3727B85A-546F-47EB-97BE-4ABB09EACAF8}"/>
                  </a:ext>
                </a:extLst>
              </p:cNvPr>
              <p:cNvSpPr txBox="1"/>
              <p:nvPr/>
            </p:nvSpPr>
            <p:spPr>
              <a:xfrm>
                <a:off x="10075353" y="1050622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3727B85A-546F-47EB-97BE-4ABB09EAC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53" y="10506225"/>
                <a:ext cx="1565116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AFA7F637-81F5-427B-9897-5B9C572AA375}"/>
                  </a:ext>
                </a:extLst>
              </p:cNvPr>
              <p:cNvSpPr txBox="1"/>
              <p:nvPr/>
            </p:nvSpPr>
            <p:spPr>
              <a:xfrm>
                <a:off x="10026054" y="1145750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AFA7F637-81F5-427B-9897-5B9C572A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054" y="11457508"/>
                <a:ext cx="1565116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B060ECE5-9096-498C-A2A8-C548B353D67F}"/>
                  </a:ext>
                </a:extLst>
              </p:cNvPr>
              <p:cNvSpPr txBox="1"/>
              <p:nvPr/>
            </p:nvSpPr>
            <p:spPr>
              <a:xfrm>
                <a:off x="11342739" y="1148013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B060ECE5-9096-498C-A2A8-C548B353D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739" y="11480131"/>
                <a:ext cx="1565116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9881DB3F-5FAB-4026-A0CB-15B59FB7313C}"/>
                  </a:ext>
                </a:extLst>
              </p:cNvPr>
              <p:cNvSpPr txBox="1"/>
              <p:nvPr/>
            </p:nvSpPr>
            <p:spPr>
              <a:xfrm>
                <a:off x="12659424" y="1148013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9881DB3F-5FAB-4026-A0CB-15B59FB73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9424" y="11480131"/>
                <a:ext cx="1565116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E85C32E-A561-4C5A-AB0A-6F9D0A58E2FF}"/>
                  </a:ext>
                </a:extLst>
              </p:cNvPr>
              <p:cNvSpPr txBox="1"/>
              <p:nvPr/>
            </p:nvSpPr>
            <p:spPr>
              <a:xfrm>
                <a:off x="13880670" y="114574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E85C32E-A561-4C5A-AB0A-6F9D0A58E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670" y="11457451"/>
                <a:ext cx="1565116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A18E60E-8F70-4F67-A87B-4716B859D6B8}"/>
                  </a:ext>
                </a:extLst>
              </p:cNvPr>
              <p:cNvSpPr txBox="1"/>
              <p:nvPr/>
            </p:nvSpPr>
            <p:spPr>
              <a:xfrm>
                <a:off x="16594699" y="1148606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A18E60E-8F70-4F67-A87B-4716B859D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699" y="11486065"/>
                <a:ext cx="1565116" cy="7694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9C35D83-F5C3-4EAA-B26B-FE3CF4362FB0}"/>
                  </a:ext>
                </a:extLst>
              </p:cNvPr>
              <p:cNvSpPr txBox="1"/>
              <p:nvPr/>
            </p:nvSpPr>
            <p:spPr>
              <a:xfrm>
                <a:off x="15197355" y="1142222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9C35D83-F5C3-4EAA-B26B-FE3CF4362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7355" y="11422225"/>
                <a:ext cx="1565116" cy="7694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9CDAB5B-4D69-4A2F-98D8-9DBC287C4619}"/>
                  </a:ext>
                </a:extLst>
              </p:cNvPr>
              <p:cNvSpPr txBox="1"/>
              <p:nvPr/>
            </p:nvSpPr>
            <p:spPr>
              <a:xfrm>
                <a:off x="17875079" y="1145364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9CDAB5B-4D69-4A2F-98D8-9DBC287C4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5079" y="11453647"/>
                <a:ext cx="1565116" cy="7694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FEF04A22-00A9-4491-BD9D-7470D66BB76E}"/>
                  </a:ext>
                </a:extLst>
              </p:cNvPr>
              <p:cNvSpPr/>
              <p:nvPr/>
            </p:nvSpPr>
            <p:spPr>
              <a:xfrm>
                <a:off x="7281961" y="11463405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FEF04A22-00A9-4491-BD9D-7470D66BB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961" y="11463405"/>
                <a:ext cx="2063065" cy="78476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0BCAD0D-DAEA-4468-93CE-B6DFC6CD77D3}"/>
                  </a:ext>
                </a:extLst>
              </p:cNvPr>
              <p:cNvSpPr txBox="1"/>
              <p:nvPr/>
            </p:nvSpPr>
            <p:spPr>
              <a:xfrm>
                <a:off x="16479029" y="863148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0BCAD0D-DAEA-4468-93CE-B6DFC6CD7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9029" y="8631484"/>
                <a:ext cx="1565116" cy="76944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D8BA36-A37E-4ABD-B589-3A2CB909B1BB}"/>
                  </a:ext>
                </a:extLst>
              </p:cNvPr>
              <p:cNvSpPr/>
              <p:nvPr/>
            </p:nvSpPr>
            <p:spPr>
              <a:xfrm>
                <a:off x="1786627" y="6375524"/>
                <a:ext cx="98853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D8BA36-A37E-4ABD-B589-3A2CB909B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27" y="6375524"/>
                <a:ext cx="9885398" cy="769441"/>
              </a:xfrm>
              <a:prstGeom prst="rect">
                <a:avLst/>
              </a:prstGeom>
              <a:blipFill>
                <a:blip r:embed="rId38"/>
                <a:stretch>
                  <a:fillRect l="-2466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36E3B9EC-DA62-4FF7-87D5-1EECED71C7AB}"/>
                  </a:ext>
                </a:extLst>
              </p:cNvPr>
              <p:cNvSpPr/>
              <p:nvPr/>
            </p:nvSpPr>
            <p:spPr>
              <a:xfrm>
                <a:off x="8004748" y="6831769"/>
                <a:ext cx="8714638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+6=0</m:t>
                      </m:r>
                      <m:r>
                        <a:rPr lang="en-US" sz="4400" b="0" spc="-150" dirty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36E3B9EC-DA62-4FF7-87D5-1EECED71C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48" y="6831769"/>
                <a:ext cx="8714638" cy="1599156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648986-5944-46CF-AF10-68A5F8F8CDBE}"/>
                  </a:ext>
                </a:extLst>
              </p:cNvPr>
              <p:cNvSpPr/>
              <p:nvPr/>
            </p:nvSpPr>
            <p:spPr>
              <a:xfrm>
                <a:off x="5379787" y="12534519"/>
                <a:ext cx="10551222" cy="1099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)≤0⇔</m:t>
                    </m:r>
                    <m:r>
                      <a:rPr lang="en-US" sz="4400" i="1" spc="-15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(−∞;−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]</m:t>
                        </m:r>
                      </m:e>
                    </m:d>
                    <m:r>
                      <a:rPr lang="en-US" sz="4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[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648986-5944-46CF-AF10-68A5F8F8C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787" y="12534519"/>
                <a:ext cx="10551222" cy="1099596"/>
              </a:xfrm>
              <a:prstGeom prst="rect">
                <a:avLst/>
              </a:prstGeom>
              <a:blipFill>
                <a:blip r:embed="rId40"/>
                <a:stretch>
                  <a:fillRect r="-1387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4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40" grpId="0"/>
      <p:bldP spid="143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8" grpId="0"/>
      <p:bldP spid="179" grpId="0"/>
      <p:bldP spid="3" grpId="0"/>
      <p:bldP spid="18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5857C-1A9F-4EE4-85A6-5D4BD1ECD962}"/>
              </a:ext>
            </a:extLst>
          </p:cNvPr>
          <p:cNvSpPr txBox="1"/>
          <p:nvPr/>
        </p:nvSpPr>
        <p:spPr>
          <a:xfrm>
            <a:off x="1012867" y="1727647"/>
            <a:ext cx="71686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FE42C5-7C1F-44FD-9120-8A9D1A3327B0}"/>
              </a:ext>
            </a:extLst>
          </p:cNvPr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2AE1C963-6B29-4232-847F-5DA90813D13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7C79BAB5-7620-4A96-94CA-5EAD779CD11B}"/>
                </a:ext>
              </a:extLst>
            </p:cNvPr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 1</a:t>
              </a: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A75C3D61-B039-44FF-8FE8-76CD28A4CACC}"/>
                </a:ext>
              </a:extLst>
            </p:cNvPr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9C006A-A1A5-406A-99FA-2FD76C286FF7}"/>
                  </a:ext>
                </a:extLst>
              </p:cNvPr>
              <p:cNvSpPr/>
              <p:nvPr/>
            </p:nvSpPr>
            <p:spPr>
              <a:xfrm>
                <a:off x="2809779" y="2596504"/>
                <a:ext cx="1892096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 </a:t>
                </a:r>
                <a:r>
                  <a:rPr lang="en-US" sz="4400" spc="-15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spc="-15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spc="-15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spc="-15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spc="-15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i="1" spc="-150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0" i="1" spc="-150" dirty="0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sz="4400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9C006A-A1A5-406A-99FA-2FD76C286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79" y="2596504"/>
                <a:ext cx="18920967" cy="769441"/>
              </a:xfrm>
              <a:prstGeom prst="rect">
                <a:avLst/>
              </a:prstGeom>
              <a:blipFill>
                <a:blip r:embed="rId2"/>
                <a:stretch>
                  <a:fillRect l="-132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2E3AA6-656A-4AD1-AF03-2619BFCD4CAA}"/>
              </a:ext>
            </a:extLst>
          </p:cNvPr>
          <p:cNvCxnSpPr/>
          <p:nvPr/>
        </p:nvCxnSpPr>
        <p:spPr>
          <a:xfrm>
            <a:off x="1034356" y="5108077"/>
            <a:ext cx="19784676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CDAEB7-547D-4445-802D-CDCACFC70C9B}"/>
              </a:ext>
            </a:extLst>
          </p:cNvPr>
          <p:cNvCxnSpPr/>
          <p:nvPr/>
        </p:nvCxnSpPr>
        <p:spPr>
          <a:xfrm flipV="1">
            <a:off x="2926637" y="4459785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044A59-3EF1-40D2-9DF9-65113CD2C8F1}"/>
                  </a:ext>
                </a:extLst>
              </p:cNvPr>
              <p:cNvSpPr txBox="1"/>
              <p:nvPr/>
            </p:nvSpPr>
            <p:spPr>
              <a:xfrm>
                <a:off x="2914921" y="436370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044A59-3EF1-40D2-9DF9-65113CD2C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921" y="4363708"/>
                <a:ext cx="156511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5CBE83-4E83-422D-AB02-53D56715EA31}"/>
                  </a:ext>
                </a:extLst>
              </p:cNvPr>
              <p:cNvSpPr txBox="1"/>
              <p:nvPr/>
            </p:nvSpPr>
            <p:spPr>
              <a:xfrm>
                <a:off x="19475131" y="421116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5CBE83-4E83-422D-AB02-53D56715E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5131" y="4211162"/>
                <a:ext cx="156511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4CE2FA-7448-4F79-8209-9D7EFB77BF4B}"/>
                  </a:ext>
                </a:extLst>
              </p:cNvPr>
              <p:cNvSpPr txBox="1"/>
              <p:nvPr/>
            </p:nvSpPr>
            <p:spPr>
              <a:xfrm>
                <a:off x="1253219" y="424914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4CE2FA-7448-4F79-8209-9D7EFB77B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19" y="4249144"/>
                <a:ext cx="156511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B329DE-9DC5-450B-A15F-6D9CE587FD4C}"/>
                  </a:ext>
                </a:extLst>
              </p:cNvPr>
              <p:cNvSpPr/>
              <p:nvPr/>
            </p:nvSpPr>
            <p:spPr>
              <a:xfrm>
                <a:off x="1517748" y="5227890"/>
                <a:ext cx="180855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B329DE-9DC5-450B-A15F-6D9CE587F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748" y="5227890"/>
                <a:ext cx="1808551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EEAC628-5F93-4A17-AB2B-5C5FF630F63B}"/>
              </a:ext>
            </a:extLst>
          </p:cNvPr>
          <p:cNvSpPr txBox="1"/>
          <p:nvPr/>
        </p:nvSpPr>
        <p:spPr>
          <a:xfrm>
            <a:off x="9952632" y="5232588"/>
            <a:ext cx="4020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522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ới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8A7C0E-2E8F-4126-947F-1125A0AB7D16}"/>
                  </a:ext>
                </a:extLst>
              </p:cNvPr>
              <p:cNvSpPr txBox="1"/>
              <p:nvPr/>
            </p:nvSpPr>
            <p:spPr>
              <a:xfrm>
                <a:off x="8387516" y="419449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8A7C0E-2E8F-4126-947F-1125A0AB7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516" y="4194498"/>
                <a:ext cx="15651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E409ABD-B371-418D-A16E-32333049CE1F}"/>
              </a:ext>
            </a:extLst>
          </p:cNvPr>
          <p:cNvSpPr txBox="1"/>
          <p:nvPr/>
        </p:nvSpPr>
        <p:spPr>
          <a:xfrm>
            <a:off x="3939379" y="5235552"/>
            <a:ext cx="4582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522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ới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DB5BC2-61B8-4263-983D-ADD8A534526B}"/>
                  </a:ext>
                </a:extLst>
              </p:cNvPr>
              <p:cNvSpPr txBox="1"/>
              <p:nvPr/>
            </p:nvSpPr>
            <p:spPr>
              <a:xfrm>
                <a:off x="8588579" y="525520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DB5BC2-61B8-4263-983D-ADD8A5345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579" y="5255205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79562B-78DF-474E-B2B4-7E8DB3087303}"/>
                  </a:ext>
                </a:extLst>
              </p:cNvPr>
              <p:cNvSpPr txBox="1"/>
              <p:nvPr/>
            </p:nvSpPr>
            <p:spPr>
              <a:xfrm>
                <a:off x="14250520" y="525285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79562B-78DF-474E-B2B4-7E8DB3087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520" y="5252857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EABBF13-D620-4FF3-8A02-7159E74A47FC}"/>
              </a:ext>
            </a:extLst>
          </p:cNvPr>
          <p:cNvSpPr txBox="1"/>
          <p:nvPr/>
        </p:nvSpPr>
        <p:spPr>
          <a:xfrm>
            <a:off x="16272038" y="5163765"/>
            <a:ext cx="4582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522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ới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114B48-CD36-426C-AEAF-13831667D6CA}"/>
                  </a:ext>
                </a:extLst>
              </p:cNvPr>
              <p:cNvSpPr txBox="1"/>
              <p:nvPr/>
            </p:nvSpPr>
            <p:spPr>
              <a:xfrm>
                <a:off x="14227979" y="426624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114B48-CD36-426C-AEAF-13831667D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979" y="4266246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AA2B4B-E544-4EEA-B82A-C4FF2066BA3B}"/>
              </a:ext>
            </a:extLst>
          </p:cNvPr>
          <p:cNvCxnSpPr/>
          <p:nvPr/>
        </p:nvCxnSpPr>
        <p:spPr>
          <a:xfrm>
            <a:off x="1101541" y="11862466"/>
            <a:ext cx="19784676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D6C636-BA00-46BD-8D07-73E3F4E5A600}"/>
              </a:ext>
            </a:extLst>
          </p:cNvPr>
          <p:cNvCxnSpPr/>
          <p:nvPr/>
        </p:nvCxnSpPr>
        <p:spPr>
          <a:xfrm flipV="1">
            <a:off x="2993822" y="11214174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B3F6D3-38A2-48BB-86E2-853B57B8DA02}"/>
                  </a:ext>
                </a:extLst>
              </p:cNvPr>
              <p:cNvSpPr txBox="1"/>
              <p:nvPr/>
            </p:nvSpPr>
            <p:spPr>
              <a:xfrm>
                <a:off x="2982106" y="1111809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B3F6D3-38A2-48BB-86E2-853B57B8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106" y="11118097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666426-9B5D-4F8A-8603-A3396232A913}"/>
                  </a:ext>
                </a:extLst>
              </p:cNvPr>
              <p:cNvSpPr txBox="1"/>
              <p:nvPr/>
            </p:nvSpPr>
            <p:spPr>
              <a:xfrm>
                <a:off x="19542316" y="109655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666426-9B5D-4F8A-8603-A3396232A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316" y="10965551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9F3605-63B8-476F-AF45-BE46B4DB201F}"/>
                  </a:ext>
                </a:extLst>
              </p:cNvPr>
              <p:cNvSpPr txBox="1"/>
              <p:nvPr/>
            </p:nvSpPr>
            <p:spPr>
              <a:xfrm>
                <a:off x="1320404" y="1100353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9F3605-63B8-476F-AF45-BE46B4DB2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404" y="11003533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E7F868B-7603-4327-85E1-5FC272447326}"/>
                  </a:ext>
                </a:extLst>
              </p:cNvPr>
              <p:cNvSpPr/>
              <p:nvPr/>
            </p:nvSpPr>
            <p:spPr>
              <a:xfrm>
                <a:off x="1584933" y="11982279"/>
                <a:ext cx="180855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E7F868B-7603-4327-85E1-5FC272447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33" y="11982279"/>
                <a:ext cx="1808551" cy="7847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5459EF62-A2CE-42E7-A768-4074F092FDA8}"/>
              </a:ext>
            </a:extLst>
          </p:cNvPr>
          <p:cNvSpPr txBox="1"/>
          <p:nvPr/>
        </p:nvSpPr>
        <p:spPr>
          <a:xfrm>
            <a:off x="9371137" y="11918153"/>
            <a:ext cx="4582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522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ới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B5D7C09-86A4-439E-AD39-D3318144CA2D}"/>
              </a:ext>
            </a:extLst>
          </p:cNvPr>
          <p:cNvCxnSpPr/>
          <p:nvPr/>
        </p:nvCxnSpPr>
        <p:spPr>
          <a:xfrm>
            <a:off x="1112167" y="8794622"/>
            <a:ext cx="19784676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409312-5E95-472F-AD97-AC11488E5ABF}"/>
              </a:ext>
            </a:extLst>
          </p:cNvPr>
          <p:cNvCxnSpPr/>
          <p:nvPr/>
        </p:nvCxnSpPr>
        <p:spPr>
          <a:xfrm flipV="1">
            <a:off x="3004448" y="8146330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01D6BBC-DF39-41B1-BE5A-87293945D0D8}"/>
                  </a:ext>
                </a:extLst>
              </p:cNvPr>
              <p:cNvSpPr txBox="1"/>
              <p:nvPr/>
            </p:nvSpPr>
            <p:spPr>
              <a:xfrm>
                <a:off x="2992732" y="805025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01D6BBC-DF39-41B1-BE5A-87293945D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732" y="8050253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4118C7A-23A0-4F6A-A334-5DF5B99ABB4E}"/>
                  </a:ext>
                </a:extLst>
              </p:cNvPr>
              <p:cNvSpPr txBox="1"/>
              <p:nvPr/>
            </p:nvSpPr>
            <p:spPr>
              <a:xfrm>
                <a:off x="19552942" y="789770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4118C7A-23A0-4F6A-A334-5DF5B99AB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942" y="7897707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C7FCBE-4CCE-496F-9888-254D566CC3BD}"/>
                  </a:ext>
                </a:extLst>
              </p:cNvPr>
              <p:cNvSpPr txBox="1"/>
              <p:nvPr/>
            </p:nvSpPr>
            <p:spPr>
              <a:xfrm>
                <a:off x="1331030" y="793568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C7FCBE-4CCE-496F-9888-254D566CC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0" y="7935689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9231228-EAC5-43E0-BEAD-CAF3A2820162}"/>
                  </a:ext>
                </a:extLst>
              </p:cNvPr>
              <p:cNvSpPr/>
              <p:nvPr/>
            </p:nvSpPr>
            <p:spPr>
              <a:xfrm>
                <a:off x="1595559" y="8914435"/>
                <a:ext cx="180855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9231228-EAC5-43E0-BEAD-CAF3A2820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59" y="8914435"/>
                <a:ext cx="1808551" cy="78476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38A17E-8442-45F9-8445-0F034EA20338}"/>
                  </a:ext>
                </a:extLst>
              </p:cNvPr>
              <p:cNvSpPr txBox="1"/>
              <p:nvPr/>
            </p:nvSpPr>
            <p:spPr>
              <a:xfrm>
                <a:off x="11145668" y="7290842"/>
                <a:ext cx="1565116" cy="137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400" dirty="0">
                              <a:latin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r>
                            <a:rPr lang="en-US" sz="4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38A17E-8442-45F9-8445-0F034EA2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668" y="7290842"/>
                <a:ext cx="1565116" cy="13781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136C6CA2-C9FC-4D12-B56E-371EA53FEC5E}"/>
              </a:ext>
            </a:extLst>
          </p:cNvPr>
          <p:cNvSpPr txBox="1"/>
          <p:nvPr/>
        </p:nvSpPr>
        <p:spPr>
          <a:xfrm>
            <a:off x="6489675" y="8806611"/>
            <a:ext cx="4582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522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ới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B8468D3-41E3-4DBD-B425-E025DBB483FB}"/>
                  </a:ext>
                </a:extLst>
              </p:cNvPr>
              <p:cNvSpPr txBox="1"/>
              <p:nvPr/>
            </p:nvSpPr>
            <p:spPr>
              <a:xfrm>
                <a:off x="11185330" y="885031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B8468D3-41E3-4DBD-B425-E025DBB48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330" y="8850310"/>
                <a:ext cx="156511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BEAED35E-90A4-40A9-B6E5-1A7AEB4E5843}"/>
              </a:ext>
            </a:extLst>
          </p:cNvPr>
          <p:cNvSpPr txBox="1"/>
          <p:nvPr/>
        </p:nvSpPr>
        <p:spPr>
          <a:xfrm>
            <a:off x="14403611" y="8761281"/>
            <a:ext cx="4582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522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ới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D8F04B9-DFB9-4E57-BE9A-6ECA6E2B1C11}"/>
                  </a:ext>
                </a:extLst>
              </p:cNvPr>
              <p:cNvSpPr/>
              <p:nvPr/>
            </p:nvSpPr>
            <p:spPr>
              <a:xfrm>
                <a:off x="1147346" y="3568001"/>
                <a:ext cx="1892096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</a:t>
                </a:r>
                <a:r>
                  <a:rPr lang="en-US" sz="4400" spc="-15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440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400" b="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&gt;0: 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f</m:t>
                    </m:r>
                    <m:d>
                      <m:dPr>
                        <m:ctrlPr>
                          <a:rPr lang="en-US" sz="4400" b="0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biệt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44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D8F04B9-DFB9-4E57-BE9A-6ECA6E2B1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346" y="3568001"/>
                <a:ext cx="18920967" cy="769441"/>
              </a:xfrm>
              <a:prstGeom prst="rect">
                <a:avLst/>
              </a:prstGeom>
              <a:blipFill>
                <a:blip r:embed="rId21"/>
                <a:stretch>
                  <a:fillRect l="-128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7983BE8-4925-4588-BC60-2E921FB087AD}"/>
                  </a:ext>
                </a:extLst>
              </p:cNvPr>
              <p:cNvSpPr/>
              <p:nvPr/>
            </p:nvSpPr>
            <p:spPr>
              <a:xfrm>
                <a:off x="1107022" y="6329254"/>
                <a:ext cx="18920967" cy="110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</a:t>
                </a:r>
                <a:r>
                  <a:rPr lang="en-US" sz="4400" spc="-15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en-US" sz="440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400" b="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=0: 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f</m:t>
                    </m:r>
                    <m:d>
                      <m:dPr>
                        <m:ctrlPr>
                          <a:rPr lang="en-US" sz="4400" b="0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kép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0" i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7983BE8-4925-4588-BC60-2E921FB08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22" y="6329254"/>
                <a:ext cx="18920967" cy="1109791"/>
              </a:xfrm>
              <a:prstGeom prst="rect">
                <a:avLst/>
              </a:prstGeom>
              <a:blipFill>
                <a:blip r:embed="rId22"/>
                <a:stretch>
                  <a:fillRect l="-1321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8512CA3-6218-4DDA-A59A-2FE5F6406C9F}"/>
                  </a:ext>
                </a:extLst>
              </p:cNvPr>
              <p:cNvSpPr/>
              <p:nvPr/>
            </p:nvSpPr>
            <p:spPr>
              <a:xfrm>
                <a:off x="1107022" y="9880831"/>
                <a:ext cx="1892096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</a:t>
                </a:r>
                <a:r>
                  <a:rPr lang="en-US" sz="4400" spc="-15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14:m>
                  <m:oMath xmlns:m="http://schemas.openxmlformats.org/officeDocument/2006/math">
                    <m:r>
                      <a:rPr lang="en-US" sz="440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400" b="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&lt;0: 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f</m:t>
                    </m:r>
                    <m:d>
                      <m:dPr>
                        <m:ctrlPr>
                          <a:rPr lang="en-US" sz="4400" b="0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8512CA3-6218-4DDA-A59A-2FE5F6406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22" y="9880831"/>
                <a:ext cx="18920967" cy="769441"/>
              </a:xfrm>
              <a:prstGeom prst="rect">
                <a:avLst/>
              </a:prstGeom>
              <a:blipFill>
                <a:blip r:embed="rId23"/>
                <a:stretch>
                  <a:fillRect l="-132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04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9" grpId="0"/>
      <p:bldP spid="30" grpId="0"/>
      <p:bldP spid="33" grpId="0"/>
      <p:bldP spid="34" grpId="0"/>
      <p:bldP spid="35" grpId="0"/>
      <p:bldP spid="36" grpId="0"/>
      <p:bldP spid="39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5" grpId="0"/>
      <p:bldP spid="57" grpId="0"/>
      <p:bldP spid="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FBEE9771-ECA0-4E5B-8AD2-4AC8F3449459}"/>
              </a:ext>
            </a:extLst>
          </p:cNvPr>
          <p:cNvGrpSpPr/>
          <p:nvPr/>
        </p:nvGrpSpPr>
        <p:grpSpPr>
          <a:xfrm>
            <a:off x="726931" y="5347611"/>
            <a:ext cx="23270272" cy="8281863"/>
            <a:chOff x="184495" y="3682137"/>
            <a:chExt cx="11834900" cy="4072852"/>
          </a:xfrm>
        </p:grpSpPr>
        <p:sp>
          <p:nvSpPr>
            <p:cNvPr id="77" name="Rounded Rectangle 4">
              <a:extLst>
                <a:ext uri="{FF2B5EF4-FFF2-40B4-BE49-F238E27FC236}">
                  <a16:creationId xmlns:a16="http://schemas.microsoft.com/office/drawing/2014/main" id="{60DAC1B6-8E31-4803-846C-48A6EF3AAE72}"/>
                </a:ext>
              </a:extLst>
            </p:cNvPr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1BDA6A4-7A22-4A80-B2E0-4E6CF04F9D12}"/>
                </a:ext>
              </a:extLst>
            </p:cNvPr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E42993BD-536D-46CF-8DE5-DF9149082B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0" y="4701164"/>
                <a:ext cx="82863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D5C1FD6-30C1-4544-B8B1-799A2A97AA8F}"/>
                  </a:ext>
                </a:extLst>
              </p:cNvPr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">
                <a:extLst>
                  <a:ext uri="{FF2B5EF4-FFF2-40B4-BE49-F238E27FC236}">
                    <a16:creationId xmlns:a16="http://schemas.microsoft.com/office/drawing/2014/main" id="{E59C649E-9930-4A8B-BBE2-E85146021FE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6D98BB9A-0426-42FA-85BE-48FA98983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769782-C4B6-4053-9ADE-3121D3E813B7}"/>
              </a:ext>
            </a:extLst>
          </p:cNvPr>
          <p:cNvGrpSpPr/>
          <p:nvPr/>
        </p:nvGrpSpPr>
        <p:grpSpPr>
          <a:xfrm>
            <a:off x="688834" y="88114"/>
            <a:ext cx="23464366" cy="1607143"/>
            <a:chOff x="371519" y="1647866"/>
            <a:chExt cx="23535167" cy="3145409"/>
          </a:xfrm>
        </p:grpSpPr>
        <p:sp>
          <p:nvSpPr>
            <p:cNvPr id="12" name="Rounded Rectangle 24">
              <a:extLst>
                <a:ext uri="{FF2B5EF4-FFF2-40B4-BE49-F238E27FC236}">
                  <a16:creationId xmlns:a16="http://schemas.microsoft.com/office/drawing/2014/main" id="{38A2429B-9417-40F1-B655-C348438533CE}"/>
                </a:ext>
              </a:extLst>
            </p:cNvPr>
            <p:cNvSpPr/>
            <p:nvPr/>
          </p:nvSpPr>
          <p:spPr bwMode="auto">
            <a:xfrm>
              <a:off x="371519" y="1720893"/>
              <a:ext cx="23535167" cy="307238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122">
                <a:defRPr/>
              </a:pPr>
              <a:endPara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270953-7B2C-45DF-8BF5-A12CCCCCEC49}"/>
                </a:ext>
              </a:extLst>
            </p:cNvPr>
            <p:cNvGrpSpPr/>
            <p:nvPr/>
          </p:nvGrpSpPr>
          <p:grpSpPr>
            <a:xfrm>
              <a:off x="534989" y="1647866"/>
              <a:ext cx="3594861" cy="2397228"/>
              <a:chOff x="534989" y="1647866"/>
              <a:chExt cx="3594861" cy="2397228"/>
            </a:xfrm>
          </p:grpSpPr>
          <p:sp>
            <p:nvSpPr>
              <p:cNvPr id="14" name="Isosceles Triangle 44">
                <a:extLst>
                  <a:ext uri="{FF2B5EF4-FFF2-40B4-BE49-F238E27FC236}">
                    <a16:creationId xmlns:a16="http://schemas.microsoft.com/office/drawing/2014/main" id="{C5499026-9AAC-41CA-AD59-31F232E84CDD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122"/>
                <a:endParaRPr lang="en-US" sz="48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Pentagon 27">
                <a:extLst>
                  <a:ext uri="{FF2B5EF4-FFF2-40B4-BE49-F238E27FC236}">
                    <a16:creationId xmlns:a16="http://schemas.microsoft.com/office/drawing/2014/main" id="{C7EA9FB0-768E-4176-A751-28192FBF8562}"/>
                  </a:ext>
                </a:extLst>
              </p:cNvPr>
              <p:cNvSpPr/>
              <p:nvPr/>
            </p:nvSpPr>
            <p:spPr bwMode="auto">
              <a:xfrm>
                <a:off x="534989" y="1647866"/>
                <a:ext cx="3001678" cy="239722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354122"/>
                <a:endParaRPr lang="en-US" sz="48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6" name="Group 11">
                <a:extLst>
                  <a:ext uri="{FF2B5EF4-FFF2-40B4-BE49-F238E27FC236}">
                    <a16:creationId xmlns:a16="http://schemas.microsoft.com/office/drawing/2014/main" id="{2C6C5573-E2BE-434D-BC3F-AD84B6BA403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9" name="Freeform 31">
                  <a:extLst>
                    <a:ext uri="{FF2B5EF4-FFF2-40B4-BE49-F238E27FC236}">
                      <a16:creationId xmlns:a16="http://schemas.microsoft.com/office/drawing/2014/main" id="{F30F249B-BA6E-4C02-8416-C5C3EFFF13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122">
                    <a:defRPr/>
                  </a:pPr>
                  <a:endPara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32">
                  <a:extLst>
                    <a:ext uri="{FF2B5EF4-FFF2-40B4-BE49-F238E27FC236}">
                      <a16:creationId xmlns:a16="http://schemas.microsoft.com/office/drawing/2014/main" id="{D48A0195-4651-4E03-BACD-59C2D0D37A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122">
                    <a:defRPr/>
                  </a:pPr>
                  <a:endPara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33">
                  <a:extLst>
                    <a:ext uri="{FF2B5EF4-FFF2-40B4-BE49-F238E27FC236}">
                      <a16:creationId xmlns:a16="http://schemas.microsoft.com/office/drawing/2014/main" id="{44F6BE34-A6B5-483B-9879-00B4D83F2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122">
                    <a:defRPr/>
                  </a:pPr>
                  <a:endPara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39F7C1B-CB29-4BC9-B3E2-A6B0E4C488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122">
                    <a:defRPr/>
                  </a:pPr>
                  <a:endPara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AE09401-3BF4-4E72-B4BA-E2CBA44C1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122">
                    <a:defRPr/>
                  </a:pPr>
                  <a:endPara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8044A5D-CAF8-47E5-9628-49070D58BA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122">
                    <a:defRPr/>
                  </a:pPr>
                  <a:endPara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778D2AA-C70F-4109-8553-A6DA8ABB3E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122">
                    <a:defRPr/>
                  </a:pPr>
                  <a:endPara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7" name="Chevron 29">
                <a:extLst>
                  <a:ext uri="{FF2B5EF4-FFF2-40B4-BE49-F238E27FC236}">
                    <a16:creationId xmlns:a16="http://schemas.microsoft.com/office/drawing/2014/main" id="{92AAD6DB-AA93-4E2C-AEFA-5588B83636ED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122">
                  <a:defRPr/>
                </a:pPr>
                <a:endParaRPr lang="en-US" sz="48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9FD07422-325D-4896-A43A-5AB517B358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651" y="1647866"/>
                <a:ext cx="3505199" cy="1626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8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E6FF201-4DBA-481B-B4C5-BAD1707488F0}"/>
              </a:ext>
            </a:extLst>
          </p:cNvPr>
          <p:cNvGrpSpPr/>
          <p:nvPr/>
        </p:nvGrpSpPr>
        <p:grpSpPr>
          <a:xfrm>
            <a:off x="201222" y="1746781"/>
            <a:ext cx="23838078" cy="1620879"/>
            <a:chOff x="247182" y="2080087"/>
            <a:chExt cx="11918263" cy="81049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382C33-902D-4E72-A860-CB0E5EADEF42}"/>
                </a:ext>
              </a:extLst>
            </p:cNvPr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9D16AB7-874F-4E5A-87EE-08D495CDB498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636B712-34AD-4CA8-880B-A8D43CF49922}"/>
                  </a:ext>
                </a:extLst>
              </p:cNvPr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/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4800" b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oMath>
                    </a14:m>
                    <a:r>
                      <a:rPr lang="en-US" sz="4800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17518" b="-364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9EDF8A0-0456-4917-AC87-4BB9D2CCB1F0}"/>
                </a:ext>
              </a:extLst>
            </p:cNvPr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17638D1-9BC5-4727-9A78-B594A7009E19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AF65941-6D09-48EE-BC60-E187DDCEBF0C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/>
                  <p:nvPr/>
                </p:nvSpPr>
                <p:spPr>
                  <a:xfrm>
                    <a:off x="5838297" y="1740165"/>
                    <a:ext cx="4691353" cy="456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30555">
                      <a:spcAft>
                        <a:spcPts val="4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−∞;−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8297" y="1740165"/>
                    <a:ext cx="4691353" cy="45687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4EA8D1E-60AB-4FDA-BD91-7C7B96013376}"/>
              </a:ext>
            </a:extLst>
          </p:cNvPr>
          <p:cNvGrpSpPr/>
          <p:nvPr/>
        </p:nvGrpSpPr>
        <p:grpSpPr>
          <a:xfrm>
            <a:off x="291914" y="3292587"/>
            <a:ext cx="23847898" cy="1869974"/>
            <a:chOff x="296172" y="1955531"/>
            <a:chExt cx="11923173" cy="93504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B9EACD-7A9C-4D6C-AC4D-19E6B34EC580}"/>
                </a:ext>
              </a:extLst>
            </p:cNvPr>
            <p:cNvGrpSpPr/>
            <p:nvPr/>
          </p:nvGrpSpPr>
          <p:grpSpPr>
            <a:xfrm>
              <a:off x="296172" y="2080087"/>
              <a:ext cx="6173758" cy="810492"/>
              <a:chOff x="5586028" y="1557992"/>
              <a:chExt cx="6152827" cy="75346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FB84763-5A94-49D5-AB24-965A77A87E52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DBEC961-4E3E-4F6D-9D74-3456A73805DF}"/>
                  </a:ext>
                </a:extLst>
              </p:cNvPr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/>
                  <p:nvPr/>
                </p:nvSpPr>
                <p:spPr>
                  <a:xfrm>
                    <a:off x="6160477" y="1604184"/>
                    <a:ext cx="5578378" cy="6930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−∞;−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0477" y="1604184"/>
                    <a:ext cx="5578378" cy="69302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C64FAB2-43D2-455D-92F8-5E843717CD49}"/>
                </a:ext>
              </a:extLst>
            </p:cNvPr>
            <p:cNvGrpSpPr/>
            <p:nvPr/>
          </p:nvGrpSpPr>
          <p:grpSpPr>
            <a:xfrm>
              <a:off x="6079021" y="1955531"/>
              <a:ext cx="6140324" cy="935048"/>
              <a:chOff x="5537206" y="1442201"/>
              <a:chExt cx="6119507" cy="869260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C85A441-ABAE-41EE-AE2A-4FC40DEC8694}"/>
                  </a:ext>
                </a:extLst>
              </p:cNvPr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0B0CFB8-D5DF-48CD-8024-8785E0E8C7F9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/>
                  <p:nvPr/>
                </p:nvSpPr>
                <p:spPr>
                  <a:xfrm>
                    <a:off x="5881467" y="1442201"/>
                    <a:ext cx="5775246" cy="7905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tabLst>
                        <a:tab pos="2160270" algn="l"/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1467" y="1442201"/>
                    <a:ext cx="5775246" cy="79055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7E5BF1EC-4F85-43E2-AB56-1F7A20D4ECF2}"/>
              </a:ext>
            </a:extLst>
          </p:cNvPr>
          <p:cNvSpPr/>
          <p:nvPr/>
        </p:nvSpPr>
        <p:spPr>
          <a:xfrm>
            <a:off x="281756" y="3803686"/>
            <a:ext cx="1092303" cy="1014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8" tIns="91440" rIns="182878" bIns="9144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1F7D95B-96C5-4D9B-83B9-B88A36E6231C}"/>
                  </a:ext>
                </a:extLst>
              </p:cNvPr>
              <p:cNvSpPr/>
              <p:nvPr/>
            </p:nvSpPr>
            <p:spPr>
              <a:xfrm>
                <a:off x="4563069" y="81160"/>
                <a:ext cx="1701319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indent="-630555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tập hợp tất cả các giá trị của tham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phương trình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−7=0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hai nghiệm trái dấu.  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1F7D95B-96C5-4D9B-83B9-B88A36E62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069" y="81160"/>
                <a:ext cx="17013197" cy="1446550"/>
              </a:xfrm>
              <a:prstGeom prst="rect">
                <a:avLst/>
              </a:prstGeom>
              <a:blipFill>
                <a:blip r:embed="rId6"/>
                <a:stretch>
                  <a:fillRect l="-1470" t="-8824" r="-1326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A70CD68-C99B-4446-97F5-D6AA63F4CF40}"/>
                  </a:ext>
                </a:extLst>
              </p:cNvPr>
              <p:cNvSpPr/>
              <p:nvPr/>
            </p:nvSpPr>
            <p:spPr>
              <a:xfrm>
                <a:off x="1270414" y="6444921"/>
                <a:ext cx="191109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 trình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−7=0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hai nghiệm trái dấu</a:t>
                </a:r>
                <a:endParaRPr lang="en-US" dirty="0"/>
              </a:p>
            </p:txBody>
          </p:sp>
        </mc:Choice>
        <mc:Fallback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A70CD68-C99B-4446-97F5-D6AA63F4C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414" y="6444921"/>
                <a:ext cx="19110937" cy="769441"/>
              </a:xfrm>
              <a:prstGeom prst="rect">
                <a:avLst/>
              </a:prstGeom>
              <a:blipFill>
                <a:blip r:embed="rId7"/>
                <a:stretch>
                  <a:fillRect l="-1276" t="-19048" r="-319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094ADB1-FCAB-473F-913A-DD1A913A5A3A}"/>
                  </a:ext>
                </a:extLst>
              </p:cNvPr>
              <p:cNvSpPr/>
              <p:nvPr/>
            </p:nvSpPr>
            <p:spPr>
              <a:xfrm>
                <a:off x="4426776" y="7662231"/>
                <a:ext cx="639835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⇔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−5.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−5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40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094ADB1-FCAB-473F-913A-DD1A913A5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76" y="7662231"/>
                <a:ext cx="639835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D3F253E-BC63-43E1-AD41-67725ED26DD6}"/>
                  </a:ext>
                </a:extLst>
              </p:cNvPr>
              <p:cNvSpPr/>
              <p:nvPr/>
            </p:nvSpPr>
            <p:spPr>
              <a:xfrm>
                <a:off x="4426776" y="8709675"/>
                <a:ext cx="511447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⇔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−5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−7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D3F253E-BC63-43E1-AD41-67725ED26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76" y="8709675"/>
                <a:ext cx="5114477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4AC44DE-E6EA-4958-974E-FE573A8116DE}"/>
                  </a:ext>
                </a:extLst>
              </p:cNvPr>
              <p:cNvSpPr/>
              <p:nvPr/>
            </p:nvSpPr>
            <p:spPr>
              <a:xfrm>
                <a:off x="4426775" y="9757119"/>
                <a:ext cx="6455229" cy="1098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</a:rPr>
                      <m:t>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−∞;−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b="1" dirty="0"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4AC44DE-E6EA-4958-974E-FE573A811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75" y="9757119"/>
                <a:ext cx="6455229" cy="10981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2" grpId="0"/>
      <p:bldP spid="103" grpId="0"/>
      <p:bldP spid="104" grpId="0"/>
      <p:bldP spid="10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6F2DBD-BAB7-4A2E-8DBF-F13F41F8DEFE}"/>
              </a:ext>
            </a:extLst>
          </p:cNvPr>
          <p:cNvGrpSpPr/>
          <p:nvPr/>
        </p:nvGrpSpPr>
        <p:grpSpPr>
          <a:xfrm>
            <a:off x="688834" y="-519615"/>
            <a:ext cx="23464367" cy="2979855"/>
            <a:chOff x="371519" y="680292"/>
            <a:chExt cx="23535167" cy="583200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769782-C4B6-4053-9ADE-3121D3E813B7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4552920"/>
              <a:chOff x="371519" y="1647866"/>
              <a:chExt cx="23535167" cy="4552920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38A2429B-9417-40F1-B655-C348438533CE}"/>
                  </a:ext>
                </a:extLst>
              </p:cNvPr>
              <p:cNvSpPr/>
              <p:nvPr/>
            </p:nvSpPr>
            <p:spPr bwMode="auto">
              <a:xfrm>
                <a:off x="371519" y="1720893"/>
                <a:ext cx="23535167" cy="447989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122">
                  <a:defRPr/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B270953-7B2C-45DF-8BF5-A12CCCCCEC49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" name="Isosceles Triangle 44">
                  <a:extLst>
                    <a:ext uri="{FF2B5EF4-FFF2-40B4-BE49-F238E27FC236}">
                      <a16:creationId xmlns:a16="http://schemas.microsoft.com/office/drawing/2014/main" id="{C5499026-9AAC-41CA-AD59-31F232E84CD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122"/>
                  <a:endParaRPr lang="en-US" sz="48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Pentagon 27">
                  <a:extLst>
                    <a:ext uri="{FF2B5EF4-FFF2-40B4-BE49-F238E27FC236}">
                      <a16:creationId xmlns:a16="http://schemas.microsoft.com/office/drawing/2014/main" id="{C7EA9FB0-768E-4176-A751-28192FBF8562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4354122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6" name="Group 11">
                  <a:extLst>
                    <a:ext uri="{FF2B5EF4-FFF2-40B4-BE49-F238E27FC236}">
                      <a16:creationId xmlns:a16="http://schemas.microsoft.com/office/drawing/2014/main" id="{2C6C5573-E2BE-434D-BC3F-AD84B6BA403B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9" name="Freeform 31">
                    <a:extLst>
                      <a:ext uri="{FF2B5EF4-FFF2-40B4-BE49-F238E27FC236}">
                        <a16:creationId xmlns:a16="http://schemas.microsoft.com/office/drawing/2014/main" id="{F30F249B-BA6E-4C02-8416-C5C3EFFF1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0" name="Freeform 32">
                    <a:extLst>
                      <a:ext uri="{FF2B5EF4-FFF2-40B4-BE49-F238E27FC236}">
                        <a16:creationId xmlns:a16="http://schemas.microsoft.com/office/drawing/2014/main" id="{D48A0195-4651-4E03-BACD-59C2D0D37A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1" name="Freeform 33">
                    <a:extLst>
                      <a:ext uri="{FF2B5EF4-FFF2-40B4-BE49-F238E27FC236}">
                        <a16:creationId xmlns:a16="http://schemas.microsoft.com/office/drawing/2014/main" id="{44F6BE34-A6B5-483B-9879-00B4D83F2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B39F7C1B-CB29-4BC9-B3E2-A6B0E4C48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AE09401-3BF4-4E72-B4BA-E2CBA44C1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8044A5D-CAF8-47E5-9628-49070D58B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778D2AA-C70F-4109-8553-A6DA8ABB3E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7" name="Chevron 29">
                  <a:extLst>
                    <a:ext uri="{FF2B5EF4-FFF2-40B4-BE49-F238E27FC236}">
                      <a16:creationId xmlns:a16="http://schemas.microsoft.com/office/drawing/2014/main" id="{92AAD6DB-AA93-4E2C-AEFA-5588B83636E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122">
                    <a:defRPr/>
                  </a:pPr>
                  <a:endPara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3">
                  <a:extLst>
                    <a:ext uri="{FF2B5EF4-FFF2-40B4-BE49-F238E27FC236}">
                      <a16:creationId xmlns:a16="http://schemas.microsoft.com/office/drawing/2014/main" id="{9FD07422-325D-4896-A43A-5AB517B35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6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/>
                <p:nvPr/>
              </p:nvSpPr>
              <p:spPr>
                <a:xfrm>
                  <a:off x="3791210" y="680292"/>
                  <a:ext cx="19860932" cy="5832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78" tIns="91440" rIns="182878" bIns="91440">
                  <a:spAutoFit/>
                </a:bodyPr>
                <a:lstStyle/>
                <a:p>
                  <a:pPr marL="630555" marR="0" indent="-630555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400"/>
                    </a:spcAft>
                  </a:pP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bao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</m:oMath>
                  </a14:m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+8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1210" y="680292"/>
                  <a:ext cx="19860932" cy="5832003"/>
                </a:xfrm>
                <a:prstGeom prst="rect">
                  <a:avLst/>
                </a:prstGeom>
                <a:blipFill>
                  <a:blip r:embed="rId2"/>
                  <a:stretch>
                    <a:fillRect l="-923" b="-77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EE9771-ECA0-4E5B-8AD2-4AC8F3449459}"/>
              </a:ext>
            </a:extLst>
          </p:cNvPr>
          <p:cNvGrpSpPr/>
          <p:nvPr/>
        </p:nvGrpSpPr>
        <p:grpSpPr>
          <a:xfrm>
            <a:off x="688834" y="4796511"/>
            <a:ext cx="23270272" cy="8832963"/>
            <a:chOff x="184495" y="3682137"/>
            <a:chExt cx="11834900" cy="4343872"/>
          </a:xfrm>
        </p:grpSpPr>
        <p:sp>
          <p:nvSpPr>
            <p:cNvPr id="77" name="Rounded Rectangle 4">
              <a:extLst>
                <a:ext uri="{FF2B5EF4-FFF2-40B4-BE49-F238E27FC236}">
                  <a16:creationId xmlns:a16="http://schemas.microsoft.com/office/drawing/2014/main" id="{60DAC1B6-8E31-4803-846C-48A6EF3AAE72}"/>
                </a:ext>
              </a:extLst>
            </p:cNvPr>
            <p:cNvSpPr/>
            <p:nvPr/>
          </p:nvSpPr>
          <p:spPr>
            <a:xfrm>
              <a:off x="184495" y="3865218"/>
              <a:ext cx="11834900" cy="41607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1BDA6A4-7A22-4A80-B2E0-4E6CF04F9D12}"/>
                </a:ext>
              </a:extLst>
            </p:cNvPr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E42993BD-536D-46CF-8DE5-DF9149082B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0" y="4701164"/>
                <a:ext cx="82863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D5C1FD6-30C1-4544-B8B1-799A2A97AA8F}"/>
                  </a:ext>
                </a:extLst>
              </p:cNvPr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">
                <a:extLst>
                  <a:ext uri="{FF2B5EF4-FFF2-40B4-BE49-F238E27FC236}">
                    <a16:creationId xmlns:a16="http://schemas.microsoft.com/office/drawing/2014/main" id="{E59C649E-9930-4A8B-BBE2-E85146021FE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6D98BB9A-0426-42FA-85BE-48FA98983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17FB7F2-5A96-4F3A-AABB-F27A9363122E}"/>
              </a:ext>
            </a:extLst>
          </p:cNvPr>
          <p:cNvGrpSpPr/>
          <p:nvPr/>
        </p:nvGrpSpPr>
        <p:grpSpPr>
          <a:xfrm>
            <a:off x="532685" y="2660795"/>
            <a:ext cx="23744877" cy="1975592"/>
            <a:chOff x="247182" y="2080090"/>
            <a:chExt cx="11871666" cy="98786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8D62797-BCA8-4C5A-8AF4-456CF1576A37}"/>
                </a:ext>
              </a:extLst>
            </p:cNvPr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491EE09-E7C8-4DF9-BB59-BCBC0ED73CC8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FD95E95-4182-41AE-BA79-A8D68521055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AA51E913-62D2-41D2-90DA-974B5AE8648E}"/>
                      </a:ext>
                    </a:extLst>
                  </p:cNvPr>
                  <p:cNvSpPr txBox="1"/>
                  <p:nvPr/>
                </p:nvSpPr>
                <p:spPr>
                  <a:xfrm>
                    <a:off x="6139178" y="1938213"/>
                    <a:ext cx="2024991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AA51E913-62D2-41D2-90DA-974B5AE864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9178" y="1938213"/>
                    <a:ext cx="2024991" cy="3862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298FFDE-3DF1-49E1-AB69-BAA6559A9141}"/>
                </a:ext>
              </a:extLst>
            </p:cNvPr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6F6AFB2-BCE2-45E3-843B-AF112505692E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2D53E69-B89B-4B5B-AE25-AB2C5D1C5C9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35E93E43-983D-400D-A7F3-994A98376D82}"/>
                      </a:ext>
                    </a:extLst>
                  </p:cNvPr>
                  <p:cNvSpPr txBox="1"/>
                  <p:nvPr/>
                </p:nvSpPr>
                <p:spPr>
                  <a:xfrm>
                    <a:off x="6190740" y="1909893"/>
                    <a:ext cx="2280848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3.</m:t>
                          </m:r>
                        </m:oMath>
                      </m:oMathPara>
                    </a14:m>
                    <a:endPara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35E93E43-983D-400D-A7F3-994A98376D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0740" y="1909893"/>
                    <a:ext cx="2280848" cy="38629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503DDBB-0336-41BB-AA8D-FB584F01FB80}"/>
                </a:ext>
              </a:extLst>
            </p:cNvPr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C21B630-35A8-4E80-A829-0B5C17E6F47E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869430D1-9934-4C27-9A40-04020A46811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7E99B1F-956B-4463-A25F-B6867F3052A9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89400"/>
                    <a:ext cx="2564597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2.</m:t>
                          </m:r>
                        </m:oMath>
                      </m:oMathPara>
                    </a14:m>
                    <a:endPara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7E99B1F-956B-4463-A25F-B6867F3052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89400"/>
                    <a:ext cx="2564597" cy="3862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F6408B9-FCF8-4667-B836-373226D9A751}"/>
                </a:ext>
              </a:extLst>
            </p:cNvPr>
            <p:cNvGrpSpPr/>
            <p:nvPr/>
          </p:nvGrpSpPr>
          <p:grpSpPr>
            <a:xfrm>
              <a:off x="8994942" y="2080091"/>
              <a:ext cx="3123906" cy="987860"/>
              <a:chOff x="5537206" y="1557993"/>
              <a:chExt cx="3113315" cy="918353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8AF7885-6E0D-4DE3-81B6-273ED007BECB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16E94CB-F5D6-4004-96AD-6DEC97039D4D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FBE75E5-249A-4CC5-9728-2A9E610A615E}"/>
                      </a:ext>
                    </a:extLst>
                  </p:cNvPr>
                  <p:cNvSpPr txBox="1"/>
                  <p:nvPr/>
                </p:nvSpPr>
                <p:spPr>
                  <a:xfrm>
                    <a:off x="6157034" y="1860357"/>
                    <a:ext cx="2493487" cy="386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1.</m:t>
                          </m:r>
                        </m:oMath>
                      </m:oMathPara>
                    </a14:m>
                    <a:endPara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FBE75E5-249A-4CC5-9728-2A9E610A61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7034" y="1860357"/>
                    <a:ext cx="2493487" cy="38628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876C9018-54E9-4936-B09F-70605FB9D02A}"/>
              </a:ext>
            </a:extLst>
          </p:cNvPr>
          <p:cNvSpPr/>
          <p:nvPr/>
        </p:nvSpPr>
        <p:spPr>
          <a:xfrm>
            <a:off x="12146312" y="3203100"/>
            <a:ext cx="1092303" cy="1014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8" tIns="91440" rIns="182878" bIns="91440" rtlCol="0" anchor="ctr"/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6CFB44-7DEB-4ED0-8578-BD07BD541EB1}"/>
                  </a:ext>
                </a:extLst>
              </p:cNvPr>
              <p:cNvSpPr/>
              <p:nvPr/>
            </p:nvSpPr>
            <p:spPr>
              <a:xfrm>
                <a:off x="1400921" y="5923239"/>
                <a:ext cx="11843691" cy="1204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+8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6CFB44-7DEB-4ED0-8578-BD07BD541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921" y="5923239"/>
                <a:ext cx="11843691" cy="1204369"/>
              </a:xfrm>
              <a:prstGeom prst="rect">
                <a:avLst/>
              </a:prstGeom>
              <a:blipFill>
                <a:blip r:embed="rId7"/>
                <a:stretch>
                  <a:fillRect l="-211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9DD70F-7C4F-4EDF-95F0-5275DACC2592}"/>
                  </a:ext>
                </a:extLst>
              </p:cNvPr>
              <p:cNvSpPr/>
              <p:nvPr/>
            </p:nvSpPr>
            <p:spPr>
              <a:xfrm>
                <a:off x="2122555" y="7560023"/>
                <a:ext cx="84846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−4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𝑚𝑥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+8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9DD70F-7C4F-4EDF-95F0-5275DACC2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555" y="7560023"/>
                <a:ext cx="848469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C5B1F9-9A8B-4799-9352-0BC47DA83BEC}"/>
                  </a:ext>
                </a:extLst>
              </p:cNvPr>
              <p:cNvSpPr/>
              <p:nvPr/>
            </p:nvSpPr>
            <p:spPr>
              <a:xfrm>
                <a:off x="2122555" y="8597792"/>
                <a:ext cx="25944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⇔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C5B1F9-9A8B-4799-9352-0BC47DA83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555" y="8597792"/>
                <a:ext cx="2594428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32908E9-2C0B-464B-988B-9D74FF773546}"/>
                  </a:ext>
                </a:extLst>
              </p:cNvPr>
              <p:cNvSpPr/>
              <p:nvPr/>
            </p:nvSpPr>
            <p:spPr>
              <a:xfrm>
                <a:off x="2122555" y="9609099"/>
                <a:ext cx="46271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−8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32908E9-2C0B-464B-988B-9D74FF773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555" y="9609099"/>
                <a:ext cx="4627164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4D0C325-773E-415B-8FA1-CC5F155B3170}"/>
                  </a:ext>
                </a:extLst>
              </p:cNvPr>
              <p:cNvSpPr/>
              <p:nvPr/>
            </p:nvSpPr>
            <p:spPr>
              <a:xfrm>
                <a:off x="2086685" y="10620406"/>
                <a:ext cx="3653243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⇔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4D0C325-773E-415B-8FA1-CC5F155B3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85" y="10620406"/>
                <a:ext cx="3653243" cy="161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DD96987-BACF-4A76-B766-9E536432706B}"/>
                  </a:ext>
                </a:extLst>
              </p:cNvPr>
              <p:cNvSpPr/>
              <p:nvPr/>
            </p:nvSpPr>
            <p:spPr>
              <a:xfrm>
                <a:off x="2086685" y="12090590"/>
                <a:ext cx="62120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/>
                  <a:t>nguyên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nên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1;2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DD96987-BACF-4A76-B766-9E5364327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85" y="12090590"/>
                <a:ext cx="6212022" cy="769441"/>
              </a:xfrm>
              <a:prstGeom prst="rect">
                <a:avLst/>
              </a:prstGeom>
              <a:blipFill>
                <a:blip r:embed="rId12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5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2" grpId="0"/>
      <p:bldP spid="6" grpId="0"/>
      <p:bldP spid="120" grpId="0"/>
      <p:bldP spid="121" grpId="0"/>
      <p:bldP spid="1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6F2DBD-BAB7-4A2E-8DBF-F13F41F8DEFE}"/>
              </a:ext>
            </a:extLst>
          </p:cNvPr>
          <p:cNvGrpSpPr/>
          <p:nvPr/>
        </p:nvGrpSpPr>
        <p:grpSpPr>
          <a:xfrm>
            <a:off x="688834" y="88114"/>
            <a:ext cx="23548210" cy="1511088"/>
            <a:chOff x="371519" y="1869705"/>
            <a:chExt cx="23619263" cy="29574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769782-C4B6-4053-9ADE-3121D3E813B7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2957416"/>
              <a:chOff x="371519" y="1647866"/>
              <a:chExt cx="23535167" cy="2957416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38A2429B-9417-40F1-B655-C348438533CE}"/>
                  </a:ext>
                </a:extLst>
              </p:cNvPr>
              <p:cNvSpPr/>
              <p:nvPr/>
            </p:nvSpPr>
            <p:spPr bwMode="auto">
              <a:xfrm>
                <a:off x="371519" y="1720893"/>
                <a:ext cx="23535167" cy="28843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122">
                  <a:defRPr/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B270953-7B2C-45DF-8BF5-A12CCCCCEC49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" name="Isosceles Triangle 44">
                  <a:extLst>
                    <a:ext uri="{FF2B5EF4-FFF2-40B4-BE49-F238E27FC236}">
                      <a16:creationId xmlns:a16="http://schemas.microsoft.com/office/drawing/2014/main" id="{C5499026-9AAC-41CA-AD59-31F232E84CD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122"/>
                  <a:endParaRPr lang="en-US" sz="48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Pentagon 27">
                  <a:extLst>
                    <a:ext uri="{FF2B5EF4-FFF2-40B4-BE49-F238E27FC236}">
                      <a16:creationId xmlns:a16="http://schemas.microsoft.com/office/drawing/2014/main" id="{C7EA9FB0-768E-4176-A751-28192FBF8562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4354122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6" name="Group 11">
                  <a:extLst>
                    <a:ext uri="{FF2B5EF4-FFF2-40B4-BE49-F238E27FC236}">
                      <a16:creationId xmlns:a16="http://schemas.microsoft.com/office/drawing/2014/main" id="{2C6C5573-E2BE-434D-BC3F-AD84B6BA403B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9" name="Freeform 31">
                    <a:extLst>
                      <a:ext uri="{FF2B5EF4-FFF2-40B4-BE49-F238E27FC236}">
                        <a16:creationId xmlns:a16="http://schemas.microsoft.com/office/drawing/2014/main" id="{F30F249B-BA6E-4C02-8416-C5C3EFFF1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0" name="Freeform 32">
                    <a:extLst>
                      <a:ext uri="{FF2B5EF4-FFF2-40B4-BE49-F238E27FC236}">
                        <a16:creationId xmlns:a16="http://schemas.microsoft.com/office/drawing/2014/main" id="{D48A0195-4651-4E03-BACD-59C2D0D37A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1" name="Freeform 33">
                    <a:extLst>
                      <a:ext uri="{FF2B5EF4-FFF2-40B4-BE49-F238E27FC236}">
                        <a16:creationId xmlns:a16="http://schemas.microsoft.com/office/drawing/2014/main" id="{44F6BE34-A6B5-483B-9879-00B4D83F2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B39F7C1B-CB29-4BC9-B3E2-A6B0E4C48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AE09401-3BF4-4E72-B4BA-E2CBA44C1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8044A5D-CAF8-47E5-9628-49070D58B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778D2AA-C70F-4109-8553-A6DA8ABB3E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7" name="Chevron 29">
                  <a:extLst>
                    <a:ext uri="{FF2B5EF4-FFF2-40B4-BE49-F238E27FC236}">
                      <a16:creationId xmlns:a16="http://schemas.microsoft.com/office/drawing/2014/main" id="{92AAD6DB-AA93-4E2C-AEFA-5588B83636E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122">
                    <a:defRPr/>
                  </a:pPr>
                  <a:endPara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3">
                  <a:extLst>
                    <a:ext uri="{FF2B5EF4-FFF2-40B4-BE49-F238E27FC236}">
                      <a16:creationId xmlns:a16="http://schemas.microsoft.com/office/drawing/2014/main" id="{9FD07422-325D-4896-A43A-5AB517B35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/>
                <p:nvPr/>
              </p:nvSpPr>
              <p:spPr>
                <a:xfrm>
                  <a:off x="4129850" y="2274712"/>
                  <a:ext cx="19860932" cy="2028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78" tIns="91440" rIns="182878" bIns="91440">
                  <a:spAutoFit/>
                </a:bodyPr>
                <a:lstStyle/>
                <a:p>
                  <a:pPr marL="635000" marR="0" indent="-63500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tất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cả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+6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−5</m:t>
                          </m:r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&gt;8−2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</m:oMath>
                  </a14:m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9850" y="2274712"/>
                  <a:ext cx="19860932" cy="2028458"/>
                </a:xfrm>
                <a:prstGeom prst="rect">
                  <a:avLst/>
                </a:prstGeom>
                <a:blipFill>
                  <a:blip r:embed="rId2"/>
                  <a:stretch>
                    <a:fillRect l="-954" b="-252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EE9771-ECA0-4E5B-8AD2-4AC8F3449459}"/>
              </a:ext>
            </a:extLst>
          </p:cNvPr>
          <p:cNvGrpSpPr/>
          <p:nvPr/>
        </p:nvGrpSpPr>
        <p:grpSpPr>
          <a:xfrm>
            <a:off x="688834" y="3910962"/>
            <a:ext cx="23270272" cy="9718512"/>
            <a:chOff x="184495" y="3682137"/>
            <a:chExt cx="11834900" cy="4779367"/>
          </a:xfrm>
        </p:grpSpPr>
        <p:sp>
          <p:nvSpPr>
            <p:cNvPr id="77" name="Rounded Rectangle 4">
              <a:extLst>
                <a:ext uri="{FF2B5EF4-FFF2-40B4-BE49-F238E27FC236}">
                  <a16:creationId xmlns:a16="http://schemas.microsoft.com/office/drawing/2014/main" id="{60DAC1B6-8E31-4803-846C-48A6EF3AAE72}"/>
                </a:ext>
              </a:extLst>
            </p:cNvPr>
            <p:cNvSpPr/>
            <p:nvPr/>
          </p:nvSpPr>
          <p:spPr>
            <a:xfrm>
              <a:off x="184495" y="3865219"/>
              <a:ext cx="11834900" cy="459628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1BDA6A4-7A22-4A80-B2E0-4E6CF04F9D12}"/>
                </a:ext>
              </a:extLst>
            </p:cNvPr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E42993BD-536D-46CF-8DE5-DF9149082B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0" y="4701164"/>
                <a:ext cx="82863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D5C1FD6-30C1-4544-B8B1-799A2A97AA8F}"/>
                  </a:ext>
                </a:extLst>
              </p:cNvPr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">
                <a:extLst>
                  <a:ext uri="{FF2B5EF4-FFF2-40B4-BE49-F238E27FC236}">
                    <a16:creationId xmlns:a16="http://schemas.microsoft.com/office/drawing/2014/main" id="{E59C649E-9930-4A8B-BBE2-E85146021FE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6D98BB9A-0426-42FA-85BE-48FA98983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17FB7F2-5A96-4F3A-AABB-F27A9363122E}"/>
              </a:ext>
            </a:extLst>
          </p:cNvPr>
          <p:cNvGrpSpPr/>
          <p:nvPr/>
        </p:nvGrpSpPr>
        <p:grpSpPr>
          <a:xfrm>
            <a:off x="242337" y="1745390"/>
            <a:ext cx="23716765" cy="1975592"/>
            <a:chOff x="247182" y="2080090"/>
            <a:chExt cx="11857611" cy="98786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8D62797-BCA8-4C5A-8AF4-456CF1576A37}"/>
                </a:ext>
              </a:extLst>
            </p:cNvPr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491EE09-E7C8-4DF9-BB59-BCBC0ED73CC8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FD95E95-4182-41AE-BA79-A8D68521055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AA51E913-62D2-41D2-90DA-974B5AE8648E}"/>
                      </a:ext>
                    </a:extLst>
                  </p:cNvPr>
                  <p:cNvSpPr txBox="1"/>
                  <p:nvPr/>
                </p:nvSpPr>
                <p:spPr>
                  <a:xfrm>
                    <a:off x="6139178" y="1938213"/>
                    <a:ext cx="2024991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−3&lt;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≤−2</m:t>
                          </m:r>
                          <m:r>
                            <m:rPr>
                              <m:nor/>
                            </m:rPr>
                            <a:rPr lang="fr-FR" sz="48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AA51E913-62D2-41D2-90DA-974B5AE864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9178" y="1938213"/>
                    <a:ext cx="2024991" cy="3862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298FFDE-3DF1-49E1-AB69-BAA6559A9141}"/>
                </a:ext>
              </a:extLst>
            </p:cNvPr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6F6AFB2-BCE2-45E3-843B-AF112505692E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2D53E69-B89B-4B5B-AE25-AB2C5D1C5C9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35E93E43-983D-400D-A7F3-994A98376D82}"/>
                      </a:ext>
                    </a:extLst>
                  </p:cNvPr>
                  <p:cNvSpPr txBox="1"/>
                  <p:nvPr/>
                </p:nvSpPr>
                <p:spPr>
                  <a:xfrm>
                    <a:off x="6190740" y="1909893"/>
                    <a:ext cx="2280848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3&lt;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≤5</m:t>
                          </m:r>
                          <m:r>
                            <m:rPr>
                              <m:nor/>
                            </m:rPr>
                            <a:rPr lang="fr-FR" sz="48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35E93E43-983D-400D-A7F3-994A98376D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0740" y="1909893"/>
                    <a:ext cx="2280848" cy="38629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503DDBB-0336-41BB-AA8D-FB584F01FB80}"/>
                </a:ext>
              </a:extLst>
            </p:cNvPr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C21B630-35A8-4E80-A829-0B5C17E6F47E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869430D1-9934-4C27-9A40-04020A46811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7E99B1F-956B-4463-A25F-B6867F3052A9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89400"/>
                    <a:ext cx="2564597" cy="4281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 xmlns:m="http://schemas.openxmlformats.org/officeDocument/2006/math"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2&lt;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≤3</m:t>
                        </m:r>
                        <m:r>
                          <m:rPr>
                            <m:nor/>
                          </m:rPr>
                          <a:rPr lang="fr-FR" sz="48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	</m:t>
                        </m:r>
                      </m:oMath>
                    </a14:m>
                    <a:r>
                      <a:rPr lang="en-US" sz="4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7E99B1F-956B-4463-A25F-B6867F3052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89400"/>
                    <a:ext cx="2564597" cy="4281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7285" b="-324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F6408B9-FCF8-4667-B836-373226D9A751}"/>
                </a:ext>
              </a:extLst>
            </p:cNvPr>
            <p:cNvGrpSpPr/>
            <p:nvPr/>
          </p:nvGrpSpPr>
          <p:grpSpPr>
            <a:xfrm>
              <a:off x="8994941" y="2080091"/>
              <a:ext cx="3109852" cy="987860"/>
              <a:chOff x="5537206" y="1557993"/>
              <a:chExt cx="3099309" cy="918353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8AF7885-6E0D-4DE3-81B6-273ED007BECB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16E94CB-F5D6-4004-96AD-6DEC97039D4D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FBE75E5-249A-4CC5-9728-2A9E610A615E}"/>
                      </a:ext>
                    </a:extLst>
                  </p:cNvPr>
                  <p:cNvSpPr txBox="1"/>
                  <p:nvPr/>
                </p:nvSpPr>
                <p:spPr>
                  <a:xfrm>
                    <a:off x="6143028" y="1889399"/>
                    <a:ext cx="2493487" cy="386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−5&lt;</m:t>
                          </m:r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≤−3</m:t>
                          </m:r>
                          <m:r>
                            <m:rPr>
                              <m:nor/>
                            </m:rPr>
                            <a:rPr lang="fr-FR" sz="48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 .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FBE75E5-249A-4CC5-9728-2A9E610A61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3028" y="1889399"/>
                    <a:ext cx="2493487" cy="38628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876C9018-54E9-4936-B09F-70605FB9D02A}"/>
              </a:ext>
            </a:extLst>
          </p:cNvPr>
          <p:cNvSpPr/>
          <p:nvPr/>
        </p:nvSpPr>
        <p:spPr>
          <a:xfrm>
            <a:off x="6074555" y="2290083"/>
            <a:ext cx="1092303" cy="1014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8" tIns="91440" rIns="182878" bIns="91440" rtlCol="0" anchor="ctr"/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6CFB44-7DEB-4ED0-8578-BD07BD541EB1}"/>
                  </a:ext>
                </a:extLst>
              </p:cNvPr>
              <p:cNvSpPr/>
              <p:nvPr/>
            </p:nvSpPr>
            <p:spPr>
              <a:xfrm>
                <a:off x="2379028" y="5248362"/>
                <a:ext cx="6384312" cy="931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+6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−5</m:t>
                          </m:r>
                        </m:e>
                      </m:rad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&gt;8−2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6CFB44-7DEB-4ED0-8578-BD07BD541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028" y="5248362"/>
                <a:ext cx="6384312" cy="9310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9DD70F-7C4F-4EDF-95F0-5275DACC2592}"/>
                  </a:ext>
                </a:extLst>
              </p:cNvPr>
              <p:cNvSpPr/>
              <p:nvPr/>
            </p:nvSpPr>
            <p:spPr>
              <a:xfrm>
                <a:off x="8588954" y="4314346"/>
                <a:ext cx="7207679" cy="308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8−2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&lt;0</m:t>
                                      </m:r>
                                    </m:e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+6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−5≥0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8−2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≥0</m:t>
                                      </m:r>
                                    </m:e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+6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−5&gt;</m:t>
                                      </m:r>
                                      <m:sSup>
                                        <m:sSup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8−2</m:t>
                                          </m:r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4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9DD70F-7C4F-4EDF-95F0-5275DACC2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954" y="4314346"/>
                <a:ext cx="7207679" cy="308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7D6C6A-7E75-4929-98AA-727DE8F6C25B}"/>
                  </a:ext>
                </a:extLst>
              </p:cNvPr>
              <p:cNvSpPr/>
              <p:nvPr/>
            </p:nvSpPr>
            <p:spPr>
              <a:xfrm>
                <a:off x="8588954" y="7506391"/>
                <a:ext cx="6211893" cy="308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&gt;4</m:t>
                                      </m:r>
                                    </m:e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5</m:t>
                                      </m:r>
                                      <m:sSup>
                                        <m:sSup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38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−69&gt;0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7D6C6A-7E75-4929-98AA-727DE8F6C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954" y="7506391"/>
                <a:ext cx="6211893" cy="308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22B5C04-9D19-4C1F-AE3D-ED4E32F06BFE}"/>
                  </a:ext>
                </a:extLst>
              </p:cNvPr>
              <p:cNvSpPr/>
              <p:nvPr/>
            </p:nvSpPr>
            <p:spPr>
              <a:xfrm>
                <a:off x="14678613" y="7666306"/>
                <a:ext cx="3936399" cy="2767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4&lt;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≤5</m:t>
                              </m:r>
                            </m:e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3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&lt;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&lt;</m:t>
                                      </m:r>
                                      <m:f>
                                        <m:f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23</m:t>
                                          </m:r>
                                        </m:num>
                                        <m:den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22B5C04-9D19-4C1F-AE3D-ED4E32F06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613" y="7666306"/>
                <a:ext cx="3936399" cy="27671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939A3B4-0C10-4DA2-A41A-29AAA062F2CD}"/>
                  </a:ext>
                </a:extLst>
              </p:cNvPr>
              <p:cNvSpPr/>
              <p:nvPr/>
            </p:nvSpPr>
            <p:spPr>
              <a:xfrm>
                <a:off x="19208090" y="8318824"/>
                <a:ext cx="3364831" cy="1462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4&lt;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≤5</m:t>
                              </m:r>
                            </m:e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3&lt;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939A3B4-0C10-4DA2-A41A-29AAA062F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090" y="8318824"/>
                <a:ext cx="3364831" cy="14621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750CF9E-71D6-4021-9D1D-5A4BC1DE4D53}"/>
                  </a:ext>
                </a:extLst>
              </p:cNvPr>
              <p:cNvSpPr/>
              <p:nvPr/>
            </p:nvSpPr>
            <p:spPr>
              <a:xfrm>
                <a:off x="8525430" y="11074154"/>
                <a:ext cx="32737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⇔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3&lt;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5.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750CF9E-71D6-4021-9D1D-5A4BC1DE4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430" y="11074154"/>
                <a:ext cx="3273780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3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2" grpId="0"/>
      <p:bldP spid="5" grpId="0"/>
      <p:bldP spid="50" grpId="0"/>
      <p:bldP spid="51" grpId="0"/>
      <p:bldP spid="52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61479" y="2961916"/>
            <a:ext cx="22686578" cy="3148767"/>
            <a:chOff x="1241808" y="2491133"/>
            <a:chExt cx="22686578" cy="314876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74477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633043" cy="898357"/>
              <a:chOff x="1177638" y="2491133"/>
              <a:chExt cx="7633043" cy="898357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791901" y="-580414"/>
                <a:ext cx="767196" cy="716854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200057" y="2620049"/>
                <a:ext cx="66106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719721" y="6207903"/>
            <a:ext cx="22669499" cy="6860592"/>
            <a:chOff x="1258887" y="6398208"/>
            <a:chExt cx="22669499" cy="6860592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65903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611831" y="4358615"/>
                <a:ext cx="20551635" cy="1662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𝟏𝟐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𝟑𝟔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31" y="4358615"/>
                <a:ext cx="20551635" cy="1662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/>
              <p:nvPr/>
            </p:nvSpPr>
            <p:spPr>
              <a:xfrm>
                <a:off x="1854267" y="7081548"/>
                <a:ext cx="87146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−3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+1</m:t>
                    </m:r>
                  </m:oMath>
                </a14:m>
                <a:r>
                  <a:rPr lang="en-US" sz="4400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67" y="7081548"/>
                <a:ext cx="8714638" cy="784767"/>
              </a:xfrm>
              <a:prstGeom prst="rect">
                <a:avLst/>
              </a:prstGeom>
              <a:blipFill>
                <a:blip r:embed="rId3"/>
                <a:stretch>
                  <a:fillRect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8715443" y="3424587"/>
                <a:ext cx="1152128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443" y="3424587"/>
                <a:ext cx="11521280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2193902" y="7915833"/>
                <a:ext cx="87146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5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+1=0 </m:t>
                    </m:r>
                  </m:oMath>
                </a14:m>
                <a:r>
                  <a:rPr lang="en-US" sz="44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vô </a:t>
                </a:r>
                <a:r>
                  <a:rPr lang="en-US" sz="4400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902" y="7915833"/>
                <a:ext cx="8714638" cy="784767"/>
              </a:xfrm>
              <a:prstGeom prst="rect">
                <a:avLst/>
              </a:prstGeom>
              <a:blipFill>
                <a:blip r:embed="rId5"/>
                <a:stretch>
                  <a:fillRect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690BEB7-3440-4857-B85B-B9CA0BACC223}"/>
              </a:ext>
            </a:extLst>
          </p:cNvPr>
          <p:cNvCxnSpPr/>
          <p:nvPr/>
        </p:nvCxnSpPr>
        <p:spPr>
          <a:xfrm>
            <a:off x="2642453" y="10352459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680A0FE-3582-47CE-B179-8681993E87E8}"/>
              </a:ext>
            </a:extLst>
          </p:cNvPr>
          <p:cNvCxnSpPr/>
          <p:nvPr/>
        </p:nvCxnSpPr>
        <p:spPr>
          <a:xfrm flipV="1">
            <a:off x="7162808" y="9689015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F0A38C-A6F7-49B6-AA57-2F4901508A92}"/>
                  </a:ext>
                </a:extLst>
              </p:cNvPr>
              <p:cNvSpPr txBox="1"/>
              <p:nvPr/>
            </p:nvSpPr>
            <p:spPr>
              <a:xfrm>
                <a:off x="7178413" y="952360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F0A38C-A6F7-49B6-AA57-2F4901508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413" y="9523609"/>
                <a:ext cx="156511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05E446-C1A1-4034-B1DD-D14F963F9A9C}"/>
                  </a:ext>
                </a:extLst>
              </p:cNvPr>
              <p:cNvSpPr txBox="1"/>
              <p:nvPr/>
            </p:nvSpPr>
            <p:spPr>
              <a:xfrm>
                <a:off x="18044502" y="95035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05E446-C1A1-4034-B1DD-D14F963F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502" y="9503551"/>
                <a:ext cx="15651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BE25B6-5AD6-4FD0-A1EC-E3A9395AC66D}"/>
                  </a:ext>
                </a:extLst>
              </p:cNvPr>
              <p:cNvSpPr txBox="1"/>
              <p:nvPr/>
            </p:nvSpPr>
            <p:spPr>
              <a:xfrm>
                <a:off x="3626439" y="949193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BE25B6-5AD6-4FD0-A1EC-E3A9395AC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439" y="9491933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F6196E6-2BB0-4435-ACC5-C3F178340EF2}"/>
                  </a:ext>
                </a:extLst>
              </p:cNvPr>
              <p:cNvSpPr/>
              <p:nvPr/>
            </p:nvSpPr>
            <p:spPr>
              <a:xfrm>
                <a:off x="2279308" y="10610531"/>
                <a:ext cx="491998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−3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+1</m:t>
                    </m:r>
                  </m:oMath>
                </a14:m>
                <a:r>
                  <a:rPr lang="en-US" sz="4400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F6196E6-2BB0-4435-ACC5-C3F17834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08" y="10610531"/>
                <a:ext cx="4919985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A0A32B-2F75-4091-876D-2C107E95127C}"/>
                  </a:ext>
                </a:extLst>
              </p:cNvPr>
              <p:cNvSpPr txBox="1"/>
              <p:nvPr/>
            </p:nvSpPr>
            <p:spPr>
              <a:xfrm>
                <a:off x="11807804" y="104323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A0A32B-2F75-4091-876D-2C107E951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804" y="10432394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E87576C8-7864-44E7-B593-5625DEA5D0A1}"/>
              </a:ext>
            </a:extLst>
          </p:cNvPr>
          <p:cNvSpPr/>
          <p:nvPr/>
        </p:nvSpPr>
        <p:spPr>
          <a:xfrm>
            <a:off x="2281585" y="8773186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88EB9F1-493B-4D72-8CF4-A4CB97462C2F}"/>
                  </a:ext>
                </a:extLst>
              </p:cNvPr>
              <p:cNvSpPr/>
              <p:nvPr/>
            </p:nvSpPr>
            <p:spPr>
              <a:xfrm>
                <a:off x="2402100" y="11821134"/>
                <a:ext cx="979069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spc="-150" dirty="0" err="1"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spc="-150" dirty="0"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ea typeface="Tahoma" pitchFamily="34" charset="0"/>
                    <a:cs typeface="Tahoma" pitchFamily="34" charset="0"/>
                  </a:rPr>
                  <a:t>luận</a:t>
                </a:r>
                <a:r>
                  <a:rPr lang="en-US" sz="4400" spc="-150" dirty="0"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&gt;0</m:t>
                    </m:r>
                    <m:r>
                      <a:rPr lang="en-US" sz="4400" b="0" i="1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88EB9F1-493B-4D72-8CF4-A4CB97462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100" y="11821134"/>
                <a:ext cx="9790694" cy="784767"/>
              </a:xfrm>
              <a:prstGeom prst="rect">
                <a:avLst/>
              </a:prstGeom>
              <a:blipFill>
                <a:blip r:embed="rId11"/>
                <a:stretch>
                  <a:fillRect l="-2491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41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50" grpId="0"/>
      <p:bldP spid="51" grpId="0"/>
      <p:bldP spid="52" grpId="0"/>
      <p:bldP spid="53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61479" y="2547228"/>
            <a:ext cx="22686578" cy="3148767"/>
            <a:chOff x="1241808" y="2491133"/>
            <a:chExt cx="22686578" cy="314876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74477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469616" cy="896324"/>
              <a:chOff x="1177638" y="2491133"/>
              <a:chExt cx="7469616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478648" y="-267162"/>
                <a:ext cx="767196" cy="654204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064912" y="2588293"/>
                <a:ext cx="65823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61479" y="5810376"/>
            <a:ext cx="22669499" cy="7907212"/>
            <a:chOff x="1258887" y="6398208"/>
            <a:chExt cx="22669499" cy="7907212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6369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611831" y="3943927"/>
                <a:ext cx="20551635" cy="1662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𝟏𝟐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𝟑𝟔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31" y="3943927"/>
                <a:ext cx="20551635" cy="1662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/>
              <p:nvPr/>
            </p:nvSpPr>
            <p:spPr>
              <a:xfrm>
                <a:off x="1854267" y="6666860"/>
                <a:ext cx="87146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400" b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−2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+3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+5;</m:t>
                    </m:r>
                  </m:oMath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67" y="6666860"/>
                <a:ext cx="8714638" cy="784767"/>
              </a:xfrm>
              <a:prstGeom prst="rect">
                <a:avLst/>
              </a:prstGeom>
              <a:blipFill>
                <a:blip r:embed="rId3"/>
                <a:stretch>
                  <a:fillRect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7800306" y="2951695"/>
                <a:ext cx="1152128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306" y="2951695"/>
                <a:ext cx="11521280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9312474" y="6027011"/>
                <a:ext cx="10646964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−2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+3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+5=0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sz="4400" b="0" i="1" spc="-15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 spc="-15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4400" b="0" i="1" spc="-15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474" y="6027011"/>
                <a:ext cx="10646964" cy="22443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690BEB7-3440-4857-B85B-B9CA0BACC223}"/>
              </a:ext>
            </a:extLst>
          </p:cNvPr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680A0FE-3582-47CE-B179-8681993E87E8}"/>
              </a:ext>
            </a:extLst>
          </p:cNvPr>
          <p:cNvCxnSpPr/>
          <p:nvPr/>
        </p:nvCxnSpPr>
        <p:spPr>
          <a:xfrm flipV="1">
            <a:off x="7659745" y="8655243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F0A38C-A6F7-49B6-AA57-2F4901508A92}"/>
                  </a:ext>
                </a:extLst>
              </p:cNvPr>
              <p:cNvSpPr txBox="1"/>
              <p:nvPr/>
            </p:nvSpPr>
            <p:spPr>
              <a:xfrm>
                <a:off x="7675350" y="848983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F0A38C-A6F7-49B6-AA57-2F4901508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50" y="8489837"/>
                <a:ext cx="156511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05E446-C1A1-4034-B1DD-D14F963F9A9C}"/>
                  </a:ext>
                </a:extLst>
              </p:cNvPr>
              <p:cNvSpPr txBox="1"/>
              <p:nvPr/>
            </p:nvSpPr>
            <p:spPr>
              <a:xfrm>
                <a:off x="18018984" y="846977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05E446-C1A1-4034-B1DD-D14F963F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984" y="8469779"/>
                <a:ext cx="15651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BE25B6-5AD6-4FD0-A1EC-E3A9395AC66D}"/>
                  </a:ext>
                </a:extLst>
              </p:cNvPr>
              <p:cNvSpPr txBox="1"/>
              <p:nvPr/>
            </p:nvSpPr>
            <p:spPr>
              <a:xfrm>
                <a:off x="3600921" y="845816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BE25B6-5AD6-4FD0-A1EC-E3A9395AC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921" y="8458161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F6196E6-2BB0-4435-ACC5-C3F178340EF2}"/>
                  </a:ext>
                </a:extLst>
              </p:cNvPr>
              <p:cNvSpPr/>
              <p:nvPr/>
            </p:nvSpPr>
            <p:spPr>
              <a:xfrm>
                <a:off x="2253790" y="9576759"/>
                <a:ext cx="583454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−2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+3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+5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F6196E6-2BB0-4435-ACC5-C3F17834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790" y="9576759"/>
                <a:ext cx="5834548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A0A32B-2F75-4091-876D-2C107E95127C}"/>
                  </a:ext>
                </a:extLst>
              </p:cNvPr>
              <p:cNvSpPr txBox="1"/>
              <p:nvPr/>
            </p:nvSpPr>
            <p:spPr>
              <a:xfrm>
                <a:off x="12952852" y="944616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A0A32B-2F75-4091-876D-2C107E951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852" y="9446164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E87576C8-7864-44E7-B593-5625DEA5D0A1}"/>
              </a:ext>
            </a:extLst>
          </p:cNvPr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8EB9F1-493B-4D72-8CF4-A4CB97462C2F}"/>
              </a:ext>
            </a:extLst>
          </p:cNvPr>
          <p:cNvSpPr/>
          <p:nvPr/>
        </p:nvSpPr>
        <p:spPr>
          <a:xfrm>
            <a:off x="2234995" y="10520912"/>
            <a:ext cx="2294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>
                <a:ea typeface="Tahoma" pitchFamily="34" charset="0"/>
                <a:cs typeface="Tahoma" pitchFamily="34" charset="0"/>
              </a:rPr>
              <a:t>Kết </a:t>
            </a:r>
            <a:r>
              <a:rPr lang="en-US" sz="4400" spc="-150" dirty="0" err="1">
                <a:ea typeface="Tahoma" pitchFamily="34" charset="0"/>
                <a:cs typeface="Tahoma" pitchFamily="34" charset="0"/>
              </a:rPr>
              <a:t>luận</a:t>
            </a:r>
            <a:r>
              <a:rPr lang="en-US" sz="440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FF4E33-D841-460F-936D-37C63248C282}"/>
                  </a:ext>
                </a:extLst>
              </p:cNvPr>
              <p:cNvSpPr txBox="1"/>
              <p:nvPr/>
            </p:nvSpPr>
            <p:spPr>
              <a:xfrm>
                <a:off x="10967221" y="835639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FF4E33-D841-460F-936D-37C63248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221" y="8356395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F895CB-6024-4591-8AEE-B81477B105A8}"/>
                  </a:ext>
                </a:extLst>
              </p:cNvPr>
              <p:cNvSpPr txBox="1"/>
              <p:nvPr/>
            </p:nvSpPr>
            <p:spPr>
              <a:xfrm>
                <a:off x="14650555" y="7884266"/>
                <a:ext cx="1565116" cy="1402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F895CB-6024-4591-8AEE-B81477B10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0555" y="7884266"/>
                <a:ext cx="1565116" cy="1402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FB183D-2CBD-44F4-93C5-6A742FCAD82F}"/>
                  </a:ext>
                </a:extLst>
              </p:cNvPr>
              <p:cNvSpPr txBox="1"/>
              <p:nvPr/>
            </p:nvSpPr>
            <p:spPr>
              <a:xfrm>
                <a:off x="16215671" y="95649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FB183D-2CBD-44F4-93C5-6A742FCAD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671" y="9564951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D2CD3A1-7D75-4047-BBDC-0823C6628EE3}"/>
                  </a:ext>
                </a:extLst>
              </p:cNvPr>
              <p:cNvSpPr txBox="1"/>
              <p:nvPr/>
            </p:nvSpPr>
            <p:spPr>
              <a:xfrm>
                <a:off x="9256070" y="944616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D2CD3A1-7D75-4047-BBDC-0823C6628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70" y="9446164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EFF01E-75BD-41D2-B2F3-121562DE7564}"/>
                  </a:ext>
                </a:extLst>
              </p:cNvPr>
              <p:cNvSpPr txBox="1"/>
              <p:nvPr/>
            </p:nvSpPr>
            <p:spPr>
              <a:xfrm>
                <a:off x="11257147" y="947385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EFF01E-75BD-41D2-B2F3-121562DE7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47" y="9473859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BB14B3-3985-4729-9B6A-A8931447CC7A}"/>
                  </a:ext>
                </a:extLst>
              </p:cNvPr>
              <p:cNvSpPr txBox="1"/>
              <p:nvPr/>
            </p:nvSpPr>
            <p:spPr>
              <a:xfrm>
                <a:off x="14699347" y="947385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BB14B3-3985-4729-9B6A-A8931447C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347" y="9473859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73DD4B-4C19-4A59-9424-7F5E21E5E59A}"/>
                  </a:ext>
                </a:extLst>
              </p:cNvPr>
              <p:cNvSpPr/>
              <p:nvPr/>
            </p:nvSpPr>
            <p:spPr>
              <a:xfrm>
                <a:off x="4417127" y="11182848"/>
                <a:ext cx="15597238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∈(−∞;−1)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73DD4B-4C19-4A59-9424-7F5E21E5E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127" y="11182848"/>
                <a:ext cx="15597238" cy="161371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E563BD4-52F8-40E8-98D8-991A42C94D8E}"/>
                  </a:ext>
                </a:extLst>
              </p:cNvPr>
              <p:cNvSpPr/>
              <p:nvPr/>
            </p:nvSpPr>
            <p:spPr>
              <a:xfrm>
                <a:off x="4485777" y="10089617"/>
                <a:ext cx="9903423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&gt;0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−1;</m:t>
                          </m:r>
                          <m:f>
                            <m:f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E563BD4-52F8-40E8-98D8-991A42C94D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77" y="10089617"/>
                <a:ext cx="9903423" cy="161371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E4DE5D-4805-4781-B3B8-D175003358EA}"/>
                  </a:ext>
                </a:extLst>
              </p:cNvPr>
              <p:cNvSpPr/>
              <p:nvPr/>
            </p:nvSpPr>
            <p:spPr>
              <a:xfrm>
                <a:off x="4418048" y="12383584"/>
                <a:ext cx="8927795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−1;</m:t>
                          </m:r>
                          <m:f>
                            <m:f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E4DE5D-4805-4781-B3B8-D17500335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048" y="12383584"/>
                <a:ext cx="8927795" cy="16026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5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50" grpId="0"/>
      <p:bldP spid="51" grpId="0"/>
      <p:bldP spid="52" grpId="0"/>
      <p:bldP spid="53" grpId="0"/>
      <p:bldP spid="61" grpId="0"/>
      <p:bldP spid="62" grpId="0"/>
      <p:bldP spid="63" grpId="0"/>
      <p:bldP spid="40" grpId="0"/>
      <p:bldP spid="41" grpId="0"/>
      <p:bldP spid="42" grpId="0"/>
      <p:bldP spid="43" grpId="0"/>
      <p:bldP spid="44" grpId="0"/>
      <p:bldP spid="58" grpId="0"/>
      <p:bldP spid="59" grpId="0"/>
      <p:bldP spid="60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61479" y="2547228"/>
            <a:ext cx="22686578" cy="3148767"/>
            <a:chOff x="1241808" y="2491133"/>
            <a:chExt cx="22686578" cy="314876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74477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368616" cy="956037"/>
              <a:chOff x="1177638" y="2491133"/>
              <a:chExt cx="7368616" cy="956037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685142" y="-473656"/>
                <a:ext cx="767196" cy="695502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264889" y="2677729"/>
                <a:ext cx="61887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61479" y="5810376"/>
            <a:ext cx="22669499" cy="6809058"/>
            <a:chOff x="1258887" y="6398208"/>
            <a:chExt cx="22669499" cy="6809058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65388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611831" y="3943927"/>
                <a:ext cx="20551635" cy="1662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𝟏𝟐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𝟑𝟔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31" y="3943927"/>
                <a:ext cx="20551635" cy="1662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/>
              <p:nvPr/>
            </p:nvSpPr>
            <p:spPr>
              <a:xfrm>
                <a:off x="1854267" y="6666860"/>
                <a:ext cx="87146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  <m:r>
                      <a:rPr lang="en-US" sz="4400" b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+12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+36;</m:t>
                    </m:r>
                  </m:oMath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67" y="6666860"/>
                <a:ext cx="8714638" cy="784767"/>
              </a:xfrm>
              <a:prstGeom prst="rect">
                <a:avLst/>
              </a:prstGeom>
              <a:blipFill>
                <a:blip r:embed="rId3"/>
                <a:stretch>
                  <a:fillRect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8319734" y="2983815"/>
                <a:ext cx="1152128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734" y="2983815"/>
                <a:ext cx="11521280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64464"/>
            <a:ext cx="9289032" cy="851204"/>
            <a:chOff x="43963" y="1802385"/>
            <a:chExt cx="9289032" cy="851202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400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802385"/>
              <a:ext cx="671445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9422177" y="6675229"/>
                <a:ext cx="1064696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+12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+36=0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177" y="6675229"/>
                <a:ext cx="10646964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690BEB7-3440-4857-B85B-B9CA0BACC223}"/>
              </a:ext>
            </a:extLst>
          </p:cNvPr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680A0FE-3582-47CE-B179-8681993E87E8}"/>
              </a:ext>
            </a:extLst>
          </p:cNvPr>
          <p:cNvCxnSpPr/>
          <p:nvPr/>
        </p:nvCxnSpPr>
        <p:spPr>
          <a:xfrm flipV="1">
            <a:off x="7659745" y="8655243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F0A38C-A6F7-49B6-AA57-2F4901508A92}"/>
                  </a:ext>
                </a:extLst>
              </p:cNvPr>
              <p:cNvSpPr txBox="1"/>
              <p:nvPr/>
            </p:nvSpPr>
            <p:spPr>
              <a:xfrm>
                <a:off x="7675350" y="848983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F0A38C-A6F7-49B6-AA57-2F4901508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50" y="8489837"/>
                <a:ext cx="156511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05E446-C1A1-4034-B1DD-D14F963F9A9C}"/>
                  </a:ext>
                </a:extLst>
              </p:cNvPr>
              <p:cNvSpPr txBox="1"/>
              <p:nvPr/>
            </p:nvSpPr>
            <p:spPr>
              <a:xfrm>
                <a:off x="18018984" y="846977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05E446-C1A1-4034-B1DD-D14F963F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984" y="8469779"/>
                <a:ext cx="15651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BE25B6-5AD6-4FD0-A1EC-E3A9395AC66D}"/>
                  </a:ext>
                </a:extLst>
              </p:cNvPr>
              <p:cNvSpPr txBox="1"/>
              <p:nvPr/>
            </p:nvSpPr>
            <p:spPr>
              <a:xfrm>
                <a:off x="5934550" y="845895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BE25B6-5AD6-4FD0-A1EC-E3A9395AC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550" y="8458952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F6196E6-2BB0-4435-ACC5-C3F178340EF2}"/>
                  </a:ext>
                </a:extLst>
              </p:cNvPr>
              <p:cNvSpPr/>
              <p:nvPr/>
            </p:nvSpPr>
            <p:spPr>
              <a:xfrm>
                <a:off x="2253790" y="9576759"/>
                <a:ext cx="583454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+12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+36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F6196E6-2BB0-4435-ACC5-C3F17834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790" y="9576759"/>
                <a:ext cx="5834548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A0A32B-2F75-4091-876D-2C107E95127C}"/>
                  </a:ext>
                </a:extLst>
              </p:cNvPr>
              <p:cNvSpPr txBox="1"/>
              <p:nvPr/>
            </p:nvSpPr>
            <p:spPr>
              <a:xfrm>
                <a:off x="10306965" y="935637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A0A32B-2F75-4091-876D-2C107E951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965" y="9356379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E87576C8-7864-44E7-B593-5625DEA5D0A1}"/>
              </a:ext>
            </a:extLst>
          </p:cNvPr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8EB9F1-493B-4D72-8CF4-A4CB97462C2F}"/>
              </a:ext>
            </a:extLst>
          </p:cNvPr>
          <p:cNvSpPr/>
          <p:nvPr/>
        </p:nvSpPr>
        <p:spPr>
          <a:xfrm>
            <a:off x="2253790" y="10684453"/>
            <a:ext cx="2294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>
                <a:ea typeface="Tahoma" pitchFamily="34" charset="0"/>
                <a:cs typeface="Tahoma" pitchFamily="34" charset="0"/>
              </a:rPr>
              <a:t>Kết </a:t>
            </a:r>
            <a:r>
              <a:rPr lang="en-US" sz="4400" spc="-150" dirty="0" err="1">
                <a:ea typeface="Tahoma" pitchFamily="34" charset="0"/>
                <a:cs typeface="Tahoma" pitchFamily="34" charset="0"/>
              </a:rPr>
              <a:t>luận</a:t>
            </a:r>
            <a:r>
              <a:rPr lang="en-US" sz="440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FF4E33-D841-460F-936D-37C63248C282}"/>
                  </a:ext>
                </a:extLst>
              </p:cNvPr>
              <p:cNvSpPr txBox="1"/>
              <p:nvPr/>
            </p:nvSpPr>
            <p:spPr>
              <a:xfrm>
                <a:off x="12822263" y="821297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FF4E33-D841-460F-936D-37C63248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263" y="8212973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EFF01E-75BD-41D2-B2F3-121562DE7564}"/>
                  </a:ext>
                </a:extLst>
              </p:cNvPr>
              <p:cNvSpPr txBox="1"/>
              <p:nvPr/>
            </p:nvSpPr>
            <p:spPr>
              <a:xfrm>
                <a:off x="12938580" y="935920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EFF01E-75BD-41D2-B2F3-121562DE7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580" y="9359201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73DD4B-4C19-4A59-9424-7F5E21E5E59A}"/>
                  </a:ext>
                </a:extLst>
              </p:cNvPr>
              <p:cNvSpPr/>
              <p:nvPr/>
            </p:nvSpPr>
            <p:spPr>
              <a:xfrm>
                <a:off x="4596691" y="10443301"/>
                <a:ext cx="14550780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&gt;0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∈(−∞;−1)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73DD4B-4C19-4A59-9424-7F5E21E5E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91" y="10443301"/>
                <a:ext cx="14550780" cy="16137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E4DE5D-4805-4781-B3B8-D175003358EA}"/>
                  </a:ext>
                </a:extLst>
              </p:cNvPr>
              <p:cNvSpPr/>
              <p:nvPr/>
            </p:nvSpPr>
            <p:spPr>
              <a:xfrm>
                <a:off x="4596691" y="11532397"/>
                <a:ext cx="1455078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∈{−6}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E4DE5D-4805-4781-B3B8-D17500335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91" y="11532397"/>
                <a:ext cx="1455078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5953B5B-FAB8-49E8-89B5-40CDE4F4D964}"/>
                  </a:ext>
                </a:extLst>
              </p:cNvPr>
              <p:cNvSpPr txBox="1"/>
              <p:nvPr/>
            </p:nvSpPr>
            <p:spPr>
              <a:xfrm>
                <a:off x="15495626" y="932545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5953B5B-FAB8-49E8-89B5-40CDE4F4D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5626" y="9325450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2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0" grpId="0"/>
      <p:bldP spid="51" grpId="0"/>
      <p:bldP spid="52" grpId="0"/>
      <p:bldP spid="53" grpId="0"/>
      <p:bldP spid="61" grpId="0"/>
      <p:bldP spid="62" grpId="0"/>
      <p:bldP spid="63" grpId="0"/>
      <p:bldP spid="40" grpId="0"/>
      <p:bldP spid="44" grpId="0"/>
      <p:bldP spid="59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61479" y="2547228"/>
            <a:ext cx="22686578" cy="3148767"/>
            <a:chOff x="1241808" y="2491133"/>
            <a:chExt cx="22686578" cy="314876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74477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548888" cy="900583"/>
              <a:chOff x="1177638" y="2491133"/>
              <a:chExt cx="7548888" cy="90058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541126" y="-329640"/>
                <a:ext cx="767196" cy="666699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15902" y="2622275"/>
                <a:ext cx="66106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61479" y="5810376"/>
            <a:ext cx="22669499" cy="7907212"/>
            <a:chOff x="1258887" y="6398208"/>
            <a:chExt cx="22669499" cy="7907212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6369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1983464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611831" y="3943927"/>
                <a:ext cx="20551635" cy="163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𝟏𝟐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𝟑𝟔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31" y="3943927"/>
                <a:ext cx="20551635" cy="16310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/>
              <p:nvPr/>
            </p:nvSpPr>
            <p:spPr>
              <a:xfrm>
                <a:off x="1854267" y="6666860"/>
                <a:ext cx="87146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𝑑</m:t>
                    </m:r>
                    <m:r>
                      <a:rPr lang="en-US" sz="4400" b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−3</m:t>
                        </m:r>
                      </m:e>
                    </m:d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d>
                      <m:d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+5</m:t>
                        </m:r>
                      </m:e>
                    </m:d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</m:oMath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67" y="6666860"/>
                <a:ext cx="8714638" cy="769441"/>
              </a:xfrm>
              <a:prstGeom prst="rect">
                <a:avLst/>
              </a:prstGeom>
              <a:blipFill>
                <a:blip r:embed="rId3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8086227" y="2951217"/>
                <a:ext cx="84153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227" y="2951217"/>
                <a:ext cx="841536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9289032" cy="826062"/>
            <a:chOff x="43963" y="1812139"/>
            <a:chExt cx="9289032" cy="826060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861821"/>
              <a:ext cx="671445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9960546" y="6025951"/>
                <a:ext cx="10646964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−3</m:t>
                          </m:r>
                        </m:e>
                      </m:d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+5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 spc="-150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400" b="0" i="1" spc="-15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6025951"/>
                <a:ext cx="10646964" cy="22443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E87576C8-7864-44E7-B593-5625DEA5D0A1}"/>
              </a:ext>
            </a:extLst>
          </p:cNvPr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8EB9F1-493B-4D72-8CF4-A4CB97462C2F}"/>
              </a:ext>
            </a:extLst>
          </p:cNvPr>
          <p:cNvSpPr/>
          <p:nvPr/>
        </p:nvSpPr>
        <p:spPr>
          <a:xfrm>
            <a:off x="2227255" y="10483108"/>
            <a:ext cx="2294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>
                <a:ea typeface="Tahoma" pitchFamily="34" charset="0"/>
                <a:cs typeface="Tahoma" pitchFamily="34" charset="0"/>
              </a:rPr>
              <a:t>Kết </a:t>
            </a:r>
            <a:r>
              <a:rPr lang="en-US" sz="4400" spc="-150" dirty="0" err="1">
                <a:ea typeface="Tahoma" pitchFamily="34" charset="0"/>
                <a:cs typeface="Tahoma" pitchFamily="34" charset="0"/>
              </a:rPr>
              <a:t>luận</a:t>
            </a:r>
            <a:r>
              <a:rPr lang="en-US" sz="440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73DD4B-4C19-4A59-9424-7F5E21E5E59A}"/>
                  </a:ext>
                </a:extLst>
              </p:cNvPr>
              <p:cNvSpPr/>
              <p:nvPr/>
            </p:nvSpPr>
            <p:spPr>
              <a:xfrm>
                <a:off x="4596691" y="10147538"/>
                <a:ext cx="14550780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&gt;0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∈(−∞;−5)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73DD4B-4C19-4A59-9424-7F5E21E5E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91" y="10147538"/>
                <a:ext cx="14550780" cy="16137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E4DE5D-4805-4781-B3B8-D175003358EA}"/>
                  </a:ext>
                </a:extLst>
              </p:cNvPr>
              <p:cNvSpPr/>
              <p:nvPr/>
            </p:nvSpPr>
            <p:spPr>
              <a:xfrm>
                <a:off x="4521358" y="12429543"/>
                <a:ext cx="14550780" cy="1383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5;</m:t>
                          </m:r>
                          <m:f>
                            <m:f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E4DE5D-4805-4781-B3B8-D17500335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358" y="12429543"/>
                <a:ext cx="14550780" cy="1383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B015981-FD04-4CA7-833D-36B29DA7A84F}"/>
              </a:ext>
            </a:extLst>
          </p:cNvPr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E93F5FC-A7E5-45DF-9FC5-E09513CBF07C}"/>
              </a:ext>
            </a:extLst>
          </p:cNvPr>
          <p:cNvCxnSpPr/>
          <p:nvPr/>
        </p:nvCxnSpPr>
        <p:spPr>
          <a:xfrm flipV="1">
            <a:off x="7659745" y="8655243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2FA4BE-98C8-4D42-B0C0-520558C7D729}"/>
                  </a:ext>
                </a:extLst>
              </p:cNvPr>
              <p:cNvSpPr txBox="1"/>
              <p:nvPr/>
            </p:nvSpPr>
            <p:spPr>
              <a:xfrm>
                <a:off x="7675350" y="848983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2FA4BE-98C8-4D42-B0C0-520558C7D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50" y="8489837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69C535-68D9-4B65-B71A-F0614DC08C94}"/>
                  </a:ext>
                </a:extLst>
              </p:cNvPr>
              <p:cNvSpPr txBox="1"/>
              <p:nvPr/>
            </p:nvSpPr>
            <p:spPr>
              <a:xfrm>
                <a:off x="18018984" y="846977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69C535-68D9-4B65-B71A-F0614DC08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984" y="8469779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AF03109-C831-4A63-9593-A34EE0A268FB}"/>
                  </a:ext>
                </a:extLst>
              </p:cNvPr>
              <p:cNvSpPr txBox="1"/>
              <p:nvPr/>
            </p:nvSpPr>
            <p:spPr>
              <a:xfrm>
                <a:off x="5872037" y="85789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AF03109-C831-4A63-9593-A34EE0A26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037" y="8578951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5D1F7B-AAEE-4ED8-AADF-06F21D152C99}"/>
                  </a:ext>
                </a:extLst>
              </p:cNvPr>
              <p:cNvSpPr/>
              <p:nvPr/>
            </p:nvSpPr>
            <p:spPr>
              <a:xfrm>
                <a:off x="1755586" y="9459780"/>
                <a:ext cx="68209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−3</m:t>
                          </m:r>
                        </m:e>
                      </m:d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5D1F7B-AAEE-4ED8-AADF-06F21D152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586" y="9459780"/>
                <a:ext cx="6820901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CC57A10-ED72-4C32-8AAF-46BBA0D06C0E}"/>
                  </a:ext>
                </a:extLst>
              </p:cNvPr>
              <p:cNvSpPr txBox="1"/>
              <p:nvPr/>
            </p:nvSpPr>
            <p:spPr>
              <a:xfrm>
                <a:off x="12952852" y="944616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CC57A10-ED72-4C32-8AAF-46BBA0D06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852" y="9446164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1BE8E72-33EB-4E64-9121-D046A877BE29}"/>
                  </a:ext>
                </a:extLst>
              </p:cNvPr>
              <p:cNvSpPr txBox="1"/>
              <p:nvPr/>
            </p:nvSpPr>
            <p:spPr>
              <a:xfrm>
                <a:off x="10967221" y="835639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1BE8E72-33EB-4E64-9121-D046A877B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221" y="8356395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5794A5C-08C6-4A57-8791-F8CEBE9FBCBB}"/>
                  </a:ext>
                </a:extLst>
              </p:cNvPr>
              <p:cNvSpPr txBox="1"/>
              <p:nvPr/>
            </p:nvSpPr>
            <p:spPr>
              <a:xfrm>
                <a:off x="16215671" y="95649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5794A5C-08C6-4A57-8791-F8CEBE9FB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671" y="9564951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1EB280F-9899-45B7-AB15-B01BDC291F93}"/>
                  </a:ext>
                </a:extLst>
              </p:cNvPr>
              <p:cNvSpPr txBox="1"/>
              <p:nvPr/>
            </p:nvSpPr>
            <p:spPr>
              <a:xfrm>
                <a:off x="9256070" y="944616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1EB280F-9899-45B7-AB15-B01BDC291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70" y="9446164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665B0A9-C7E2-4DC8-B8A8-080768FD1B63}"/>
                  </a:ext>
                </a:extLst>
              </p:cNvPr>
              <p:cNvSpPr txBox="1"/>
              <p:nvPr/>
            </p:nvSpPr>
            <p:spPr>
              <a:xfrm>
                <a:off x="11257147" y="947385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665B0A9-C7E2-4DC8-B8A8-080768FD1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47" y="9473859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67A6056-05EE-4640-8A0F-9D8CB5A1B04C}"/>
                  </a:ext>
                </a:extLst>
              </p:cNvPr>
              <p:cNvSpPr txBox="1"/>
              <p:nvPr/>
            </p:nvSpPr>
            <p:spPr>
              <a:xfrm>
                <a:off x="14699347" y="947385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67A6056-05EE-4640-8A0F-9D8CB5A1B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347" y="9473859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FC9D02D-7310-41F1-BE66-E1B6BE15B1F6}"/>
                  </a:ext>
                </a:extLst>
              </p:cNvPr>
              <p:cNvSpPr txBox="1"/>
              <p:nvPr/>
            </p:nvSpPr>
            <p:spPr>
              <a:xfrm>
                <a:off x="14650555" y="7884266"/>
                <a:ext cx="1565116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FC9D02D-7310-41F1-BE66-E1B6BE15B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0555" y="7884266"/>
                <a:ext cx="1565116" cy="13599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27F1FA6-DF37-44CF-B86A-437E89FF4FC8}"/>
                  </a:ext>
                </a:extLst>
              </p:cNvPr>
              <p:cNvSpPr/>
              <p:nvPr/>
            </p:nvSpPr>
            <p:spPr>
              <a:xfrm>
                <a:off x="4536962" y="11183225"/>
                <a:ext cx="14550780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−5;</m:t>
                          </m:r>
                          <m:f>
                            <m:f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27F1FA6-DF37-44CF-B86A-437E89FF4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62" y="11183225"/>
                <a:ext cx="14550780" cy="16137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62" grpId="0"/>
      <p:bldP spid="63" grpId="0"/>
      <p:bldP spid="59" grpId="0"/>
      <p:bldP spid="47" grpId="0"/>
      <p:bldP spid="55" grpId="0"/>
      <p:bldP spid="56" grpId="0"/>
      <p:bldP spid="57" grpId="0"/>
      <p:bldP spid="58" grpId="0"/>
      <p:bldP spid="60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3464893"/>
            <a:chOff x="1241808" y="2491133"/>
            <a:chExt cx="22686578" cy="3464893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1"/>
              <a:ext cx="22686578" cy="306090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541126" y="-329640"/>
                <a:ext cx="767196" cy="666699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19867" y="5996531"/>
            <a:ext cx="22669499" cy="7691636"/>
            <a:chOff x="1258887" y="6398208"/>
            <a:chExt cx="22669499" cy="7691636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4214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𝟏𝟎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𝟖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  <m:d>
                          <m:d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i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1319586" y="6871808"/>
                <a:ext cx="10646964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</m:t>
                      </m:r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−10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+3=0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 spc="-150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86" y="6871808"/>
                <a:ext cx="10646964" cy="22443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B614421-669A-4E72-BDD4-E2CCA834A0BE}"/>
                  </a:ext>
                </a:extLst>
              </p:cNvPr>
              <p:cNvSpPr/>
              <p:nvPr/>
            </p:nvSpPr>
            <p:spPr>
              <a:xfrm>
                <a:off x="1319586" y="8633066"/>
                <a:ext cx="10646964" cy="1422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4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−5=0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B614421-669A-4E72-BDD4-E2CCA834A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86" y="8633066"/>
                <a:ext cx="10646964" cy="1422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63BB7233-03E5-4DA0-ACFD-3CDC287183DF}"/>
              </a:ext>
            </a:extLst>
          </p:cNvPr>
          <p:cNvSpPr/>
          <p:nvPr/>
        </p:nvSpPr>
        <p:spPr>
          <a:xfrm>
            <a:off x="1319586" y="9853012"/>
            <a:ext cx="3797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DDCC487-68F8-425C-8906-562E5A51F5C2}"/>
              </a:ext>
            </a:extLst>
          </p:cNvPr>
          <p:cNvCxnSpPr>
            <a:cxnSpLocks/>
          </p:cNvCxnSpPr>
          <p:nvPr/>
        </p:nvCxnSpPr>
        <p:spPr>
          <a:xfrm>
            <a:off x="5476968" y="10681862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166EC5C-AABB-4B15-AF7D-75F3CCD63881}"/>
              </a:ext>
            </a:extLst>
          </p:cNvPr>
          <p:cNvCxnSpPr/>
          <p:nvPr/>
        </p:nvCxnSpPr>
        <p:spPr>
          <a:xfrm flipV="1">
            <a:off x="9311816" y="9869922"/>
            <a:ext cx="0" cy="3652932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21E593F-9DDA-4FDC-878A-6D7DBEE6743B}"/>
                  </a:ext>
                </a:extLst>
              </p:cNvPr>
              <p:cNvSpPr txBox="1"/>
              <p:nvPr/>
            </p:nvSpPr>
            <p:spPr>
              <a:xfrm>
                <a:off x="9356918" y="985301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21E593F-9DDA-4FDC-878A-6D7DBEE6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918" y="9853012"/>
                <a:ext cx="156511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BAE26A9-55AD-41CF-9F23-0225A40AFDBB}"/>
                  </a:ext>
                </a:extLst>
              </p:cNvPr>
              <p:cNvSpPr txBox="1"/>
              <p:nvPr/>
            </p:nvSpPr>
            <p:spPr>
              <a:xfrm>
                <a:off x="19671055" y="98329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BAE26A9-55AD-41CF-9F23-0225A40AF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1055" y="9832954"/>
                <a:ext cx="15651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6A58C7-F2D7-4A7F-AB10-D3A839D8D291}"/>
                  </a:ext>
                </a:extLst>
              </p:cNvPr>
              <p:cNvSpPr txBox="1"/>
              <p:nvPr/>
            </p:nvSpPr>
            <p:spPr>
              <a:xfrm>
                <a:off x="7922739" y="988256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6A58C7-F2D7-4A7F-AB10-D3A839D8D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739" y="9882568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9D3076F-54E2-4DD3-9742-8621A36612F8}"/>
                  </a:ext>
                </a:extLst>
              </p:cNvPr>
              <p:cNvSpPr/>
              <p:nvPr/>
            </p:nvSpPr>
            <p:spPr>
              <a:xfrm>
                <a:off x="5484794" y="10711716"/>
                <a:ext cx="40270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</m:t>
                      </m:r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−10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+3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9D3076F-54E2-4DD3-9742-8621A3661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794" y="10711716"/>
                <a:ext cx="4027075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D46F5A9-ED0C-449F-8953-99F5012B6C6B}"/>
                  </a:ext>
                </a:extLst>
              </p:cNvPr>
              <p:cNvSpPr txBox="1"/>
              <p:nvPr/>
            </p:nvSpPr>
            <p:spPr>
              <a:xfrm>
                <a:off x="15344746" y="1074959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D46F5A9-ED0C-449F-8953-99F5012B6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4746" y="10749593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BDD95A5-0387-4402-A907-8FA24CBC95ED}"/>
                  </a:ext>
                </a:extLst>
              </p:cNvPr>
              <p:cNvSpPr txBox="1"/>
              <p:nvPr/>
            </p:nvSpPr>
            <p:spPr>
              <a:xfrm>
                <a:off x="11494683" y="9249216"/>
                <a:ext cx="156511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BDD95A5-0387-4402-A907-8FA24CBC9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683" y="9249216"/>
                <a:ext cx="1565116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71820A9-6E20-40EE-A8DE-E410B25F31FC}"/>
                  </a:ext>
                </a:extLst>
              </p:cNvPr>
              <p:cNvSpPr txBox="1"/>
              <p:nvPr/>
            </p:nvSpPr>
            <p:spPr>
              <a:xfrm>
                <a:off x="18032893" y="1072063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71820A9-6E20-40EE-A8DE-E410B25F3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2893" y="10720637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B4A71E3-06C2-4258-A87E-4682E382E33E}"/>
                  </a:ext>
                </a:extLst>
              </p:cNvPr>
              <p:cNvSpPr txBox="1"/>
              <p:nvPr/>
            </p:nvSpPr>
            <p:spPr>
              <a:xfrm>
                <a:off x="10222774" y="107186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B4A71E3-06C2-4258-A87E-4682E382E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774" y="10718621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44FE476-EB14-46D1-BB8E-66173C1F1966}"/>
                  </a:ext>
                </a:extLst>
              </p:cNvPr>
              <p:cNvSpPr txBox="1"/>
              <p:nvPr/>
            </p:nvSpPr>
            <p:spPr>
              <a:xfrm>
                <a:off x="11529956" y="1071824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44FE476-EB14-46D1-BB8E-66173C1F1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956" y="10718248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08C8D7A-4FF8-45DB-99FB-39F14D8F7D0A}"/>
                  </a:ext>
                </a:extLst>
              </p:cNvPr>
              <p:cNvSpPr txBox="1"/>
              <p:nvPr/>
            </p:nvSpPr>
            <p:spPr>
              <a:xfrm>
                <a:off x="16759521" y="1071818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08C8D7A-4FF8-45DB-99FB-39F14D8F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521" y="10718188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BC6CFF1-60B8-46B1-96C7-F221A0804C40}"/>
                  </a:ext>
                </a:extLst>
              </p:cNvPr>
              <p:cNvSpPr txBox="1"/>
              <p:nvPr/>
            </p:nvSpPr>
            <p:spPr>
              <a:xfrm>
                <a:off x="16759521" y="983530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BC6CFF1-60B8-46B1-96C7-F221A080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521" y="9835309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3B2E867-DC76-44DD-9D32-B5E4EBA349FB}"/>
              </a:ext>
            </a:extLst>
          </p:cNvPr>
          <p:cNvCxnSpPr>
            <a:cxnSpLocks/>
          </p:cNvCxnSpPr>
          <p:nvPr/>
        </p:nvCxnSpPr>
        <p:spPr>
          <a:xfrm>
            <a:off x="5446884" y="11606475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DAC996-0697-4193-83DC-21FE316DC9FC}"/>
              </a:ext>
            </a:extLst>
          </p:cNvPr>
          <p:cNvCxnSpPr>
            <a:cxnSpLocks/>
          </p:cNvCxnSpPr>
          <p:nvPr/>
        </p:nvCxnSpPr>
        <p:spPr>
          <a:xfrm>
            <a:off x="5494100" y="12534738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47AC1E6-7E12-49DC-894C-56128ABA52F2}"/>
                  </a:ext>
                </a:extLst>
              </p:cNvPr>
              <p:cNvSpPr/>
              <p:nvPr/>
            </p:nvSpPr>
            <p:spPr>
              <a:xfrm>
                <a:off x="7288024" y="11623227"/>
                <a:ext cx="222139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4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−5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47AC1E6-7E12-49DC-894C-56128ABA5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024" y="11623227"/>
                <a:ext cx="2221392" cy="7847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B7B57B0-D39A-4EA9-96C1-63D679A52286}"/>
                  </a:ext>
                </a:extLst>
              </p:cNvPr>
              <p:cNvSpPr txBox="1"/>
              <p:nvPr/>
            </p:nvSpPr>
            <p:spPr>
              <a:xfrm>
                <a:off x="14127102" y="9247895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B7B57B0-D39A-4EA9-96C1-63D679A52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7102" y="9247895"/>
                <a:ext cx="1565116" cy="13737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753FA57-B302-4687-AB98-D52D53008674}"/>
                  </a:ext>
                </a:extLst>
              </p:cNvPr>
              <p:cNvSpPr txBox="1"/>
              <p:nvPr/>
            </p:nvSpPr>
            <p:spPr>
              <a:xfrm>
                <a:off x="14285034" y="10689419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753FA57-B302-4687-AB98-D52D53008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5034" y="10689419"/>
                <a:ext cx="1229072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68DF8D1-B791-49E1-A1C8-37BD3F2B79B7}"/>
                  </a:ext>
                </a:extLst>
              </p:cNvPr>
              <p:cNvSpPr txBox="1"/>
              <p:nvPr/>
            </p:nvSpPr>
            <p:spPr>
              <a:xfrm>
                <a:off x="12797890" y="1068821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68DF8D1-B791-49E1-A1C8-37BD3F2B7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890" y="10688219"/>
                <a:ext cx="156511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87E27D9-E566-44B8-970C-D76B1DE9D46E}"/>
                  </a:ext>
                </a:extLst>
              </p:cNvPr>
              <p:cNvSpPr txBox="1"/>
              <p:nvPr/>
            </p:nvSpPr>
            <p:spPr>
              <a:xfrm>
                <a:off x="14097605" y="1169082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87E27D9-E566-44B8-970C-D76B1DE9D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605" y="11690829"/>
                <a:ext cx="1565116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B0F66F5-26B6-45C3-A5E3-5A5071116962}"/>
                  </a:ext>
                </a:extLst>
              </p:cNvPr>
              <p:cNvSpPr txBox="1"/>
              <p:nvPr/>
            </p:nvSpPr>
            <p:spPr>
              <a:xfrm>
                <a:off x="11715445" y="11574956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B0F66F5-26B6-45C3-A5E3-5A5071116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445" y="11574956"/>
                <a:ext cx="1229072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4716C97-0CC9-4F83-AA75-8970F3990FFF}"/>
                  </a:ext>
                </a:extLst>
              </p:cNvPr>
              <p:cNvSpPr txBox="1"/>
              <p:nvPr/>
            </p:nvSpPr>
            <p:spPr>
              <a:xfrm>
                <a:off x="16965627" y="11635244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4716C97-0CC9-4F83-AA75-8970F3990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5627" y="11635244"/>
                <a:ext cx="1229072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898500B-41FE-4C10-B492-8FDC16C3A0E3}"/>
                  </a:ext>
                </a:extLst>
              </p:cNvPr>
              <p:cNvSpPr txBox="1"/>
              <p:nvPr/>
            </p:nvSpPr>
            <p:spPr>
              <a:xfrm>
                <a:off x="18098295" y="1175344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898500B-41FE-4C10-B492-8FDC16C3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8295" y="11753441"/>
                <a:ext cx="1565116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DB21327-6A48-47D3-9C2B-0B16EF017C93}"/>
                  </a:ext>
                </a:extLst>
              </p:cNvPr>
              <p:cNvSpPr txBox="1"/>
              <p:nvPr/>
            </p:nvSpPr>
            <p:spPr>
              <a:xfrm>
                <a:off x="15404088" y="1163524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DB21327-6A48-47D3-9C2B-0B16EF017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088" y="11635244"/>
                <a:ext cx="1565116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F9D02C-F647-46FF-8478-2BDEB0A54E5B}"/>
                  </a:ext>
                </a:extLst>
              </p:cNvPr>
              <p:cNvSpPr txBox="1"/>
              <p:nvPr/>
            </p:nvSpPr>
            <p:spPr>
              <a:xfrm>
                <a:off x="12773252" y="1160338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F9D02C-F647-46FF-8478-2BDEB0A54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3252" y="11603387"/>
                <a:ext cx="156511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894DD57-9D49-4B26-8A9F-F9EA84ADA453}"/>
                  </a:ext>
                </a:extLst>
              </p:cNvPr>
              <p:cNvSpPr txBox="1"/>
              <p:nvPr/>
            </p:nvSpPr>
            <p:spPr>
              <a:xfrm>
                <a:off x="10321594" y="1169088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894DD57-9D49-4B26-8A9F-F9EA84ADA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594" y="11690886"/>
                <a:ext cx="1565116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688BFBC-C401-48CC-AF39-DCC2D5F16E3B}"/>
                  </a:ext>
                </a:extLst>
              </p:cNvPr>
              <p:cNvSpPr/>
              <p:nvPr/>
            </p:nvSpPr>
            <p:spPr>
              <a:xfrm>
                <a:off x="7381996" y="12564591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688BFBC-C401-48CC-AF39-DCC2D5F16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996" y="12564591"/>
                <a:ext cx="2063065" cy="78476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3097EA8-4144-4C40-8BD2-051251F98E22}"/>
                  </a:ext>
                </a:extLst>
              </p:cNvPr>
              <p:cNvSpPr txBox="1"/>
              <p:nvPr/>
            </p:nvSpPr>
            <p:spPr>
              <a:xfrm>
                <a:off x="10272295" y="1264216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3097EA8-4144-4C40-8BD2-051251F98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295" y="12642169"/>
                <a:ext cx="1565116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8323641-5506-4400-A182-2AF1654E8CD6}"/>
                  </a:ext>
                </a:extLst>
              </p:cNvPr>
              <p:cNvSpPr txBox="1"/>
              <p:nvPr/>
            </p:nvSpPr>
            <p:spPr>
              <a:xfrm>
                <a:off x="11588980" y="1266479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8323641-5506-4400-A182-2AF1654E8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980" y="12664792"/>
                <a:ext cx="1565116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9C04850-4BAB-48BA-B888-7C2FA24FE232}"/>
                  </a:ext>
                </a:extLst>
              </p:cNvPr>
              <p:cNvSpPr txBox="1"/>
              <p:nvPr/>
            </p:nvSpPr>
            <p:spPr>
              <a:xfrm>
                <a:off x="12905665" y="1266479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9C04850-4BAB-48BA-B888-7C2FA24FE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5665" y="12664792"/>
                <a:ext cx="1565116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1DE70FB-1F7E-4A26-9590-2F4B55D41BEB}"/>
                  </a:ext>
                </a:extLst>
              </p:cNvPr>
              <p:cNvSpPr txBox="1"/>
              <p:nvPr/>
            </p:nvSpPr>
            <p:spPr>
              <a:xfrm>
                <a:off x="14126911" y="1264211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1DE70FB-1F7E-4A26-9590-2F4B55D41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6911" y="12642112"/>
                <a:ext cx="1565116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EB1B75F-C6DD-4258-9486-141367EECFA6}"/>
                  </a:ext>
                </a:extLst>
              </p:cNvPr>
              <p:cNvSpPr txBox="1"/>
              <p:nvPr/>
            </p:nvSpPr>
            <p:spPr>
              <a:xfrm>
                <a:off x="16840940" y="1267072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EB1B75F-C6DD-4258-9486-141367EEC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940" y="12670726"/>
                <a:ext cx="1565116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4079C52-9920-49D7-9D05-3A6D3AEEB0AB}"/>
                  </a:ext>
                </a:extLst>
              </p:cNvPr>
              <p:cNvSpPr txBox="1"/>
              <p:nvPr/>
            </p:nvSpPr>
            <p:spPr>
              <a:xfrm>
                <a:off x="15443596" y="1260688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4079C52-9920-49D7-9D05-3A6D3AEEB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596" y="12606886"/>
                <a:ext cx="1565116" cy="7694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7736537-E10E-40FA-A905-BC47923C0A67}"/>
                  </a:ext>
                </a:extLst>
              </p:cNvPr>
              <p:cNvSpPr txBox="1"/>
              <p:nvPr/>
            </p:nvSpPr>
            <p:spPr>
              <a:xfrm>
                <a:off x="18121320" y="1263830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7736537-E10E-40FA-A905-BC47923C0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1320" y="12638308"/>
                <a:ext cx="1565116" cy="7694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/>
              <p:nvPr/>
            </p:nvSpPr>
            <p:spPr>
              <a:xfrm>
                <a:off x="4076581" y="6289083"/>
                <a:ext cx="882908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𝟏𝟎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).(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581" y="6289083"/>
                <a:ext cx="8829084" cy="78476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4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51" grpId="0"/>
      <p:bldP spid="5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3464893"/>
            <a:chOff x="1241808" y="2491133"/>
            <a:chExt cx="22686578" cy="3464893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1"/>
              <a:ext cx="22686578" cy="306090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541126" y="-329640"/>
                <a:ext cx="767196" cy="666699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599506" y="5996531"/>
            <a:ext cx="22669499" cy="7691636"/>
            <a:chOff x="1258887" y="6398208"/>
            <a:chExt cx="22669499" cy="7691636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4214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𝟏𝟎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𝟖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  <m:d>
                          <m:d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i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1843622" y="6937689"/>
                <a:ext cx="6448472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−4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 spc="-150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   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22" y="6937689"/>
                <a:ext cx="6448472" cy="22443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63BB7233-03E5-4DA0-ACFD-3CDC287183DF}"/>
              </a:ext>
            </a:extLst>
          </p:cNvPr>
          <p:cNvSpPr/>
          <p:nvPr/>
        </p:nvSpPr>
        <p:spPr>
          <a:xfrm>
            <a:off x="1399960" y="9353754"/>
            <a:ext cx="3797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DDCC487-68F8-425C-8906-562E5A51F5C2}"/>
              </a:ext>
            </a:extLst>
          </p:cNvPr>
          <p:cNvCxnSpPr>
            <a:cxnSpLocks/>
          </p:cNvCxnSpPr>
          <p:nvPr/>
        </p:nvCxnSpPr>
        <p:spPr>
          <a:xfrm>
            <a:off x="5255648" y="10294864"/>
            <a:ext cx="16851991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166EC5C-AABB-4B15-AF7D-75F3CCD63881}"/>
              </a:ext>
            </a:extLst>
          </p:cNvPr>
          <p:cNvCxnSpPr/>
          <p:nvPr/>
        </p:nvCxnSpPr>
        <p:spPr>
          <a:xfrm flipV="1">
            <a:off x="8263664" y="9482924"/>
            <a:ext cx="0" cy="3652932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21E593F-9DDA-4FDC-878A-6D7DBEE6743B}"/>
                  </a:ext>
                </a:extLst>
              </p:cNvPr>
              <p:cNvSpPr txBox="1"/>
              <p:nvPr/>
            </p:nvSpPr>
            <p:spPr>
              <a:xfrm>
                <a:off x="8646869" y="9472790"/>
                <a:ext cx="1197516" cy="762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21E593F-9DDA-4FDC-878A-6D7DBEE6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869" y="9472790"/>
                <a:ext cx="1197516" cy="762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BAE26A9-55AD-41CF-9F23-0225A40AFDBB}"/>
                  </a:ext>
                </a:extLst>
              </p:cNvPr>
              <p:cNvSpPr txBox="1"/>
              <p:nvPr/>
            </p:nvSpPr>
            <p:spPr>
              <a:xfrm>
                <a:off x="20852814" y="948047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BAE26A9-55AD-41CF-9F23-0225A40AF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2814" y="9480473"/>
                <a:ext cx="156511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6A58C7-F2D7-4A7F-AB10-D3A839D8D291}"/>
                  </a:ext>
                </a:extLst>
              </p:cNvPr>
              <p:cNvSpPr txBox="1"/>
              <p:nvPr/>
            </p:nvSpPr>
            <p:spPr>
              <a:xfrm>
                <a:off x="6892792" y="9510096"/>
                <a:ext cx="1129308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6A58C7-F2D7-4A7F-AB10-D3A839D8D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792" y="9510096"/>
                <a:ext cx="1129308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9D3076F-54E2-4DD3-9742-8621A36612F8}"/>
                  </a:ext>
                </a:extLst>
              </p:cNvPr>
              <p:cNvSpPr/>
              <p:nvPr/>
            </p:nvSpPr>
            <p:spPr>
              <a:xfrm>
                <a:off x="5675656" y="10294864"/>
                <a:ext cx="275539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−4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9D3076F-54E2-4DD3-9742-8621A3661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656" y="10294864"/>
                <a:ext cx="2755394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D46F5A9-ED0C-449F-8953-99F5012B6C6B}"/>
                  </a:ext>
                </a:extLst>
              </p:cNvPr>
              <p:cNvSpPr txBox="1"/>
              <p:nvPr/>
            </p:nvSpPr>
            <p:spPr>
              <a:xfrm>
                <a:off x="14296594" y="1036259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D46F5A9-ED0C-449F-8953-99F5012B6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6594" y="10362595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BDD95A5-0387-4402-A907-8FA24CBC95ED}"/>
                  </a:ext>
                </a:extLst>
              </p:cNvPr>
              <p:cNvSpPr txBox="1"/>
              <p:nvPr/>
            </p:nvSpPr>
            <p:spPr>
              <a:xfrm>
                <a:off x="10417034" y="8862218"/>
                <a:ext cx="156511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BDD95A5-0387-4402-A907-8FA24CBC9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034" y="8862218"/>
                <a:ext cx="1565116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71820A9-6E20-40EE-A8DE-E410B25F31FC}"/>
                  </a:ext>
                </a:extLst>
              </p:cNvPr>
              <p:cNvSpPr txBox="1"/>
              <p:nvPr/>
            </p:nvSpPr>
            <p:spPr>
              <a:xfrm>
                <a:off x="16984741" y="1033363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71820A9-6E20-40EE-A8DE-E410B25F3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4741" y="10333639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B4A71E3-06C2-4258-A87E-4682E382E33E}"/>
                  </a:ext>
                </a:extLst>
              </p:cNvPr>
              <p:cNvSpPr txBox="1"/>
              <p:nvPr/>
            </p:nvSpPr>
            <p:spPr>
              <a:xfrm>
                <a:off x="9174622" y="1033162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B4A71E3-06C2-4258-A87E-4682E382E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622" y="10331623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44FE476-EB14-46D1-BB8E-66173C1F1966}"/>
                  </a:ext>
                </a:extLst>
              </p:cNvPr>
              <p:cNvSpPr txBox="1"/>
              <p:nvPr/>
            </p:nvSpPr>
            <p:spPr>
              <a:xfrm>
                <a:off x="10481804" y="1033125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44FE476-EB14-46D1-BB8E-66173C1F1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804" y="10331250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08C8D7A-4FF8-45DB-99FB-39F14D8F7D0A}"/>
                  </a:ext>
                </a:extLst>
              </p:cNvPr>
              <p:cNvSpPr txBox="1"/>
              <p:nvPr/>
            </p:nvSpPr>
            <p:spPr>
              <a:xfrm>
                <a:off x="15711369" y="1033119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08C8D7A-4FF8-45DB-99FB-39F14D8F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369" y="10331190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BC6CFF1-60B8-46B1-96C7-F221A0804C40}"/>
                  </a:ext>
                </a:extLst>
              </p:cNvPr>
              <p:cNvSpPr txBox="1"/>
              <p:nvPr/>
            </p:nvSpPr>
            <p:spPr>
              <a:xfrm>
                <a:off x="13113860" y="944601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BC6CFF1-60B8-46B1-96C7-F221A080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3860" y="9446013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3B2E867-DC76-44DD-9D32-B5E4EBA349FB}"/>
              </a:ext>
            </a:extLst>
          </p:cNvPr>
          <p:cNvCxnSpPr>
            <a:cxnSpLocks/>
          </p:cNvCxnSpPr>
          <p:nvPr/>
        </p:nvCxnSpPr>
        <p:spPr>
          <a:xfrm>
            <a:off x="5225564" y="11219477"/>
            <a:ext cx="16851991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DAC996-0697-4193-83DC-21FE316DC9FC}"/>
              </a:ext>
            </a:extLst>
          </p:cNvPr>
          <p:cNvCxnSpPr>
            <a:cxnSpLocks/>
          </p:cNvCxnSpPr>
          <p:nvPr/>
        </p:nvCxnSpPr>
        <p:spPr>
          <a:xfrm>
            <a:off x="5272780" y="12147740"/>
            <a:ext cx="16851991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47AC1E6-7E12-49DC-894C-56128ABA52F2}"/>
                  </a:ext>
                </a:extLst>
              </p:cNvPr>
              <p:cNvSpPr/>
              <p:nvPr/>
            </p:nvSpPr>
            <p:spPr>
              <a:xfrm>
                <a:off x="5273010" y="11234656"/>
                <a:ext cx="40165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2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47AC1E6-7E12-49DC-894C-56128ABA5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10" y="11234656"/>
                <a:ext cx="40165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B7B57B0-D39A-4EA9-96C1-63D679A52286}"/>
                  </a:ext>
                </a:extLst>
              </p:cNvPr>
              <p:cNvSpPr txBox="1"/>
              <p:nvPr/>
            </p:nvSpPr>
            <p:spPr>
              <a:xfrm>
                <a:off x="18463482" y="8763388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B7B57B0-D39A-4EA9-96C1-63D679A52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3482" y="8763388"/>
                <a:ext cx="1565116" cy="13737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753FA57-B302-4687-AB98-D52D53008674}"/>
                  </a:ext>
                </a:extLst>
              </p:cNvPr>
              <p:cNvSpPr txBox="1"/>
              <p:nvPr/>
            </p:nvSpPr>
            <p:spPr>
              <a:xfrm>
                <a:off x="13236882" y="10302421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753FA57-B302-4687-AB98-D52D53008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882" y="10302421"/>
                <a:ext cx="1229072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68DF8D1-B791-49E1-A1C8-37BD3F2B79B7}"/>
                  </a:ext>
                </a:extLst>
              </p:cNvPr>
              <p:cNvSpPr txBox="1"/>
              <p:nvPr/>
            </p:nvSpPr>
            <p:spPr>
              <a:xfrm>
                <a:off x="11749738" y="103012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68DF8D1-B791-49E1-A1C8-37BD3F2B7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9738" y="10301221"/>
                <a:ext cx="1565116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87E27D9-E566-44B8-970C-D76B1DE9D46E}"/>
                  </a:ext>
                </a:extLst>
              </p:cNvPr>
              <p:cNvSpPr txBox="1"/>
              <p:nvPr/>
            </p:nvSpPr>
            <p:spPr>
              <a:xfrm>
                <a:off x="13049453" y="1124483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87E27D9-E566-44B8-970C-D76B1DE9D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453" y="11244837"/>
                <a:ext cx="156511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B0F66F5-26B6-45C3-A5E3-5A5071116962}"/>
                  </a:ext>
                </a:extLst>
              </p:cNvPr>
              <p:cNvSpPr txBox="1"/>
              <p:nvPr/>
            </p:nvSpPr>
            <p:spPr>
              <a:xfrm>
                <a:off x="10667293" y="11305946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B0F66F5-26B6-45C3-A5E3-5A5071116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293" y="11305946"/>
                <a:ext cx="1229072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4716C97-0CC9-4F83-AA75-8970F3990FFF}"/>
                  </a:ext>
                </a:extLst>
              </p:cNvPr>
              <p:cNvSpPr txBox="1"/>
              <p:nvPr/>
            </p:nvSpPr>
            <p:spPr>
              <a:xfrm>
                <a:off x="15917475" y="11277743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4716C97-0CC9-4F83-AA75-8970F3990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7475" y="11277743"/>
                <a:ext cx="1229072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898500B-41FE-4C10-B492-8FDC16C3A0E3}"/>
                  </a:ext>
                </a:extLst>
              </p:cNvPr>
              <p:cNvSpPr txBox="1"/>
              <p:nvPr/>
            </p:nvSpPr>
            <p:spPr>
              <a:xfrm>
                <a:off x="17050143" y="1136644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898500B-41FE-4C10-B492-8FDC16C3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0143" y="11366443"/>
                <a:ext cx="1565116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DB21327-6A48-47D3-9C2B-0B16EF017C93}"/>
                  </a:ext>
                </a:extLst>
              </p:cNvPr>
              <p:cNvSpPr txBox="1"/>
              <p:nvPr/>
            </p:nvSpPr>
            <p:spPr>
              <a:xfrm>
                <a:off x="14355936" y="1124824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DB21327-6A48-47D3-9C2B-0B16EF017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5936" y="11248246"/>
                <a:ext cx="1565116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F9D02C-F647-46FF-8478-2BDEB0A54E5B}"/>
                  </a:ext>
                </a:extLst>
              </p:cNvPr>
              <p:cNvSpPr txBox="1"/>
              <p:nvPr/>
            </p:nvSpPr>
            <p:spPr>
              <a:xfrm>
                <a:off x="11725100" y="1121638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F9D02C-F647-46FF-8478-2BDEB0A54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100" y="11216389"/>
                <a:ext cx="1565116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894DD57-9D49-4B26-8A9F-F9EA84ADA453}"/>
                  </a:ext>
                </a:extLst>
              </p:cNvPr>
              <p:cNvSpPr txBox="1"/>
              <p:nvPr/>
            </p:nvSpPr>
            <p:spPr>
              <a:xfrm>
                <a:off x="9273442" y="1130388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894DD57-9D49-4B26-8A9F-F9EA84ADA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442" y="11303888"/>
                <a:ext cx="1565116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688BFBC-C401-48CC-AF39-DCC2D5F16E3B}"/>
                  </a:ext>
                </a:extLst>
              </p:cNvPr>
              <p:cNvSpPr/>
              <p:nvPr/>
            </p:nvSpPr>
            <p:spPr>
              <a:xfrm>
                <a:off x="6333844" y="12177593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688BFBC-C401-48CC-AF39-DCC2D5F16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44" y="12177593"/>
                <a:ext cx="2063065" cy="78476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3097EA8-4144-4C40-8BD2-051251F98E22}"/>
                  </a:ext>
                </a:extLst>
              </p:cNvPr>
              <p:cNvSpPr txBox="1"/>
              <p:nvPr/>
            </p:nvSpPr>
            <p:spPr>
              <a:xfrm>
                <a:off x="9224143" y="1225517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3097EA8-4144-4C40-8BD2-051251F98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143" y="12255171"/>
                <a:ext cx="1565116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8323641-5506-4400-A182-2AF1654E8CD6}"/>
                  </a:ext>
                </a:extLst>
              </p:cNvPr>
              <p:cNvSpPr txBox="1"/>
              <p:nvPr/>
            </p:nvSpPr>
            <p:spPr>
              <a:xfrm>
                <a:off x="10540828" y="122777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8323641-5506-4400-A182-2AF1654E8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828" y="12277794"/>
                <a:ext cx="1565116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9C04850-4BAB-48BA-B888-7C2FA24FE232}"/>
                  </a:ext>
                </a:extLst>
              </p:cNvPr>
              <p:cNvSpPr txBox="1"/>
              <p:nvPr/>
            </p:nvSpPr>
            <p:spPr>
              <a:xfrm>
                <a:off x="11857513" y="122777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9C04850-4BAB-48BA-B888-7C2FA24FE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7513" y="12277794"/>
                <a:ext cx="1565116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1DE70FB-1F7E-4A26-9590-2F4B55D41BEB}"/>
                  </a:ext>
                </a:extLst>
              </p:cNvPr>
              <p:cNvSpPr txBox="1"/>
              <p:nvPr/>
            </p:nvSpPr>
            <p:spPr>
              <a:xfrm>
                <a:off x="13078759" y="1225511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1DE70FB-1F7E-4A26-9590-2F4B55D41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759" y="12255114"/>
                <a:ext cx="1565116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EB1B75F-C6DD-4258-9486-141367EECFA6}"/>
                  </a:ext>
                </a:extLst>
              </p:cNvPr>
              <p:cNvSpPr txBox="1"/>
              <p:nvPr/>
            </p:nvSpPr>
            <p:spPr>
              <a:xfrm>
                <a:off x="15792788" y="1219523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EB1B75F-C6DD-4258-9486-141367EEC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2788" y="12195237"/>
                <a:ext cx="1565116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4079C52-9920-49D7-9D05-3A6D3AEEB0AB}"/>
                  </a:ext>
                </a:extLst>
              </p:cNvPr>
              <p:cNvSpPr txBox="1"/>
              <p:nvPr/>
            </p:nvSpPr>
            <p:spPr>
              <a:xfrm>
                <a:off x="14395444" y="1221988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4079C52-9920-49D7-9D05-3A6D3AEEB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5444" y="12219888"/>
                <a:ext cx="1565116" cy="7694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7736537-E10E-40FA-A905-BC47923C0A67}"/>
                  </a:ext>
                </a:extLst>
              </p:cNvPr>
              <p:cNvSpPr txBox="1"/>
              <p:nvPr/>
            </p:nvSpPr>
            <p:spPr>
              <a:xfrm>
                <a:off x="17073168" y="1225131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7736537-E10E-40FA-A905-BC47923C0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3168" y="12251310"/>
                <a:ext cx="1565116" cy="7694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/>
              <p:nvPr/>
            </p:nvSpPr>
            <p:spPr>
              <a:xfrm>
                <a:off x="4076581" y="6289083"/>
                <a:ext cx="843102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=(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)(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581" y="6289083"/>
                <a:ext cx="8431026" cy="78476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C6E6F4-B8A7-4866-B267-B0353F592EF8}"/>
                  </a:ext>
                </a:extLst>
              </p:cNvPr>
              <p:cNvSpPr/>
              <p:nvPr/>
            </p:nvSpPr>
            <p:spPr>
              <a:xfrm>
                <a:off x="10059778" y="6900191"/>
                <a:ext cx="9189799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2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i="1" spc="-150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C6E6F4-B8A7-4866-B267-B0353F5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778" y="6900191"/>
                <a:ext cx="9189799" cy="224439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DB492E-A624-4BAC-9E6B-EFE71E88E1D9}"/>
                  </a:ext>
                </a:extLst>
              </p:cNvPr>
              <p:cNvSpPr txBox="1"/>
              <p:nvPr/>
            </p:nvSpPr>
            <p:spPr>
              <a:xfrm>
                <a:off x="19698770" y="1021175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DB492E-A624-4BAC-9E6B-EFE71E88E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770" y="10211758"/>
                <a:ext cx="1565116" cy="76944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A685EB4-0705-4B68-BE7B-951994E96C28}"/>
                  </a:ext>
                </a:extLst>
              </p:cNvPr>
              <p:cNvSpPr txBox="1"/>
              <p:nvPr/>
            </p:nvSpPr>
            <p:spPr>
              <a:xfrm>
                <a:off x="18463482" y="1038565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A685EB4-0705-4B68-BE7B-951994E96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3482" y="10385658"/>
                <a:ext cx="1565116" cy="7694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3EAEB48-404B-49F9-8FAC-392224BC6DEF}"/>
                  </a:ext>
                </a:extLst>
              </p:cNvPr>
              <p:cNvSpPr txBox="1"/>
              <p:nvPr/>
            </p:nvSpPr>
            <p:spPr>
              <a:xfrm>
                <a:off x="15738720" y="947279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3EAEB48-404B-49F9-8FAC-392224BC6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720" y="9472790"/>
                <a:ext cx="1565116" cy="7694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3425E6-66F4-405C-B5ED-27A69ABB601C}"/>
                  </a:ext>
                </a:extLst>
              </p:cNvPr>
              <p:cNvSpPr txBox="1"/>
              <p:nvPr/>
            </p:nvSpPr>
            <p:spPr>
              <a:xfrm>
                <a:off x="18631504" y="11244353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3425E6-66F4-405C-B5ED-27A69ABB6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1504" y="11244353"/>
                <a:ext cx="1229072" cy="7694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0228BF3-B05B-426F-9D41-68DE47432D17}"/>
                  </a:ext>
                </a:extLst>
              </p:cNvPr>
              <p:cNvSpPr txBox="1"/>
              <p:nvPr/>
            </p:nvSpPr>
            <p:spPr>
              <a:xfrm>
                <a:off x="19764172" y="1124456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0228BF3-B05B-426F-9D41-68DE47432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4172" y="11244562"/>
                <a:ext cx="1565116" cy="7694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C17482E-E7A1-4B8F-8BDA-659DF5025DDA}"/>
                  </a:ext>
                </a:extLst>
              </p:cNvPr>
              <p:cNvSpPr txBox="1"/>
              <p:nvPr/>
            </p:nvSpPr>
            <p:spPr>
              <a:xfrm>
                <a:off x="18506817" y="1216184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C17482E-E7A1-4B8F-8BDA-659DF5025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6817" y="12161847"/>
                <a:ext cx="1565116" cy="76944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42A7C13-9E2B-48CE-B099-8F7AFBF1AD12}"/>
                  </a:ext>
                </a:extLst>
              </p:cNvPr>
              <p:cNvSpPr txBox="1"/>
              <p:nvPr/>
            </p:nvSpPr>
            <p:spPr>
              <a:xfrm>
                <a:off x="19787197" y="1212942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42A7C13-9E2B-48CE-B099-8F7AFBF1A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7197" y="12129429"/>
                <a:ext cx="1565116" cy="76944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6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3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 DAU TTBH"/>
  <p:tag name="ISPRING_ULTRA_SCORM_COURSE_ID" val="3B868D44-FD53-4E24-80CC-26158B5293A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739\uFFFD@{527811BC-7544-45CD-84E2-B67AC9F81248}&quot;,&quot;E:\\E-KIP 5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,&quot;videoScale&quot;:75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UUID" val="{E91B6057-AE60-44C4-BB94-E1461A880C8F}"/>
  <p:tag name="ISPRING_RESOURCE_FOLDER" val="E:\E-KIP 5\BAI GIANG DAU TTBH\"/>
  <p:tag name="ISPRING_PRESENTATION_PATH" val="E:\E-KIP 5\BAI GIANG DAU TTBH.pptx"/>
  <p:tag name="ISPRING_PROJECT_VERSION" val="9.3"/>
  <p:tag name="ISPRING_PROJECT_FOLDER_UPDATED" val="1"/>
  <p:tag name="ISPRING_SCREEN_RECS_UPDATED" val="E:\E-KIP 5\BAI GIANG DAU TTBH\"/>
  <p:tag name="ISPRING_PRESENTATION_TITLE" val="DAU TTBH"/>
  <p:tag name="ISPRING_FIRST_PUBLISH" val="1"/>
  <p:tag name="ISPRING_PRESENTATION_INFO_2" val="&lt;?xml version=&quot;1.0&quot; encoding=&quot;UTF-8&quot; standalone=&quot;no&quot; ?&gt;&#10;&lt;presentation2&gt;&#10;&#10;  &lt;slides&gt;&#10;    &lt;slide id=&quot;{1361B994-2D10-4407-B046-32AE4FC4CD96}&quot; pptId=&quot;403&quot;/&gt;&#10;    &lt;slide id=&quot;{462AB87A-ADD8-4849-9E7F-99AA391ADF95}&quot; pptId=&quot;374&quot;/&gt;&#10;    &lt;slide id=&quot;{1CCB87C0-5F07-463A-A7F0-ADDD2A4AB45A}&quot; pptId=&quot;405&quot;/&gt;&#10;    &lt;slide id=&quot;{49695A5E-59A0-4A75-8B9C-47816AA6EBC3}&quot; pptId=&quot;409&quot;/&gt;&#10;    &lt;slide id=&quot;{2A0D03DC-1E0F-4DA3-90C1-63F555E7731E}&quot; pptId=&quot;406&quot;/&gt;&#10;    &lt;slide id=&quot;{92088CD4-A0B0-4B16-80D3-656D48E789AD}&quot; pptId=&quot;407&quot;/&gt;&#10;    &lt;slide id=&quot;{44E47495-0E8D-41A3-8824-D06DF7B8A442}&quot; pptId=&quot;408&quot;/&gt;&#10;    &lt;slide id=&quot;{70A6F533-7633-48A5-95B9-D64C6EB663D8}&quot; pptId=&quot;410&quot;/&gt;&#10;    &lt;slide id=&quot;{8AB53A7C-8B7B-4622-9903-F281BD09382F}&quot; pptId=&quot;411&quot;/&gt;&#10;    &lt;slide id=&quot;{1269E763-8296-4CC7-A44E-2FAC2120CA58}&quot; pptId=&quot;414&quot;/&gt;&#10;    &lt;slide id=&quot;{BCC09DDE-4EBD-4B62-B66B-1A869356B29A}&quot; pptId=&quot;415&quot;/&gt;&#10;    &lt;slide id=&quot;{B393AF7F-33F5-4C6A-B20D-E929E1CB4F62}&quot; pptId=&quot;412&quot;/&gt;&#10;    &lt;slide id=&quot;{97E1B6B6-C102-4883-BF15-536415031514}&quot; pptId=&quot;418&quot;/&gt;&#10;    &lt;slide id=&quot;{1099BFF5-DD6D-4C8F-8735-6B4AFCB982AA}&quot; pptId=&quot;419&quot;/&gt;&#10;    &lt;slide id=&quot;{DA783A1C-E687-4B28-9FDA-9A9B8D806879}&quot; pptId=&quot;413&quot;/&gt;&#10;  &lt;/slides&gt;&#10;&#10;  &lt;narration&gt;&#10;    &lt;audioTracks&gt;&#10;      &lt;audioTrack muted=&quot;false&quot; name=&quot;Audio 1&quot; resource=&quot;31883850&quot; slideId=&quot;{1361B994-2D10-4407-B046-32AE4FC4CD96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3.090"/>
  <p:tag name="ISPRING_CUSTOM_TIMING_USED" val="1"/>
  <p:tag name="ISPRING_SLIDE_ID_2" val="{1361B994-2D10-4407-B046-32AE4FC4CD96}"/>
  <p:tag name="TIMING" val="|10.8|0.001|4.299|5.9|2.3|2.5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32.6"/>
  <p:tag name="GENSWF_ADVANCE_TIME" val="89.919"/>
  <p:tag name="ISPRING_CUSTOM_TIMING_USED" val="1"/>
  <p:tag name="ISPRING_SLIDE_ID_2" val="{462AB87A-ADD8-4849-9E7F-99AA391ADF9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12157</TotalTime>
  <Words>3597</Words>
  <PresentationFormat>Custom</PresentationFormat>
  <Paragraphs>804</Paragraphs>
  <Slides>32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cp:lastModifiedBy> </cp:lastModifiedBy>
  <dcterms:created xsi:type="dcterms:W3CDTF">2013-08-07T06:38:09Z</dcterms:created>
  <dcterms:modified xsi:type="dcterms:W3CDTF">2020-04-23T13:56:33Z</dcterms:modified>
</cp:coreProperties>
</file>