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63" r:id="rId4"/>
    <p:sldId id="276" r:id="rId5"/>
    <p:sldId id="277" r:id="rId6"/>
    <p:sldId id="279" r:id="rId7"/>
    <p:sldId id="280" r:id="rId8"/>
    <p:sldId id="281" r:id="rId9"/>
    <p:sldId id="282" r:id="rId10"/>
    <p:sldId id="283" r:id="rId11"/>
    <p:sldId id="284" r:id="rId12"/>
    <p:sldId id="27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3870126"/>
            <a:ext cx="6477000" cy="1689675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</a:t>
            </a:r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6965" y="3810000"/>
            <a:ext cx="6591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MÔN ĐẠO ĐỨC </a:t>
            </a:r>
          </a:p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1A1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85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2F09B4-B73D-4864-985E-2F21E3DD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2F1CD7-CD52-4C1D-AB51-142AEA294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1819275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3F571D4-EEE8-452A-868E-45E28B8D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52600"/>
            <a:ext cx="7010400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5FD76-0417-4C26-A97F-E8222FC0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708B0C0B-A300-43F6-8CCD-A2CEC4136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76400"/>
            <a:ext cx="71628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4820" y="2962275"/>
            <a:ext cx="8504903" cy="3505200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56268"/>
              <a:ext cx="8200103" cy="16251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19139A6-D306-4BAA-8B2C-32AEA0201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200400"/>
            <a:ext cx="5467350" cy="1514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A602CF-7237-43B7-BBFA-62F224462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4714875"/>
            <a:ext cx="5257800" cy="13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599072" y="-6371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6646" y="248260"/>
            <a:ext cx="2514601" cy="605189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755" y="568199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TAY THƠM-TAY NGOAN </a:t>
            </a:r>
          </a:p>
        </p:txBody>
      </p:sp>
      <p:pic>
        <p:nvPicPr>
          <p:cNvPr id="4" name="412_20200428073741_tay-thom-tay-ng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43" y="1266151"/>
            <a:ext cx="6739467" cy="3790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y2mate.com - Tay Thơm Tay Ngoan - Candy Ngọc Hà ♫ Nhạc Thiếu Nhi [MV 2018]_GNJ62uTk7G8_v720P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1600" y="1371600"/>
            <a:ext cx="6477000" cy="34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94CE41-20D4-4784-9196-C90FE52C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7AD25ED-FD60-4BFE-A26D-7F0BB7B80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533400"/>
            <a:ext cx="2590800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AD9B00F-9ECC-440D-A572-04C2BF219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07" y="1676400"/>
            <a:ext cx="669325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E26E0E-F2F9-4143-9839-7B01FD51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FF9A046-4D3C-4260-AB7A-C26B2730E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2743200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F29A4F-BC1D-4B1A-B837-30BE11BF3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4" y="1219200"/>
            <a:ext cx="79248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A37993-88D5-4002-AEC7-D5611424A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54" y="1981200"/>
            <a:ext cx="3568211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3663D8-22D5-494E-9469-264711CD1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615" y="1972408"/>
            <a:ext cx="3862754" cy="2198077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="" xmlns:a16="http://schemas.microsoft.com/office/drawing/2014/main" id="{1CB12E0B-EBEA-4810-9BFA-58CE89B42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53" y="4419600"/>
            <a:ext cx="3568211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44AB22-E2BA-40CC-A68F-39D4ED4DE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560" y="4443046"/>
            <a:ext cx="3703394" cy="18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F331D-6FD0-4869-A9CA-A2359EAC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9B2E0B0-0FDF-47BB-9450-8049EC136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600200"/>
            <a:ext cx="4890927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E89C788-7205-4C2C-B041-91F49D88B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4800"/>
            <a:ext cx="29718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4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84EEAC-56F3-416B-BABA-4AF99A84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F56D71F-4090-4F9E-9E57-7F857BCBA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781" y="381000"/>
            <a:ext cx="2028825" cy="733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C43EF2-B0BD-445B-A897-D38DD6805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63" y="1295400"/>
            <a:ext cx="5324475" cy="56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383A7B-0C39-4999-907B-5AF3083DE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87" y="2133600"/>
            <a:ext cx="4467225" cy="352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4559613-848C-4087-977E-6145E2753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05" y="2819400"/>
            <a:ext cx="617249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1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3735D6-4EED-4547-BF25-028E80F2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EF1EA00-F23B-45F3-8C3D-4AE71F7F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143000"/>
            <a:ext cx="65532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F0BA6-C3FD-4033-9832-27E24931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6F985BA-E411-458E-BFAB-2832DAC7B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533400"/>
            <a:ext cx="7239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33</Words>
  <Application>Microsoft Office PowerPoint</Application>
  <PresentationFormat>On-screen Show (4:3)</PresentationFormat>
  <Paragraphs>8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NHIỆT LIỆT CHÀO MỪNG  QUÝ THẦY CÔ VỀ DỰ  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Windows User</cp:lastModifiedBy>
  <cp:revision>35</cp:revision>
  <dcterms:created xsi:type="dcterms:W3CDTF">2006-08-16T00:00:00Z</dcterms:created>
  <dcterms:modified xsi:type="dcterms:W3CDTF">2020-09-20T15:21:36Z</dcterms:modified>
</cp:coreProperties>
</file>