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2" r:id="rId2"/>
    <p:sldId id="268" r:id="rId3"/>
    <p:sldId id="256" r:id="rId4"/>
    <p:sldId id="260" r:id="rId5"/>
    <p:sldId id="269" r:id="rId6"/>
    <p:sldId id="271" r:id="rId7"/>
    <p:sldId id="270" r:id="rId8"/>
    <p:sldId id="272" r:id="rId9"/>
    <p:sldId id="273" r:id="rId10"/>
    <p:sldId id="274" r:id="rId11"/>
    <p:sldId id="275" r:id="rId12"/>
    <p:sldId id="261" r:id="rId13"/>
    <p:sldId id="266" r:id="rId14"/>
  </p:sldIdLst>
  <p:sldSz cx="18288000" cy="10287000"/>
  <p:notesSz cx="6858000" cy="9144000"/>
  <p:embeddedFontLs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2696C7-F70A-4149-AB0A-CD43AB6AC90B}">
          <p14:sldIdLst>
            <p14:sldId id="262"/>
            <p14:sldId id="268"/>
            <p14:sldId id="256"/>
            <p14:sldId id="260"/>
            <p14:sldId id="269"/>
            <p14:sldId id="271"/>
            <p14:sldId id="270"/>
            <p14:sldId id="272"/>
            <p14:sldId id="273"/>
            <p14:sldId id="274"/>
            <p14:sldId id="275"/>
            <p14:sldId id="261"/>
            <p14:sldId id="2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034"/>
    <a:srgbClr val="F5D64F"/>
    <a:srgbClr val="F95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svg"/><Relationship Id="rId12"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5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50.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21.svg"/><Relationship Id="rId12"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8.png"/><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23.sv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1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3.sv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0.png"/><Relationship Id="rId5" Type="http://schemas.openxmlformats.org/officeDocument/2006/relationships/image" Target="../media/image13.png"/><Relationship Id="rId15" Type="http://schemas.openxmlformats.org/officeDocument/2006/relationships/image" Target="../media/image34.sv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0.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3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7.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41.sv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9.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4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42.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0.png"/><Relationship Id="rId14"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7.svg"/><Relationship Id="rId7" Type="http://schemas.openxmlformats.org/officeDocument/2006/relationships/image" Target="../media/image13.png"/><Relationship Id="rId12"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16.svg"/><Relationship Id="rId4" Type="http://schemas.openxmlformats.org/officeDocument/2006/relationships/image" Target="../media/image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3786" r="5189" b="67699"/>
          <a:stretch>
            <a:fillRect/>
          </a:stretch>
        </p:blipFill>
        <p:spPr>
          <a:xfrm>
            <a:off x="8989515" y="9114711"/>
            <a:ext cx="9298485" cy="1172289"/>
          </a:xfrm>
          <a:prstGeom prst="rect">
            <a:avLst/>
          </a:prstGeom>
        </p:spPr>
      </p:pic>
      <p:pic>
        <p:nvPicPr>
          <p:cNvPr id="4" name="Picture 4"/>
          <p:cNvPicPr>
            <a:picLocks noChangeAspect="1"/>
          </p:cNvPicPr>
          <p:nvPr/>
        </p:nvPicPr>
        <p:blipFill>
          <a:blip r:embed="rId4"/>
          <a:srcRect l="31516"/>
          <a:stretch>
            <a:fillRect/>
          </a:stretch>
        </p:blipFill>
        <p:spPr>
          <a:xfrm>
            <a:off x="0" y="3065348"/>
            <a:ext cx="3123993" cy="7221652"/>
          </a:xfrm>
          <a:prstGeom prst="rect">
            <a:avLst/>
          </a:prstGeom>
        </p:spPr>
      </p:pic>
      <p:pic>
        <p:nvPicPr>
          <p:cNvPr id="5" name="Picture 5"/>
          <p:cNvPicPr>
            <a:picLocks noChangeAspect="1"/>
          </p:cNvPicPr>
          <p:nvPr/>
        </p:nvPicPr>
        <p:blipFill>
          <a:blip r:embed="rId5"/>
          <a:srcRect l="13786" r="6535" b="67699"/>
          <a:stretch>
            <a:fillRect/>
          </a:stretch>
        </p:blipFill>
        <p:spPr>
          <a:xfrm>
            <a:off x="0" y="9114711"/>
            <a:ext cx="9144000" cy="1172289"/>
          </a:xfrm>
          <a:prstGeom prst="rect">
            <a:avLst/>
          </a:prstGeom>
        </p:spPr>
      </p:pic>
      <p:pic>
        <p:nvPicPr>
          <p:cNvPr id="6" name="Picture 6"/>
          <p:cNvPicPr>
            <a:picLocks noChangeAspect="1"/>
          </p:cNvPicPr>
          <p:nvPr/>
        </p:nvPicPr>
        <p:blipFill>
          <a:blip r:embed="rId6"/>
          <a:srcRect/>
          <a:stretch>
            <a:fillRect/>
          </a:stretch>
        </p:blipFill>
        <p:spPr>
          <a:xfrm>
            <a:off x="3069616" y="8754105"/>
            <a:ext cx="3775964" cy="1359347"/>
          </a:xfrm>
          <a:prstGeom prst="rect">
            <a:avLst/>
          </a:prstGeom>
        </p:spPr>
      </p:pic>
      <p:pic>
        <p:nvPicPr>
          <p:cNvPr id="7" name="Picture 7"/>
          <p:cNvPicPr>
            <a:picLocks noChangeAspect="1"/>
          </p:cNvPicPr>
          <p:nvPr/>
        </p:nvPicPr>
        <p:blipFill>
          <a:blip r:embed="rId6"/>
          <a:srcRect l="43927" t="50000"/>
          <a:stretch>
            <a:fillRect/>
          </a:stretch>
        </p:blipFill>
        <p:spPr>
          <a:xfrm>
            <a:off x="6815069" y="9433779"/>
            <a:ext cx="2117296" cy="679673"/>
          </a:xfrm>
          <a:prstGeom prst="rect">
            <a:avLst/>
          </a:prstGeom>
        </p:spPr>
      </p:pic>
      <p:pic>
        <p:nvPicPr>
          <p:cNvPr id="8" name="Picture 8"/>
          <p:cNvPicPr>
            <a:picLocks noChangeAspect="1"/>
          </p:cNvPicPr>
          <p:nvPr/>
        </p:nvPicPr>
        <p:blipFill>
          <a:blip r:embed="rId7"/>
          <a:srcRect/>
          <a:stretch>
            <a:fillRect/>
          </a:stretch>
        </p:blipFill>
        <p:spPr>
          <a:xfrm rot="-45327">
            <a:off x="5509549" y="7349308"/>
            <a:ext cx="1831530" cy="2549694"/>
          </a:xfrm>
          <a:prstGeom prst="rect">
            <a:avLst/>
          </a:prstGeom>
        </p:spPr>
      </p:pic>
      <p:sp>
        <p:nvSpPr>
          <p:cNvPr id="9" name="TextBox 9"/>
          <p:cNvSpPr txBox="1"/>
          <p:nvPr/>
        </p:nvSpPr>
        <p:spPr>
          <a:xfrm>
            <a:off x="2610474" y="1637585"/>
            <a:ext cx="13999795" cy="3137526"/>
          </a:xfrm>
          <a:prstGeom prst="rect">
            <a:avLst/>
          </a:prstGeom>
        </p:spPr>
        <p:txBody>
          <a:bodyPr lIns="0" tIns="0" rIns="0" bIns="0" rtlCol="0" anchor="t">
            <a:spAutoFit/>
          </a:bodyPr>
          <a:lstStyle/>
          <a:p>
            <a:pPr marL="0" lvl="0" indent="0" algn="ctr">
              <a:lnSpc>
                <a:spcPts val="13200"/>
              </a:lnSpc>
              <a:spcBef>
                <a:spcPct val="0"/>
              </a:spcBef>
            </a:pPr>
            <a:r>
              <a:rPr lang="en-US" sz="6500" b="1">
                <a:solidFill>
                  <a:srgbClr val="6B3F6E"/>
                </a:solidFill>
                <a:latin typeface="Arial" panose="020B0604020202020204" pitchFamily="34" charset="0"/>
                <a:cs typeface="Arial" panose="020B0604020202020204" pitchFamily="34" charset="0"/>
              </a:rPr>
              <a:t>NHIỆT LIỆT CHÀO MỪNG CÁC EM ĐẾN VỚI TIẾT HỌC MỚI!</a:t>
            </a:r>
            <a:endParaRPr lang="en-US" sz="6500" b="1" u="none">
              <a:solidFill>
                <a:srgbClr val="6B3F6E"/>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3518" y="245774"/>
            <a:ext cx="2096956" cy="2159028"/>
          </a:xfrm>
          <a:prstGeom prst="rect">
            <a:avLst/>
          </a:prstGeom>
        </p:spPr>
      </p:pic>
      <p:pic>
        <p:nvPicPr>
          <p:cNvPr id="12" name="Picture 12"/>
          <p:cNvPicPr>
            <a:picLocks noChangeAspect="1"/>
          </p:cNvPicPr>
          <p:nvPr/>
        </p:nvPicPr>
        <p:blipFill>
          <a:blip r:embed="rId10"/>
          <a:srcRect/>
          <a:stretch>
            <a:fillRect/>
          </a:stretch>
        </p:blipFill>
        <p:spPr>
          <a:xfrm>
            <a:off x="16991161" y="8233956"/>
            <a:ext cx="1296839" cy="2053044"/>
          </a:xfrm>
          <a:prstGeom prst="rect">
            <a:avLst/>
          </a:prstGeom>
        </p:spPr>
      </p:pic>
      <p:pic>
        <p:nvPicPr>
          <p:cNvPr id="13" name="Picture 13"/>
          <p:cNvPicPr>
            <a:picLocks noChangeAspect="1"/>
          </p:cNvPicPr>
          <p:nvPr/>
        </p:nvPicPr>
        <p:blipFill>
          <a:blip r:embed="rId11"/>
          <a:srcRect/>
          <a:stretch>
            <a:fillRect/>
          </a:stretch>
        </p:blipFill>
        <p:spPr>
          <a:xfrm>
            <a:off x="16062838" y="567476"/>
            <a:ext cx="921396" cy="861505"/>
          </a:xfrm>
          <a:prstGeom prst="rect">
            <a:avLst/>
          </a:prstGeom>
        </p:spPr>
      </p:pic>
      <p:pic>
        <p:nvPicPr>
          <p:cNvPr id="14" name="Picture 14"/>
          <p:cNvPicPr>
            <a:picLocks noChangeAspect="1"/>
          </p:cNvPicPr>
          <p:nvPr/>
        </p:nvPicPr>
        <p:blipFill>
          <a:blip r:embed="rId11"/>
          <a:srcRect/>
          <a:stretch>
            <a:fillRect/>
          </a:stretch>
        </p:blipFill>
        <p:spPr>
          <a:xfrm>
            <a:off x="13452988" y="567476"/>
            <a:ext cx="921396" cy="861505"/>
          </a:xfrm>
          <a:prstGeom prst="rect">
            <a:avLst/>
          </a:prstGeom>
        </p:spPr>
      </p:pic>
      <p:pic>
        <p:nvPicPr>
          <p:cNvPr id="15" name="Picture 15"/>
          <p:cNvPicPr>
            <a:picLocks noChangeAspect="1"/>
          </p:cNvPicPr>
          <p:nvPr/>
        </p:nvPicPr>
        <p:blipFill>
          <a:blip r:embed="rId11"/>
          <a:srcRect/>
          <a:stretch>
            <a:fillRect/>
          </a:stretch>
        </p:blipFill>
        <p:spPr>
          <a:xfrm>
            <a:off x="14757913" y="567476"/>
            <a:ext cx="921396" cy="861505"/>
          </a:xfrm>
          <a:prstGeom prst="rect">
            <a:avLst/>
          </a:prstGeom>
        </p:spPr>
      </p:pic>
      <p:pic>
        <p:nvPicPr>
          <p:cNvPr id="16" name="Picture 2">
            <a:extLst>
              <a:ext uri="{FF2B5EF4-FFF2-40B4-BE49-F238E27FC236}">
                <a16:creationId xmlns:a16="http://schemas.microsoft.com/office/drawing/2014/main" id="{965AA3EE-7C21-8E76-36ED-00075A7FDFD9}"/>
              </a:ext>
            </a:extLst>
          </p:cNvPr>
          <p:cNvPicPr>
            <a:picLocks noChangeAspect="1"/>
          </p:cNvPicPr>
          <p:nvPr/>
        </p:nvPicPr>
        <p:blipFill>
          <a:blip r:embed="rId12"/>
          <a:srcRect/>
          <a:stretch>
            <a:fillRect/>
          </a:stretch>
        </p:blipFill>
        <p:spPr>
          <a:xfrm>
            <a:off x="8883745" y="4475644"/>
            <a:ext cx="8958949" cy="6148078"/>
          </a:xfrm>
          <a:prstGeom prst="rect">
            <a:avLst/>
          </a:prstGeom>
        </p:spPr>
      </p:pic>
    </p:spTree>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0A2592-18D2-F6B4-7939-77D273353D6F}"/>
              </a:ext>
            </a:extLst>
          </p:cNvPr>
          <p:cNvPicPr>
            <a:picLocks noChangeAspect="1"/>
          </p:cNvPicPr>
          <p:nvPr/>
        </p:nvPicPr>
        <p:blipFill>
          <a:blip r:embed="rId2"/>
          <a:stretch>
            <a:fillRect/>
          </a:stretch>
        </p:blipFill>
        <p:spPr>
          <a:xfrm>
            <a:off x="5874425" y="4190930"/>
            <a:ext cx="7467600" cy="6007884"/>
          </a:xfrm>
          <a:prstGeom prst="rect">
            <a:avLst/>
          </a:prstGeom>
        </p:spPr>
      </p:pic>
      <p:pic>
        <p:nvPicPr>
          <p:cNvPr id="4" name="Picture 4"/>
          <p:cNvPicPr>
            <a:picLocks noChangeAspect="1"/>
          </p:cNvPicPr>
          <p:nvPr/>
        </p:nvPicPr>
        <p:blipFill>
          <a:blip r:embed="rId3"/>
          <a:srcRect l="13786" r="5189" b="67699"/>
          <a:stretch>
            <a:fillRect/>
          </a:stretch>
        </p:blipFill>
        <p:spPr>
          <a:xfrm>
            <a:off x="8989515" y="9114711"/>
            <a:ext cx="9298485" cy="1172289"/>
          </a:xfrm>
          <a:prstGeom prst="rect">
            <a:avLst/>
          </a:prstGeom>
        </p:spPr>
      </p:pic>
      <p:pic>
        <p:nvPicPr>
          <p:cNvPr id="5" name="Picture 5"/>
          <p:cNvPicPr>
            <a:picLocks noChangeAspect="1"/>
          </p:cNvPicPr>
          <p:nvPr/>
        </p:nvPicPr>
        <p:blipFill>
          <a:blip r:embed="rId4"/>
          <a:srcRect l="13786" r="6535" b="67699"/>
          <a:stretch>
            <a:fillRect/>
          </a:stretch>
        </p:blipFill>
        <p:spPr>
          <a:xfrm>
            <a:off x="0" y="9114711"/>
            <a:ext cx="9144000" cy="1172289"/>
          </a:xfrm>
          <a:prstGeom prst="rect">
            <a:avLst/>
          </a:prstGeom>
        </p:spPr>
      </p:pic>
      <p:pic>
        <p:nvPicPr>
          <p:cNvPr id="13" name="Picture 13"/>
          <p:cNvPicPr>
            <a:picLocks noChangeAspect="1"/>
          </p:cNvPicPr>
          <p:nvPr/>
        </p:nvPicPr>
        <p:blipFill>
          <a:blip r:embed="rId5"/>
          <a:srcRect l="42989" b="4706"/>
          <a:stretch>
            <a:fillRect/>
          </a:stretch>
        </p:blipFill>
        <p:spPr>
          <a:xfrm>
            <a:off x="0" y="6086585"/>
            <a:ext cx="1362402" cy="4200415"/>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25051" y="6851332"/>
            <a:ext cx="2470092" cy="20193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95143" y="143685"/>
            <a:ext cx="1322696" cy="2050692"/>
          </a:xfrm>
          <a:prstGeom prst="rect">
            <a:avLst/>
          </a:prstGeom>
        </p:spPr>
      </p:pic>
      <p:pic>
        <p:nvPicPr>
          <p:cNvPr id="18" name="Picture 18"/>
          <p:cNvPicPr>
            <a:picLocks noChangeAspect="1"/>
          </p:cNvPicPr>
          <p:nvPr/>
        </p:nvPicPr>
        <p:blipFill>
          <a:blip r:embed="rId10"/>
          <a:srcRect/>
          <a:stretch>
            <a:fillRect/>
          </a:stretch>
        </p:blipFill>
        <p:spPr>
          <a:xfrm>
            <a:off x="170161" y="361794"/>
            <a:ext cx="1265697" cy="1183427"/>
          </a:xfrm>
          <a:prstGeom prst="rect">
            <a:avLst/>
          </a:prstGeom>
        </p:spPr>
      </p:pic>
      <p:pic>
        <p:nvPicPr>
          <p:cNvPr id="20" name="Picture 20"/>
          <p:cNvPicPr>
            <a:picLocks noChangeAspect="1"/>
          </p:cNvPicPr>
          <p:nvPr/>
        </p:nvPicPr>
        <p:blipFill>
          <a:blip r:embed="rId11"/>
          <a:srcRect b="3270"/>
          <a:stretch>
            <a:fillRect/>
          </a:stretch>
        </p:blipFill>
        <p:spPr>
          <a:xfrm>
            <a:off x="1407878" y="8488076"/>
            <a:ext cx="1174744" cy="1798924"/>
          </a:xfrm>
          <a:prstGeom prst="rect">
            <a:avLst/>
          </a:prstGeom>
        </p:spPr>
      </p:pic>
      <p:sp>
        <p:nvSpPr>
          <p:cNvPr id="3" name="TextBox 2">
            <a:extLst>
              <a:ext uri="{FF2B5EF4-FFF2-40B4-BE49-F238E27FC236}">
                <a16:creationId xmlns:a16="http://schemas.microsoft.com/office/drawing/2014/main" id="{006D3F72-430A-FA70-37F5-B7717C8372CD}"/>
              </a:ext>
            </a:extLst>
          </p:cNvPr>
          <p:cNvSpPr txBox="1"/>
          <p:nvPr/>
        </p:nvSpPr>
        <p:spPr>
          <a:xfrm>
            <a:off x="5874425" y="719013"/>
            <a:ext cx="70866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BE09D565-3AAA-9E57-9FD7-16F2677F1718}"/>
              </a:ext>
            </a:extLst>
          </p:cNvPr>
          <p:cNvSpPr txBox="1"/>
          <p:nvPr/>
        </p:nvSpPr>
        <p:spPr>
          <a:xfrm>
            <a:off x="1995250" y="1964496"/>
            <a:ext cx="15225950" cy="2748253"/>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nhóm đưa ra ý tưởng để xây dựng môi trường lớp học thân thiện với mọi người.</a:t>
            </a:r>
          </a:p>
          <a:p>
            <a:pPr marL="685800" indent="-6858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Trang trí bài làm của nhóm mình cho thêm sinh động.</a:t>
            </a:r>
          </a:p>
        </p:txBody>
      </p:sp>
      <p:pic>
        <p:nvPicPr>
          <p:cNvPr id="16" name="Picture 13">
            <a:extLst>
              <a:ext uri="{FF2B5EF4-FFF2-40B4-BE49-F238E27FC236}">
                <a16:creationId xmlns:a16="http://schemas.microsoft.com/office/drawing/2014/main" id="{FA1D32FB-AFF6-C21B-D9FA-6314C9CF8CB4}"/>
              </a:ext>
            </a:extLst>
          </p:cNvPr>
          <p:cNvPicPr>
            <a:picLocks noChangeAspect="1"/>
          </p:cNvPicPr>
          <p:nvPr/>
        </p:nvPicPr>
        <p:blipFill>
          <a:blip r:embed="rId12"/>
          <a:srcRect/>
          <a:stretch>
            <a:fillRect/>
          </a:stretch>
        </p:blipFill>
        <p:spPr>
          <a:xfrm>
            <a:off x="13646825" y="4164346"/>
            <a:ext cx="4641175" cy="5978969"/>
          </a:xfrm>
          <a:prstGeom prst="rect">
            <a:avLst/>
          </a:prstGeom>
        </p:spPr>
      </p:pic>
    </p:spTree>
    <p:extLst>
      <p:ext uri="{BB962C8B-B14F-4D97-AF65-F5344CB8AC3E}">
        <p14:creationId xmlns:p14="http://schemas.microsoft.com/office/powerpoint/2010/main" val="547234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13786" r="5189" b="67699"/>
          <a:stretch>
            <a:fillRect/>
          </a:stretch>
        </p:blipFill>
        <p:spPr>
          <a:xfrm>
            <a:off x="8989515" y="9114711"/>
            <a:ext cx="9298485" cy="1172289"/>
          </a:xfrm>
          <a:prstGeom prst="rect">
            <a:avLst/>
          </a:prstGeom>
        </p:spPr>
      </p:pic>
      <p:pic>
        <p:nvPicPr>
          <p:cNvPr id="5" name="Picture 5"/>
          <p:cNvPicPr>
            <a:picLocks noChangeAspect="1"/>
          </p:cNvPicPr>
          <p:nvPr/>
        </p:nvPicPr>
        <p:blipFill>
          <a:blip r:embed="rId3"/>
          <a:srcRect l="13786" r="6535" b="67699"/>
          <a:stretch>
            <a:fillRect/>
          </a:stretch>
        </p:blipFill>
        <p:spPr>
          <a:xfrm>
            <a:off x="0" y="9114711"/>
            <a:ext cx="9144000" cy="1172289"/>
          </a:xfrm>
          <a:prstGeom prst="rect">
            <a:avLst/>
          </a:prstGeom>
        </p:spPr>
      </p:pic>
      <p:pic>
        <p:nvPicPr>
          <p:cNvPr id="13" name="Picture 13"/>
          <p:cNvPicPr>
            <a:picLocks noChangeAspect="1"/>
          </p:cNvPicPr>
          <p:nvPr/>
        </p:nvPicPr>
        <p:blipFill>
          <a:blip r:embed="rId4"/>
          <a:srcRect l="42989" b="4706"/>
          <a:stretch>
            <a:fillRect/>
          </a:stretch>
        </p:blipFill>
        <p:spPr>
          <a:xfrm>
            <a:off x="0" y="6086585"/>
            <a:ext cx="1362402" cy="4200415"/>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25051" y="6851332"/>
            <a:ext cx="2470092" cy="201930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95143" y="143685"/>
            <a:ext cx="1322696" cy="2050692"/>
          </a:xfrm>
          <a:prstGeom prst="rect">
            <a:avLst/>
          </a:prstGeom>
        </p:spPr>
      </p:pic>
      <p:pic>
        <p:nvPicPr>
          <p:cNvPr id="18" name="Picture 18"/>
          <p:cNvPicPr>
            <a:picLocks noChangeAspect="1"/>
          </p:cNvPicPr>
          <p:nvPr/>
        </p:nvPicPr>
        <p:blipFill>
          <a:blip r:embed="rId9"/>
          <a:srcRect/>
          <a:stretch>
            <a:fillRect/>
          </a:stretch>
        </p:blipFill>
        <p:spPr>
          <a:xfrm>
            <a:off x="170161" y="361794"/>
            <a:ext cx="1265697" cy="1183427"/>
          </a:xfrm>
          <a:prstGeom prst="rect">
            <a:avLst/>
          </a:prstGeom>
        </p:spPr>
      </p:pic>
      <p:pic>
        <p:nvPicPr>
          <p:cNvPr id="20" name="Picture 20"/>
          <p:cNvPicPr>
            <a:picLocks noChangeAspect="1"/>
          </p:cNvPicPr>
          <p:nvPr/>
        </p:nvPicPr>
        <p:blipFill>
          <a:blip r:embed="rId10"/>
          <a:srcRect b="3270"/>
          <a:stretch>
            <a:fillRect/>
          </a:stretch>
        </p:blipFill>
        <p:spPr>
          <a:xfrm>
            <a:off x="1407878" y="8488076"/>
            <a:ext cx="1174744" cy="1798924"/>
          </a:xfrm>
          <a:prstGeom prst="rect">
            <a:avLst/>
          </a:prstGeom>
        </p:spPr>
      </p:pic>
      <p:sp>
        <p:nvSpPr>
          <p:cNvPr id="3" name="TextBox 2">
            <a:extLst>
              <a:ext uri="{FF2B5EF4-FFF2-40B4-BE49-F238E27FC236}">
                <a16:creationId xmlns:a16="http://schemas.microsoft.com/office/drawing/2014/main" id="{006D3F72-430A-FA70-37F5-B7717C8372CD}"/>
              </a:ext>
            </a:extLst>
          </p:cNvPr>
          <p:cNvSpPr txBox="1"/>
          <p:nvPr/>
        </p:nvSpPr>
        <p:spPr>
          <a:xfrm>
            <a:off x="5874425" y="719013"/>
            <a:ext cx="70866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VẬN DỤNG </a:t>
            </a:r>
          </a:p>
        </p:txBody>
      </p:sp>
      <p:sp>
        <p:nvSpPr>
          <p:cNvPr id="7" name="TextBox 6">
            <a:extLst>
              <a:ext uri="{FF2B5EF4-FFF2-40B4-BE49-F238E27FC236}">
                <a16:creationId xmlns:a16="http://schemas.microsoft.com/office/drawing/2014/main" id="{BE09D565-3AAA-9E57-9FD7-16F2677F1718}"/>
              </a:ext>
            </a:extLst>
          </p:cNvPr>
          <p:cNvSpPr txBox="1"/>
          <p:nvPr/>
        </p:nvSpPr>
        <p:spPr>
          <a:xfrm>
            <a:off x="1836525" y="2079852"/>
            <a:ext cx="14765257" cy="2019064"/>
          </a:xfrm>
          <a:prstGeom prst="roundRect">
            <a:avLst/>
          </a:prstGeom>
          <a:solidFill>
            <a:schemeClr val="accent1">
              <a:lumMod val="40000"/>
              <a:lumOff val="60000"/>
            </a:schemeClr>
          </a:solidFill>
          <a:ln>
            <a:solidFill>
              <a:srgbClr val="002060"/>
            </a:solidFill>
          </a:ln>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Thực hiện kế hoạch về một lớp học thân thiện theo như kế hoạch của các nhóm đã đề ra.</a:t>
            </a:r>
          </a:p>
        </p:txBody>
      </p:sp>
      <p:sp>
        <p:nvSpPr>
          <p:cNvPr id="2" name="Arrow: Right 1">
            <a:extLst>
              <a:ext uri="{FF2B5EF4-FFF2-40B4-BE49-F238E27FC236}">
                <a16:creationId xmlns:a16="http://schemas.microsoft.com/office/drawing/2014/main" id="{160E9B35-1C8F-C7EA-00BA-90A8E2B92EB6}"/>
              </a:ext>
            </a:extLst>
          </p:cNvPr>
          <p:cNvSpPr/>
          <p:nvPr/>
        </p:nvSpPr>
        <p:spPr>
          <a:xfrm>
            <a:off x="498662" y="5892347"/>
            <a:ext cx="1174744" cy="7647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1CAFDB-7AC4-98DB-5ACF-D08333B062EB}"/>
              </a:ext>
            </a:extLst>
          </p:cNvPr>
          <p:cNvSpPr txBox="1"/>
          <p:nvPr/>
        </p:nvSpPr>
        <p:spPr>
          <a:xfrm>
            <a:off x="1959942" y="4966387"/>
            <a:ext cx="14368116" cy="2748253"/>
          </a:xfrm>
          <a:prstGeom prst="rect">
            <a:avLst/>
          </a:prstGeom>
          <a:noFill/>
        </p:spPr>
        <p:txBody>
          <a:bodyPr wrap="square" rtlCol="0">
            <a:spAutoFit/>
          </a:bodyPr>
          <a:lstStyle/>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Là bạn bè trong cùng một lớp, các em phải quý mến lẫn nhau, thông cảm cho điểm khác biệt của người khác để tạo nên không khí lớp học thân thiện.</a:t>
            </a:r>
            <a:endParaRPr lang="en-US" sz="4000">
              <a:latin typeface="Arial" panose="020B0604020202020204" pitchFamily="34" charset="0"/>
              <a:cs typeface="Arial" panose="020B0604020202020204" pitchFamily="34" charset="0"/>
            </a:endParaRPr>
          </a:p>
        </p:txBody>
      </p:sp>
      <p:pic>
        <p:nvPicPr>
          <p:cNvPr id="17" name="Picture 7">
            <a:extLst>
              <a:ext uri="{FF2B5EF4-FFF2-40B4-BE49-F238E27FC236}">
                <a16:creationId xmlns:a16="http://schemas.microsoft.com/office/drawing/2014/main" id="{ED35225E-93E4-6712-5CE6-778E7910A4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72000" y="7944201"/>
            <a:ext cx="8214102" cy="2341019"/>
          </a:xfrm>
          <a:prstGeom prst="rect">
            <a:avLst/>
          </a:prstGeom>
        </p:spPr>
      </p:pic>
    </p:spTree>
    <p:extLst>
      <p:ext uri="{BB962C8B-B14F-4D97-AF65-F5344CB8AC3E}">
        <p14:creationId xmlns:p14="http://schemas.microsoft.com/office/powerpoint/2010/main" val="35382032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12015358" y="1042076"/>
            <a:ext cx="5243942" cy="5320627"/>
            <a:chOff x="0" y="0"/>
            <a:chExt cx="2952750" cy="2995930"/>
          </a:xfrm>
        </p:grpSpPr>
        <p:sp>
          <p:nvSpPr>
            <p:cNvPr id="4" name="Freeform 4"/>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2"/>
              <a:stretch>
                <a:fillRect l="-30171" r="-21892"/>
              </a:stretch>
            </a:blipFill>
          </p:spPr>
        </p:sp>
      </p:grpSp>
      <p:pic>
        <p:nvPicPr>
          <p:cNvPr id="9" name="Picture 9"/>
          <p:cNvPicPr>
            <a:picLocks noChangeAspect="1"/>
          </p:cNvPicPr>
          <p:nvPr/>
        </p:nvPicPr>
        <p:blipFill>
          <a:blip r:embed="rId3"/>
          <a:srcRect l="13786" r="5189" b="67699"/>
          <a:stretch>
            <a:fillRect/>
          </a:stretch>
        </p:blipFill>
        <p:spPr>
          <a:xfrm>
            <a:off x="8989515" y="9114711"/>
            <a:ext cx="9298485" cy="1172289"/>
          </a:xfrm>
          <a:prstGeom prst="rect">
            <a:avLst/>
          </a:prstGeom>
        </p:spPr>
      </p:pic>
      <p:pic>
        <p:nvPicPr>
          <p:cNvPr id="10" name="Picture 10"/>
          <p:cNvPicPr>
            <a:picLocks noChangeAspect="1"/>
          </p:cNvPicPr>
          <p:nvPr/>
        </p:nvPicPr>
        <p:blipFill>
          <a:blip r:embed="rId4"/>
          <a:srcRect l="13786" r="6535" b="67699"/>
          <a:stretch>
            <a:fillRect/>
          </a:stretch>
        </p:blipFill>
        <p:spPr>
          <a:xfrm>
            <a:off x="0" y="9114711"/>
            <a:ext cx="9144000" cy="1172289"/>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69240" y="-85003"/>
            <a:ext cx="3242850" cy="1657907"/>
          </a:xfrm>
          <a:prstGeom prst="rect">
            <a:avLst/>
          </a:prstGeom>
        </p:spPr>
      </p:pic>
      <p:pic>
        <p:nvPicPr>
          <p:cNvPr id="18" name="Picture 18"/>
          <p:cNvPicPr>
            <a:picLocks noChangeAspect="1"/>
          </p:cNvPicPr>
          <p:nvPr/>
        </p:nvPicPr>
        <p:blipFill>
          <a:blip r:embed="rId7"/>
          <a:srcRect/>
          <a:stretch>
            <a:fillRect/>
          </a:stretch>
        </p:blipFill>
        <p:spPr>
          <a:xfrm rot="2892677">
            <a:off x="5307613" y="7403713"/>
            <a:ext cx="2428832" cy="2551629"/>
          </a:xfrm>
          <a:prstGeom prst="rect">
            <a:avLst/>
          </a:prstGeom>
        </p:spPr>
      </p:pic>
      <p:pic>
        <p:nvPicPr>
          <p:cNvPr id="19" name="Picture 19"/>
          <p:cNvPicPr>
            <a:picLocks noChangeAspect="1"/>
          </p:cNvPicPr>
          <p:nvPr/>
        </p:nvPicPr>
        <p:blipFill>
          <a:blip r:embed="rId8"/>
          <a:srcRect/>
          <a:stretch>
            <a:fillRect/>
          </a:stretch>
        </p:blipFill>
        <p:spPr>
          <a:xfrm>
            <a:off x="15587401" y="5811858"/>
            <a:ext cx="2700599" cy="4008311"/>
          </a:xfrm>
          <a:prstGeom prst="rect">
            <a:avLst/>
          </a:prstGeom>
        </p:spPr>
      </p:pic>
      <p:pic>
        <p:nvPicPr>
          <p:cNvPr id="20" name="Picture 20"/>
          <p:cNvPicPr>
            <a:picLocks noChangeAspect="1"/>
          </p:cNvPicPr>
          <p:nvPr/>
        </p:nvPicPr>
        <p:blipFill>
          <a:blip r:embed="rId9"/>
          <a:srcRect/>
          <a:stretch>
            <a:fillRect/>
          </a:stretch>
        </p:blipFill>
        <p:spPr>
          <a:xfrm>
            <a:off x="13638757" y="7031413"/>
            <a:ext cx="1948643" cy="2788756"/>
          </a:xfrm>
          <a:prstGeom prst="rect">
            <a:avLst/>
          </a:prstGeom>
        </p:spPr>
      </p:pic>
      <p:pic>
        <p:nvPicPr>
          <p:cNvPr id="21" name="Picture 21"/>
          <p:cNvPicPr>
            <a:picLocks noChangeAspect="1"/>
          </p:cNvPicPr>
          <p:nvPr/>
        </p:nvPicPr>
        <p:blipFill>
          <a:blip r:embed="rId10"/>
          <a:srcRect/>
          <a:stretch>
            <a:fillRect/>
          </a:stretch>
        </p:blipFill>
        <p:spPr>
          <a:xfrm>
            <a:off x="15005243" y="8841452"/>
            <a:ext cx="1235598" cy="1224786"/>
          </a:xfrm>
          <a:prstGeom prst="rect">
            <a:avLst/>
          </a:prstGeom>
        </p:spPr>
      </p:pic>
      <p:sp>
        <p:nvSpPr>
          <p:cNvPr id="22" name="TextBox 21">
            <a:extLst>
              <a:ext uri="{FF2B5EF4-FFF2-40B4-BE49-F238E27FC236}">
                <a16:creationId xmlns:a16="http://schemas.microsoft.com/office/drawing/2014/main" id="{BA1027E8-E773-7A4C-A24B-238FA5E42271}"/>
              </a:ext>
            </a:extLst>
          </p:cNvPr>
          <p:cNvSpPr txBox="1"/>
          <p:nvPr/>
        </p:nvSpPr>
        <p:spPr>
          <a:xfrm>
            <a:off x="2171234" y="1019945"/>
            <a:ext cx="8211840"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id="{450F0915-CE0D-C24D-0F67-366885F65B96}"/>
              </a:ext>
            </a:extLst>
          </p:cNvPr>
          <p:cNvSpPr txBox="1"/>
          <p:nvPr/>
        </p:nvSpPr>
        <p:spPr>
          <a:xfrm>
            <a:off x="1235466" y="2546433"/>
            <a:ext cx="9508734" cy="5157694"/>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Kể lại cho bố mẹ nghe về kế hoạch lớp học thân thiện của nhóm em.</a:t>
            </a:r>
          </a:p>
          <a:p>
            <a:pPr marL="685800" indent="-685800">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Chuẩn bị cho tiết sinh hoạt lớp theo sự hướng dẫn của giáo viên.</a:t>
            </a:r>
          </a:p>
        </p:txBody>
      </p:sp>
    </p:spTree>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268785" y="495300"/>
            <a:ext cx="15750431" cy="8229600"/>
          </a:xfrm>
          <a:prstGeom prst="rect">
            <a:avLst/>
          </a:prstGeom>
        </p:spPr>
      </p:pic>
      <p:pic>
        <p:nvPicPr>
          <p:cNvPr id="4" name="Picture 4"/>
          <p:cNvPicPr>
            <a:picLocks noChangeAspect="1"/>
          </p:cNvPicPr>
          <p:nvPr/>
        </p:nvPicPr>
        <p:blipFill>
          <a:blip r:embed="rId4"/>
          <a:srcRect l="13786" r="5189" b="67699"/>
          <a:stretch>
            <a:fillRect/>
          </a:stretch>
        </p:blipFill>
        <p:spPr>
          <a:xfrm>
            <a:off x="8989515" y="9114711"/>
            <a:ext cx="9298485" cy="1172289"/>
          </a:xfrm>
          <a:prstGeom prst="rect">
            <a:avLst/>
          </a:prstGeom>
        </p:spPr>
      </p:pic>
      <p:pic>
        <p:nvPicPr>
          <p:cNvPr id="5" name="Picture 5"/>
          <p:cNvPicPr>
            <a:picLocks noChangeAspect="1"/>
          </p:cNvPicPr>
          <p:nvPr/>
        </p:nvPicPr>
        <p:blipFill>
          <a:blip r:embed="rId5"/>
          <a:srcRect l="13786" r="6535" b="67699"/>
          <a:stretch>
            <a:fillRect/>
          </a:stretch>
        </p:blipFill>
        <p:spPr>
          <a:xfrm>
            <a:off x="0" y="9114711"/>
            <a:ext cx="9144000" cy="117228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60" y="350575"/>
            <a:ext cx="3756389" cy="192045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2017" flipH="1">
            <a:off x="12649815" y="2097700"/>
            <a:ext cx="3320094" cy="1157883"/>
          </a:xfrm>
          <a:prstGeom prst="rect">
            <a:avLst/>
          </a:prstGeom>
        </p:spPr>
      </p:pic>
      <p:pic>
        <p:nvPicPr>
          <p:cNvPr id="8" name="Picture 8"/>
          <p:cNvPicPr>
            <a:picLocks noChangeAspect="1"/>
          </p:cNvPicPr>
          <p:nvPr/>
        </p:nvPicPr>
        <p:blipFill>
          <a:blip r:embed="rId10"/>
          <a:srcRect l="1159" b="7450"/>
          <a:stretch>
            <a:fillRect/>
          </a:stretch>
        </p:blipFill>
        <p:spPr>
          <a:xfrm>
            <a:off x="0" y="6397889"/>
            <a:ext cx="3483710" cy="3889111"/>
          </a:xfrm>
          <a:prstGeom prst="rect">
            <a:avLst/>
          </a:prstGeom>
        </p:spPr>
      </p:pic>
      <p:pic>
        <p:nvPicPr>
          <p:cNvPr id="9" name="Picture 9"/>
          <p:cNvPicPr>
            <a:picLocks noChangeAspect="1"/>
          </p:cNvPicPr>
          <p:nvPr/>
        </p:nvPicPr>
        <p:blipFill>
          <a:blip r:embed="rId11"/>
          <a:srcRect/>
          <a:stretch>
            <a:fillRect/>
          </a:stretch>
        </p:blipFill>
        <p:spPr>
          <a:xfrm>
            <a:off x="3483710" y="7879804"/>
            <a:ext cx="1603794" cy="2407196"/>
          </a:xfrm>
          <a:prstGeom prst="rect">
            <a:avLst/>
          </a:prstGeom>
        </p:spPr>
      </p:pic>
      <p:pic>
        <p:nvPicPr>
          <p:cNvPr id="10" name="Picture 10"/>
          <p:cNvPicPr>
            <a:picLocks noChangeAspect="1"/>
          </p:cNvPicPr>
          <p:nvPr/>
        </p:nvPicPr>
        <p:blipFill>
          <a:blip r:embed="rId12"/>
          <a:srcRect/>
          <a:stretch>
            <a:fillRect/>
          </a:stretch>
        </p:blipFill>
        <p:spPr>
          <a:xfrm>
            <a:off x="12241825" y="7576109"/>
            <a:ext cx="5646125" cy="2564282"/>
          </a:xfrm>
          <a:prstGeom prst="rect">
            <a:avLst/>
          </a:prstGeom>
        </p:spPr>
      </p:pic>
      <p:sp>
        <p:nvSpPr>
          <p:cNvPr id="12" name="TextBox 12"/>
          <p:cNvSpPr txBox="1"/>
          <p:nvPr/>
        </p:nvSpPr>
        <p:spPr>
          <a:xfrm>
            <a:off x="3136161" y="3076409"/>
            <a:ext cx="11198582" cy="3152081"/>
          </a:xfrm>
          <a:prstGeom prst="rect">
            <a:avLst/>
          </a:prstGeom>
        </p:spPr>
        <p:txBody>
          <a:bodyPr wrap="square" lIns="0" tIns="0" rIns="0" bIns="0" rtlCol="0" anchor="t">
            <a:spAutoFit/>
          </a:bodyPr>
          <a:lstStyle/>
          <a:p>
            <a:pPr marL="0" lvl="0" indent="0" algn="ctr">
              <a:lnSpc>
                <a:spcPts val="13200"/>
              </a:lnSpc>
              <a:spcBef>
                <a:spcPct val="0"/>
              </a:spcBef>
            </a:pPr>
            <a:r>
              <a:rPr lang="en-US" sz="6500" b="1">
                <a:solidFill>
                  <a:srgbClr val="6B3F6E"/>
                </a:solidFill>
                <a:latin typeface="Arial" panose="020B0604020202020204" pitchFamily="34" charset="0"/>
                <a:cs typeface="Arial" panose="020B0604020202020204" pitchFamily="34" charset="0"/>
              </a:rPr>
              <a:t>CẢM ƠN CÁC EM ĐÃ CHÚ Ý LẮNG NGHE BÀI GIẢNG!</a:t>
            </a:r>
            <a:endParaRPr lang="en-US" sz="6500" b="1" u="none">
              <a:solidFill>
                <a:srgbClr val="6B3F6E"/>
              </a:solidFill>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417858" y="495300"/>
            <a:ext cx="2470092" cy="2019300"/>
          </a:xfrm>
          <a:prstGeom prst="rect">
            <a:avLst/>
          </a:prstGeom>
        </p:spPr>
      </p:pic>
    </p:spTree>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peech Bubble: Oval 23">
            <a:extLst>
              <a:ext uri="{FF2B5EF4-FFF2-40B4-BE49-F238E27FC236}">
                <a16:creationId xmlns:a16="http://schemas.microsoft.com/office/drawing/2014/main" id="{8B40F60F-9307-205D-EEFF-0E2DF77596A9}"/>
              </a:ext>
            </a:extLst>
          </p:cNvPr>
          <p:cNvSpPr/>
          <p:nvPr/>
        </p:nvSpPr>
        <p:spPr>
          <a:xfrm>
            <a:off x="1146464" y="1915217"/>
            <a:ext cx="8153400" cy="3578210"/>
          </a:xfrm>
          <a:prstGeom prst="wedgeEllipseCallout">
            <a:avLst>
              <a:gd name="adj1" fmla="val 13831"/>
              <a:gd name="adj2" fmla="val 65404"/>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028700" y="1057456"/>
            <a:ext cx="16230600" cy="949555"/>
          </a:xfrm>
          <a:prstGeom prst="rect">
            <a:avLst/>
          </a:prstGeom>
        </p:spPr>
        <p:txBody>
          <a:bodyPr lIns="0" tIns="0" rIns="0" bIns="0" rtlCol="0" anchor="t">
            <a:spAutoFit/>
          </a:bodyPr>
          <a:lstStyle/>
          <a:p>
            <a:pPr marL="0" lvl="0" indent="0" algn="ctr">
              <a:lnSpc>
                <a:spcPts val="7920"/>
              </a:lnSpc>
              <a:spcBef>
                <a:spcPct val="0"/>
              </a:spcBef>
            </a:pPr>
            <a:r>
              <a:rPr lang="en-US" sz="5500" b="1" u="none">
                <a:latin typeface="Arial" panose="020B0604020202020204" pitchFamily="34" charset="0"/>
                <a:cs typeface="Arial" panose="020B0604020202020204" pitchFamily="34" charset="0"/>
              </a:rPr>
              <a:t>KHỞI ĐỘNG</a:t>
            </a:r>
          </a:p>
        </p:txBody>
      </p:sp>
      <p:pic>
        <p:nvPicPr>
          <p:cNvPr id="4" name="Picture 4"/>
          <p:cNvPicPr>
            <a:picLocks noChangeAspect="1"/>
          </p:cNvPicPr>
          <p:nvPr/>
        </p:nvPicPr>
        <p:blipFill>
          <a:blip r:embed="rId2"/>
          <a:srcRect l="13786" r="5189" b="67699"/>
          <a:stretch>
            <a:fillRect/>
          </a:stretch>
        </p:blipFill>
        <p:spPr>
          <a:xfrm>
            <a:off x="8989515" y="9114711"/>
            <a:ext cx="9298485" cy="1172289"/>
          </a:xfrm>
          <a:prstGeom prst="rect">
            <a:avLst/>
          </a:prstGeom>
        </p:spPr>
      </p:pic>
      <p:pic>
        <p:nvPicPr>
          <p:cNvPr id="5" name="Picture 5"/>
          <p:cNvPicPr>
            <a:picLocks noChangeAspect="1"/>
          </p:cNvPicPr>
          <p:nvPr/>
        </p:nvPicPr>
        <p:blipFill>
          <a:blip r:embed="rId3"/>
          <a:srcRect l="13786" r="6535" b="67699"/>
          <a:stretch>
            <a:fillRect/>
          </a:stretch>
        </p:blipFill>
        <p:spPr>
          <a:xfrm>
            <a:off x="0" y="9114711"/>
            <a:ext cx="9144000" cy="1172289"/>
          </a:xfrm>
          <a:prstGeom prst="rect">
            <a:avLst/>
          </a:prstGeom>
        </p:spPr>
      </p:pic>
      <p:pic>
        <p:nvPicPr>
          <p:cNvPr id="13" name="Picture 13"/>
          <p:cNvPicPr>
            <a:picLocks noChangeAspect="1"/>
          </p:cNvPicPr>
          <p:nvPr/>
        </p:nvPicPr>
        <p:blipFill>
          <a:blip r:embed="rId4"/>
          <a:srcRect l="42989" b="4706"/>
          <a:stretch>
            <a:fillRect/>
          </a:stretch>
        </p:blipFill>
        <p:spPr>
          <a:xfrm>
            <a:off x="0" y="6086585"/>
            <a:ext cx="1362402" cy="4200415"/>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25051" y="6851332"/>
            <a:ext cx="2470092" cy="201930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95143" y="143685"/>
            <a:ext cx="1322696" cy="2050692"/>
          </a:xfrm>
          <a:prstGeom prst="rect">
            <a:avLst/>
          </a:prstGeom>
        </p:spPr>
      </p:pic>
      <p:pic>
        <p:nvPicPr>
          <p:cNvPr id="18" name="Picture 18"/>
          <p:cNvPicPr>
            <a:picLocks noChangeAspect="1"/>
          </p:cNvPicPr>
          <p:nvPr/>
        </p:nvPicPr>
        <p:blipFill>
          <a:blip r:embed="rId9"/>
          <a:srcRect/>
          <a:stretch>
            <a:fillRect/>
          </a:stretch>
        </p:blipFill>
        <p:spPr>
          <a:xfrm>
            <a:off x="170161" y="361794"/>
            <a:ext cx="1265697" cy="1183427"/>
          </a:xfrm>
          <a:prstGeom prst="rect">
            <a:avLst/>
          </a:prstGeom>
        </p:spPr>
      </p:pic>
      <p:pic>
        <p:nvPicPr>
          <p:cNvPr id="20" name="Picture 20"/>
          <p:cNvPicPr>
            <a:picLocks noChangeAspect="1"/>
          </p:cNvPicPr>
          <p:nvPr/>
        </p:nvPicPr>
        <p:blipFill>
          <a:blip r:embed="rId10"/>
          <a:srcRect b="3270"/>
          <a:stretch>
            <a:fillRect/>
          </a:stretch>
        </p:blipFill>
        <p:spPr>
          <a:xfrm>
            <a:off x="1407878" y="8488076"/>
            <a:ext cx="1174744" cy="1798924"/>
          </a:xfrm>
          <a:prstGeom prst="rect">
            <a:avLst/>
          </a:prstGeom>
        </p:spPr>
      </p:pic>
      <p:sp>
        <p:nvSpPr>
          <p:cNvPr id="22" name="TextBox 21">
            <a:extLst>
              <a:ext uri="{FF2B5EF4-FFF2-40B4-BE49-F238E27FC236}">
                <a16:creationId xmlns:a16="http://schemas.microsoft.com/office/drawing/2014/main" id="{9424ECCB-12FC-300F-6BD3-DD820D6FA787}"/>
              </a:ext>
            </a:extLst>
          </p:cNvPr>
          <p:cNvSpPr txBox="1"/>
          <p:nvPr/>
        </p:nvSpPr>
        <p:spPr>
          <a:xfrm>
            <a:off x="2286000" y="2892239"/>
            <a:ext cx="6019800" cy="2041456"/>
          </a:xfrm>
          <a:prstGeom prst="rect">
            <a:avLst/>
          </a:prstGeom>
          <a:noFill/>
        </p:spPr>
        <p:txBody>
          <a:bodyPr wrap="square" rtlCol="0">
            <a:spAutoFit/>
          </a:bodyPr>
          <a:lstStyle/>
          <a:p>
            <a:pPr algn="ctr">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Em thích một lớp học như thế nào?</a:t>
            </a:r>
            <a:endParaRPr lang="en-US" sz="4500">
              <a:latin typeface="Arial" panose="020B0604020202020204" pitchFamily="34" charset="0"/>
              <a:cs typeface="Arial" panose="020B0604020202020204" pitchFamily="34" charset="0"/>
            </a:endParaRPr>
          </a:p>
        </p:txBody>
      </p:sp>
      <p:pic>
        <p:nvPicPr>
          <p:cNvPr id="25" name="Picture 7">
            <a:extLst>
              <a:ext uri="{FF2B5EF4-FFF2-40B4-BE49-F238E27FC236}">
                <a16:creationId xmlns:a16="http://schemas.microsoft.com/office/drawing/2014/main" id="{A845B918-7A0B-D86A-AA6E-E53A87E159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6042905" y="4762652"/>
            <a:ext cx="3452780" cy="5573773"/>
          </a:xfrm>
          <a:prstGeom prst="rect">
            <a:avLst/>
          </a:prstGeom>
        </p:spPr>
      </p:pic>
      <p:sp>
        <p:nvSpPr>
          <p:cNvPr id="2" name="TextBox 1">
            <a:extLst>
              <a:ext uri="{FF2B5EF4-FFF2-40B4-BE49-F238E27FC236}">
                <a16:creationId xmlns:a16="http://schemas.microsoft.com/office/drawing/2014/main" id="{2398380C-00D6-EA50-F011-F20D020E5773}"/>
              </a:ext>
            </a:extLst>
          </p:cNvPr>
          <p:cNvSpPr txBox="1"/>
          <p:nvPr/>
        </p:nvSpPr>
        <p:spPr>
          <a:xfrm>
            <a:off x="9738246" y="3076975"/>
            <a:ext cx="8001000" cy="5056577"/>
          </a:xfrm>
          <a:prstGeom prst="rect">
            <a:avLst/>
          </a:prstGeom>
          <a:noFill/>
        </p:spPr>
        <p:txBody>
          <a:bodyPr wrap="square" rtlCol="0">
            <a:spAutoFit/>
          </a:bodyPr>
          <a:lstStyle/>
          <a:p>
            <a:pPr marL="0" marR="0" algn="just">
              <a:lnSpc>
                <a:spcPct val="150000"/>
              </a:lnSpc>
              <a:spcBef>
                <a:spcPts val="0"/>
              </a:spcBef>
              <a:spcAft>
                <a:spcPts val="1200"/>
              </a:spcAft>
            </a:pPr>
            <a:r>
              <a:rPr lang="en-US" sz="4000" b="1">
                <a:latin typeface="Arial" panose="020B0604020202020204" pitchFamily="34" charset="0"/>
                <a:ea typeface="Times New Roman" panose="02020603050405020304" pitchFamily="18" charset="0"/>
                <a:cs typeface="Arial" panose="020B0604020202020204" pitchFamily="34" charset="0"/>
              </a:rPr>
              <a:t>Gợi ý: </a:t>
            </a:r>
          </a:p>
          <a:p>
            <a:pPr marL="571500" marR="0" indent="-571500" algn="just">
              <a:lnSpc>
                <a:spcPct val="150000"/>
              </a:lnSpc>
              <a:spcBef>
                <a:spcPts val="0"/>
              </a:spcBef>
              <a:spcAft>
                <a:spcPts val="120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Không gian lớp học.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20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Sự thân thiện giữa các thành viên trong lớp.</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120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Sự tâm lý của thầy cô giáo.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20987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22"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62614" y="495300"/>
            <a:ext cx="16002117" cy="8229600"/>
          </a:xfrm>
          <a:prstGeom prst="rect">
            <a:avLst/>
          </a:prstGeom>
        </p:spPr>
      </p:pic>
      <p:sp>
        <p:nvSpPr>
          <p:cNvPr id="4" name="TextBox 4"/>
          <p:cNvSpPr txBox="1"/>
          <p:nvPr/>
        </p:nvSpPr>
        <p:spPr>
          <a:xfrm>
            <a:off x="2006501" y="3657164"/>
            <a:ext cx="14872517" cy="3137526"/>
          </a:xfrm>
          <a:prstGeom prst="rect">
            <a:avLst/>
          </a:prstGeom>
        </p:spPr>
        <p:txBody>
          <a:bodyPr wrap="square" lIns="0" tIns="0" rIns="0" bIns="0" rtlCol="0" anchor="t">
            <a:spAutoFit/>
          </a:bodyPr>
          <a:lstStyle/>
          <a:p>
            <a:pPr algn="ctr">
              <a:lnSpc>
                <a:spcPts val="13200"/>
              </a:lnSpc>
            </a:pPr>
            <a:r>
              <a:rPr lang="en-US" sz="5500">
                <a:solidFill>
                  <a:srgbClr val="6B3F6E"/>
                </a:solidFill>
                <a:latin typeface="Arial" panose="020B0604020202020204" pitchFamily="34" charset="0"/>
                <a:cs typeface="Arial" panose="020B0604020202020204" pitchFamily="34" charset="0"/>
              </a:rPr>
              <a:t> </a:t>
            </a:r>
            <a:r>
              <a:rPr lang="en-US" sz="5500" b="1">
                <a:solidFill>
                  <a:srgbClr val="6B3F6E"/>
                </a:solidFill>
                <a:latin typeface="Arial" panose="020B0604020202020204" pitchFamily="34" charset="0"/>
                <a:cs typeface="Arial" panose="020B0604020202020204" pitchFamily="34" charset="0"/>
              </a:rPr>
              <a:t>TUẦN 3: HOẠT ĐỘNG GIÁO DỤC: </a:t>
            </a:r>
          </a:p>
          <a:p>
            <a:pPr algn="ctr">
              <a:lnSpc>
                <a:spcPts val="13200"/>
              </a:lnSpc>
            </a:pPr>
            <a:r>
              <a:rPr lang="en-US" sz="5500" b="1">
                <a:solidFill>
                  <a:srgbClr val="6B3F6E"/>
                </a:solidFill>
                <a:latin typeface="Arial" panose="020B0604020202020204" pitchFamily="34" charset="0"/>
                <a:cs typeface="Arial" panose="020B0604020202020204" pitchFamily="34" charset="0"/>
              </a:rPr>
              <a:t>LỚP HỌC THÂN THIỆN CỦA CHÚNG EM</a:t>
            </a:r>
          </a:p>
        </p:txBody>
      </p:sp>
      <p:sp>
        <p:nvSpPr>
          <p:cNvPr id="5" name="TextBox 5"/>
          <p:cNvSpPr txBox="1"/>
          <p:nvPr/>
        </p:nvSpPr>
        <p:spPr>
          <a:xfrm>
            <a:off x="2988938" y="2802496"/>
            <a:ext cx="11612754" cy="743793"/>
          </a:xfrm>
          <a:prstGeom prst="rect">
            <a:avLst/>
          </a:prstGeom>
        </p:spPr>
        <p:txBody>
          <a:bodyPr wrap="square" lIns="0" tIns="0" rIns="0" bIns="0" rtlCol="0" anchor="t">
            <a:spAutoFit/>
          </a:bodyPr>
          <a:lstStyle/>
          <a:p>
            <a:pPr algn="ctr">
              <a:lnSpc>
                <a:spcPts val="5759"/>
              </a:lnSpc>
            </a:pPr>
            <a:r>
              <a:rPr lang="en-US" sz="6000" b="1">
                <a:solidFill>
                  <a:srgbClr val="F95395"/>
                </a:solidFill>
                <a:latin typeface="Arial" panose="020B0604020202020204" pitchFamily="34" charset="0"/>
                <a:cs typeface="Arial" panose="020B0604020202020204" pitchFamily="34" charset="0"/>
              </a:rPr>
              <a:t>Chủ đề 1:  Trường học mến yêu</a:t>
            </a:r>
          </a:p>
        </p:txBody>
      </p:sp>
      <p:pic>
        <p:nvPicPr>
          <p:cNvPr id="6" name="Picture 6"/>
          <p:cNvPicPr>
            <a:picLocks noChangeAspect="1"/>
          </p:cNvPicPr>
          <p:nvPr/>
        </p:nvPicPr>
        <p:blipFill>
          <a:blip r:embed="rId4"/>
          <a:srcRect l="13786" r="5189" b="67699"/>
          <a:stretch>
            <a:fillRect/>
          </a:stretch>
        </p:blipFill>
        <p:spPr>
          <a:xfrm>
            <a:off x="8989515" y="9114711"/>
            <a:ext cx="9298485" cy="1172289"/>
          </a:xfrm>
          <a:prstGeom prst="rect">
            <a:avLst/>
          </a:prstGeom>
        </p:spPr>
      </p:pic>
      <p:pic>
        <p:nvPicPr>
          <p:cNvPr id="8" name="Picture 8"/>
          <p:cNvPicPr>
            <a:picLocks noChangeAspect="1"/>
          </p:cNvPicPr>
          <p:nvPr/>
        </p:nvPicPr>
        <p:blipFill>
          <a:blip r:embed="rId5"/>
          <a:srcRect l="13786" r="6535" b="67699"/>
          <a:stretch>
            <a:fillRect/>
          </a:stretch>
        </p:blipFill>
        <p:spPr>
          <a:xfrm>
            <a:off x="0" y="9114711"/>
            <a:ext cx="9144000" cy="1172289"/>
          </a:xfrm>
          <a:prstGeom prst="rect">
            <a:avLst/>
          </a:prstGeom>
        </p:spPr>
      </p:pic>
      <p:pic>
        <p:nvPicPr>
          <p:cNvPr id="9" name="Picture 9"/>
          <p:cNvPicPr>
            <a:picLocks noChangeAspect="1"/>
          </p:cNvPicPr>
          <p:nvPr/>
        </p:nvPicPr>
        <p:blipFill>
          <a:blip r:embed="rId6"/>
          <a:srcRect/>
          <a:stretch>
            <a:fillRect/>
          </a:stretch>
        </p:blipFill>
        <p:spPr>
          <a:xfrm>
            <a:off x="12850726" y="8769360"/>
            <a:ext cx="3501932" cy="1260696"/>
          </a:xfrm>
          <a:prstGeom prst="rect">
            <a:avLst/>
          </a:prstGeom>
        </p:spPr>
      </p:pic>
      <p:pic>
        <p:nvPicPr>
          <p:cNvPr id="10" name="Picture 10"/>
          <p:cNvPicPr>
            <a:picLocks noChangeAspect="1"/>
          </p:cNvPicPr>
          <p:nvPr/>
        </p:nvPicPr>
        <p:blipFill>
          <a:blip r:embed="rId6"/>
          <a:srcRect l="43927" t="50000"/>
          <a:stretch>
            <a:fillRect/>
          </a:stretch>
        </p:blipFill>
        <p:spPr>
          <a:xfrm>
            <a:off x="16324362" y="9399708"/>
            <a:ext cx="1963638" cy="630348"/>
          </a:xfrm>
          <a:prstGeom prst="rect">
            <a:avLst/>
          </a:prstGeom>
        </p:spPr>
      </p:pic>
      <p:pic>
        <p:nvPicPr>
          <p:cNvPr id="11" name="Picture 11"/>
          <p:cNvPicPr>
            <a:picLocks noChangeAspect="1"/>
          </p:cNvPicPr>
          <p:nvPr/>
        </p:nvPicPr>
        <p:blipFill>
          <a:blip r:embed="rId7"/>
          <a:srcRect/>
          <a:stretch>
            <a:fillRect/>
          </a:stretch>
        </p:blipFill>
        <p:spPr>
          <a:xfrm rot="-45327">
            <a:off x="15228379" y="6797248"/>
            <a:ext cx="2177121" cy="3030795"/>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2052"/>
          <a:stretch>
            <a:fillRect/>
          </a:stretch>
        </p:blipFill>
        <p:spPr>
          <a:xfrm>
            <a:off x="13815418" y="685800"/>
            <a:ext cx="4501157" cy="2616581"/>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4890" y="839690"/>
            <a:ext cx="3320094" cy="1157883"/>
          </a:xfrm>
          <a:prstGeom prst="rect">
            <a:avLst/>
          </a:prstGeom>
        </p:spPr>
      </p:pic>
      <p:pic>
        <p:nvPicPr>
          <p:cNvPr id="15" name="Picture 5">
            <a:extLst>
              <a:ext uri="{FF2B5EF4-FFF2-40B4-BE49-F238E27FC236}">
                <a16:creationId xmlns:a16="http://schemas.microsoft.com/office/drawing/2014/main" id="{79C18EBE-61D2-5668-D1CA-48070F7C325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6683" y="7077858"/>
            <a:ext cx="5004510" cy="3209142"/>
          </a:xfrm>
          <a:prstGeom prst="rect">
            <a:avLst/>
          </a:prstGeom>
        </p:spPr>
      </p:pic>
    </p:spTree>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pic>
        <p:nvPicPr>
          <p:cNvPr id="6" name="Picture 6"/>
          <p:cNvPicPr>
            <a:picLocks noChangeAspect="1"/>
          </p:cNvPicPr>
          <p:nvPr/>
        </p:nvPicPr>
        <p:blipFill>
          <a:blip r:embed="rId3"/>
          <a:srcRect r="4682"/>
          <a:stretch>
            <a:fillRect/>
          </a:stretch>
        </p:blipFill>
        <p:spPr>
          <a:xfrm>
            <a:off x="15895288" y="6230461"/>
            <a:ext cx="2392712" cy="3470394"/>
          </a:xfrm>
          <a:prstGeom prst="rect">
            <a:avLst/>
          </a:prstGeom>
        </p:spPr>
      </p:pic>
      <p:pic>
        <p:nvPicPr>
          <p:cNvPr id="7" name="Picture 7"/>
          <p:cNvPicPr>
            <a:picLocks noChangeAspect="1"/>
          </p:cNvPicPr>
          <p:nvPr/>
        </p:nvPicPr>
        <p:blipFill>
          <a:blip r:embed="rId4"/>
          <a:srcRect l="13786" r="5189" b="67699"/>
          <a:stretch>
            <a:fillRect/>
          </a:stretch>
        </p:blipFill>
        <p:spPr>
          <a:xfrm>
            <a:off x="8989515" y="9114711"/>
            <a:ext cx="9298485" cy="1172289"/>
          </a:xfrm>
          <a:prstGeom prst="rect">
            <a:avLst/>
          </a:prstGeom>
        </p:spPr>
      </p:pic>
      <p:pic>
        <p:nvPicPr>
          <p:cNvPr id="8" name="Picture 8"/>
          <p:cNvPicPr>
            <a:picLocks noChangeAspect="1"/>
          </p:cNvPicPr>
          <p:nvPr/>
        </p:nvPicPr>
        <p:blipFill>
          <a:blip r:embed="rId5"/>
          <a:srcRect l="13786" r="6535" b="67699"/>
          <a:stretch>
            <a:fillRect/>
          </a:stretch>
        </p:blipFill>
        <p:spPr>
          <a:xfrm>
            <a:off x="0" y="9114711"/>
            <a:ext cx="9144000" cy="1172289"/>
          </a:xfrm>
          <a:prstGeom prst="rect">
            <a:avLst/>
          </a:prstGeom>
        </p:spPr>
      </p:pic>
      <p:pic>
        <p:nvPicPr>
          <p:cNvPr id="11" name="Picture 11"/>
          <p:cNvPicPr>
            <a:picLocks noChangeAspect="1"/>
          </p:cNvPicPr>
          <p:nvPr/>
        </p:nvPicPr>
        <p:blipFill>
          <a:blip r:embed="rId6"/>
          <a:srcRect/>
          <a:stretch>
            <a:fillRect/>
          </a:stretch>
        </p:blipFill>
        <p:spPr>
          <a:xfrm>
            <a:off x="7046956" y="8076732"/>
            <a:ext cx="4570918" cy="2075958"/>
          </a:xfrm>
          <a:prstGeom prst="rect">
            <a:avLst/>
          </a:prstGeom>
        </p:spPr>
      </p:pic>
      <p:sp>
        <p:nvSpPr>
          <p:cNvPr id="15" name="TextBox 15"/>
          <p:cNvSpPr txBox="1"/>
          <p:nvPr/>
        </p:nvSpPr>
        <p:spPr>
          <a:xfrm>
            <a:off x="1854311" y="1095375"/>
            <a:ext cx="14270408" cy="935000"/>
          </a:xfrm>
          <a:prstGeom prst="rect">
            <a:avLst/>
          </a:prstGeom>
        </p:spPr>
        <p:txBody>
          <a:bodyPr lIns="0" tIns="0" rIns="0" bIns="0" rtlCol="0" anchor="t">
            <a:spAutoFit/>
          </a:bodyPr>
          <a:lstStyle/>
          <a:p>
            <a:pPr marL="0" lvl="0" indent="0" algn="ctr">
              <a:lnSpc>
                <a:spcPts val="7920"/>
              </a:lnSpc>
              <a:spcBef>
                <a:spcPct val="0"/>
              </a:spcBef>
            </a:pPr>
            <a:r>
              <a:rPr lang="en-US" sz="6000" b="1" u="none">
                <a:latin typeface="Arial" panose="020B0604020202020204" pitchFamily="34" charset="0"/>
                <a:cs typeface="Arial" panose="020B0604020202020204" pitchFamily="34" charset="0"/>
              </a:rPr>
              <a:t>Nội dung bài học</a:t>
            </a:r>
          </a:p>
        </p:txBody>
      </p:sp>
      <p:sp>
        <p:nvSpPr>
          <p:cNvPr id="19" name="Speech Bubble: Rectangle with Corners Rounded 18">
            <a:extLst>
              <a:ext uri="{FF2B5EF4-FFF2-40B4-BE49-F238E27FC236}">
                <a16:creationId xmlns:a16="http://schemas.microsoft.com/office/drawing/2014/main" id="{5F03E8DA-F567-B27D-4B03-C160E9BDD23B}"/>
              </a:ext>
            </a:extLst>
          </p:cNvPr>
          <p:cNvSpPr/>
          <p:nvPr/>
        </p:nvSpPr>
        <p:spPr>
          <a:xfrm>
            <a:off x="5105400" y="2877054"/>
            <a:ext cx="7403632" cy="1949123"/>
          </a:xfrm>
          <a:prstGeom prst="wedgeRoundRectCallout">
            <a:avLst>
              <a:gd name="adj1" fmla="val -59069"/>
              <a:gd name="adj2" fmla="val 17719"/>
              <a:gd name="adj3" fmla="val 16667"/>
            </a:avLst>
          </a:prstGeom>
          <a:solidFill>
            <a:schemeClr val="accent5">
              <a:lumMod val="60000"/>
              <a:lumOff val="40000"/>
            </a:schemeClr>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a:solidFill>
                  <a:srgbClr val="262034"/>
                </a:solidFill>
                <a:latin typeface="Arial" panose="020B0604020202020204" pitchFamily="34" charset="0"/>
                <a:cs typeface="Arial" panose="020B0604020202020204" pitchFamily="34" charset="0"/>
              </a:rPr>
              <a:t>Nhận xét và chia sẻ</a:t>
            </a:r>
          </a:p>
        </p:txBody>
      </p:sp>
      <p:sp>
        <p:nvSpPr>
          <p:cNvPr id="20" name="Speech Bubble: Rectangle with Corners Rounded 19">
            <a:extLst>
              <a:ext uri="{FF2B5EF4-FFF2-40B4-BE49-F238E27FC236}">
                <a16:creationId xmlns:a16="http://schemas.microsoft.com/office/drawing/2014/main" id="{74615AE3-0A63-4DA8-6582-C252825FD8AC}"/>
              </a:ext>
            </a:extLst>
          </p:cNvPr>
          <p:cNvSpPr/>
          <p:nvPr/>
        </p:nvSpPr>
        <p:spPr>
          <a:xfrm>
            <a:off x="7809227" y="5890587"/>
            <a:ext cx="8308565" cy="1949123"/>
          </a:xfrm>
          <a:prstGeom prst="wedgeRoundRectCallout">
            <a:avLst>
              <a:gd name="adj1" fmla="val -59349"/>
              <a:gd name="adj2" fmla="val 18785"/>
              <a:gd name="adj3" fmla="val 16667"/>
            </a:avLst>
          </a:prstGeom>
          <a:solidFill>
            <a:schemeClr val="accent5">
              <a:lumMod val="60000"/>
              <a:lumOff val="4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a:solidFill>
                  <a:schemeClr val="tx1"/>
                </a:solidFill>
                <a:latin typeface="Arial" panose="020B0604020202020204" pitchFamily="34" charset="0"/>
                <a:cs typeface="Arial" panose="020B0604020202020204" pitchFamily="34" charset="0"/>
              </a:rPr>
              <a:t>Xây dụng lớp học thân thiện</a:t>
            </a:r>
          </a:p>
        </p:txBody>
      </p:sp>
      <p:sp>
        <p:nvSpPr>
          <p:cNvPr id="21" name="Rectangle: Rounded Corners 20">
            <a:extLst>
              <a:ext uri="{FF2B5EF4-FFF2-40B4-BE49-F238E27FC236}">
                <a16:creationId xmlns:a16="http://schemas.microsoft.com/office/drawing/2014/main" id="{0835B9B8-6A46-C1CD-2162-DDAF7EB0AD3D}"/>
              </a:ext>
            </a:extLst>
          </p:cNvPr>
          <p:cNvSpPr/>
          <p:nvPr/>
        </p:nvSpPr>
        <p:spPr>
          <a:xfrm>
            <a:off x="2751838" y="3499700"/>
            <a:ext cx="1499536" cy="1228313"/>
          </a:xfrm>
          <a:prstGeom prst="roundRect">
            <a:avLst/>
          </a:prstGeom>
          <a:solidFill>
            <a:srgbClr val="F5D64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0" b="1">
                <a:solidFill>
                  <a:srgbClr val="262034"/>
                </a:solidFill>
              </a:rPr>
              <a:t>1</a:t>
            </a:r>
          </a:p>
        </p:txBody>
      </p:sp>
      <p:sp>
        <p:nvSpPr>
          <p:cNvPr id="22" name="Rectangle: Rounded Corners 21">
            <a:extLst>
              <a:ext uri="{FF2B5EF4-FFF2-40B4-BE49-F238E27FC236}">
                <a16:creationId xmlns:a16="http://schemas.microsoft.com/office/drawing/2014/main" id="{5CEA59A3-EC29-E7C8-9772-488F118C68D2}"/>
              </a:ext>
            </a:extLst>
          </p:cNvPr>
          <p:cNvSpPr/>
          <p:nvPr/>
        </p:nvSpPr>
        <p:spPr>
          <a:xfrm>
            <a:off x="5401960" y="6548572"/>
            <a:ext cx="1499536" cy="1228313"/>
          </a:xfrm>
          <a:prstGeom prst="roundRect">
            <a:avLst/>
          </a:prstGeom>
          <a:solidFill>
            <a:srgbClr val="F5D64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0" b="1">
                <a:solidFill>
                  <a:srgbClr val="262034"/>
                </a:solidFill>
              </a:rPr>
              <a:t>2</a:t>
            </a:r>
          </a:p>
        </p:txBody>
      </p:sp>
      <p:pic>
        <p:nvPicPr>
          <p:cNvPr id="23" name="Picture 9">
            <a:extLst>
              <a:ext uri="{FF2B5EF4-FFF2-40B4-BE49-F238E27FC236}">
                <a16:creationId xmlns:a16="http://schemas.microsoft.com/office/drawing/2014/main" id="{E61B4E0C-CE60-C138-6592-4B56F7E0BA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265" y="6037890"/>
            <a:ext cx="4032504" cy="4114800"/>
          </a:xfrm>
          <a:prstGeom prst="rect">
            <a:avLst/>
          </a:prstGeom>
        </p:spPr>
      </p:pic>
      <p:pic>
        <p:nvPicPr>
          <p:cNvPr id="24" name="Picture 11">
            <a:extLst>
              <a:ext uri="{FF2B5EF4-FFF2-40B4-BE49-F238E27FC236}">
                <a16:creationId xmlns:a16="http://schemas.microsoft.com/office/drawing/2014/main" id="{57E4438B-911A-ABAF-4581-B7E8CFC4788E}"/>
              </a:ext>
            </a:extLst>
          </p:cNvPr>
          <p:cNvPicPr>
            <a:picLocks noChangeAspect="1"/>
          </p:cNvPicPr>
          <p:nvPr/>
        </p:nvPicPr>
        <p:blipFill>
          <a:blip r:embed="rId9"/>
          <a:srcRect/>
          <a:stretch>
            <a:fillRect/>
          </a:stretch>
        </p:blipFill>
        <p:spPr>
          <a:xfrm>
            <a:off x="16117792" y="379448"/>
            <a:ext cx="1265697" cy="1183427"/>
          </a:xfrm>
          <a:prstGeom prst="rect">
            <a:avLst/>
          </a:prstGeom>
        </p:spPr>
      </p:pic>
      <p:pic>
        <p:nvPicPr>
          <p:cNvPr id="25" name="Picture 11">
            <a:extLst>
              <a:ext uri="{FF2B5EF4-FFF2-40B4-BE49-F238E27FC236}">
                <a16:creationId xmlns:a16="http://schemas.microsoft.com/office/drawing/2014/main" id="{B7B93AEF-2698-DBB5-FFAE-311277109948}"/>
              </a:ext>
            </a:extLst>
          </p:cNvPr>
          <p:cNvPicPr>
            <a:picLocks noChangeAspect="1"/>
          </p:cNvPicPr>
          <p:nvPr/>
        </p:nvPicPr>
        <p:blipFill>
          <a:blip r:embed="rId9"/>
          <a:srcRect/>
          <a:stretch>
            <a:fillRect/>
          </a:stretch>
        </p:blipFill>
        <p:spPr>
          <a:xfrm>
            <a:off x="16750640" y="2158076"/>
            <a:ext cx="947117" cy="885555"/>
          </a:xfrm>
          <a:prstGeom prst="rect">
            <a:avLst/>
          </a:prstGeom>
        </p:spPr>
      </p:pic>
      <p:pic>
        <p:nvPicPr>
          <p:cNvPr id="26" name="Picture 11">
            <a:extLst>
              <a:ext uri="{FF2B5EF4-FFF2-40B4-BE49-F238E27FC236}">
                <a16:creationId xmlns:a16="http://schemas.microsoft.com/office/drawing/2014/main" id="{C0470807-E432-49D7-61DE-0327B4D1C278}"/>
              </a:ext>
            </a:extLst>
          </p:cNvPr>
          <p:cNvPicPr>
            <a:picLocks noChangeAspect="1"/>
          </p:cNvPicPr>
          <p:nvPr/>
        </p:nvPicPr>
        <p:blipFill>
          <a:blip r:embed="rId9"/>
          <a:srcRect/>
          <a:stretch>
            <a:fillRect/>
          </a:stretch>
        </p:blipFill>
        <p:spPr>
          <a:xfrm>
            <a:off x="14352096" y="248696"/>
            <a:ext cx="1000000" cy="935000"/>
          </a:xfrm>
          <a:prstGeom prst="rect">
            <a:avLst/>
          </a:prstGeom>
        </p:spPr>
      </p:pic>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057456"/>
            <a:ext cx="16230600" cy="949555"/>
          </a:xfrm>
          <a:prstGeom prst="rect">
            <a:avLst/>
          </a:prstGeom>
        </p:spPr>
        <p:txBody>
          <a:bodyPr lIns="0" tIns="0" rIns="0" bIns="0" rtlCol="0" anchor="t">
            <a:spAutoFit/>
          </a:bodyPr>
          <a:lstStyle/>
          <a:p>
            <a:pPr marL="0" lvl="0" indent="0" algn="ctr">
              <a:lnSpc>
                <a:spcPts val="7920"/>
              </a:lnSpc>
              <a:spcBef>
                <a:spcPct val="0"/>
              </a:spcBef>
            </a:pPr>
            <a:r>
              <a:rPr lang="en-US" sz="5500" b="1" u="none">
                <a:latin typeface="Arial" panose="020B0604020202020204" pitchFamily="34" charset="0"/>
                <a:cs typeface="Arial" panose="020B0604020202020204" pitchFamily="34" charset="0"/>
              </a:rPr>
              <a:t>1. Nhận xét và chia sẻ</a:t>
            </a:r>
          </a:p>
        </p:txBody>
      </p:sp>
      <p:pic>
        <p:nvPicPr>
          <p:cNvPr id="4" name="Picture 4"/>
          <p:cNvPicPr>
            <a:picLocks noChangeAspect="1"/>
          </p:cNvPicPr>
          <p:nvPr/>
        </p:nvPicPr>
        <p:blipFill>
          <a:blip r:embed="rId2"/>
          <a:srcRect l="13786" r="5189" b="67699"/>
          <a:stretch>
            <a:fillRect/>
          </a:stretch>
        </p:blipFill>
        <p:spPr>
          <a:xfrm>
            <a:off x="8989515" y="9114711"/>
            <a:ext cx="9298485" cy="1172289"/>
          </a:xfrm>
          <a:prstGeom prst="rect">
            <a:avLst/>
          </a:prstGeom>
        </p:spPr>
      </p:pic>
      <p:pic>
        <p:nvPicPr>
          <p:cNvPr id="5" name="Picture 5"/>
          <p:cNvPicPr>
            <a:picLocks noChangeAspect="1"/>
          </p:cNvPicPr>
          <p:nvPr/>
        </p:nvPicPr>
        <p:blipFill>
          <a:blip r:embed="rId3"/>
          <a:srcRect l="13786" r="6535" b="67699"/>
          <a:stretch>
            <a:fillRect/>
          </a:stretch>
        </p:blipFill>
        <p:spPr>
          <a:xfrm>
            <a:off x="0" y="9114711"/>
            <a:ext cx="9144000" cy="1172289"/>
          </a:xfrm>
          <a:prstGeom prst="rect">
            <a:avLst/>
          </a:prstGeom>
        </p:spPr>
      </p:pic>
      <p:pic>
        <p:nvPicPr>
          <p:cNvPr id="13" name="Picture 13"/>
          <p:cNvPicPr>
            <a:picLocks noChangeAspect="1"/>
          </p:cNvPicPr>
          <p:nvPr/>
        </p:nvPicPr>
        <p:blipFill>
          <a:blip r:embed="rId4"/>
          <a:srcRect l="42989" b="4706"/>
          <a:stretch>
            <a:fillRect/>
          </a:stretch>
        </p:blipFill>
        <p:spPr>
          <a:xfrm>
            <a:off x="0" y="6086585"/>
            <a:ext cx="1362402" cy="4200415"/>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25051" y="6851332"/>
            <a:ext cx="2470092" cy="201930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95143" y="143685"/>
            <a:ext cx="1322696" cy="2050692"/>
          </a:xfrm>
          <a:prstGeom prst="rect">
            <a:avLst/>
          </a:prstGeom>
        </p:spPr>
      </p:pic>
      <p:pic>
        <p:nvPicPr>
          <p:cNvPr id="18" name="Picture 18"/>
          <p:cNvPicPr>
            <a:picLocks noChangeAspect="1"/>
          </p:cNvPicPr>
          <p:nvPr/>
        </p:nvPicPr>
        <p:blipFill>
          <a:blip r:embed="rId9"/>
          <a:srcRect/>
          <a:stretch>
            <a:fillRect/>
          </a:stretch>
        </p:blipFill>
        <p:spPr>
          <a:xfrm>
            <a:off x="170161" y="361794"/>
            <a:ext cx="1265697" cy="1183427"/>
          </a:xfrm>
          <a:prstGeom prst="rect">
            <a:avLst/>
          </a:prstGeom>
        </p:spPr>
      </p:pic>
      <p:pic>
        <p:nvPicPr>
          <p:cNvPr id="20" name="Picture 20"/>
          <p:cNvPicPr>
            <a:picLocks noChangeAspect="1"/>
          </p:cNvPicPr>
          <p:nvPr/>
        </p:nvPicPr>
        <p:blipFill>
          <a:blip r:embed="rId10"/>
          <a:srcRect b="3270"/>
          <a:stretch>
            <a:fillRect/>
          </a:stretch>
        </p:blipFill>
        <p:spPr>
          <a:xfrm>
            <a:off x="1407878" y="8488076"/>
            <a:ext cx="1174744" cy="1798924"/>
          </a:xfrm>
          <a:prstGeom prst="rect">
            <a:avLst/>
          </a:prstGeom>
        </p:spPr>
      </p:pic>
      <p:sp>
        <p:nvSpPr>
          <p:cNvPr id="22" name="TextBox 21">
            <a:extLst>
              <a:ext uri="{FF2B5EF4-FFF2-40B4-BE49-F238E27FC236}">
                <a16:creationId xmlns:a16="http://schemas.microsoft.com/office/drawing/2014/main" id="{9424ECCB-12FC-300F-6BD3-DD820D6FA787}"/>
              </a:ext>
            </a:extLst>
          </p:cNvPr>
          <p:cNvSpPr txBox="1"/>
          <p:nvPr/>
        </p:nvSpPr>
        <p:spPr>
          <a:xfrm>
            <a:off x="994064" y="2194377"/>
            <a:ext cx="5244500" cy="1109382"/>
          </a:xfrm>
          <a:prstGeom prst="wedgeRoundRectCallout">
            <a:avLst>
              <a:gd name="adj1" fmla="val -58808"/>
              <a:gd name="adj2" fmla="val 2555"/>
              <a:gd name="adj3" fmla="val 16667"/>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Làm việc nhóm</a:t>
            </a:r>
            <a:endParaRPr lang="en-US" sz="45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7E945D6D-3A9B-026A-7E0A-A40586AF2021}"/>
              </a:ext>
            </a:extLst>
          </p:cNvPr>
          <p:cNvSpPr/>
          <p:nvPr/>
        </p:nvSpPr>
        <p:spPr>
          <a:xfrm>
            <a:off x="1063336" y="3678202"/>
            <a:ext cx="1066800" cy="949555"/>
          </a:xfrm>
          <a:prstGeom prst="ellipse">
            <a:avLst/>
          </a:prstGeom>
          <a:solidFill>
            <a:srgbClr val="FFF9E9">
              <a:lumMod val="75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3500" b="1" i="0" u="none" strike="noStrike" kern="0" cap="none" spc="0" normalizeH="0" baseline="0" noProof="0">
                <a:ln>
                  <a:noFill/>
                </a:ln>
                <a:solidFill>
                  <a:srgbClr val="002060"/>
                </a:solidFill>
                <a:effectLst/>
                <a:uLnTx/>
                <a:uFillTx/>
                <a:latin typeface="Arial" panose="020B0604020202020204" pitchFamily="34" charset="0"/>
                <a:ea typeface="+mn-ea"/>
                <a:cs typeface="+mn-cs"/>
                <a:sym typeface="Arial"/>
              </a:rPr>
              <a:t>?</a:t>
            </a:r>
            <a:endParaRPr kumimoji="0" lang="en-US" sz="3500" b="1" i="0" u="none" strike="noStrike" kern="0" cap="none" spc="0" normalizeH="0" baseline="0" noProof="0">
              <a:ln>
                <a:noFill/>
              </a:ln>
              <a:solidFill>
                <a:srgbClr val="002060"/>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9FB5F81D-191E-7883-9C12-21A5DF5C17A3}"/>
              </a:ext>
            </a:extLst>
          </p:cNvPr>
          <p:cNvSpPr txBox="1"/>
          <p:nvPr/>
        </p:nvSpPr>
        <p:spPr>
          <a:xfrm>
            <a:off x="2362200" y="3760564"/>
            <a:ext cx="11962851"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Hãy kể lại câu chuyện “Lớp học của bạn Linh”</a:t>
            </a:r>
          </a:p>
        </p:txBody>
      </p:sp>
      <p:pic>
        <p:nvPicPr>
          <p:cNvPr id="8" name="Picture 7">
            <a:extLst>
              <a:ext uri="{FF2B5EF4-FFF2-40B4-BE49-F238E27FC236}">
                <a16:creationId xmlns:a16="http://schemas.microsoft.com/office/drawing/2014/main" id="{DF5C5B56-9F59-2EA8-9223-C52A3286C8EE}"/>
              </a:ext>
            </a:extLst>
          </p:cNvPr>
          <p:cNvPicPr>
            <a:picLocks noChangeAspect="1"/>
          </p:cNvPicPr>
          <p:nvPr/>
        </p:nvPicPr>
        <p:blipFill>
          <a:blip r:embed="rId11"/>
          <a:stretch>
            <a:fillRect/>
          </a:stretch>
        </p:blipFill>
        <p:spPr>
          <a:xfrm>
            <a:off x="1937968" y="4836870"/>
            <a:ext cx="3848100" cy="4229100"/>
          </a:xfrm>
          <a:prstGeom prst="rect">
            <a:avLst/>
          </a:prstGeom>
        </p:spPr>
      </p:pic>
      <p:pic>
        <p:nvPicPr>
          <p:cNvPr id="10" name="Picture 9">
            <a:extLst>
              <a:ext uri="{FF2B5EF4-FFF2-40B4-BE49-F238E27FC236}">
                <a16:creationId xmlns:a16="http://schemas.microsoft.com/office/drawing/2014/main" id="{5C3CF308-3E06-C6DA-DED5-9CFFFD8BA94E}"/>
              </a:ext>
            </a:extLst>
          </p:cNvPr>
          <p:cNvPicPr>
            <a:picLocks noChangeAspect="1"/>
          </p:cNvPicPr>
          <p:nvPr/>
        </p:nvPicPr>
        <p:blipFill>
          <a:blip r:embed="rId12"/>
          <a:stretch>
            <a:fillRect/>
          </a:stretch>
        </p:blipFill>
        <p:spPr>
          <a:xfrm>
            <a:off x="6245491" y="4855920"/>
            <a:ext cx="3714750" cy="4191000"/>
          </a:xfrm>
          <a:prstGeom prst="rect">
            <a:avLst/>
          </a:prstGeom>
        </p:spPr>
      </p:pic>
      <p:pic>
        <p:nvPicPr>
          <p:cNvPr id="12" name="Picture 11">
            <a:extLst>
              <a:ext uri="{FF2B5EF4-FFF2-40B4-BE49-F238E27FC236}">
                <a16:creationId xmlns:a16="http://schemas.microsoft.com/office/drawing/2014/main" id="{48199F1B-2796-7192-20DD-F41EBD91B7F7}"/>
              </a:ext>
            </a:extLst>
          </p:cNvPr>
          <p:cNvPicPr>
            <a:picLocks noChangeAspect="1"/>
          </p:cNvPicPr>
          <p:nvPr/>
        </p:nvPicPr>
        <p:blipFill>
          <a:blip r:embed="rId13"/>
          <a:stretch>
            <a:fillRect/>
          </a:stretch>
        </p:blipFill>
        <p:spPr>
          <a:xfrm>
            <a:off x="10447373" y="5143500"/>
            <a:ext cx="7419975" cy="3895040"/>
          </a:xfrm>
          <a:prstGeom prst="rect">
            <a:avLst/>
          </a:prstGeom>
        </p:spPr>
      </p:pic>
      <p:pic>
        <p:nvPicPr>
          <p:cNvPr id="23" name="Picture 2">
            <a:extLst>
              <a:ext uri="{FF2B5EF4-FFF2-40B4-BE49-F238E27FC236}">
                <a16:creationId xmlns:a16="http://schemas.microsoft.com/office/drawing/2014/main" id="{17D6A970-E47D-6C9F-C32F-97124E15EFE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130889" y="4366729"/>
            <a:ext cx="793272" cy="1661302"/>
          </a:xfrm>
          <a:prstGeom prst="rect">
            <a:avLst/>
          </a:prstGeom>
        </p:spPr>
      </p:pic>
      <p:pic>
        <p:nvPicPr>
          <p:cNvPr id="26" name="Picture 6">
            <a:extLst>
              <a:ext uri="{FF2B5EF4-FFF2-40B4-BE49-F238E27FC236}">
                <a16:creationId xmlns:a16="http://schemas.microsoft.com/office/drawing/2014/main" id="{2555C72F-2CAD-107E-279F-D4B290303DD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385178" y="4423988"/>
            <a:ext cx="793272" cy="1604043"/>
          </a:xfrm>
          <a:prstGeom prst="rect">
            <a:avLst/>
          </a:prstGeom>
        </p:spPr>
      </p:pic>
      <p:pic>
        <p:nvPicPr>
          <p:cNvPr id="28" name="Picture 2">
            <a:extLst>
              <a:ext uri="{FF2B5EF4-FFF2-40B4-BE49-F238E27FC236}">
                <a16:creationId xmlns:a16="http://schemas.microsoft.com/office/drawing/2014/main" id="{1FD7CD5D-EE1D-3290-096B-C87C94A3FA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163241">
            <a:off x="5047888" y="4094093"/>
            <a:ext cx="793272" cy="1661302"/>
          </a:xfrm>
          <a:prstGeom prst="rect">
            <a:avLst/>
          </a:prstGeom>
        </p:spPr>
      </p:pic>
    </p:spTree>
    <p:extLst>
      <p:ext uri="{BB962C8B-B14F-4D97-AF65-F5344CB8AC3E}">
        <p14:creationId xmlns:p14="http://schemas.microsoft.com/office/powerpoint/2010/main" val="2668877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13786" r="5189" b="67699"/>
          <a:stretch>
            <a:fillRect/>
          </a:stretch>
        </p:blipFill>
        <p:spPr>
          <a:xfrm>
            <a:off x="8989515" y="9114711"/>
            <a:ext cx="9298485" cy="1172289"/>
          </a:xfrm>
          <a:prstGeom prst="rect">
            <a:avLst/>
          </a:prstGeom>
        </p:spPr>
      </p:pic>
      <p:pic>
        <p:nvPicPr>
          <p:cNvPr id="5" name="Picture 5"/>
          <p:cNvPicPr>
            <a:picLocks noChangeAspect="1"/>
          </p:cNvPicPr>
          <p:nvPr/>
        </p:nvPicPr>
        <p:blipFill>
          <a:blip r:embed="rId3"/>
          <a:srcRect l="13786" r="6535" b="67699"/>
          <a:stretch>
            <a:fillRect/>
          </a:stretch>
        </p:blipFill>
        <p:spPr>
          <a:xfrm>
            <a:off x="0" y="9114711"/>
            <a:ext cx="9144000" cy="1172289"/>
          </a:xfrm>
          <a:prstGeom prst="rect">
            <a:avLst/>
          </a:prstGeom>
        </p:spPr>
      </p:pic>
      <p:pic>
        <p:nvPicPr>
          <p:cNvPr id="13" name="Picture 13"/>
          <p:cNvPicPr>
            <a:picLocks noChangeAspect="1"/>
          </p:cNvPicPr>
          <p:nvPr/>
        </p:nvPicPr>
        <p:blipFill>
          <a:blip r:embed="rId4"/>
          <a:srcRect l="42989" b="4706"/>
          <a:stretch>
            <a:fillRect/>
          </a:stretch>
        </p:blipFill>
        <p:spPr>
          <a:xfrm>
            <a:off x="0" y="6086585"/>
            <a:ext cx="1362402" cy="4200415"/>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25051" y="6851332"/>
            <a:ext cx="2470092" cy="201930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95143" y="143685"/>
            <a:ext cx="1322696" cy="2050692"/>
          </a:xfrm>
          <a:prstGeom prst="rect">
            <a:avLst/>
          </a:prstGeom>
        </p:spPr>
      </p:pic>
      <p:pic>
        <p:nvPicPr>
          <p:cNvPr id="18" name="Picture 18"/>
          <p:cNvPicPr>
            <a:picLocks noChangeAspect="1"/>
          </p:cNvPicPr>
          <p:nvPr/>
        </p:nvPicPr>
        <p:blipFill>
          <a:blip r:embed="rId9"/>
          <a:srcRect/>
          <a:stretch>
            <a:fillRect/>
          </a:stretch>
        </p:blipFill>
        <p:spPr>
          <a:xfrm>
            <a:off x="170161" y="361794"/>
            <a:ext cx="1265697" cy="1183427"/>
          </a:xfrm>
          <a:prstGeom prst="rect">
            <a:avLst/>
          </a:prstGeom>
        </p:spPr>
      </p:pic>
      <p:pic>
        <p:nvPicPr>
          <p:cNvPr id="20" name="Picture 20"/>
          <p:cNvPicPr>
            <a:picLocks noChangeAspect="1"/>
          </p:cNvPicPr>
          <p:nvPr/>
        </p:nvPicPr>
        <p:blipFill>
          <a:blip r:embed="rId10"/>
          <a:srcRect b="3270"/>
          <a:stretch>
            <a:fillRect/>
          </a:stretch>
        </p:blipFill>
        <p:spPr>
          <a:xfrm>
            <a:off x="1407878" y="8488076"/>
            <a:ext cx="1174744" cy="1798924"/>
          </a:xfrm>
          <a:prstGeom prst="rect">
            <a:avLst/>
          </a:prstGeom>
        </p:spPr>
      </p:pic>
      <p:sp>
        <p:nvSpPr>
          <p:cNvPr id="22" name="TextBox 21">
            <a:extLst>
              <a:ext uri="{FF2B5EF4-FFF2-40B4-BE49-F238E27FC236}">
                <a16:creationId xmlns:a16="http://schemas.microsoft.com/office/drawing/2014/main" id="{9424ECCB-12FC-300F-6BD3-DD820D6FA787}"/>
              </a:ext>
            </a:extLst>
          </p:cNvPr>
          <p:cNvSpPr txBox="1"/>
          <p:nvPr/>
        </p:nvSpPr>
        <p:spPr>
          <a:xfrm>
            <a:off x="2137063" y="953507"/>
            <a:ext cx="5244500" cy="1109382"/>
          </a:xfrm>
          <a:prstGeom prst="wedgeRoundRectCallout">
            <a:avLst>
              <a:gd name="adj1" fmla="val -58808"/>
              <a:gd name="adj2" fmla="val 2555"/>
              <a:gd name="adj3" fmla="val 16667"/>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Làm việc nhóm</a:t>
            </a:r>
            <a:endParaRPr lang="en-US" sz="45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7E945D6D-3A9B-026A-7E0A-A40586AF2021}"/>
              </a:ext>
            </a:extLst>
          </p:cNvPr>
          <p:cNvSpPr/>
          <p:nvPr/>
        </p:nvSpPr>
        <p:spPr>
          <a:xfrm>
            <a:off x="1063336" y="2528461"/>
            <a:ext cx="1066800" cy="949555"/>
          </a:xfrm>
          <a:prstGeom prst="ellipse">
            <a:avLst/>
          </a:prstGeom>
          <a:solidFill>
            <a:srgbClr val="FFF9E9">
              <a:lumMod val="75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3500" b="1" i="0" u="none" strike="noStrike" kern="0" cap="none" spc="0" normalizeH="0" baseline="0" noProof="0">
                <a:ln>
                  <a:noFill/>
                </a:ln>
                <a:solidFill>
                  <a:srgbClr val="002060"/>
                </a:solidFill>
                <a:effectLst/>
                <a:uLnTx/>
                <a:uFillTx/>
                <a:latin typeface="Arial" panose="020B0604020202020204" pitchFamily="34" charset="0"/>
                <a:ea typeface="+mn-ea"/>
                <a:cs typeface="+mn-cs"/>
                <a:sym typeface="Arial"/>
              </a:rPr>
              <a:t>?</a:t>
            </a:r>
            <a:endParaRPr kumimoji="0" lang="en-US" sz="3500" b="1" i="0" u="none" strike="noStrike" kern="0" cap="none" spc="0" normalizeH="0" baseline="0" noProof="0">
              <a:ln>
                <a:noFill/>
              </a:ln>
              <a:solidFill>
                <a:srgbClr val="002060"/>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9FB5F81D-191E-7883-9C12-21A5DF5C17A3}"/>
              </a:ext>
            </a:extLst>
          </p:cNvPr>
          <p:cNvSpPr txBox="1"/>
          <p:nvPr/>
        </p:nvSpPr>
        <p:spPr>
          <a:xfrm>
            <a:off x="2582622" y="2528461"/>
            <a:ext cx="13944600" cy="5157694"/>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Lớp học của bạn Linh có điểm gì đặc biệt?</a:t>
            </a:r>
          </a:p>
          <a:p>
            <a:pPr marL="685800" indent="-685800">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Lớp học của em có những điểm nào giống và khác lớp học của bạn Linh?</a:t>
            </a:r>
          </a:p>
          <a:p>
            <a:pPr marL="685800" indent="-685800">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Em và các bạn đã làm gì để thể hiện việc ứng xử thân thiện với nhau? </a:t>
            </a:r>
          </a:p>
        </p:txBody>
      </p:sp>
      <p:pic>
        <p:nvPicPr>
          <p:cNvPr id="19" name="Picture 15">
            <a:extLst>
              <a:ext uri="{FF2B5EF4-FFF2-40B4-BE49-F238E27FC236}">
                <a16:creationId xmlns:a16="http://schemas.microsoft.com/office/drawing/2014/main" id="{00EAACEB-8C4C-1A2F-25AD-AC0894A85B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322426" y="7025106"/>
            <a:ext cx="7315200" cy="3008376"/>
          </a:xfrm>
          <a:prstGeom prst="rect">
            <a:avLst/>
          </a:prstGeom>
        </p:spPr>
      </p:pic>
    </p:spTree>
    <p:extLst>
      <p:ext uri="{BB962C8B-B14F-4D97-AF65-F5344CB8AC3E}">
        <p14:creationId xmlns:p14="http://schemas.microsoft.com/office/powerpoint/2010/main" val="32340311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13786" r="5189" b="67699"/>
          <a:stretch>
            <a:fillRect/>
          </a:stretch>
        </p:blipFill>
        <p:spPr>
          <a:xfrm>
            <a:off x="8989515" y="9114711"/>
            <a:ext cx="9298485" cy="1172289"/>
          </a:xfrm>
          <a:prstGeom prst="rect">
            <a:avLst/>
          </a:prstGeom>
        </p:spPr>
      </p:pic>
      <p:pic>
        <p:nvPicPr>
          <p:cNvPr id="5" name="Picture 5"/>
          <p:cNvPicPr>
            <a:picLocks noChangeAspect="1"/>
          </p:cNvPicPr>
          <p:nvPr/>
        </p:nvPicPr>
        <p:blipFill>
          <a:blip r:embed="rId3"/>
          <a:srcRect l="13786" r="6535" b="67699"/>
          <a:stretch>
            <a:fillRect/>
          </a:stretch>
        </p:blipFill>
        <p:spPr>
          <a:xfrm>
            <a:off x="0" y="9114711"/>
            <a:ext cx="9144000" cy="1172289"/>
          </a:xfrm>
          <a:prstGeom prst="rect">
            <a:avLst/>
          </a:prstGeom>
        </p:spPr>
      </p:pic>
      <p:pic>
        <p:nvPicPr>
          <p:cNvPr id="13" name="Picture 13"/>
          <p:cNvPicPr>
            <a:picLocks noChangeAspect="1"/>
          </p:cNvPicPr>
          <p:nvPr/>
        </p:nvPicPr>
        <p:blipFill>
          <a:blip r:embed="rId4"/>
          <a:srcRect l="42989" b="4706"/>
          <a:stretch>
            <a:fillRect/>
          </a:stretch>
        </p:blipFill>
        <p:spPr>
          <a:xfrm>
            <a:off x="0" y="6086585"/>
            <a:ext cx="1362402" cy="4200415"/>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25051" y="6851332"/>
            <a:ext cx="2470092" cy="201930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95143" y="143685"/>
            <a:ext cx="1322696" cy="2050692"/>
          </a:xfrm>
          <a:prstGeom prst="rect">
            <a:avLst/>
          </a:prstGeom>
        </p:spPr>
      </p:pic>
      <p:pic>
        <p:nvPicPr>
          <p:cNvPr id="18" name="Picture 18"/>
          <p:cNvPicPr>
            <a:picLocks noChangeAspect="1"/>
          </p:cNvPicPr>
          <p:nvPr/>
        </p:nvPicPr>
        <p:blipFill>
          <a:blip r:embed="rId9"/>
          <a:srcRect/>
          <a:stretch>
            <a:fillRect/>
          </a:stretch>
        </p:blipFill>
        <p:spPr>
          <a:xfrm>
            <a:off x="170161" y="361794"/>
            <a:ext cx="1265697" cy="1183427"/>
          </a:xfrm>
          <a:prstGeom prst="rect">
            <a:avLst/>
          </a:prstGeom>
        </p:spPr>
      </p:pic>
      <p:pic>
        <p:nvPicPr>
          <p:cNvPr id="20" name="Picture 20"/>
          <p:cNvPicPr>
            <a:picLocks noChangeAspect="1"/>
          </p:cNvPicPr>
          <p:nvPr/>
        </p:nvPicPr>
        <p:blipFill>
          <a:blip r:embed="rId10"/>
          <a:srcRect b="3270"/>
          <a:stretch>
            <a:fillRect/>
          </a:stretch>
        </p:blipFill>
        <p:spPr>
          <a:xfrm>
            <a:off x="1407878" y="8488076"/>
            <a:ext cx="1174744" cy="1798924"/>
          </a:xfrm>
          <a:prstGeom prst="rect">
            <a:avLst/>
          </a:prstGeom>
        </p:spPr>
      </p:pic>
      <p:sp>
        <p:nvSpPr>
          <p:cNvPr id="6" name="TextBox 5">
            <a:extLst>
              <a:ext uri="{FF2B5EF4-FFF2-40B4-BE49-F238E27FC236}">
                <a16:creationId xmlns:a16="http://schemas.microsoft.com/office/drawing/2014/main" id="{9FB5F81D-191E-7883-9C12-21A5DF5C17A3}"/>
              </a:ext>
            </a:extLst>
          </p:cNvPr>
          <p:cNvSpPr txBox="1"/>
          <p:nvPr/>
        </p:nvSpPr>
        <p:spPr>
          <a:xfrm>
            <a:off x="10443410" y="1721476"/>
            <a:ext cx="5656561" cy="2258632"/>
          </a:xfrm>
          <a:prstGeom prst="wedgeRoundRectCallout">
            <a:avLst>
              <a:gd name="adj1" fmla="val -74717"/>
              <a:gd name="adj2" fmla="val 58645"/>
              <a:gd name="adj3" fmla="val 16667"/>
            </a:avLst>
          </a:prstGeom>
          <a:solidFill>
            <a:schemeClr val="accent1">
              <a:lumMod val="40000"/>
              <a:lumOff val="60000"/>
            </a:schemeClr>
          </a:solidFill>
          <a:effectLst>
            <a:innerShdw blurRad="63500" dist="50800" dir="13500000">
              <a:prstClr val="black">
                <a:alpha val="50000"/>
              </a:prstClr>
            </a:innerShdw>
          </a:effectLst>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Xây dựng lớp học thân thiện</a:t>
            </a:r>
          </a:p>
        </p:txBody>
      </p:sp>
      <p:pic>
        <p:nvPicPr>
          <p:cNvPr id="7" name="Picture 6">
            <a:extLst>
              <a:ext uri="{FF2B5EF4-FFF2-40B4-BE49-F238E27FC236}">
                <a16:creationId xmlns:a16="http://schemas.microsoft.com/office/drawing/2014/main" id="{9BBAD61F-9F00-40C9-F953-005EA669F5B8}"/>
              </a:ext>
            </a:extLst>
          </p:cNvPr>
          <p:cNvPicPr>
            <a:picLocks noChangeAspect="1"/>
          </p:cNvPicPr>
          <p:nvPr/>
        </p:nvPicPr>
        <p:blipFill>
          <a:blip r:embed="rId11"/>
          <a:stretch>
            <a:fillRect/>
          </a:stretch>
        </p:blipFill>
        <p:spPr>
          <a:xfrm>
            <a:off x="2582622" y="1721476"/>
            <a:ext cx="6101677" cy="4823333"/>
          </a:xfrm>
          <a:prstGeom prst="rect">
            <a:avLst/>
          </a:prstGeom>
        </p:spPr>
      </p:pic>
      <p:pic>
        <p:nvPicPr>
          <p:cNvPr id="25" name="Picture 5">
            <a:extLst>
              <a:ext uri="{FF2B5EF4-FFF2-40B4-BE49-F238E27FC236}">
                <a16:creationId xmlns:a16="http://schemas.microsoft.com/office/drawing/2014/main" id="{45D38B90-CA6F-F25A-50D6-D82683CB2A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706916" y="4473772"/>
            <a:ext cx="3424519" cy="5813227"/>
          </a:xfrm>
          <a:prstGeom prst="rect">
            <a:avLst/>
          </a:prstGeom>
        </p:spPr>
      </p:pic>
      <p:sp>
        <p:nvSpPr>
          <p:cNvPr id="9" name="TextBox 8">
            <a:extLst>
              <a:ext uri="{FF2B5EF4-FFF2-40B4-BE49-F238E27FC236}">
                <a16:creationId xmlns:a16="http://schemas.microsoft.com/office/drawing/2014/main" id="{9DE5F6C5-0DB3-3E95-31A2-B17DB537D375}"/>
              </a:ext>
            </a:extLst>
          </p:cNvPr>
          <p:cNvSpPr txBox="1"/>
          <p:nvPr/>
        </p:nvSpPr>
        <p:spPr>
          <a:xfrm>
            <a:off x="4416544" y="7057476"/>
            <a:ext cx="7626664" cy="2258632"/>
          </a:xfrm>
          <a:prstGeom prst="wedgeRoundRectCallout">
            <a:avLst>
              <a:gd name="adj1" fmla="val -40728"/>
              <a:gd name="adj2" fmla="val -68346"/>
              <a:gd name="adj3" fmla="val 16667"/>
            </a:avLst>
          </a:prstGeom>
          <a:solidFill>
            <a:schemeClr val="accent1">
              <a:lumMod val="40000"/>
              <a:lumOff val="60000"/>
            </a:schemeClr>
          </a:solidFill>
          <a:ln>
            <a:solidFill>
              <a:srgbClr val="002060"/>
            </a:solidFill>
          </a:ln>
          <a:effectLst>
            <a:innerShdw blurRad="63500" dist="50800" dir="16200000">
              <a:prstClr val="black">
                <a:alpha val="50000"/>
              </a:prstClr>
            </a:innerShdw>
          </a:effectLst>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Các bạn cùng lớp yêu thương, quý mến lẫn nhau</a:t>
            </a:r>
          </a:p>
        </p:txBody>
      </p:sp>
    </p:spTree>
    <p:extLst>
      <p:ext uri="{BB962C8B-B14F-4D97-AF65-F5344CB8AC3E}">
        <p14:creationId xmlns:p14="http://schemas.microsoft.com/office/powerpoint/2010/main" val="2721442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13786" r="5189" b="67699"/>
          <a:stretch>
            <a:fillRect/>
          </a:stretch>
        </p:blipFill>
        <p:spPr>
          <a:xfrm>
            <a:off x="8989515" y="9114711"/>
            <a:ext cx="9298485" cy="1172289"/>
          </a:xfrm>
          <a:prstGeom prst="rect">
            <a:avLst/>
          </a:prstGeom>
        </p:spPr>
      </p:pic>
      <p:pic>
        <p:nvPicPr>
          <p:cNvPr id="5" name="Picture 5"/>
          <p:cNvPicPr>
            <a:picLocks noChangeAspect="1"/>
          </p:cNvPicPr>
          <p:nvPr/>
        </p:nvPicPr>
        <p:blipFill>
          <a:blip r:embed="rId3"/>
          <a:srcRect l="13786" r="6535" b="67699"/>
          <a:stretch>
            <a:fillRect/>
          </a:stretch>
        </p:blipFill>
        <p:spPr>
          <a:xfrm>
            <a:off x="0" y="9114711"/>
            <a:ext cx="9144000" cy="1172289"/>
          </a:xfrm>
          <a:prstGeom prst="rect">
            <a:avLst/>
          </a:prstGeom>
        </p:spPr>
      </p:pic>
      <p:pic>
        <p:nvPicPr>
          <p:cNvPr id="13" name="Picture 13"/>
          <p:cNvPicPr>
            <a:picLocks noChangeAspect="1"/>
          </p:cNvPicPr>
          <p:nvPr/>
        </p:nvPicPr>
        <p:blipFill>
          <a:blip r:embed="rId4"/>
          <a:srcRect l="42989" b="4706"/>
          <a:stretch>
            <a:fillRect/>
          </a:stretch>
        </p:blipFill>
        <p:spPr>
          <a:xfrm>
            <a:off x="0" y="6086585"/>
            <a:ext cx="1362402" cy="4200415"/>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25051" y="6851332"/>
            <a:ext cx="2470092" cy="201930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95143" y="143685"/>
            <a:ext cx="1322696" cy="2050692"/>
          </a:xfrm>
          <a:prstGeom prst="rect">
            <a:avLst/>
          </a:prstGeom>
        </p:spPr>
      </p:pic>
      <p:pic>
        <p:nvPicPr>
          <p:cNvPr id="18" name="Picture 18"/>
          <p:cNvPicPr>
            <a:picLocks noChangeAspect="1"/>
          </p:cNvPicPr>
          <p:nvPr/>
        </p:nvPicPr>
        <p:blipFill>
          <a:blip r:embed="rId9"/>
          <a:srcRect/>
          <a:stretch>
            <a:fillRect/>
          </a:stretch>
        </p:blipFill>
        <p:spPr>
          <a:xfrm>
            <a:off x="170161" y="361794"/>
            <a:ext cx="1265697" cy="1183427"/>
          </a:xfrm>
          <a:prstGeom prst="rect">
            <a:avLst/>
          </a:prstGeom>
        </p:spPr>
      </p:pic>
      <p:pic>
        <p:nvPicPr>
          <p:cNvPr id="20" name="Picture 20"/>
          <p:cNvPicPr>
            <a:picLocks noChangeAspect="1"/>
          </p:cNvPicPr>
          <p:nvPr/>
        </p:nvPicPr>
        <p:blipFill>
          <a:blip r:embed="rId10"/>
          <a:srcRect b="3270"/>
          <a:stretch>
            <a:fillRect/>
          </a:stretch>
        </p:blipFill>
        <p:spPr>
          <a:xfrm>
            <a:off x="1407878" y="8488076"/>
            <a:ext cx="1174744" cy="1798924"/>
          </a:xfrm>
          <a:prstGeom prst="rect">
            <a:avLst/>
          </a:prstGeom>
        </p:spPr>
      </p:pic>
      <p:sp>
        <p:nvSpPr>
          <p:cNvPr id="2" name="TextBox 1">
            <a:extLst>
              <a:ext uri="{FF2B5EF4-FFF2-40B4-BE49-F238E27FC236}">
                <a16:creationId xmlns:a16="http://schemas.microsoft.com/office/drawing/2014/main" id="{B65A031C-0B9A-97F6-1605-6E7CBECE9F4D}"/>
              </a:ext>
            </a:extLst>
          </p:cNvPr>
          <p:cNvSpPr txBox="1"/>
          <p:nvPr/>
        </p:nvSpPr>
        <p:spPr>
          <a:xfrm>
            <a:off x="2971800" y="1967637"/>
            <a:ext cx="14020800" cy="4118948"/>
          </a:xfrm>
          <a:prstGeom prst="rect">
            <a:avLst/>
          </a:prstGeom>
          <a:noFill/>
        </p:spPr>
        <p:txBody>
          <a:bodyPr wrap="square" rtlCol="0">
            <a:spAutoFit/>
          </a:bodyPr>
          <a:lstStyle/>
          <a:p>
            <a:pPr>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Lớp học của bạn Linh đã xây dựng những biểu tượng thân thiện để mọi người cùng thực hiện theo. Các bạn trong lớp đều yêu thương, gắn bó và ứng xử thân thiện với nhau.</a:t>
            </a:r>
            <a:endParaRPr lang="en-US" sz="4500">
              <a:latin typeface="Arial" panose="020B0604020202020204" pitchFamily="34" charset="0"/>
              <a:cs typeface="Arial" panose="020B0604020202020204" pitchFamily="34" charset="0"/>
            </a:endParaRPr>
          </a:p>
        </p:txBody>
      </p:sp>
      <p:pic>
        <p:nvPicPr>
          <p:cNvPr id="16" name="Picture 21">
            <a:extLst>
              <a:ext uri="{FF2B5EF4-FFF2-40B4-BE49-F238E27FC236}">
                <a16:creationId xmlns:a16="http://schemas.microsoft.com/office/drawing/2014/main" id="{2D4F156E-C0F5-EDAE-C4F1-CEE57A52DA1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94089" y="5222503"/>
            <a:ext cx="1362402" cy="941295"/>
          </a:xfrm>
          <a:prstGeom prst="rect">
            <a:avLst/>
          </a:prstGeom>
        </p:spPr>
      </p:pic>
      <p:pic>
        <p:nvPicPr>
          <p:cNvPr id="17" name="Picture 21">
            <a:extLst>
              <a:ext uri="{FF2B5EF4-FFF2-40B4-BE49-F238E27FC236}">
                <a16:creationId xmlns:a16="http://schemas.microsoft.com/office/drawing/2014/main" id="{FBA40D7D-3DA3-2A42-DE1D-6478DDF7CE6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609399" y="1723729"/>
            <a:ext cx="1362401" cy="941295"/>
          </a:xfrm>
          <a:prstGeom prst="rect">
            <a:avLst/>
          </a:prstGeom>
        </p:spPr>
      </p:pic>
      <p:pic>
        <p:nvPicPr>
          <p:cNvPr id="19" name="Picture 7">
            <a:extLst>
              <a:ext uri="{FF2B5EF4-FFF2-40B4-BE49-F238E27FC236}">
                <a16:creationId xmlns:a16="http://schemas.microsoft.com/office/drawing/2014/main" id="{4B6E5089-2644-3774-A794-F18A69514B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192020" y="5693150"/>
            <a:ext cx="10005497" cy="4464953"/>
          </a:xfrm>
          <a:prstGeom prst="rect">
            <a:avLst/>
          </a:prstGeom>
        </p:spPr>
      </p:pic>
    </p:spTree>
    <p:extLst>
      <p:ext uri="{BB962C8B-B14F-4D97-AF65-F5344CB8AC3E}">
        <p14:creationId xmlns:p14="http://schemas.microsoft.com/office/powerpoint/2010/main" val="8547309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90F7D3C7-EC52-79DF-8CC5-8837B6EFFB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6929" y="3509080"/>
            <a:ext cx="6391580" cy="5720464"/>
          </a:xfrm>
          <a:prstGeom prst="rect">
            <a:avLst/>
          </a:prstGeom>
        </p:spPr>
      </p:pic>
      <p:pic>
        <p:nvPicPr>
          <p:cNvPr id="4" name="Picture 4"/>
          <p:cNvPicPr>
            <a:picLocks noChangeAspect="1"/>
          </p:cNvPicPr>
          <p:nvPr/>
        </p:nvPicPr>
        <p:blipFill>
          <a:blip r:embed="rId4"/>
          <a:srcRect l="13786" r="5189" b="67699"/>
          <a:stretch>
            <a:fillRect/>
          </a:stretch>
        </p:blipFill>
        <p:spPr>
          <a:xfrm>
            <a:off x="8989515" y="9114711"/>
            <a:ext cx="9298485" cy="1172289"/>
          </a:xfrm>
          <a:prstGeom prst="rect">
            <a:avLst/>
          </a:prstGeom>
        </p:spPr>
      </p:pic>
      <p:pic>
        <p:nvPicPr>
          <p:cNvPr id="5" name="Picture 5"/>
          <p:cNvPicPr>
            <a:picLocks noChangeAspect="1"/>
          </p:cNvPicPr>
          <p:nvPr/>
        </p:nvPicPr>
        <p:blipFill>
          <a:blip r:embed="rId5"/>
          <a:srcRect l="13786" r="6535" b="67699"/>
          <a:stretch>
            <a:fillRect/>
          </a:stretch>
        </p:blipFill>
        <p:spPr>
          <a:xfrm>
            <a:off x="0" y="9114711"/>
            <a:ext cx="9144000" cy="1172289"/>
          </a:xfrm>
          <a:prstGeom prst="rect">
            <a:avLst/>
          </a:prstGeom>
        </p:spPr>
      </p:pic>
      <p:pic>
        <p:nvPicPr>
          <p:cNvPr id="13" name="Picture 13"/>
          <p:cNvPicPr>
            <a:picLocks noChangeAspect="1"/>
          </p:cNvPicPr>
          <p:nvPr/>
        </p:nvPicPr>
        <p:blipFill>
          <a:blip r:embed="rId6"/>
          <a:srcRect l="42989" b="4706"/>
          <a:stretch>
            <a:fillRect/>
          </a:stretch>
        </p:blipFill>
        <p:spPr>
          <a:xfrm>
            <a:off x="0" y="6086585"/>
            <a:ext cx="1362402" cy="4200415"/>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325051" y="6851332"/>
            <a:ext cx="2470092" cy="2019300"/>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95143" y="143685"/>
            <a:ext cx="1322696" cy="2050692"/>
          </a:xfrm>
          <a:prstGeom prst="rect">
            <a:avLst/>
          </a:prstGeom>
        </p:spPr>
      </p:pic>
      <p:pic>
        <p:nvPicPr>
          <p:cNvPr id="18" name="Picture 18"/>
          <p:cNvPicPr>
            <a:picLocks noChangeAspect="1"/>
          </p:cNvPicPr>
          <p:nvPr/>
        </p:nvPicPr>
        <p:blipFill>
          <a:blip r:embed="rId11"/>
          <a:srcRect/>
          <a:stretch>
            <a:fillRect/>
          </a:stretch>
        </p:blipFill>
        <p:spPr>
          <a:xfrm>
            <a:off x="170161" y="361794"/>
            <a:ext cx="1265697" cy="1183427"/>
          </a:xfrm>
          <a:prstGeom prst="rect">
            <a:avLst/>
          </a:prstGeom>
        </p:spPr>
      </p:pic>
      <p:pic>
        <p:nvPicPr>
          <p:cNvPr id="20" name="Picture 20"/>
          <p:cNvPicPr>
            <a:picLocks noChangeAspect="1"/>
          </p:cNvPicPr>
          <p:nvPr/>
        </p:nvPicPr>
        <p:blipFill>
          <a:blip r:embed="rId12"/>
          <a:srcRect b="3270"/>
          <a:stretch>
            <a:fillRect/>
          </a:stretch>
        </p:blipFill>
        <p:spPr>
          <a:xfrm>
            <a:off x="1407878" y="8488076"/>
            <a:ext cx="1174744" cy="1798924"/>
          </a:xfrm>
          <a:prstGeom prst="rect">
            <a:avLst/>
          </a:prstGeom>
        </p:spPr>
      </p:pic>
      <p:sp>
        <p:nvSpPr>
          <p:cNvPr id="2" name="TextBox 1">
            <a:extLst>
              <a:ext uri="{FF2B5EF4-FFF2-40B4-BE49-F238E27FC236}">
                <a16:creationId xmlns:a16="http://schemas.microsoft.com/office/drawing/2014/main" id="{B65A031C-0B9A-97F6-1605-6E7CBECE9F4D}"/>
              </a:ext>
            </a:extLst>
          </p:cNvPr>
          <p:cNvSpPr txBox="1"/>
          <p:nvPr/>
        </p:nvSpPr>
        <p:spPr>
          <a:xfrm>
            <a:off x="8036663" y="4373846"/>
            <a:ext cx="10150753" cy="4594912"/>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Viết ra giấy những việc làm để xây dựng lớp học thân thiện. </a:t>
            </a:r>
          </a:p>
          <a:p>
            <a:pPr marL="571500" indent="-571500">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Dùng bút, bút màu, thiết kế biểu tượng trang trí lớp học để nhắc nhở các bạn cùng xây dựng lớp học thân thiện. </a:t>
            </a:r>
            <a:endParaRPr lang="en-US" sz="4000">
              <a:latin typeface="Arial" panose="020B0604020202020204" pitchFamily="34" charset="0"/>
              <a:cs typeface="Arial" panose="020B0604020202020204" pitchFamily="34" charset="0"/>
            </a:endParaRPr>
          </a:p>
        </p:txBody>
      </p:sp>
      <p:sp>
        <p:nvSpPr>
          <p:cNvPr id="21" name="TextBox 3">
            <a:extLst>
              <a:ext uri="{FF2B5EF4-FFF2-40B4-BE49-F238E27FC236}">
                <a16:creationId xmlns:a16="http://schemas.microsoft.com/office/drawing/2014/main" id="{B0019123-F2BD-A2F2-C108-886055F9A178}"/>
              </a:ext>
            </a:extLst>
          </p:cNvPr>
          <p:cNvSpPr txBox="1"/>
          <p:nvPr/>
        </p:nvSpPr>
        <p:spPr>
          <a:xfrm>
            <a:off x="1028700" y="1057456"/>
            <a:ext cx="16230600" cy="949555"/>
          </a:xfrm>
          <a:prstGeom prst="rect">
            <a:avLst/>
          </a:prstGeom>
        </p:spPr>
        <p:txBody>
          <a:bodyPr lIns="0" tIns="0" rIns="0" bIns="0" rtlCol="0" anchor="t">
            <a:spAutoFit/>
          </a:bodyPr>
          <a:lstStyle/>
          <a:p>
            <a:pPr marL="0" lvl="0" indent="0" algn="ctr">
              <a:lnSpc>
                <a:spcPts val="7920"/>
              </a:lnSpc>
              <a:spcBef>
                <a:spcPct val="0"/>
              </a:spcBef>
            </a:pPr>
            <a:r>
              <a:rPr lang="en-US" sz="5500" b="1">
                <a:latin typeface="Arial" panose="020B0604020202020204" pitchFamily="34" charset="0"/>
                <a:cs typeface="Arial" panose="020B0604020202020204" pitchFamily="34" charset="0"/>
              </a:rPr>
              <a:t>2</a:t>
            </a:r>
            <a:r>
              <a:rPr lang="en-US" sz="5500" b="1" u="none">
                <a:latin typeface="Arial" panose="020B0604020202020204" pitchFamily="34" charset="0"/>
                <a:cs typeface="Arial" panose="020B0604020202020204" pitchFamily="34" charset="0"/>
              </a:rPr>
              <a:t>. Xây dựng lớp học thân thiện</a:t>
            </a:r>
          </a:p>
        </p:txBody>
      </p:sp>
      <p:sp>
        <p:nvSpPr>
          <p:cNvPr id="23" name="TextBox 22">
            <a:extLst>
              <a:ext uri="{FF2B5EF4-FFF2-40B4-BE49-F238E27FC236}">
                <a16:creationId xmlns:a16="http://schemas.microsoft.com/office/drawing/2014/main" id="{CD478FF0-4386-5C35-5440-9AED93588EC4}"/>
              </a:ext>
            </a:extLst>
          </p:cNvPr>
          <p:cNvSpPr txBox="1"/>
          <p:nvPr/>
        </p:nvSpPr>
        <p:spPr>
          <a:xfrm>
            <a:off x="10315597" y="2633016"/>
            <a:ext cx="5244500" cy="1109382"/>
          </a:xfrm>
          <a:prstGeom prst="wedgeRoundRectCallout">
            <a:avLst>
              <a:gd name="adj1" fmla="val 79845"/>
              <a:gd name="adj2" fmla="val 14330"/>
              <a:gd name="adj3" fmla="val 16667"/>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Làm việc nhóm</a:t>
            </a:r>
            <a:endParaRPr lang="en-US" sz="4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2236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410</Words>
  <Application>Microsoft Office PowerPoint</Application>
  <PresentationFormat>Custom</PresentationFormat>
  <Paragraphs>41</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Gray Cute Watercolor Book Report Presentation</dc:title>
  <cp:lastModifiedBy>Thảo Đào</cp:lastModifiedBy>
  <cp:revision>3</cp:revision>
  <dcterms:created xsi:type="dcterms:W3CDTF">2006-08-16T00:00:00Z</dcterms:created>
  <dcterms:modified xsi:type="dcterms:W3CDTF">2022-08-08T03:24:41Z</dcterms:modified>
  <dc:identifier>DAFFbko8S6g</dc:identifier>
</cp:coreProperties>
</file>