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70" r:id="rId7"/>
    <p:sldId id="271" r:id="rId8"/>
    <p:sldId id="272" r:id="rId9"/>
    <p:sldId id="273" r:id="rId10"/>
    <p:sldId id="274" r:id="rId11"/>
    <p:sldId id="275" r:id="rId12"/>
    <p:sldId id="267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200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778A42-16EB-4E3B-A98C-8511047710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8" y="1830388"/>
            <a:ext cx="278130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3048000"/>
            <a:ext cx="40513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838" y="3881438"/>
            <a:ext cx="4779962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862965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77724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51138"/>
            <a:ext cx="6400800" cy="1439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67000"/>
            <a:ext cx="7847013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Box 1"/>
          <p:cNvSpPr txBox="1"/>
          <p:nvPr/>
        </p:nvSpPr>
        <p:spPr>
          <a:xfrm rot="10064741" flipH="1" flipV="1">
            <a:off x="6811963" y="6037263"/>
            <a:ext cx="13604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Calibri" panose="020F0502020204030204" pitchFamily="34" charset="0"/>
              </a:rPr>
              <a:t>128</a:t>
            </a: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057400"/>
            <a:ext cx="367665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48013"/>
            <a:ext cx="7086600" cy="814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962400"/>
            <a:ext cx="7173913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88" y="4795838"/>
            <a:ext cx="7593012" cy="1528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3" y="2286000"/>
            <a:ext cx="8364537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2532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2536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2537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PresentationFormat>On-screen Show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Arial Black</vt:lpstr>
      <vt:lpstr>Times New Roman</vt:lpstr>
      <vt:lpstr>Verdana</vt:lpstr>
      <vt:lpstr>VNI-Brush</vt:lpstr>
      <vt:lpstr>Microsoft YaHei</vt:lpstr>
      <vt:lpstr>Arial Unicode MS</vt:lpstr>
      <vt:lpstr>Segoe Print</vt:lpstr>
      <vt:lpstr>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2020-08-18T11:40:23Z</dcterms:created>
  <dcterms:modified xsi:type="dcterms:W3CDTF">2020-08-23T02:23:53Z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