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82" r:id="rId5"/>
    <p:sldId id="283" r:id="rId6"/>
    <p:sldId id="358" r:id="rId7"/>
    <p:sldId id="377" r:id="rId8"/>
    <p:sldId id="371" r:id="rId9"/>
    <p:sldId id="372" r:id="rId10"/>
    <p:sldId id="360" r:id="rId11"/>
    <p:sldId id="378" r:id="rId12"/>
    <p:sldId id="380" r:id="rId13"/>
    <p:sldId id="382" r:id="rId14"/>
    <p:sldId id="363" r:id="rId15"/>
    <p:sldId id="333" r:id="rId16"/>
    <p:sldId id="438" r:id="rId17"/>
    <p:sldId id="439" r:id="rId18"/>
    <p:sldId id="440" r:id="rId19"/>
    <p:sldId id="44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19" autoAdjust="0"/>
  </p:normalViewPr>
  <p:slideViewPr>
    <p:cSldViewPr snapToGrid="0">
      <p:cViewPr varScale="1">
        <p:scale>
          <a:sx n="85" d="100"/>
          <a:sy n="85" d="100"/>
        </p:scale>
        <p:origin x="4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17A65-8390-4E3C-8A24-9C1005BCEAB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01B965F8-E325-43B3-80B3-B9D1E0388BA4}">
      <dgm:prSet custT="1"/>
      <dgm:spPr/>
      <dgm:t>
        <a:bodyPr/>
        <a:lstStyle/>
        <a:p>
          <a:r>
            <a:rPr lang="en-US" sz="2400" b="1" dirty="0">
              <a:latin typeface="Times New Roman" panose="02020603050405020304" pitchFamily="18" charset="0"/>
              <a:cs typeface="Times New Roman" panose="02020603050405020304" pitchFamily="18" charset="0"/>
            </a:rPr>
            <a:t>01: HÌNH THỨC SỞ HỮU NÔNG NGHIỆP</a:t>
          </a:r>
        </a:p>
      </dgm:t>
    </dgm:pt>
    <dgm:pt modelId="{54BC3EB5-4779-4295-B263-A5EE4BC01C72}" type="parTrans" cxnId="{AE30458B-DAD5-4515-A0A8-7AF405483E95}">
      <dgm:prSet/>
      <dgm:spPr/>
      <dgm:t>
        <a:bodyPr/>
        <a:lstStyle/>
        <a:p>
          <a:endParaRPr lang="en-US"/>
        </a:p>
      </dgm:t>
    </dgm:pt>
    <dgm:pt modelId="{D9FB109A-2592-4A30-94DA-80D89CA21E17}" type="sibTrans" cxnId="{AE30458B-DAD5-4515-A0A8-7AF405483E95}">
      <dgm:prSet/>
      <dgm:spPr/>
      <dgm:t>
        <a:bodyPr/>
        <a:lstStyle/>
        <a:p>
          <a:endParaRPr lang="en-US"/>
        </a:p>
      </dgm:t>
    </dgm:pt>
    <dgm:pt modelId="{E1C50BCF-4341-4FE3-909A-A05E62610686}">
      <dgm:prSet custT="1"/>
      <dgm:spPr/>
      <dgm:t>
        <a:bodyPr/>
        <a:lstStyle/>
        <a:p>
          <a:r>
            <a:rPr lang="en-US" sz="2400" b="1" dirty="0">
              <a:latin typeface="Times New Roman" panose="02020603050405020304" pitchFamily="18" charset="0"/>
              <a:cs typeface="Times New Roman" panose="02020603050405020304" pitchFamily="18" charset="0"/>
            </a:rPr>
            <a:t>02: CÁC NGÀNH NÔNG NGHIỆP</a:t>
          </a:r>
        </a:p>
      </dgm:t>
    </dgm:pt>
    <dgm:pt modelId="{37287D1C-9A77-4D5F-9D2B-78D65EC7BE06}" type="parTrans" cxnId="{C746E1DB-6C1C-4011-8F33-80397E2199E4}">
      <dgm:prSet/>
      <dgm:spPr/>
      <dgm:t>
        <a:bodyPr/>
        <a:lstStyle/>
        <a:p>
          <a:endParaRPr lang="en-US"/>
        </a:p>
      </dgm:t>
    </dgm:pt>
    <dgm:pt modelId="{DA290AD4-4CCE-4E29-8FD8-F344753A610C}" type="sibTrans" cxnId="{C746E1DB-6C1C-4011-8F33-80397E2199E4}">
      <dgm:prSet/>
      <dgm:spPr/>
      <dgm:t>
        <a:bodyPr/>
        <a:lstStyle/>
        <a:p>
          <a:endParaRPr lang="en-US"/>
        </a:p>
      </dgm:t>
    </dgm:pt>
    <dgm:pt modelId="{E25CB8D7-2E39-4D62-85A9-BEB48A46DBE6}">
      <dgm:prSet custT="1"/>
      <dgm:spPr/>
      <dgm:t>
        <a:bodyPr/>
        <a:lstStyle/>
        <a:p>
          <a:r>
            <a:rPr lang="en-US" sz="2400" b="1" dirty="0">
              <a:latin typeface="Times New Roman" panose="02020603050405020304" pitchFamily="18" charset="0"/>
              <a:cs typeface="Times New Roman" panose="02020603050405020304" pitchFamily="18" charset="0"/>
            </a:rPr>
            <a:t>03: LUYỆN TẬP</a:t>
          </a:r>
        </a:p>
      </dgm:t>
    </dgm:pt>
    <dgm:pt modelId="{864BA4B8-618E-4E49-A6C4-E31689422AD4}" type="parTrans" cxnId="{F4C8ED5B-F2B8-499C-B1A5-085EC230F845}">
      <dgm:prSet/>
      <dgm:spPr/>
      <dgm:t>
        <a:bodyPr/>
        <a:lstStyle/>
        <a:p>
          <a:endParaRPr lang="en-US"/>
        </a:p>
      </dgm:t>
    </dgm:pt>
    <dgm:pt modelId="{6EF84E7B-CD53-49F5-9901-898CB2DB0284}" type="sibTrans" cxnId="{F4C8ED5B-F2B8-499C-B1A5-085EC230F845}">
      <dgm:prSet/>
      <dgm:spPr/>
      <dgm:t>
        <a:bodyPr/>
        <a:lstStyle/>
        <a:p>
          <a:endParaRPr lang="en-US"/>
        </a:p>
      </dgm:t>
    </dgm:pt>
    <dgm:pt modelId="{C8F25F9E-6B1C-40BE-81D8-31B97CE64E36}" type="pres">
      <dgm:prSet presAssocID="{05317A65-8390-4E3C-8A24-9C1005BCEABA}" presName="Name0" presStyleCnt="0">
        <dgm:presLayoutVars>
          <dgm:chMax/>
          <dgm:chPref/>
          <dgm:animLvl val="lvl"/>
        </dgm:presLayoutVars>
      </dgm:prSet>
      <dgm:spPr/>
    </dgm:pt>
    <dgm:pt modelId="{4F58C91C-FB1A-447A-97CF-21B61CB6E1BD}" type="pres">
      <dgm:prSet presAssocID="{01B965F8-E325-43B3-80B3-B9D1E0388BA4}" presName="composite" presStyleCnt="0"/>
      <dgm:spPr/>
    </dgm:pt>
    <dgm:pt modelId="{5DCCE6F8-4341-4646-A084-F3DC31275922}" type="pres">
      <dgm:prSet presAssocID="{01B965F8-E325-43B3-80B3-B9D1E0388BA4}" presName="Parent1" presStyleLbl="alignNode1" presStyleIdx="0" presStyleCnt="3" custScaleY="402632">
        <dgm:presLayoutVars>
          <dgm:chMax val="1"/>
          <dgm:chPref val="1"/>
          <dgm:bulletEnabled val="1"/>
        </dgm:presLayoutVars>
      </dgm:prSet>
      <dgm:spPr/>
    </dgm:pt>
    <dgm:pt modelId="{D71B0C25-D16A-4FA5-B934-11CB1F2F3DC3}" type="pres">
      <dgm:prSet presAssocID="{01B965F8-E325-43B3-80B3-B9D1E0388BA4}" presName="Childtext1" presStyleLbl="revTx" presStyleIdx="0" presStyleCnt="3">
        <dgm:presLayoutVars>
          <dgm:chMax val="0"/>
          <dgm:chPref val="0"/>
          <dgm:bulletEnabled/>
        </dgm:presLayoutVars>
      </dgm:prSet>
      <dgm:spPr/>
    </dgm:pt>
    <dgm:pt modelId="{0F192616-A69A-44BA-A0BB-1FEC56024EF1}" type="pres">
      <dgm:prSet presAssocID="{01B965F8-E325-43B3-80B3-B9D1E0388BA4}" presName="ConnectLine" presStyleLbl="sibTrans1D1" presStyleIdx="0" presStyleCnt="3"/>
      <dgm:spPr>
        <a:noFill/>
        <a:ln w="12700" cap="rnd" cmpd="sng" algn="ctr">
          <a:solidFill>
            <a:schemeClr val="accent1">
              <a:hueOff val="0"/>
              <a:satOff val="0"/>
              <a:lumOff val="0"/>
              <a:alphaOff val="0"/>
            </a:schemeClr>
          </a:solidFill>
          <a:prstDash val="dash"/>
        </a:ln>
        <a:effectLst/>
      </dgm:spPr>
    </dgm:pt>
    <dgm:pt modelId="{C72818FE-5426-47CF-8217-593D962B2816}" type="pres">
      <dgm:prSet presAssocID="{01B965F8-E325-43B3-80B3-B9D1E0388BA4}" presName="ConnectLineEnd" presStyleLbl="node1" presStyleIdx="0" presStyleCnt="3"/>
      <dgm:spPr/>
    </dgm:pt>
    <dgm:pt modelId="{7E84F1D4-186F-49B7-9436-D8EEB352F101}" type="pres">
      <dgm:prSet presAssocID="{01B965F8-E325-43B3-80B3-B9D1E0388BA4}" presName="EmptyPane" presStyleCnt="0"/>
      <dgm:spPr/>
    </dgm:pt>
    <dgm:pt modelId="{CDDFF639-A5A5-4B69-9D4B-7FE3C8F95615}" type="pres">
      <dgm:prSet presAssocID="{D9FB109A-2592-4A30-94DA-80D89CA21E17}" presName="spaceBetweenRectangles" presStyleLbl="fgAcc1" presStyleIdx="0" presStyleCnt="2"/>
      <dgm:spPr/>
    </dgm:pt>
    <dgm:pt modelId="{B28B0E8D-AACC-404C-AA43-CAFE6067C63B}" type="pres">
      <dgm:prSet presAssocID="{E1C50BCF-4341-4FE3-909A-A05E62610686}" presName="composite" presStyleCnt="0"/>
      <dgm:spPr/>
    </dgm:pt>
    <dgm:pt modelId="{A8DED61D-A7B6-4CBE-9F37-0CC6544904EA}" type="pres">
      <dgm:prSet presAssocID="{E1C50BCF-4341-4FE3-909A-A05E62610686}" presName="Parent1" presStyleLbl="alignNode1" presStyleIdx="1" presStyleCnt="3" custScaleY="339817" custLinFactY="-38505" custLinFactNeighborY="-100000">
        <dgm:presLayoutVars>
          <dgm:chMax val="1"/>
          <dgm:chPref val="1"/>
          <dgm:bulletEnabled val="1"/>
        </dgm:presLayoutVars>
      </dgm:prSet>
      <dgm:spPr/>
    </dgm:pt>
    <dgm:pt modelId="{ECC76F64-70E8-4C84-B855-77BE880B7902}" type="pres">
      <dgm:prSet presAssocID="{E1C50BCF-4341-4FE3-909A-A05E62610686}" presName="Childtext1" presStyleLbl="revTx" presStyleIdx="1" presStyleCnt="3">
        <dgm:presLayoutVars>
          <dgm:chMax val="0"/>
          <dgm:chPref val="0"/>
          <dgm:bulletEnabled/>
        </dgm:presLayoutVars>
      </dgm:prSet>
      <dgm:spPr/>
    </dgm:pt>
    <dgm:pt modelId="{AA59C428-BF0D-418D-979F-D049ABDECB1E}" type="pres">
      <dgm:prSet presAssocID="{E1C50BCF-4341-4FE3-909A-A05E62610686}" presName="ConnectLine" presStyleLbl="sibTrans1D1" presStyleIdx="1" presStyleCnt="3"/>
      <dgm:spPr>
        <a:noFill/>
        <a:ln w="12700" cap="rnd" cmpd="sng" algn="ctr">
          <a:solidFill>
            <a:schemeClr val="accent1">
              <a:hueOff val="0"/>
              <a:satOff val="0"/>
              <a:lumOff val="0"/>
              <a:alphaOff val="0"/>
            </a:schemeClr>
          </a:solidFill>
          <a:prstDash val="dash"/>
        </a:ln>
        <a:effectLst/>
      </dgm:spPr>
    </dgm:pt>
    <dgm:pt modelId="{B012B43E-9763-4723-8C6E-70C089A54634}" type="pres">
      <dgm:prSet presAssocID="{E1C50BCF-4341-4FE3-909A-A05E62610686}" presName="ConnectLineEnd" presStyleLbl="node1" presStyleIdx="1" presStyleCnt="3"/>
      <dgm:spPr/>
    </dgm:pt>
    <dgm:pt modelId="{E32FA19F-7E13-42FD-A05C-C88BF6CF10B7}" type="pres">
      <dgm:prSet presAssocID="{E1C50BCF-4341-4FE3-909A-A05E62610686}" presName="EmptyPane" presStyleCnt="0"/>
      <dgm:spPr/>
    </dgm:pt>
    <dgm:pt modelId="{3980426A-4B2A-4916-BA8E-2A46A1935B3A}" type="pres">
      <dgm:prSet presAssocID="{DA290AD4-4CCE-4E29-8FD8-F344753A610C}" presName="spaceBetweenRectangles" presStyleLbl="fgAcc1" presStyleIdx="1" presStyleCnt="2"/>
      <dgm:spPr/>
    </dgm:pt>
    <dgm:pt modelId="{71AC6B0B-6C83-4151-BEC5-501A956E93A4}" type="pres">
      <dgm:prSet presAssocID="{E25CB8D7-2E39-4D62-85A9-BEB48A46DBE6}" presName="composite" presStyleCnt="0"/>
      <dgm:spPr/>
    </dgm:pt>
    <dgm:pt modelId="{D7CFD748-515A-4C82-ABED-134EC9682E75}" type="pres">
      <dgm:prSet presAssocID="{E25CB8D7-2E39-4D62-85A9-BEB48A46DBE6}" presName="Parent1" presStyleLbl="alignNode1" presStyleIdx="2" presStyleCnt="3" custScaleY="386390">
        <dgm:presLayoutVars>
          <dgm:chMax val="1"/>
          <dgm:chPref val="1"/>
          <dgm:bulletEnabled val="1"/>
        </dgm:presLayoutVars>
      </dgm:prSet>
      <dgm:spPr/>
    </dgm:pt>
    <dgm:pt modelId="{B94D21D0-2A8F-4CEE-A05D-23DA38BFDEB1}" type="pres">
      <dgm:prSet presAssocID="{E25CB8D7-2E39-4D62-85A9-BEB48A46DBE6}" presName="Childtext1" presStyleLbl="revTx" presStyleIdx="2" presStyleCnt="3">
        <dgm:presLayoutVars>
          <dgm:chMax val="0"/>
          <dgm:chPref val="0"/>
          <dgm:bulletEnabled/>
        </dgm:presLayoutVars>
      </dgm:prSet>
      <dgm:spPr/>
    </dgm:pt>
    <dgm:pt modelId="{45DC5BF2-7EA5-421C-9F58-176ED56B0D8F}" type="pres">
      <dgm:prSet presAssocID="{E25CB8D7-2E39-4D62-85A9-BEB48A46DBE6}" presName="ConnectLine" presStyleLbl="sibTrans1D1" presStyleIdx="2" presStyleCnt="3"/>
      <dgm:spPr>
        <a:noFill/>
        <a:ln w="12700" cap="rnd" cmpd="sng" algn="ctr">
          <a:solidFill>
            <a:schemeClr val="accent1">
              <a:hueOff val="0"/>
              <a:satOff val="0"/>
              <a:lumOff val="0"/>
              <a:alphaOff val="0"/>
            </a:schemeClr>
          </a:solidFill>
          <a:prstDash val="dash"/>
        </a:ln>
        <a:effectLst/>
      </dgm:spPr>
    </dgm:pt>
    <dgm:pt modelId="{C8B05CFD-58BC-4D28-A026-D2CDA45CA1B7}" type="pres">
      <dgm:prSet presAssocID="{E25CB8D7-2E39-4D62-85A9-BEB48A46DBE6}" presName="ConnectLineEnd" presStyleLbl="node1" presStyleIdx="2" presStyleCnt="3"/>
      <dgm:spPr/>
    </dgm:pt>
    <dgm:pt modelId="{0CC7D028-53D6-4C76-900C-964A0062F777}" type="pres">
      <dgm:prSet presAssocID="{E25CB8D7-2E39-4D62-85A9-BEB48A46DBE6}" presName="EmptyPane" presStyleCnt="0"/>
      <dgm:spPr/>
    </dgm:pt>
  </dgm:ptLst>
  <dgm:cxnLst>
    <dgm:cxn modelId="{5B89CE32-1571-43FE-ADC1-56FE9C70269D}" type="presOf" srcId="{01B965F8-E325-43B3-80B3-B9D1E0388BA4}" destId="{5DCCE6F8-4341-4646-A084-F3DC31275922}" srcOrd="0" destOrd="0" presId="urn:microsoft.com/office/officeart/2016/7/layout/HexagonTimeline"/>
    <dgm:cxn modelId="{F4C8ED5B-F2B8-499C-B1A5-085EC230F845}" srcId="{05317A65-8390-4E3C-8A24-9C1005BCEABA}" destId="{E25CB8D7-2E39-4D62-85A9-BEB48A46DBE6}" srcOrd="2" destOrd="0" parTransId="{864BA4B8-618E-4E49-A6C4-E31689422AD4}" sibTransId="{6EF84E7B-CD53-49F5-9901-898CB2DB0284}"/>
    <dgm:cxn modelId="{51E16887-90AA-43B1-A622-B2F7807B3CE3}" type="presOf" srcId="{05317A65-8390-4E3C-8A24-9C1005BCEABA}" destId="{C8F25F9E-6B1C-40BE-81D8-31B97CE64E36}" srcOrd="0" destOrd="0" presId="urn:microsoft.com/office/officeart/2016/7/layout/HexagonTimeline"/>
    <dgm:cxn modelId="{AE30458B-DAD5-4515-A0A8-7AF405483E95}" srcId="{05317A65-8390-4E3C-8A24-9C1005BCEABA}" destId="{01B965F8-E325-43B3-80B3-B9D1E0388BA4}" srcOrd="0" destOrd="0" parTransId="{54BC3EB5-4779-4295-B263-A5EE4BC01C72}" sibTransId="{D9FB109A-2592-4A30-94DA-80D89CA21E17}"/>
    <dgm:cxn modelId="{D2DB33BF-C21E-482A-8D25-2B5A0606CD9E}" type="presOf" srcId="{E25CB8D7-2E39-4D62-85A9-BEB48A46DBE6}" destId="{D7CFD748-515A-4C82-ABED-134EC9682E75}" srcOrd="0" destOrd="0" presId="urn:microsoft.com/office/officeart/2016/7/layout/HexagonTimeline"/>
    <dgm:cxn modelId="{C746E1DB-6C1C-4011-8F33-80397E2199E4}" srcId="{05317A65-8390-4E3C-8A24-9C1005BCEABA}" destId="{E1C50BCF-4341-4FE3-909A-A05E62610686}" srcOrd="1" destOrd="0" parTransId="{37287D1C-9A77-4D5F-9D2B-78D65EC7BE06}" sibTransId="{DA290AD4-4CCE-4E29-8FD8-F344753A610C}"/>
    <dgm:cxn modelId="{DFE613E4-EF32-4AE9-B879-74FE3C2A78F9}" type="presOf" srcId="{E1C50BCF-4341-4FE3-909A-A05E62610686}" destId="{A8DED61D-A7B6-4CBE-9F37-0CC6544904EA}" srcOrd="0" destOrd="0" presId="urn:microsoft.com/office/officeart/2016/7/layout/HexagonTimeline"/>
    <dgm:cxn modelId="{D88FE23C-2633-4C19-9881-4F690D92EE67}" type="presParOf" srcId="{C8F25F9E-6B1C-40BE-81D8-31B97CE64E36}" destId="{4F58C91C-FB1A-447A-97CF-21B61CB6E1BD}" srcOrd="0" destOrd="0" presId="urn:microsoft.com/office/officeart/2016/7/layout/HexagonTimeline"/>
    <dgm:cxn modelId="{F0C2A06F-D4AF-4D16-8CE9-B002C133DE8D}" type="presParOf" srcId="{4F58C91C-FB1A-447A-97CF-21B61CB6E1BD}" destId="{5DCCE6F8-4341-4646-A084-F3DC31275922}" srcOrd="0" destOrd="0" presId="urn:microsoft.com/office/officeart/2016/7/layout/HexagonTimeline"/>
    <dgm:cxn modelId="{21CC5E01-6960-4BA8-81DD-DEF2104B3B86}" type="presParOf" srcId="{4F58C91C-FB1A-447A-97CF-21B61CB6E1BD}" destId="{D71B0C25-D16A-4FA5-B934-11CB1F2F3DC3}" srcOrd="1" destOrd="0" presId="urn:microsoft.com/office/officeart/2016/7/layout/HexagonTimeline"/>
    <dgm:cxn modelId="{C855D545-2C4C-48C0-88E5-D5BC9B2C5162}" type="presParOf" srcId="{4F58C91C-FB1A-447A-97CF-21B61CB6E1BD}" destId="{0F192616-A69A-44BA-A0BB-1FEC56024EF1}" srcOrd="2" destOrd="0" presId="urn:microsoft.com/office/officeart/2016/7/layout/HexagonTimeline"/>
    <dgm:cxn modelId="{19AEC4CB-9C25-4B7D-B74F-D9E6434C6B84}" type="presParOf" srcId="{4F58C91C-FB1A-447A-97CF-21B61CB6E1BD}" destId="{C72818FE-5426-47CF-8217-593D962B2816}" srcOrd="3" destOrd="0" presId="urn:microsoft.com/office/officeart/2016/7/layout/HexagonTimeline"/>
    <dgm:cxn modelId="{BC99F1E9-ACE9-41FD-AC37-147FCE821B3C}" type="presParOf" srcId="{4F58C91C-FB1A-447A-97CF-21B61CB6E1BD}" destId="{7E84F1D4-186F-49B7-9436-D8EEB352F101}" srcOrd="4" destOrd="0" presId="urn:microsoft.com/office/officeart/2016/7/layout/HexagonTimeline"/>
    <dgm:cxn modelId="{6CA43468-05BD-4B1B-ADC8-18D8026EC811}" type="presParOf" srcId="{C8F25F9E-6B1C-40BE-81D8-31B97CE64E36}" destId="{CDDFF639-A5A5-4B69-9D4B-7FE3C8F95615}" srcOrd="1" destOrd="0" presId="urn:microsoft.com/office/officeart/2016/7/layout/HexagonTimeline"/>
    <dgm:cxn modelId="{97D89984-8F19-45F9-AFF2-5CD113FED1CC}" type="presParOf" srcId="{C8F25F9E-6B1C-40BE-81D8-31B97CE64E36}" destId="{B28B0E8D-AACC-404C-AA43-CAFE6067C63B}" srcOrd="2" destOrd="0" presId="urn:microsoft.com/office/officeart/2016/7/layout/HexagonTimeline"/>
    <dgm:cxn modelId="{BECD33F4-F30F-4706-95F0-68C465EE7063}" type="presParOf" srcId="{B28B0E8D-AACC-404C-AA43-CAFE6067C63B}" destId="{A8DED61D-A7B6-4CBE-9F37-0CC6544904EA}" srcOrd="0" destOrd="0" presId="urn:microsoft.com/office/officeart/2016/7/layout/HexagonTimeline"/>
    <dgm:cxn modelId="{0511A70A-0325-4C3A-9399-832087767E2B}" type="presParOf" srcId="{B28B0E8D-AACC-404C-AA43-CAFE6067C63B}" destId="{ECC76F64-70E8-4C84-B855-77BE880B7902}" srcOrd="1" destOrd="0" presId="urn:microsoft.com/office/officeart/2016/7/layout/HexagonTimeline"/>
    <dgm:cxn modelId="{90A6FF04-E441-47A5-AB9B-50A8483BB17D}" type="presParOf" srcId="{B28B0E8D-AACC-404C-AA43-CAFE6067C63B}" destId="{AA59C428-BF0D-418D-979F-D049ABDECB1E}" srcOrd="2" destOrd="0" presId="urn:microsoft.com/office/officeart/2016/7/layout/HexagonTimeline"/>
    <dgm:cxn modelId="{068038BC-686F-494E-948D-7185A6CC3E52}" type="presParOf" srcId="{B28B0E8D-AACC-404C-AA43-CAFE6067C63B}" destId="{B012B43E-9763-4723-8C6E-70C089A54634}" srcOrd="3" destOrd="0" presId="urn:microsoft.com/office/officeart/2016/7/layout/HexagonTimeline"/>
    <dgm:cxn modelId="{55C6B5D2-2DD3-4A6D-B05C-57983E462399}" type="presParOf" srcId="{B28B0E8D-AACC-404C-AA43-CAFE6067C63B}" destId="{E32FA19F-7E13-42FD-A05C-C88BF6CF10B7}" srcOrd="4" destOrd="0" presId="urn:microsoft.com/office/officeart/2016/7/layout/HexagonTimeline"/>
    <dgm:cxn modelId="{6C723158-AF8A-43F3-8D32-D4C461EBCD30}" type="presParOf" srcId="{C8F25F9E-6B1C-40BE-81D8-31B97CE64E36}" destId="{3980426A-4B2A-4916-BA8E-2A46A1935B3A}" srcOrd="3" destOrd="0" presId="urn:microsoft.com/office/officeart/2016/7/layout/HexagonTimeline"/>
    <dgm:cxn modelId="{D043AEC3-A601-49F4-B095-34EE667D9367}" type="presParOf" srcId="{C8F25F9E-6B1C-40BE-81D8-31B97CE64E36}" destId="{71AC6B0B-6C83-4151-BEC5-501A956E93A4}" srcOrd="4" destOrd="0" presId="urn:microsoft.com/office/officeart/2016/7/layout/HexagonTimeline"/>
    <dgm:cxn modelId="{6EACA22A-4300-4EAB-9864-10E33DE0FA45}" type="presParOf" srcId="{71AC6B0B-6C83-4151-BEC5-501A956E93A4}" destId="{D7CFD748-515A-4C82-ABED-134EC9682E75}" srcOrd="0" destOrd="0" presId="urn:microsoft.com/office/officeart/2016/7/layout/HexagonTimeline"/>
    <dgm:cxn modelId="{FB00FDD9-1686-4300-A512-09C689087A8B}" type="presParOf" srcId="{71AC6B0B-6C83-4151-BEC5-501A956E93A4}" destId="{B94D21D0-2A8F-4CEE-A05D-23DA38BFDEB1}" srcOrd="1" destOrd="0" presId="urn:microsoft.com/office/officeart/2016/7/layout/HexagonTimeline"/>
    <dgm:cxn modelId="{3622ADB9-4F2F-4A2E-9CD8-8EDEB5B3545F}" type="presParOf" srcId="{71AC6B0B-6C83-4151-BEC5-501A956E93A4}" destId="{45DC5BF2-7EA5-421C-9F58-176ED56B0D8F}" srcOrd="2" destOrd="0" presId="urn:microsoft.com/office/officeart/2016/7/layout/HexagonTimeline"/>
    <dgm:cxn modelId="{8A19B20A-8245-4E67-BA7D-47F784F01DFD}" type="presParOf" srcId="{71AC6B0B-6C83-4151-BEC5-501A956E93A4}" destId="{C8B05CFD-58BC-4D28-A026-D2CDA45CA1B7}" srcOrd="3" destOrd="0" presId="urn:microsoft.com/office/officeart/2016/7/layout/HexagonTimeline"/>
    <dgm:cxn modelId="{A6B320BD-E957-45D9-8D8E-88C392494498}" type="presParOf" srcId="{71AC6B0B-6C83-4151-BEC5-501A956E93A4}" destId="{0CC7D028-53D6-4C76-900C-964A0062F777}"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CE6F8-4341-4646-A084-F3DC31275922}">
      <dsp:nvSpPr>
        <dsp:cNvPr id="0" name=""/>
        <dsp:cNvSpPr/>
      </dsp:nvSpPr>
      <dsp:spPr>
        <a:xfrm>
          <a:off x="519614" y="639392"/>
          <a:ext cx="2644602" cy="1842901"/>
        </a:xfrm>
        <a:prstGeom prst="homePlate">
          <a:avLst>
            <a:gd name="adj" fmla="val 4000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01: HÌNH THỨC SỞ HỮU NÔNG NGHIỆP</a:t>
          </a:r>
        </a:p>
      </dsp:txBody>
      <dsp:txXfrm>
        <a:off x="519614" y="639392"/>
        <a:ext cx="2276022" cy="1842901"/>
      </dsp:txXfrm>
    </dsp:sp>
    <dsp:sp modelId="{D71B0C25-D16A-4FA5-B934-11CB1F2F3DC3}">
      <dsp:nvSpPr>
        <dsp:cNvPr id="0" name=""/>
        <dsp:cNvSpPr/>
      </dsp:nvSpPr>
      <dsp:spPr>
        <a:xfrm>
          <a:off x="5385" y="-2193214"/>
          <a:ext cx="3673059" cy="4914405"/>
        </a:xfrm>
        <a:prstGeom prst="rect">
          <a:avLst/>
        </a:prstGeom>
        <a:noFill/>
        <a:ln>
          <a:noFill/>
        </a:ln>
        <a:effectLst/>
      </dsp:spPr>
      <dsp:style>
        <a:lnRef idx="0">
          <a:scrgbClr r="0" g="0" b="0"/>
        </a:lnRef>
        <a:fillRef idx="0">
          <a:scrgbClr r="0" g="0" b="0"/>
        </a:fillRef>
        <a:effectRef idx="0">
          <a:scrgbClr r="0" g="0" b="0"/>
        </a:effectRef>
        <a:fontRef idx="minor"/>
      </dsp:style>
    </dsp:sp>
    <dsp:sp modelId="{CDDFF639-A5A5-4B69-9D4B-7FE3C8F95615}">
      <dsp:nvSpPr>
        <dsp:cNvPr id="0" name=""/>
        <dsp:cNvSpPr/>
      </dsp:nvSpPr>
      <dsp:spPr>
        <a:xfrm rot="21555744">
          <a:off x="3164174" y="1554223"/>
          <a:ext cx="1028541" cy="0"/>
        </a:xfrm>
        <a:custGeom>
          <a:avLst/>
          <a:gdLst/>
          <a:ahLst/>
          <a:cxnLst/>
          <a:rect l="0" t="0" r="0" b="0"/>
          <a:pathLst>
            <a:path>
              <a:moveTo>
                <a:pt x="0" y="0"/>
              </a:moveTo>
              <a:lnTo>
                <a:pt x="1028541" y="0"/>
              </a:lnTo>
            </a:path>
          </a:pathLst>
        </a:custGeom>
        <a:no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192616-A69A-44BA-A0BB-1FEC56024EF1}">
      <dsp:nvSpPr>
        <dsp:cNvPr id="0" name=""/>
        <dsp:cNvSpPr/>
      </dsp:nvSpPr>
      <dsp:spPr>
        <a:xfrm>
          <a:off x="1841915" y="373396"/>
          <a:ext cx="0" cy="1535751"/>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72818FE-5426-47CF-8217-593D962B2816}">
      <dsp:nvSpPr>
        <dsp:cNvPr id="0" name=""/>
        <dsp:cNvSpPr/>
      </dsp:nvSpPr>
      <dsp:spPr>
        <a:xfrm>
          <a:off x="1803772" y="758840"/>
          <a:ext cx="76285" cy="30715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ED61D-A7B6-4CBE-9F37-0CC6544904EA}">
      <dsp:nvSpPr>
        <dsp:cNvPr id="0" name=""/>
        <dsp:cNvSpPr/>
      </dsp:nvSpPr>
      <dsp:spPr>
        <a:xfrm>
          <a:off x="4192673" y="769908"/>
          <a:ext cx="2644602" cy="1555389"/>
        </a:xfrm>
        <a:prstGeom prst="hexagon">
          <a:avLst>
            <a:gd name="adj" fmla="val 40000"/>
            <a:gd name="vf" fmla="val 11547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02: CÁC NGÀNH NÔNG NGHIỆP</a:t>
          </a:r>
        </a:p>
      </dsp:txBody>
      <dsp:txXfrm>
        <a:off x="4620442" y="1021495"/>
        <a:ext cx="1789064" cy="1052215"/>
      </dsp:txXfrm>
    </dsp:sp>
    <dsp:sp modelId="{ECC76F64-70E8-4C84-B855-77BE880B7902}">
      <dsp:nvSpPr>
        <dsp:cNvPr id="0" name=""/>
        <dsp:cNvSpPr/>
      </dsp:nvSpPr>
      <dsp:spPr>
        <a:xfrm>
          <a:off x="3678445" y="770606"/>
          <a:ext cx="3673059" cy="4147704"/>
        </a:xfrm>
        <a:prstGeom prst="rect">
          <a:avLst/>
        </a:prstGeom>
        <a:noFill/>
        <a:ln>
          <a:noFill/>
        </a:ln>
        <a:effectLst/>
      </dsp:spPr>
      <dsp:style>
        <a:lnRef idx="0">
          <a:scrgbClr r="0" g="0" b="0"/>
        </a:lnRef>
        <a:fillRef idx="0">
          <a:scrgbClr r="0" g="0" b="0"/>
        </a:fillRef>
        <a:effectRef idx="0">
          <a:scrgbClr r="0" g="0" b="0"/>
        </a:effectRef>
        <a:fontRef idx="minor"/>
      </dsp:style>
    </dsp:sp>
    <dsp:sp modelId="{3980426A-4B2A-4916-BA8E-2A46A1935B3A}">
      <dsp:nvSpPr>
        <dsp:cNvPr id="0" name=""/>
        <dsp:cNvSpPr/>
      </dsp:nvSpPr>
      <dsp:spPr>
        <a:xfrm rot="106348">
          <a:off x="6837030" y="1563515"/>
          <a:ext cx="1028948" cy="0"/>
        </a:xfrm>
        <a:custGeom>
          <a:avLst/>
          <a:gdLst/>
          <a:ahLst/>
          <a:cxnLst/>
          <a:rect l="0" t="0" r="0" b="0"/>
          <a:pathLst>
            <a:path>
              <a:moveTo>
                <a:pt x="0" y="0"/>
              </a:moveTo>
              <a:lnTo>
                <a:pt x="1028948" y="0"/>
              </a:lnTo>
            </a:path>
          </a:pathLst>
        </a:custGeom>
        <a:no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59C428-BF0D-418D-979F-D049ABDECB1E}">
      <dsp:nvSpPr>
        <dsp:cNvPr id="0" name=""/>
        <dsp:cNvSpPr/>
      </dsp:nvSpPr>
      <dsp:spPr>
        <a:xfrm>
          <a:off x="5514974" y="1319095"/>
          <a:ext cx="0" cy="1296157"/>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012B43E-9763-4723-8C6E-70C089A54634}">
      <dsp:nvSpPr>
        <dsp:cNvPr id="0" name=""/>
        <dsp:cNvSpPr/>
      </dsp:nvSpPr>
      <dsp:spPr>
        <a:xfrm>
          <a:off x="5476832" y="2066414"/>
          <a:ext cx="76285" cy="25923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FD748-515A-4C82-ABED-134EC9682E75}">
      <dsp:nvSpPr>
        <dsp:cNvPr id="0" name=""/>
        <dsp:cNvSpPr/>
      </dsp:nvSpPr>
      <dsp:spPr>
        <a:xfrm rot="10800000">
          <a:off x="7865733" y="695148"/>
          <a:ext cx="2644602" cy="1768560"/>
        </a:xfrm>
        <a:prstGeom prst="homePlate">
          <a:avLst>
            <a:gd name="adj" fmla="val 4000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03: LUYỆN TẬP</a:t>
          </a:r>
        </a:p>
      </dsp:txBody>
      <dsp:txXfrm rot="10800000">
        <a:off x="8219445" y="695148"/>
        <a:ext cx="2290890" cy="1768560"/>
      </dsp:txXfrm>
    </dsp:sp>
    <dsp:sp modelId="{B94D21D0-2A8F-4CEE-A05D-23DA38BFDEB1}">
      <dsp:nvSpPr>
        <dsp:cNvPr id="0" name=""/>
        <dsp:cNvSpPr/>
      </dsp:nvSpPr>
      <dsp:spPr>
        <a:xfrm>
          <a:off x="7351504" y="-2075506"/>
          <a:ext cx="3673059" cy="4716160"/>
        </a:xfrm>
        <a:prstGeom prst="rect">
          <a:avLst/>
        </a:prstGeom>
        <a:noFill/>
        <a:ln>
          <a:noFill/>
        </a:ln>
        <a:effectLst/>
      </dsp:spPr>
      <dsp:style>
        <a:lnRef idx="0">
          <a:scrgbClr r="0" g="0" b="0"/>
        </a:lnRef>
        <a:fillRef idx="0">
          <a:scrgbClr r="0" g="0" b="0"/>
        </a:fillRef>
        <a:effectRef idx="0">
          <a:scrgbClr r="0" g="0" b="0"/>
        </a:effectRef>
        <a:fontRef idx="minor"/>
      </dsp:style>
    </dsp:sp>
    <dsp:sp modelId="{45DC5BF2-7EA5-421C-9F58-176ED56B0D8F}">
      <dsp:nvSpPr>
        <dsp:cNvPr id="0" name=""/>
        <dsp:cNvSpPr/>
      </dsp:nvSpPr>
      <dsp:spPr>
        <a:xfrm>
          <a:off x="9188034" y="422957"/>
          <a:ext cx="0" cy="1473800"/>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8B05CFD-58BC-4D28-A026-D2CDA45CA1B7}">
      <dsp:nvSpPr>
        <dsp:cNvPr id="0" name=""/>
        <dsp:cNvSpPr/>
      </dsp:nvSpPr>
      <dsp:spPr>
        <a:xfrm>
          <a:off x="9149891" y="783621"/>
          <a:ext cx="76285" cy="29476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2AEA8-D90F-40B5-A582-9A2A214D91A8}" type="datetimeFigureOut">
              <a:rPr lang="en-US" smtClean="0"/>
              <a:t>8/31/2021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FFE39-B696-47DE-A1E3-80C59C8F4A3F}" type="slidenum">
              <a:rPr lang="en-US" smtClean="0"/>
              <a:t>‹#›</a:t>
            </a:fld>
            <a:endParaRPr lang="en-US"/>
          </a:p>
        </p:txBody>
      </p:sp>
    </p:spTree>
    <p:extLst>
      <p:ext uri="{BB962C8B-B14F-4D97-AF65-F5344CB8AC3E}">
        <p14:creationId xmlns:p14="http://schemas.microsoft.com/office/powerpoint/2010/main" val="330468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A88E02F-3AE4-4770-9281-AC304B3033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BDFC6CF-7BAB-4484-A62E-591CB83473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等线" panose="02010600030101010101" pitchFamily="2" charset="-122"/>
            </a:endParaRPr>
          </a:p>
        </p:txBody>
      </p:sp>
      <p:sp>
        <p:nvSpPr>
          <p:cNvPr id="29700" name="Slide Number Placeholder 3">
            <a:extLst>
              <a:ext uri="{FF2B5EF4-FFF2-40B4-BE49-F238E27FC236}">
                <a16:creationId xmlns:a16="http://schemas.microsoft.com/office/drawing/2014/main" id="{8B5A4D48-324B-4F29-B734-704E4E2642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77405ED7-9A9C-4FDC-956D-D85E69542D18}" type="slidenum">
              <a:rPr lang="en-US" altLang="en-US"/>
              <a:pPr/>
              <a:t>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E524790-F9D2-47D9-BE45-69333786D2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71A5843-FCC9-4D66-A1DE-445037485B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等线" panose="02010600030101010101" pitchFamily="2" charset="-122"/>
            </a:endParaRPr>
          </a:p>
        </p:txBody>
      </p:sp>
      <p:sp>
        <p:nvSpPr>
          <p:cNvPr id="30724" name="Slide Number Placeholder 3">
            <a:extLst>
              <a:ext uri="{FF2B5EF4-FFF2-40B4-BE49-F238E27FC236}">
                <a16:creationId xmlns:a16="http://schemas.microsoft.com/office/drawing/2014/main" id="{F084C18C-E345-4C4E-97A2-975AC2A5FF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01A254C0-B154-4861-B18D-78787D1379C3}" type="slidenum">
              <a:rPr lang="en-US" altLang="en-US"/>
              <a:pPr/>
              <a:t>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0290C2F-E20D-4785-B5F2-9C3101EEA5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1DFF335-7B01-496B-8769-F83B267D25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a16="http://schemas.microsoft.com/office/drawing/2014/main" id="{19261238-0B7A-4019-BA09-FE4492FE9A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E635BC-6852-400F-AF63-3BBC3A90FD7D}" type="slidenum">
              <a:rPr lang="en-US" altLang="en-US"/>
              <a:pPr eaLnBrk="1" hangingPunct="1"/>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8/31/2021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8/31/2021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8/31/2021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8/31/2021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8/31/2021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8/31/2021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8/31/2021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6978611" y="863695"/>
            <a:ext cx="5213389" cy="3779995"/>
          </a:xfrm>
        </p:spPr>
        <p:txBody>
          <a:bodyPr anchor="ctr">
            <a:normAutofit/>
          </a:bodyPr>
          <a:lstStyle/>
          <a:p>
            <a:pPr algn="ctr"/>
            <a:r>
              <a:rPr lang="en-US" b="1" dirty="0">
                <a:solidFill>
                  <a:schemeClr val="tx1"/>
                </a:solidFill>
                <a:latin typeface="Times New Roman" panose="02020603050405020304" pitchFamily="18" charset="0"/>
                <a:cs typeface="Times New Roman" panose="02020603050405020304" pitchFamily="18" charset="0"/>
              </a:rPr>
              <a:t>BÀI 44:</a:t>
            </a:r>
            <a:br>
              <a:rPr lang="en-US" b="1" dirty="0">
                <a:solidFill>
                  <a:schemeClr val="tx1"/>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 KINH TẾ TRUNG VÀ NAM MĨ</a:t>
            </a:r>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28028" y="-117796"/>
            <a:ext cx="7052188"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Subtitle 5">
            <a:extLst>
              <a:ext uri="{FF2B5EF4-FFF2-40B4-BE49-F238E27FC236}">
                <a16:creationId xmlns:a16="http://schemas.microsoft.com/office/drawing/2014/main" id="{8C0CD1B7-5F90-4CDA-9771-A99BF7E7D75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7" name="Picture 3" descr="kinh te nam mi.jpg">
            <a:extLst>
              <a:ext uri="{FF2B5EF4-FFF2-40B4-BE49-F238E27FC236}">
                <a16:creationId xmlns:a16="http://schemas.microsoft.com/office/drawing/2014/main" id="{D9BE82C8-B175-4EA1-AEC7-685DBA77F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696" y="1509040"/>
            <a:ext cx="6180147" cy="534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EAD59E0-A131-483B-82BC-F06021A18313}"/>
              </a:ext>
            </a:extLst>
          </p:cNvPr>
          <p:cNvSpPr txBox="1"/>
          <p:nvPr/>
        </p:nvSpPr>
        <p:spPr>
          <a:xfrm>
            <a:off x="1961028" y="444340"/>
            <a:ext cx="7344598" cy="1200329"/>
          </a:xfrm>
          <a:prstGeom prst="rect">
            <a:avLst/>
          </a:prstGeom>
          <a:noFill/>
        </p:spPr>
        <p:txBody>
          <a:bodyPr wrap="square">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BÀI 44:</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 KINH TẾ TRUNG VÀ NAM MĨ</a:t>
            </a:r>
            <a:endParaRPr lang="en-US" sz="3600" dirty="0"/>
          </a:p>
        </p:txBody>
      </p:sp>
      <p:sp>
        <p:nvSpPr>
          <p:cNvPr id="6" name="TextBox 5">
            <a:extLst>
              <a:ext uri="{FF2B5EF4-FFF2-40B4-BE49-F238E27FC236}">
                <a16:creationId xmlns:a16="http://schemas.microsoft.com/office/drawing/2014/main" id="{966F9AA4-EACD-4CAD-A1C6-1EA268729A94}"/>
              </a:ext>
            </a:extLst>
          </p:cNvPr>
          <p:cNvSpPr txBox="1"/>
          <p:nvPr/>
        </p:nvSpPr>
        <p:spPr>
          <a:xfrm>
            <a:off x="78537" y="1710393"/>
            <a:ext cx="6543819"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Nông</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LcPeriod"/>
              <a:tabLst/>
            </a:pP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sở</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hữu</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nông</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LcPeriod"/>
              <a:tabLst/>
            </a:pPr>
            <a:r>
              <a:rPr lang="en-US" altLang="en-US" sz="2400" b="1" dirty="0" err="1">
                <a:latin typeface="Times New Roman" panose="02020603050405020304" pitchFamily="18" charset="0"/>
                <a:ea typeface="Calibri" panose="020F0502020204030204" pitchFamily="34" charset="0"/>
                <a:cs typeface="Times New Roman" panose="02020603050405020304" pitchFamily="18" charset="0"/>
              </a:rPr>
              <a:t>Ngành</a:t>
            </a: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latin typeface="Times New Roman" panose="02020603050405020304" pitchFamily="18" charset="0"/>
                <a:ea typeface="Calibri" panose="020F0502020204030204" pitchFamily="34" charset="0"/>
                <a:cs typeface="Times New Roman" panose="02020603050405020304" pitchFamily="18" charset="0"/>
              </a:rPr>
              <a:t>trồng</a:t>
            </a: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latin typeface="Times New Roman" panose="02020603050405020304" pitchFamily="18" charset="0"/>
                <a:ea typeface="Calibri" panose="020F0502020204030204" pitchFamily="34" charset="0"/>
                <a:cs typeface="Times New Roman" panose="02020603050405020304" pitchFamily="18" charset="0"/>
              </a:rPr>
              <a:t>trọt</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64E0ED13-B717-4A4D-AD28-1FCCC5DB099B}"/>
              </a:ext>
            </a:extLst>
          </p:cNvPr>
          <p:cNvSpPr/>
          <p:nvPr/>
        </p:nvSpPr>
        <p:spPr>
          <a:xfrm>
            <a:off x="1093914" y="2917104"/>
            <a:ext cx="3377109" cy="3590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HOÀN THÀNH BẢNG SAU:</a:t>
            </a:r>
          </a:p>
        </p:txBody>
      </p:sp>
      <p:graphicFrame>
        <p:nvGraphicFramePr>
          <p:cNvPr id="7" name="Table 6">
            <a:extLst>
              <a:ext uri="{FF2B5EF4-FFF2-40B4-BE49-F238E27FC236}">
                <a16:creationId xmlns:a16="http://schemas.microsoft.com/office/drawing/2014/main" id="{E77570A5-B211-40A2-B3B0-18F08DC25DA3}"/>
              </a:ext>
            </a:extLst>
          </p:cNvPr>
          <p:cNvGraphicFramePr>
            <a:graphicFrameLocks noGrp="1"/>
          </p:cNvGraphicFramePr>
          <p:nvPr>
            <p:extLst>
              <p:ext uri="{D42A27DB-BD31-4B8C-83A1-F6EECF244321}">
                <p14:modId xmlns:p14="http://schemas.microsoft.com/office/powerpoint/2010/main" val="3856426259"/>
              </p:ext>
            </p:extLst>
          </p:nvPr>
        </p:nvGraphicFramePr>
        <p:xfrm>
          <a:off x="514428" y="3501687"/>
          <a:ext cx="5118899" cy="3291840"/>
        </p:xfrm>
        <a:graphic>
          <a:graphicData uri="http://schemas.openxmlformats.org/drawingml/2006/table">
            <a:tbl>
              <a:tblPr>
                <a:tableStyleId>{5C22544A-7EE6-4342-B048-85BDC9FD1C3A}</a:tableStyleId>
              </a:tblPr>
              <a:tblGrid>
                <a:gridCol w="1487361">
                  <a:extLst>
                    <a:ext uri="{9D8B030D-6E8A-4147-A177-3AD203B41FA5}">
                      <a16:colId xmlns:a16="http://schemas.microsoft.com/office/drawing/2014/main" val="20000"/>
                    </a:ext>
                  </a:extLst>
                </a:gridCol>
                <a:gridCol w="3631538">
                  <a:extLst>
                    <a:ext uri="{9D8B030D-6E8A-4147-A177-3AD203B41FA5}">
                      <a16:colId xmlns:a16="http://schemas.microsoft.com/office/drawing/2014/main" val="20001"/>
                    </a:ext>
                  </a:extLst>
                </a:gridCol>
              </a:tblGrid>
              <a:tr h="223580">
                <a:tc>
                  <a:txBody>
                    <a:bodyPr/>
                    <a:lstStyle/>
                    <a:p>
                      <a:pPr algn="ctr">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Cây</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trồng</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Nơi</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phân</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bố</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3580">
                <a:tc>
                  <a:txBody>
                    <a:bodyPr/>
                    <a:lstStyle/>
                    <a:p>
                      <a:pPr algn="ctr">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Lúa</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mì</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Braxin</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Achentina</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1"/>
                  </a:ext>
                </a:extLst>
              </a:tr>
              <a:tr h="447161">
                <a:tc>
                  <a:txBody>
                    <a:bodyPr/>
                    <a:lstStyle/>
                    <a:p>
                      <a:pPr algn="ctr">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Cà</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phê</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Eo</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đất</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Trung</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Mĩ</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Côlômbi</a:t>
                      </a:r>
                      <a:r>
                        <a:rPr lang="en-US" sz="1800" dirty="0">
                          <a:solidFill>
                            <a:schemeClr val="tx1"/>
                          </a:solidFill>
                          <a:effectLst/>
                          <a:latin typeface="Times New Roman" panose="02020603050405020304" pitchFamily="18" charset="0"/>
                          <a:cs typeface="Times New Roman" panose="02020603050405020304" pitchFamily="18" charset="0"/>
                        </a:rPr>
                        <a:t> a, </a:t>
                      </a:r>
                      <a:r>
                        <a:rPr lang="en-US" sz="1800" dirty="0" err="1">
                          <a:solidFill>
                            <a:schemeClr val="tx1"/>
                          </a:solidFill>
                          <a:effectLst/>
                          <a:latin typeface="Times New Roman" panose="02020603050405020304" pitchFamily="18" charset="0"/>
                          <a:cs typeface="Times New Roman" panose="02020603050405020304" pitchFamily="18" charset="0"/>
                        </a:rPr>
                        <a:t>Pêru</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Đông</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Braxin</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2"/>
                  </a:ext>
                </a:extLst>
              </a:tr>
              <a:tr h="223580">
                <a:tc>
                  <a:txBody>
                    <a:bodyPr/>
                    <a:lstStyle/>
                    <a:p>
                      <a:pPr algn="ctr">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Dừa</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Braxin</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3"/>
                  </a:ext>
                </a:extLst>
              </a:tr>
              <a:tr h="223580">
                <a:tc>
                  <a:txBody>
                    <a:bodyPr/>
                    <a:lstStyle/>
                    <a:p>
                      <a:pPr algn="ctr">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Đậu</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tương</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Braxin</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Bôlivia</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Achentina</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4"/>
                  </a:ext>
                </a:extLst>
              </a:tr>
              <a:tr h="223580">
                <a:tc>
                  <a:txBody>
                    <a:bodyPr/>
                    <a:lstStyle/>
                    <a:p>
                      <a:pPr algn="ctr">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Nho</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Chilê</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Achentina</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5"/>
                  </a:ext>
                </a:extLst>
              </a:tr>
              <a:tr h="223580">
                <a:tc>
                  <a:txBody>
                    <a:bodyPr/>
                    <a:lstStyle/>
                    <a:p>
                      <a:pPr algn="ctr">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Bông</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Braxin,Paraquay,Achentina</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6"/>
                  </a:ext>
                </a:extLst>
              </a:tr>
              <a:tr h="223580">
                <a:tc>
                  <a:txBody>
                    <a:bodyPr/>
                    <a:lstStyle/>
                    <a:p>
                      <a:pPr algn="ctr">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Chuối</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Eo</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đất</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Trung</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Mĩ</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Côlôm</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bia</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Êcuađo</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7"/>
                  </a:ext>
                </a:extLst>
              </a:tr>
              <a:tr h="223580">
                <a:tc>
                  <a:txBody>
                    <a:bodyPr/>
                    <a:lstStyle/>
                    <a:p>
                      <a:pPr algn="ctr">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Mía</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Quần</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đảo</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Ăngti</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Braxin</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8"/>
                  </a:ext>
                </a:extLst>
              </a:tr>
              <a:tr h="223580">
                <a:tc>
                  <a:txBody>
                    <a:bodyPr/>
                    <a:lstStyle/>
                    <a:p>
                      <a:pPr algn="ctr">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Ngô</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Braxin</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Urugoay,Achentina</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9"/>
                  </a:ext>
                </a:extLst>
              </a:tr>
              <a:tr h="223580">
                <a:tc>
                  <a:txBody>
                    <a:bodyPr/>
                    <a:lstStyle/>
                    <a:p>
                      <a:pPr algn="ctr">
                        <a:spcAft>
                          <a:spcPts val="0"/>
                        </a:spcAft>
                        <a:tabLst>
                          <a:tab pos="1676400" algn="l"/>
                        </a:tabLst>
                      </a:pPr>
                      <a:r>
                        <a:rPr lang="en-US" sz="1800">
                          <a:solidFill>
                            <a:schemeClr val="tx1"/>
                          </a:solidFill>
                          <a:effectLst/>
                          <a:latin typeface="Times New Roman" panose="02020603050405020304" pitchFamily="18" charset="0"/>
                          <a:cs typeface="Times New Roman" panose="02020603050405020304" pitchFamily="18" charset="0"/>
                        </a:rPr>
                        <a:t>Cam,chanh</a:t>
                      </a:r>
                      <a:endParaRPr lang="en-US" sz="180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just">
                        <a:spcAft>
                          <a:spcPts val="0"/>
                        </a:spcAft>
                        <a:tabLst>
                          <a:tab pos="1676400" algn="l"/>
                        </a:tabLst>
                      </a:pPr>
                      <a:r>
                        <a:rPr lang="en-US" sz="1800" dirty="0" err="1">
                          <a:solidFill>
                            <a:schemeClr val="tx1"/>
                          </a:solidFill>
                          <a:effectLst/>
                          <a:latin typeface="Times New Roman" panose="02020603050405020304" pitchFamily="18" charset="0"/>
                          <a:cs typeface="Times New Roman" panose="02020603050405020304" pitchFamily="18" charset="0"/>
                        </a:rPr>
                        <a:t>Braxin</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Achentina</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919947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6817"/>
                                        </p:tgtEl>
                                        <p:attrNameLst>
                                          <p:attrName>style.visibility</p:attrName>
                                        </p:attrNameLst>
                                      </p:cBhvr>
                                      <p:to>
                                        <p:strVal val="visible"/>
                                      </p:to>
                                    </p:set>
                                    <p:anim calcmode="lin" valueType="num">
                                      <p:cBhvr>
                                        <p:cTn id="7" dur="500" fill="hold"/>
                                        <p:tgtEl>
                                          <p:spTgt spid="76817"/>
                                        </p:tgtEl>
                                        <p:attrNameLst>
                                          <p:attrName>ppt_w</p:attrName>
                                        </p:attrNameLst>
                                      </p:cBhvr>
                                      <p:tavLst>
                                        <p:tav tm="0">
                                          <p:val>
                                            <p:fltVal val="0"/>
                                          </p:val>
                                        </p:tav>
                                        <p:tav tm="100000">
                                          <p:val>
                                            <p:strVal val="#ppt_w"/>
                                          </p:val>
                                        </p:tav>
                                      </p:tavLst>
                                    </p:anim>
                                    <p:anim calcmode="lin" valueType="num">
                                      <p:cBhvr>
                                        <p:cTn id="8" dur="500" fill="hold"/>
                                        <p:tgtEl>
                                          <p:spTgt spid="76817"/>
                                        </p:tgtEl>
                                        <p:attrNameLst>
                                          <p:attrName>ppt_h</p:attrName>
                                        </p:attrNameLst>
                                      </p:cBhvr>
                                      <p:tavLst>
                                        <p:tav tm="0">
                                          <p:val>
                                            <p:fltVal val="0"/>
                                          </p:val>
                                        </p:tav>
                                        <p:tav tm="100000">
                                          <p:val>
                                            <p:strVal val="#ppt_h"/>
                                          </p:val>
                                        </p:tav>
                                      </p:tavLst>
                                    </p:anim>
                                    <p:animEffect transition="in" filter="fade">
                                      <p:cBhvr>
                                        <p:cTn id="9" dur="500"/>
                                        <p:tgtEl>
                                          <p:spTgt spid="76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05968619-C462-4561-AE38-17905A2EE291}"/>
              </a:ext>
            </a:extLst>
          </p:cNvPr>
          <p:cNvSpPr>
            <a:spLocks noChangeArrowheads="1"/>
          </p:cNvSpPr>
          <p:nvPr/>
        </p:nvSpPr>
        <p:spPr bwMode="gray">
          <a:xfrm>
            <a:off x="925620" y="1425575"/>
            <a:ext cx="8523180" cy="501650"/>
          </a:xfrm>
          <a:prstGeom prst="roundRect">
            <a:avLst>
              <a:gd name="adj" fmla="val 50000"/>
            </a:avLst>
          </a:prstGeom>
          <a:noFill/>
          <a:ln>
            <a:noFill/>
            <a:headEnd/>
            <a:tailEnd/>
          </a:ln>
        </p:spPr>
        <p:style>
          <a:lnRef idx="2">
            <a:schemeClr val="dk1"/>
          </a:lnRef>
          <a:fillRef idx="1001">
            <a:schemeClr val="lt1"/>
          </a:fillRef>
          <a:effectRef idx="0">
            <a:schemeClr val="dk1"/>
          </a:effectRef>
          <a:fontRef idx="minor">
            <a:schemeClr val="dk1"/>
          </a:fontRef>
        </p:style>
        <p:txBody>
          <a:bodyPr wrap="none" anchor="ctr"/>
          <a:lstStyle/>
          <a:p>
            <a:pPr eaLnBrk="1" hangingPunct="1">
              <a:defRPr/>
            </a:pPr>
            <a:r>
              <a:rPr lang="en-US" sz="2800" b="1" dirty="0">
                <a:solidFill>
                  <a:srgbClr val="FF0000"/>
                </a:solidFill>
                <a:latin typeface="Times New Roman" pitchFamily="18" charset="0"/>
              </a:rPr>
              <a:t>I </a:t>
            </a:r>
            <a:r>
              <a:rPr lang="en-US" sz="2800" b="1" u="sng" dirty="0" err="1">
                <a:solidFill>
                  <a:srgbClr val="FF0000"/>
                </a:solidFill>
                <a:latin typeface="Times New Roman" pitchFamily="18" charset="0"/>
              </a:rPr>
              <a:t>Nông</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nghiệp</a:t>
            </a:r>
            <a:r>
              <a:rPr lang="en-US" sz="2800" b="1" dirty="0">
                <a:solidFill>
                  <a:srgbClr val="FF0000"/>
                </a:solidFill>
                <a:latin typeface="Times New Roman" pitchFamily="18" charset="0"/>
              </a:rPr>
              <a:t>.</a:t>
            </a:r>
          </a:p>
        </p:txBody>
      </p:sp>
      <p:sp>
        <p:nvSpPr>
          <p:cNvPr id="5" name="AutoShape 7">
            <a:extLst>
              <a:ext uri="{FF2B5EF4-FFF2-40B4-BE49-F238E27FC236}">
                <a16:creationId xmlns:a16="http://schemas.microsoft.com/office/drawing/2014/main" id="{E70E1AB7-0D3F-4FDB-BD37-D449C6A581CD}"/>
              </a:ext>
            </a:extLst>
          </p:cNvPr>
          <p:cNvSpPr>
            <a:spLocks noChangeArrowheads="1"/>
          </p:cNvSpPr>
          <p:nvPr/>
        </p:nvSpPr>
        <p:spPr bwMode="gray">
          <a:xfrm>
            <a:off x="1026596" y="1857375"/>
            <a:ext cx="8574604" cy="501650"/>
          </a:xfrm>
          <a:prstGeom prst="roundRect">
            <a:avLst>
              <a:gd name="adj" fmla="val 50000"/>
            </a:avLst>
          </a:prstGeom>
          <a:noFill/>
          <a:ln>
            <a:noFill/>
            <a:headEnd/>
            <a:tailEnd/>
          </a:ln>
        </p:spPr>
        <p:style>
          <a:lnRef idx="2">
            <a:schemeClr val="dk1"/>
          </a:lnRef>
          <a:fillRef idx="1001">
            <a:schemeClr val="lt1"/>
          </a:fillRef>
          <a:effectRef idx="0">
            <a:schemeClr val="dk1"/>
          </a:effectRef>
          <a:fontRef idx="minor">
            <a:schemeClr val="dk1"/>
          </a:fontRef>
        </p:style>
        <p:txBody>
          <a:bodyPr wrap="none" anchor="ctr"/>
          <a:lstStyle/>
          <a:p>
            <a:pPr eaLnBrk="1" hangingPunct="1">
              <a:defRPr/>
            </a:pPr>
            <a:r>
              <a:rPr lang="en-US" sz="2800" b="1" dirty="0">
                <a:solidFill>
                  <a:srgbClr val="0070C0"/>
                </a:solidFill>
                <a:latin typeface="Times New Roman" pitchFamily="18" charset="0"/>
              </a:rPr>
              <a:t>a. </a:t>
            </a:r>
            <a:r>
              <a:rPr lang="en-US" sz="2800" b="1" dirty="0" err="1">
                <a:solidFill>
                  <a:srgbClr val="0070C0"/>
                </a:solidFill>
                <a:latin typeface="Times New Roman" pitchFamily="18" charset="0"/>
              </a:rPr>
              <a:t>Các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hình</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thức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sở</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hữu</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trong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nông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nghiệp</a:t>
            </a:r>
            <a:r>
              <a:rPr lang="en-US" sz="2800" b="1" dirty="0">
                <a:solidFill>
                  <a:srgbClr val="0070C0"/>
                </a:solidFill>
                <a:latin typeface="Times New Roman" pitchFamily="18" charset="0"/>
              </a:rPr>
              <a:t>.</a:t>
            </a:r>
          </a:p>
        </p:txBody>
      </p:sp>
      <p:sp>
        <p:nvSpPr>
          <p:cNvPr id="26629" name="Rectangle 5">
            <a:extLst>
              <a:ext uri="{FF2B5EF4-FFF2-40B4-BE49-F238E27FC236}">
                <a16:creationId xmlns:a16="http://schemas.microsoft.com/office/drawing/2014/main" id="{3E1DBA92-E478-4B52-AC6C-49245BEFC3F8}"/>
              </a:ext>
            </a:extLst>
          </p:cNvPr>
          <p:cNvSpPr>
            <a:spLocks noChangeArrowheads="1"/>
          </p:cNvSpPr>
          <p:nvPr/>
        </p:nvSpPr>
        <p:spPr bwMode="auto">
          <a:xfrm>
            <a:off x="1329526" y="3168650"/>
            <a:ext cx="9186074"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eaLnBrk="1" hangingPunct="1">
              <a:spcBef>
                <a:spcPct val="50000"/>
              </a:spcBef>
            </a:pPr>
            <a:r>
              <a:rPr lang="en-US" altLang="en-US" sz="2800" dirty="0">
                <a:latin typeface="Times New Roman" panose="02020603050405020304" pitchFamily="18" charset="0"/>
                <a:sym typeface="Calibri" panose="020F0502020204030204" pitchFamily="34" charset="0"/>
              </a:rPr>
              <a:t> + </a:t>
            </a:r>
            <a:r>
              <a:rPr lang="en-US" altLang="en-US" sz="2800" dirty="0" err="1">
                <a:latin typeface="Times New Roman" panose="02020603050405020304" pitchFamily="18" charset="0"/>
                <a:sym typeface="Calibri" panose="020F0502020204030204" pitchFamily="34" charset="0"/>
              </a:rPr>
              <a:t>Mang</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tính</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chất</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độc</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canh</a:t>
            </a:r>
            <a:r>
              <a:rPr lang="en-US" altLang="en-US" sz="2800" dirty="0">
                <a:latin typeface="Times New Roman" panose="02020603050405020304" pitchFamily="18" charset="0"/>
                <a:sym typeface="Calibri" panose="020F0502020204030204" pitchFamily="34" charset="0"/>
              </a:rPr>
              <a:t>.</a:t>
            </a:r>
          </a:p>
        </p:txBody>
      </p:sp>
      <p:sp>
        <p:nvSpPr>
          <p:cNvPr id="26630" name="Rectangle 5">
            <a:extLst>
              <a:ext uri="{FF2B5EF4-FFF2-40B4-BE49-F238E27FC236}">
                <a16:creationId xmlns:a16="http://schemas.microsoft.com/office/drawing/2014/main" id="{D6F6C057-F8F3-49BA-BD45-39AFCE561B07}"/>
              </a:ext>
            </a:extLst>
          </p:cNvPr>
          <p:cNvSpPr>
            <a:spLocks noChangeArrowheads="1"/>
          </p:cNvSpPr>
          <p:nvPr/>
        </p:nvSpPr>
        <p:spPr bwMode="auto">
          <a:xfrm>
            <a:off x="1329526" y="3713164"/>
            <a:ext cx="9186074"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eaLnBrk="1" hangingPunct="1">
              <a:spcBef>
                <a:spcPct val="50000"/>
              </a:spcBef>
            </a:pPr>
            <a:r>
              <a:rPr lang="en-US" altLang="en-US" sz="2800" dirty="0">
                <a:latin typeface="Times New Roman" panose="02020603050405020304" pitchFamily="18" charset="0"/>
                <a:sym typeface="Calibri" panose="020F0502020204030204" pitchFamily="34" charset="0"/>
              </a:rPr>
              <a:t> + </a:t>
            </a:r>
            <a:r>
              <a:rPr lang="en-US" altLang="en-US" sz="2800" dirty="0" err="1">
                <a:latin typeface="Times New Roman" panose="02020603050405020304" pitchFamily="18" charset="0"/>
                <a:sym typeface="Calibri" panose="020F0502020204030204" pitchFamily="34" charset="0"/>
              </a:rPr>
              <a:t>Nguyên</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nhân</a:t>
            </a:r>
            <a:r>
              <a:rPr lang="en-US" altLang="en-US" sz="2800" dirty="0">
                <a:latin typeface="Times New Roman" panose="02020603050405020304" pitchFamily="18" charset="0"/>
                <a:sym typeface="Calibri" panose="020F0502020204030204" pitchFamily="34" charset="0"/>
              </a:rPr>
              <a:t>: Do </a:t>
            </a:r>
            <a:r>
              <a:rPr lang="en-US" altLang="en-US" sz="2800" dirty="0" err="1">
                <a:latin typeface="Times New Roman" panose="02020603050405020304" pitchFamily="18" charset="0"/>
                <a:sym typeface="Calibri" panose="020F0502020204030204" pitchFamily="34" charset="0"/>
              </a:rPr>
              <a:t>bị</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lệ</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thuộc</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vào</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nước</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ngoài</a:t>
            </a:r>
            <a:r>
              <a:rPr lang="en-US" altLang="en-US" sz="2800" dirty="0">
                <a:latin typeface="Times New Roman" panose="02020603050405020304" pitchFamily="18" charset="0"/>
                <a:sym typeface="Calibri" panose="020F0502020204030204" pitchFamily="34" charset="0"/>
              </a:rPr>
              <a:t>. </a:t>
            </a:r>
          </a:p>
        </p:txBody>
      </p:sp>
      <p:sp>
        <p:nvSpPr>
          <p:cNvPr id="11" name="AutoShape 7">
            <a:extLst>
              <a:ext uri="{FF2B5EF4-FFF2-40B4-BE49-F238E27FC236}">
                <a16:creationId xmlns:a16="http://schemas.microsoft.com/office/drawing/2014/main" id="{D1A642E4-C386-4596-AF38-1AF632022D87}"/>
              </a:ext>
            </a:extLst>
          </p:cNvPr>
          <p:cNvSpPr>
            <a:spLocks noChangeArrowheads="1"/>
          </p:cNvSpPr>
          <p:nvPr/>
        </p:nvSpPr>
        <p:spPr bwMode="gray">
          <a:xfrm>
            <a:off x="1026596" y="2276475"/>
            <a:ext cx="8587304" cy="501650"/>
          </a:xfrm>
          <a:prstGeom prst="roundRect">
            <a:avLst>
              <a:gd name="adj" fmla="val 50000"/>
            </a:avLst>
          </a:prstGeom>
          <a:noFill/>
          <a:ln>
            <a:noFill/>
            <a:headEnd/>
            <a:tailEnd/>
          </a:ln>
        </p:spPr>
        <p:style>
          <a:lnRef idx="2">
            <a:schemeClr val="dk1"/>
          </a:lnRef>
          <a:fillRef idx="1001">
            <a:schemeClr val="lt1"/>
          </a:fillRef>
          <a:effectRef idx="0">
            <a:schemeClr val="dk1"/>
          </a:effectRef>
          <a:fontRef idx="minor">
            <a:schemeClr val="dk1"/>
          </a:fontRef>
        </p:style>
        <p:txBody>
          <a:bodyPr wrap="none" anchor="ctr"/>
          <a:lstStyle/>
          <a:p>
            <a:pPr eaLnBrk="1" hangingPunct="1">
              <a:defRPr/>
            </a:pPr>
            <a:r>
              <a:rPr lang="en-US" sz="2800" b="1" dirty="0">
                <a:solidFill>
                  <a:srgbClr val="0070C0"/>
                </a:solidFill>
                <a:latin typeface="Times New Roman" pitchFamily="18" charset="0"/>
              </a:rPr>
              <a:t>b. </a:t>
            </a:r>
            <a:r>
              <a:rPr lang="en-US" sz="2800" b="1" dirty="0" err="1">
                <a:solidFill>
                  <a:srgbClr val="0070C0"/>
                </a:solidFill>
                <a:latin typeface="Times New Roman" pitchFamily="18" charset="0"/>
              </a:rPr>
              <a:t>Các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ngành</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nông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nghiệp</a:t>
            </a:r>
            <a:r>
              <a:rPr lang="en-US" sz="2800" b="1" dirty="0">
                <a:solidFill>
                  <a:srgbClr val="0070C0"/>
                </a:solidFill>
                <a:latin typeface="Times New Roman" pitchFamily="18" charset="0"/>
              </a:rPr>
              <a:t>.</a:t>
            </a:r>
          </a:p>
        </p:txBody>
      </p:sp>
      <p:sp>
        <p:nvSpPr>
          <p:cNvPr id="12" name="AutoShape 7">
            <a:extLst>
              <a:ext uri="{FF2B5EF4-FFF2-40B4-BE49-F238E27FC236}">
                <a16:creationId xmlns:a16="http://schemas.microsoft.com/office/drawing/2014/main" id="{1C295611-26FB-4270-A7C7-8CAECDC1E925}"/>
              </a:ext>
            </a:extLst>
          </p:cNvPr>
          <p:cNvSpPr>
            <a:spLocks noChangeArrowheads="1"/>
          </p:cNvSpPr>
          <p:nvPr/>
        </p:nvSpPr>
        <p:spPr bwMode="gray">
          <a:xfrm>
            <a:off x="1150012" y="2733675"/>
            <a:ext cx="8832188" cy="501650"/>
          </a:xfrm>
          <a:prstGeom prst="roundRect">
            <a:avLst>
              <a:gd name="adj" fmla="val 50000"/>
            </a:avLst>
          </a:prstGeom>
          <a:noFill/>
          <a:ln>
            <a:noFill/>
            <a:headEnd/>
            <a:tailEnd/>
          </a:ln>
        </p:spPr>
        <p:style>
          <a:lnRef idx="2">
            <a:schemeClr val="dk1"/>
          </a:lnRef>
          <a:fillRef idx="1001">
            <a:schemeClr val="lt1"/>
          </a:fillRef>
          <a:effectRef idx="0">
            <a:schemeClr val="dk1"/>
          </a:effectRef>
          <a:fontRef idx="minor">
            <a:schemeClr val="dk1"/>
          </a:fontRef>
        </p:style>
        <p:txBody>
          <a:bodyPr wrap="none" anchor="ctr"/>
          <a:lstStyle/>
          <a:p>
            <a:pP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Ngành</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trồng</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trọt</a:t>
            </a:r>
            <a:r>
              <a:rPr lang="en-US" sz="2800" b="1" dirty="0">
                <a:solidFill>
                  <a:schemeClr val="tx1"/>
                </a:solidFill>
                <a:latin typeface="Times New Roman" pitchFamily="18" charset="0"/>
              </a:rPr>
              <a:t>:</a:t>
            </a:r>
          </a:p>
        </p:txBody>
      </p:sp>
      <p:sp>
        <p:nvSpPr>
          <p:cNvPr id="13" name="AutoShape 7">
            <a:extLst>
              <a:ext uri="{FF2B5EF4-FFF2-40B4-BE49-F238E27FC236}">
                <a16:creationId xmlns:a16="http://schemas.microsoft.com/office/drawing/2014/main" id="{BA2F62A7-5EEB-4419-A701-036D30E94123}"/>
              </a:ext>
            </a:extLst>
          </p:cNvPr>
          <p:cNvSpPr>
            <a:spLocks noChangeArrowheads="1"/>
          </p:cNvSpPr>
          <p:nvPr/>
        </p:nvSpPr>
        <p:spPr bwMode="gray">
          <a:xfrm>
            <a:off x="1238913" y="4343400"/>
            <a:ext cx="8832188" cy="501650"/>
          </a:xfrm>
          <a:prstGeom prst="roundRect">
            <a:avLst>
              <a:gd name="adj" fmla="val 50000"/>
            </a:avLst>
          </a:prstGeom>
          <a:noFill/>
          <a:ln>
            <a:noFill/>
            <a:headEnd/>
            <a:tailEnd/>
          </a:ln>
        </p:spPr>
        <p:style>
          <a:lnRef idx="2">
            <a:schemeClr val="dk1"/>
          </a:lnRef>
          <a:fillRef idx="1001">
            <a:schemeClr val="lt1"/>
          </a:fillRef>
          <a:effectRef idx="0">
            <a:schemeClr val="dk1"/>
          </a:effectRef>
          <a:fontRef idx="minor">
            <a:schemeClr val="dk1"/>
          </a:fontRef>
        </p:style>
        <p:txBody>
          <a:bodyPr wrap="none" anchor="ctr"/>
          <a:lstStyle/>
          <a:p>
            <a:pP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Ngành</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chăn</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nuôi</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và</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đánh</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cá</a:t>
            </a:r>
            <a:r>
              <a:rPr lang="en-US" sz="2800" b="1" dirty="0">
                <a:solidFill>
                  <a:schemeClr val="tx1"/>
                </a:solidFill>
                <a:latin typeface="Times New Roman" pitchFamily="18" charset="0"/>
              </a:rPr>
              <a:t>:</a:t>
            </a:r>
          </a:p>
        </p:txBody>
      </p:sp>
      <p:pic>
        <p:nvPicPr>
          <p:cNvPr id="14" name="Picture 5" descr="AG00218_">
            <a:extLst>
              <a:ext uri="{FF2B5EF4-FFF2-40B4-BE49-F238E27FC236}">
                <a16:creationId xmlns:a16="http://schemas.microsoft.com/office/drawing/2014/main" id="{8A037793-6609-48D8-879F-4D1E39C4EE9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5162" y="4300537"/>
            <a:ext cx="7048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a:extLst>
              <a:ext uri="{FF2B5EF4-FFF2-40B4-BE49-F238E27FC236}">
                <a16:creationId xmlns:a16="http://schemas.microsoft.com/office/drawing/2014/main" id="{C57390B1-80A8-405B-8A05-DAA1C4A63AC6}"/>
              </a:ext>
            </a:extLst>
          </p:cNvPr>
          <p:cNvSpPr>
            <a:spLocks noChangeArrowheads="1"/>
          </p:cNvSpPr>
          <p:nvPr/>
        </p:nvSpPr>
        <p:spPr bwMode="auto">
          <a:xfrm>
            <a:off x="1374404" y="4889500"/>
            <a:ext cx="9598395" cy="1042988"/>
          </a:xfrm>
          <a:prstGeom prst="rect">
            <a:avLst/>
          </a:prstGeom>
          <a:solidFill>
            <a:schemeClr val="bg1"/>
          </a:solidFill>
          <a:ln w="9525">
            <a:solidFill>
              <a:srgbClr val="000000"/>
            </a:solidFill>
            <a:miter lim="800000"/>
            <a:headEnd/>
            <a:tailEnd/>
          </a:ln>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eaLnBrk="1" hangingPunct="1">
              <a:spcBef>
                <a:spcPct val="50000"/>
              </a:spcBef>
            </a:pPr>
            <a:r>
              <a:rPr lang="en-US" altLang="en-US" sz="2800" dirty="0">
                <a:latin typeface="Times New Roman" panose="02020603050405020304" pitchFamily="18" charset="0"/>
                <a:sym typeface="Calibri" panose="020F0502020204030204" pitchFamily="34" charset="0"/>
              </a:rPr>
              <a:t> + </a:t>
            </a:r>
            <a:r>
              <a:rPr lang="en-US" altLang="en-US" sz="2800" dirty="0" err="1">
                <a:latin typeface="Times New Roman" panose="02020603050405020304" pitchFamily="18" charset="0"/>
                <a:sym typeface="Calibri" panose="020F0502020204030204" pitchFamily="34" charset="0"/>
              </a:rPr>
              <a:t>Một</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số</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nước</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phát</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triển</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chăn</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nuôi</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gia</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súc</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theo</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quy</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mô</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lớn</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như</a:t>
            </a:r>
            <a:r>
              <a:rPr lang="en-US" altLang="en-US" sz="2800" dirty="0">
                <a:latin typeface="Times New Roman" panose="02020603050405020304" pitchFamily="18" charset="0"/>
                <a:sym typeface="Calibri" panose="020F0502020204030204" pitchFamily="34" charset="0"/>
              </a:rPr>
              <a:t>: Bra-</a:t>
            </a:r>
            <a:r>
              <a:rPr lang="en-US" altLang="en-US" sz="2800" dirty="0" err="1">
                <a:latin typeface="Times New Roman" panose="02020603050405020304" pitchFamily="18" charset="0"/>
                <a:sym typeface="Calibri" panose="020F0502020204030204" pitchFamily="34" charset="0"/>
              </a:rPr>
              <a:t>xin</a:t>
            </a:r>
            <a:r>
              <a:rPr lang="en-US" altLang="en-US" sz="2800" dirty="0">
                <a:latin typeface="Times New Roman" panose="02020603050405020304" pitchFamily="18" charset="0"/>
                <a:sym typeface="Calibri" panose="020F0502020204030204" pitchFamily="34" charset="0"/>
              </a:rPr>
              <a:t> , Ac-hen-</a:t>
            </a:r>
            <a:r>
              <a:rPr lang="en-US" altLang="en-US" sz="2800" dirty="0" err="1">
                <a:latin typeface="Times New Roman" panose="02020603050405020304" pitchFamily="18" charset="0"/>
                <a:sym typeface="Calibri" panose="020F0502020204030204" pitchFamily="34" charset="0"/>
              </a:rPr>
              <a:t>ti</a:t>
            </a:r>
            <a:r>
              <a:rPr lang="en-US" altLang="en-US" sz="2800" dirty="0">
                <a:latin typeface="Times New Roman" panose="02020603050405020304" pitchFamily="18" charset="0"/>
                <a:sym typeface="Calibri" panose="020F0502020204030204" pitchFamily="34" charset="0"/>
              </a:rPr>
              <a:t>-</a:t>
            </a:r>
            <a:r>
              <a:rPr lang="en-US" altLang="en-US" sz="2800" dirty="0" err="1">
                <a:latin typeface="Times New Roman" panose="02020603050405020304" pitchFamily="18" charset="0"/>
                <a:sym typeface="Calibri" panose="020F0502020204030204" pitchFamily="34" charset="0"/>
              </a:rPr>
              <a:t>na</a:t>
            </a:r>
            <a:r>
              <a:rPr lang="en-US" altLang="en-US" sz="2800" dirty="0">
                <a:latin typeface="Times New Roman" panose="02020603050405020304" pitchFamily="18" charset="0"/>
                <a:sym typeface="Calibri" panose="020F0502020204030204" pitchFamily="34" charset="0"/>
              </a:rPr>
              <a:t> …. </a:t>
            </a:r>
          </a:p>
        </p:txBody>
      </p:sp>
      <p:sp>
        <p:nvSpPr>
          <p:cNvPr id="17" name="Rectangle 5">
            <a:extLst>
              <a:ext uri="{FF2B5EF4-FFF2-40B4-BE49-F238E27FC236}">
                <a16:creationId xmlns:a16="http://schemas.microsoft.com/office/drawing/2014/main" id="{81C4FF3B-8C66-4F2C-9217-4885DE6D0D91}"/>
              </a:ext>
            </a:extLst>
          </p:cNvPr>
          <p:cNvSpPr>
            <a:spLocks noChangeArrowheads="1"/>
          </p:cNvSpPr>
          <p:nvPr/>
        </p:nvSpPr>
        <p:spPr bwMode="auto">
          <a:xfrm>
            <a:off x="1396630" y="5824539"/>
            <a:ext cx="927137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eaLnBrk="1" hangingPunct="1">
              <a:spcBef>
                <a:spcPct val="50000"/>
              </a:spcBef>
            </a:pPr>
            <a:r>
              <a:rPr lang="en-US" altLang="en-US" sz="2800" dirty="0">
                <a:latin typeface="Times New Roman" panose="02020603050405020304" pitchFamily="18" charset="0"/>
                <a:sym typeface="Calibri" panose="020F0502020204030204" pitchFamily="34" charset="0"/>
              </a:rPr>
              <a:t> + </a:t>
            </a:r>
            <a:r>
              <a:rPr lang="en-US" altLang="en-US" sz="2800" dirty="0" err="1">
                <a:latin typeface="Times New Roman" panose="02020603050405020304" pitchFamily="18" charset="0"/>
                <a:sym typeface="Calibri" panose="020F0502020204030204" pitchFamily="34" charset="0"/>
              </a:rPr>
              <a:t>Đánh</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cá</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phát</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triển</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nhất</a:t>
            </a:r>
            <a:r>
              <a:rPr lang="en-US" altLang="en-US" sz="2800" dirty="0">
                <a:latin typeface="Times New Roman" panose="02020603050405020304" pitchFamily="18" charset="0"/>
                <a:sym typeface="Calibri" panose="020F0502020204030204" pitchFamily="34" charset="0"/>
              </a:rPr>
              <a:t> ở </a:t>
            </a:r>
            <a:r>
              <a:rPr lang="en-US" altLang="en-US" sz="2800" dirty="0" err="1">
                <a:latin typeface="Times New Roman" panose="02020603050405020304" pitchFamily="18" charset="0"/>
                <a:sym typeface="Calibri" panose="020F0502020204030204" pitchFamily="34" charset="0"/>
              </a:rPr>
              <a:t>Pê-ru</a:t>
            </a:r>
            <a:r>
              <a:rPr lang="en-US" altLang="en-US" sz="2800" dirty="0">
                <a:latin typeface="Times New Roman" panose="02020603050405020304" pitchFamily="18" charset="0"/>
                <a:sym typeface="Calibri" panose="020F0502020204030204" pitchFamily="34" charset="0"/>
              </a:rPr>
              <a:t>. </a:t>
            </a:r>
          </a:p>
        </p:txBody>
      </p:sp>
      <p:pic>
        <p:nvPicPr>
          <p:cNvPr id="18" name="Picture 5" descr="AG00218_">
            <a:extLst>
              <a:ext uri="{FF2B5EF4-FFF2-40B4-BE49-F238E27FC236}">
                <a16:creationId xmlns:a16="http://schemas.microsoft.com/office/drawing/2014/main" id="{3D3CFFAC-C8C0-430B-AF10-E2828DA381B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1746" y="2582863"/>
            <a:ext cx="704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D84EE39D-FED9-40A3-AA29-27E586954568}"/>
              </a:ext>
            </a:extLst>
          </p:cNvPr>
          <p:cNvSpPr txBox="1"/>
          <p:nvPr/>
        </p:nvSpPr>
        <p:spPr>
          <a:xfrm>
            <a:off x="1997094" y="482483"/>
            <a:ext cx="7308532" cy="1200329"/>
          </a:xfrm>
          <a:prstGeom prst="rect">
            <a:avLst/>
          </a:prstGeom>
          <a:noFill/>
        </p:spPr>
        <p:txBody>
          <a:bodyPr wrap="square">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BÀI 44:</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 KINH TẾ TRUNG VÀ NAM MĨ</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629"/>
                                        </p:tgtEl>
                                        <p:attrNameLst>
                                          <p:attrName>style.visibility</p:attrName>
                                        </p:attrNameLst>
                                      </p:cBhvr>
                                      <p:to>
                                        <p:strVal val="visible"/>
                                      </p:to>
                                    </p:set>
                                    <p:animEffect transition="in" filter="wipe(down)">
                                      <p:cBhvr>
                                        <p:cTn id="37" dur="500"/>
                                        <p:tgtEl>
                                          <p:spTgt spid="266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630"/>
                                        </p:tgtEl>
                                        <p:attrNameLst>
                                          <p:attrName>style.visibility</p:attrName>
                                        </p:attrNameLst>
                                      </p:cBhvr>
                                      <p:to>
                                        <p:strVal val="visible"/>
                                      </p:to>
                                    </p:set>
                                    <p:animEffect transition="in" filter="wipe(down)">
                                      <p:cBhvr>
                                        <p:cTn id="42" dur="500"/>
                                        <p:tgtEl>
                                          <p:spTgt spid="266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629" grpId="0"/>
      <p:bldP spid="26630" grpId="0"/>
      <p:bldP spid="11" grpId="0"/>
      <p:bldP spid="12" grpId="0"/>
      <p:bldP spid="13" grpId="0"/>
      <p:bldP spid="15"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descr="1036-028-11-1059">
            <a:extLst>
              <a:ext uri="{FF2B5EF4-FFF2-40B4-BE49-F238E27FC236}">
                <a16:creationId xmlns:a16="http://schemas.microsoft.com/office/drawing/2014/main" id="{95924F93-81A9-4547-808B-F58F2FA0D94C}"/>
              </a:ext>
            </a:extLst>
          </p:cNvPr>
          <p:cNvSpPr>
            <a:spLocks noChangeArrowheads="1"/>
          </p:cNvSpPr>
          <p:nvPr/>
        </p:nvSpPr>
        <p:spPr bwMode="auto">
          <a:xfrm>
            <a:off x="1803400" y="2057400"/>
            <a:ext cx="1752600" cy="1981200"/>
          </a:xfrm>
          <a:prstGeom prst="sun">
            <a:avLst>
              <a:gd name="adj" fmla="val 25000"/>
            </a:avLst>
          </a:prstGeom>
          <a:blipFill dpi="0" rotWithShape="1">
            <a:blip r:embed="rId3"/>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latin typeface="Times New Roman" panose="02020603050405020304" pitchFamily="18" charset="0"/>
                <a:cs typeface="Times New Roman" panose="02020603050405020304" pitchFamily="18" charset="0"/>
              </a:rPr>
              <a:t>1</a:t>
            </a:r>
          </a:p>
        </p:txBody>
      </p:sp>
      <p:sp>
        <p:nvSpPr>
          <p:cNvPr id="23555" name="Rectangle 3">
            <a:extLst>
              <a:ext uri="{FF2B5EF4-FFF2-40B4-BE49-F238E27FC236}">
                <a16:creationId xmlns:a16="http://schemas.microsoft.com/office/drawing/2014/main" id="{3835C881-B0AC-49AD-A83C-28162744895D}"/>
              </a:ext>
            </a:extLst>
          </p:cNvPr>
          <p:cNvSpPr>
            <a:spLocks noChangeArrowheads="1"/>
          </p:cNvSpPr>
          <p:nvPr/>
        </p:nvSpPr>
        <p:spPr bwMode="auto">
          <a:xfrm>
            <a:off x="3200400" y="0"/>
            <a:ext cx="708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57348" name="WordArt 4">
            <a:extLst>
              <a:ext uri="{FF2B5EF4-FFF2-40B4-BE49-F238E27FC236}">
                <a16:creationId xmlns:a16="http://schemas.microsoft.com/office/drawing/2014/main" id="{3A8CC4FB-9541-435D-8795-664C75D87D1F}"/>
              </a:ext>
            </a:extLst>
          </p:cNvPr>
          <p:cNvSpPr>
            <a:spLocks noChangeArrowheads="1" noChangeShapeType="1" noTextEdit="1"/>
          </p:cNvSpPr>
          <p:nvPr/>
        </p:nvSpPr>
        <p:spPr bwMode="auto">
          <a:xfrm>
            <a:off x="2797175" y="250825"/>
            <a:ext cx="6781800" cy="1066800"/>
          </a:xfrm>
          <a:prstGeom prst="rect">
            <a:avLst/>
          </a:prstGeom>
        </p:spPr>
        <p:txBody>
          <a:bodyPr wrap="none" fromWordArt="1">
            <a:prstTxWarp prst="textCanUp">
              <a:avLst>
                <a:gd name="adj" fmla="val 85713"/>
              </a:avLst>
            </a:prstTxWarp>
          </a:bodyPr>
          <a:lstStyle/>
          <a:p>
            <a:pPr algn="ctr"/>
            <a:r>
              <a:rPr lang="en-US" sz="4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CON SỐ MAY MẮN</a:t>
            </a:r>
          </a:p>
        </p:txBody>
      </p:sp>
      <p:sp>
        <p:nvSpPr>
          <p:cNvPr id="57349" name="AutoShape 5" descr="1036-028-11-1059">
            <a:extLst>
              <a:ext uri="{FF2B5EF4-FFF2-40B4-BE49-F238E27FC236}">
                <a16:creationId xmlns:a16="http://schemas.microsoft.com/office/drawing/2014/main" id="{05287E0F-56D2-4D93-92D5-93F9D8F74EBA}"/>
              </a:ext>
            </a:extLst>
          </p:cNvPr>
          <p:cNvSpPr>
            <a:spLocks noChangeArrowheads="1"/>
          </p:cNvSpPr>
          <p:nvPr/>
        </p:nvSpPr>
        <p:spPr bwMode="auto">
          <a:xfrm>
            <a:off x="3556000" y="1597025"/>
            <a:ext cx="1752600" cy="1981200"/>
          </a:xfrm>
          <a:prstGeom prst="sun">
            <a:avLst>
              <a:gd name="adj" fmla="val 25000"/>
            </a:avLst>
          </a:prstGeom>
          <a:blipFill dpi="0" rotWithShape="1">
            <a:blip r:embed="rId3"/>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latin typeface="Times New Roman" panose="02020603050405020304" pitchFamily="18" charset="0"/>
                <a:cs typeface="Times New Roman" panose="02020603050405020304" pitchFamily="18" charset="0"/>
              </a:rPr>
              <a:t>2</a:t>
            </a:r>
          </a:p>
        </p:txBody>
      </p:sp>
      <p:sp>
        <p:nvSpPr>
          <p:cNvPr id="57350" name="AutoShape 6" descr="1036-028-11-1059">
            <a:extLst>
              <a:ext uri="{FF2B5EF4-FFF2-40B4-BE49-F238E27FC236}">
                <a16:creationId xmlns:a16="http://schemas.microsoft.com/office/drawing/2014/main" id="{7690EB8C-D2C3-4057-A426-857B63A7248F}"/>
              </a:ext>
            </a:extLst>
          </p:cNvPr>
          <p:cNvSpPr>
            <a:spLocks noChangeArrowheads="1"/>
          </p:cNvSpPr>
          <p:nvPr/>
        </p:nvSpPr>
        <p:spPr bwMode="auto">
          <a:xfrm rot="215141">
            <a:off x="5367338" y="1284288"/>
            <a:ext cx="1752600" cy="2057400"/>
          </a:xfrm>
          <a:prstGeom prst="sun">
            <a:avLst>
              <a:gd name="adj" fmla="val 25000"/>
            </a:avLst>
          </a:prstGeom>
          <a:blipFill dpi="0" rotWithShape="1">
            <a:blip r:embed="rId3"/>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latin typeface="Times New Roman" panose="02020603050405020304" pitchFamily="18" charset="0"/>
                <a:cs typeface="Times New Roman" panose="02020603050405020304" pitchFamily="18" charset="0"/>
              </a:rPr>
              <a:t>3</a:t>
            </a:r>
          </a:p>
        </p:txBody>
      </p:sp>
      <p:sp>
        <p:nvSpPr>
          <p:cNvPr id="57351" name="AutoShape 7" descr="1036-028-11-1059">
            <a:extLst>
              <a:ext uri="{FF2B5EF4-FFF2-40B4-BE49-F238E27FC236}">
                <a16:creationId xmlns:a16="http://schemas.microsoft.com/office/drawing/2014/main" id="{4DF80574-445D-4FE0-8E1C-BC524E28A8CB}"/>
              </a:ext>
            </a:extLst>
          </p:cNvPr>
          <p:cNvSpPr>
            <a:spLocks noChangeArrowheads="1"/>
          </p:cNvSpPr>
          <p:nvPr/>
        </p:nvSpPr>
        <p:spPr bwMode="auto">
          <a:xfrm>
            <a:off x="7172325" y="1739900"/>
            <a:ext cx="1752600" cy="1981200"/>
          </a:xfrm>
          <a:prstGeom prst="sun">
            <a:avLst>
              <a:gd name="adj" fmla="val 25000"/>
            </a:avLst>
          </a:prstGeom>
          <a:blipFill dpi="0" rotWithShape="1">
            <a:blip r:embed="rId3"/>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latin typeface="Times New Roman" panose="02020603050405020304" pitchFamily="18" charset="0"/>
                <a:cs typeface="Times New Roman" panose="02020603050405020304" pitchFamily="18" charset="0"/>
              </a:rPr>
              <a:t>4</a:t>
            </a:r>
          </a:p>
        </p:txBody>
      </p:sp>
      <p:sp>
        <p:nvSpPr>
          <p:cNvPr id="57352" name="AutoShape 8" descr="1036-028-11-1059">
            <a:extLst>
              <a:ext uri="{FF2B5EF4-FFF2-40B4-BE49-F238E27FC236}">
                <a16:creationId xmlns:a16="http://schemas.microsoft.com/office/drawing/2014/main" id="{D2012DF5-7B7D-4C49-A30B-E09A778DBF21}"/>
              </a:ext>
            </a:extLst>
          </p:cNvPr>
          <p:cNvSpPr>
            <a:spLocks noChangeArrowheads="1"/>
          </p:cNvSpPr>
          <p:nvPr/>
        </p:nvSpPr>
        <p:spPr bwMode="auto">
          <a:xfrm>
            <a:off x="8896350" y="2014538"/>
            <a:ext cx="1524000" cy="1828800"/>
          </a:xfrm>
          <a:prstGeom prst="sun">
            <a:avLst>
              <a:gd name="adj" fmla="val 25000"/>
            </a:avLst>
          </a:prstGeom>
          <a:blipFill dpi="0" rotWithShape="1">
            <a:blip r:embed="rId3"/>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latin typeface="Times New Roman" panose="02020603050405020304" pitchFamily="18" charset="0"/>
                <a:cs typeface="Times New Roman" panose="02020603050405020304" pitchFamily="18" charset="0"/>
              </a:rPr>
              <a:t>5</a:t>
            </a:r>
          </a:p>
        </p:txBody>
      </p:sp>
      <p:sp useBgFill="1">
        <p:nvSpPr>
          <p:cNvPr id="57353" name="Rectangle 9">
            <a:extLst>
              <a:ext uri="{FF2B5EF4-FFF2-40B4-BE49-F238E27FC236}">
                <a16:creationId xmlns:a16="http://schemas.microsoft.com/office/drawing/2014/main" id="{276434F5-EAE0-47CB-B98F-DBCB90716744}"/>
              </a:ext>
            </a:extLst>
          </p:cNvPr>
          <p:cNvSpPr>
            <a:spLocks noChangeArrowheads="1"/>
          </p:cNvSpPr>
          <p:nvPr/>
        </p:nvSpPr>
        <p:spPr bwMode="auto">
          <a:xfrm>
            <a:off x="2092326" y="4221164"/>
            <a:ext cx="7566025" cy="10826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Loại gia súc chủ yếu được </a:t>
            </a:r>
          </a:p>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nuôi ở Trung và Nam Mĩ ?</a:t>
            </a:r>
          </a:p>
        </p:txBody>
      </p:sp>
      <p:sp useBgFill="1">
        <p:nvSpPr>
          <p:cNvPr id="57354" name="Rectangle 10">
            <a:extLst>
              <a:ext uri="{FF2B5EF4-FFF2-40B4-BE49-F238E27FC236}">
                <a16:creationId xmlns:a16="http://schemas.microsoft.com/office/drawing/2014/main" id="{4C46C911-F0BD-407B-A2E6-1AB489815752}"/>
              </a:ext>
            </a:extLst>
          </p:cNvPr>
          <p:cNvSpPr>
            <a:spLocks noChangeArrowheads="1"/>
          </p:cNvSpPr>
          <p:nvPr/>
        </p:nvSpPr>
        <p:spPr bwMode="auto">
          <a:xfrm>
            <a:off x="3636963" y="5167313"/>
            <a:ext cx="4476750" cy="1219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i="1">
                <a:solidFill>
                  <a:srgbClr val="0000FF"/>
                </a:solidFill>
                <a:latin typeface="Times New Roman" panose="02020603050405020304" pitchFamily="18" charset="0"/>
                <a:cs typeface="Times New Roman" panose="02020603050405020304" pitchFamily="18" charset="0"/>
              </a:rPr>
              <a:t>Bò, cừu , lạc đà </a:t>
            </a:r>
          </a:p>
        </p:txBody>
      </p:sp>
      <p:sp useBgFill="1">
        <p:nvSpPr>
          <p:cNvPr id="57355" name="Rectangle 11">
            <a:extLst>
              <a:ext uri="{FF2B5EF4-FFF2-40B4-BE49-F238E27FC236}">
                <a16:creationId xmlns:a16="http://schemas.microsoft.com/office/drawing/2014/main" id="{AE7BCDC9-D542-4760-8CB2-B735D0856A73}"/>
              </a:ext>
            </a:extLst>
          </p:cNvPr>
          <p:cNvSpPr>
            <a:spLocks noChangeArrowheads="1"/>
          </p:cNvSpPr>
          <p:nvPr/>
        </p:nvSpPr>
        <p:spPr bwMode="auto">
          <a:xfrm>
            <a:off x="3184526" y="4167188"/>
            <a:ext cx="6721475" cy="109696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Nông sản xuất khẩu chủ yếu </a:t>
            </a:r>
          </a:p>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ở các nước Trung và Nam Mĩ?</a:t>
            </a:r>
          </a:p>
        </p:txBody>
      </p:sp>
      <p:sp useBgFill="1">
        <p:nvSpPr>
          <p:cNvPr id="57356" name="Rectangle 12">
            <a:extLst>
              <a:ext uri="{FF2B5EF4-FFF2-40B4-BE49-F238E27FC236}">
                <a16:creationId xmlns:a16="http://schemas.microsoft.com/office/drawing/2014/main" id="{23765D00-8550-4A39-97F7-462F73EBFA0A}"/>
              </a:ext>
            </a:extLst>
          </p:cNvPr>
          <p:cNvSpPr>
            <a:spLocks noChangeArrowheads="1"/>
          </p:cNvSpPr>
          <p:nvPr/>
        </p:nvSpPr>
        <p:spPr bwMode="auto">
          <a:xfrm>
            <a:off x="2686050" y="5465764"/>
            <a:ext cx="7219950" cy="13239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i="1">
                <a:solidFill>
                  <a:srgbClr val="0000FF"/>
                </a:solidFill>
                <a:latin typeface="Times New Roman" panose="02020603050405020304" pitchFamily="18" charset="0"/>
                <a:cs typeface="Times New Roman" panose="02020603050405020304" pitchFamily="18" charset="0"/>
              </a:rPr>
              <a:t>Cây công nghiệp và cây ăn quả: </a:t>
            </a:r>
          </a:p>
          <a:p>
            <a:pPr algn="ctr" eaLnBrk="1" hangingPunct="1"/>
            <a:r>
              <a:rPr lang="en-US" altLang="en-US" sz="2800" b="1" i="1">
                <a:solidFill>
                  <a:srgbClr val="0000FF"/>
                </a:solidFill>
                <a:latin typeface="Times New Roman" panose="02020603050405020304" pitchFamily="18" charset="0"/>
                <a:cs typeface="Times New Roman" panose="02020603050405020304" pitchFamily="18" charset="0"/>
              </a:rPr>
              <a:t>cà phê, cacao, chuối , mía…</a:t>
            </a:r>
          </a:p>
        </p:txBody>
      </p:sp>
      <p:sp>
        <p:nvSpPr>
          <p:cNvPr id="57357" name="AutoShape 13">
            <a:extLst>
              <a:ext uri="{FF2B5EF4-FFF2-40B4-BE49-F238E27FC236}">
                <a16:creationId xmlns:a16="http://schemas.microsoft.com/office/drawing/2014/main" id="{D40117F0-6039-4272-85A5-28515FE3C860}"/>
              </a:ext>
            </a:extLst>
          </p:cNvPr>
          <p:cNvSpPr>
            <a:spLocks noChangeArrowheads="1"/>
          </p:cNvSpPr>
          <p:nvPr/>
        </p:nvSpPr>
        <p:spPr bwMode="auto">
          <a:xfrm>
            <a:off x="3962400" y="3581400"/>
            <a:ext cx="4572000" cy="3208338"/>
          </a:xfrm>
          <a:prstGeom prst="smileyFace">
            <a:avLst>
              <a:gd name="adj" fmla="val 4653"/>
            </a:avLst>
          </a:prstGeom>
          <a:solidFill>
            <a:srgbClr val="FFCC00"/>
          </a:solidFill>
          <a:ln w="9525">
            <a:solidFill>
              <a:srgbClr val="CCFF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FF3300"/>
                </a:solidFill>
                <a:latin typeface="Times New Roman" panose="02020603050405020304" pitchFamily="18" charset="0"/>
                <a:cs typeface="Times New Roman" panose="02020603050405020304" pitchFamily="18" charset="0"/>
              </a:rPr>
              <a:t>Bạn thật </a:t>
            </a:r>
          </a:p>
          <a:p>
            <a:pPr algn="ctr" eaLnBrk="1" hangingPunct="1"/>
            <a:r>
              <a:rPr lang="en-US" altLang="en-US" sz="3200">
                <a:solidFill>
                  <a:srgbClr val="FF3300"/>
                </a:solidFill>
                <a:latin typeface="Times New Roman" panose="02020603050405020304" pitchFamily="18" charset="0"/>
                <a:cs typeface="Times New Roman" panose="02020603050405020304" pitchFamily="18" charset="0"/>
              </a:rPr>
              <a:t>may mắn</a:t>
            </a:r>
          </a:p>
        </p:txBody>
      </p:sp>
      <p:sp useBgFill="1">
        <p:nvSpPr>
          <p:cNvPr id="57358" name="Rectangle 14">
            <a:extLst>
              <a:ext uri="{FF2B5EF4-FFF2-40B4-BE49-F238E27FC236}">
                <a16:creationId xmlns:a16="http://schemas.microsoft.com/office/drawing/2014/main" id="{9A5D2842-2424-46FD-819A-D2787247CE8E}"/>
              </a:ext>
            </a:extLst>
          </p:cNvPr>
          <p:cNvSpPr>
            <a:spLocks noChangeArrowheads="1"/>
          </p:cNvSpPr>
          <p:nvPr/>
        </p:nvSpPr>
        <p:spPr bwMode="auto">
          <a:xfrm>
            <a:off x="2438401" y="4217989"/>
            <a:ext cx="7364413" cy="12477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Nêu sự bất hợp lí trong chế độ </a:t>
            </a:r>
          </a:p>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sở hữu ruộng đất ở Trung và Nam Mĩ ?</a:t>
            </a:r>
          </a:p>
        </p:txBody>
      </p:sp>
      <p:sp useBgFill="1">
        <p:nvSpPr>
          <p:cNvPr id="57359" name="Rectangle 15">
            <a:extLst>
              <a:ext uri="{FF2B5EF4-FFF2-40B4-BE49-F238E27FC236}">
                <a16:creationId xmlns:a16="http://schemas.microsoft.com/office/drawing/2014/main" id="{85435DB9-96D7-4048-92EA-57B6CD162A3E}"/>
              </a:ext>
            </a:extLst>
          </p:cNvPr>
          <p:cNvSpPr>
            <a:spLocks noChangeArrowheads="1"/>
          </p:cNvSpPr>
          <p:nvPr/>
        </p:nvSpPr>
        <p:spPr bwMode="auto">
          <a:xfrm>
            <a:off x="2668588" y="5486400"/>
            <a:ext cx="7459662" cy="130333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i="1">
                <a:solidFill>
                  <a:srgbClr val="0000FF"/>
                </a:solidFill>
                <a:latin typeface="Times New Roman" panose="02020603050405020304" pitchFamily="18" charset="0"/>
                <a:cs typeface="Times New Roman" panose="02020603050405020304" pitchFamily="18" charset="0"/>
              </a:rPr>
              <a:t>-Sự phân chia ruộng đất  không công bằng .</a:t>
            </a:r>
          </a:p>
          <a:p>
            <a:pPr algn="ctr" eaLnBrk="1" hangingPunct="1"/>
            <a:endParaRPr lang="en-US" altLang="en-US" sz="2800" b="1" i="1">
              <a:solidFill>
                <a:srgbClr val="0000FF"/>
              </a:solidFill>
              <a:latin typeface="Times New Roman" panose="02020603050405020304" pitchFamily="18" charset="0"/>
              <a:cs typeface="Times New Roman" panose="02020603050405020304" pitchFamily="18" charset="0"/>
            </a:endParaRPr>
          </a:p>
        </p:txBody>
      </p:sp>
      <p:sp useBgFill="1">
        <p:nvSpPr>
          <p:cNvPr id="57360" name="Rectangle 16">
            <a:extLst>
              <a:ext uri="{FF2B5EF4-FFF2-40B4-BE49-F238E27FC236}">
                <a16:creationId xmlns:a16="http://schemas.microsoft.com/office/drawing/2014/main" id="{09FC3050-3BBC-4D5B-A20E-5B44115BCA59}"/>
              </a:ext>
            </a:extLst>
          </p:cNvPr>
          <p:cNvSpPr>
            <a:spLocks noChangeArrowheads="1"/>
          </p:cNvSpPr>
          <p:nvPr/>
        </p:nvSpPr>
        <p:spPr bwMode="auto">
          <a:xfrm>
            <a:off x="2713039" y="3657601"/>
            <a:ext cx="7146925" cy="17367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3300"/>
                </a:solidFill>
                <a:latin typeface="Times New Roman" panose="02020603050405020304" pitchFamily="18" charset="0"/>
                <a:cs typeface="Times New Roman" panose="02020603050405020304" pitchFamily="18" charset="0"/>
              </a:rPr>
              <a:t> Các hình thức sở hữu  nông nghiệp  </a:t>
            </a:r>
          </a:p>
          <a:p>
            <a:pPr algn="ctr" eaLnBrk="1" hangingPunct="1"/>
            <a:r>
              <a:rPr lang="en-US" altLang="en-US" sz="2800" b="1">
                <a:solidFill>
                  <a:srgbClr val="FF3300"/>
                </a:solidFill>
                <a:latin typeface="Times New Roman" panose="02020603050405020304" pitchFamily="18" charset="0"/>
                <a:cs typeface="Times New Roman" panose="02020603050405020304" pitchFamily="18" charset="0"/>
              </a:rPr>
              <a:t>phổ biến ở Trung và Nam Mĩ ?</a:t>
            </a:r>
          </a:p>
        </p:txBody>
      </p:sp>
      <p:sp useBgFill="1">
        <p:nvSpPr>
          <p:cNvPr id="57361" name="Rectangle 17">
            <a:extLst>
              <a:ext uri="{FF2B5EF4-FFF2-40B4-BE49-F238E27FC236}">
                <a16:creationId xmlns:a16="http://schemas.microsoft.com/office/drawing/2014/main" id="{7769C2C4-D4DD-4D4F-B438-73421CA3C2D1}"/>
              </a:ext>
            </a:extLst>
          </p:cNvPr>
          <p:cNvSpPr>
            <a:spLocks noChangeArrowheads="1"/>
          </p:cNvSpPr>
          <p:nvPr/>
        </p:nvSpPr>
        <p:spPr bwMode="auto">
          <a:xfrm>
            <a:off x="2327276" y="5486400"/>
            <a:ext cx="7832725" cy="1219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i="1">
                <a:solidFill>
                  <a:srgbClr val="0000FF"/>
                </a:solidFill>
                <a:latin typeface="Times New Roman" panose="02020603050405020304" pitchFamily="18" charset="0"/>
                <a:cs typeface="Times New Roman" panose="02020603050405020304" pitchFamily="18" charset="0"/>
              </a:rPr>
              <a:t>Đại điền trang và tiểu điền trang .</a:t>
            </a:r>
          </a:p>
        </p:txBody>
      </p:sp>
      <p:sp>
        <p:nvSpPr>
          <p:cNvPr id="2" name="Rectangle 1">
            <a:extLst>
              <a:ext uri="{FF2B5EF4-FFF2-40B4-BE49-F238E27FC236}">
                <a16:creationId xmlns:a16="http://schemas.microsoft.com/office/drawing/2014/main" id="{813E1997-5E01-4D03-B554-FFEE010CC6C0}"/>
              </a:ext>
            </a:extLst>
          </p:cNvPr>
          <p:cNvSpPr/>
          <p:nvPr/>
        </p:nvSpPr>
        <p:spPr>
          <a:xfrm>
            <a:off x="1828801" y="0"/>
            <a:ext cx="2524125" cy="457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400" b="1" dirty="0">
                <a:solidFill>
                  <a:srgbClr val="0000FF"/>
                </a:solidFill>
                <a:latin typeface="Times New Roman" panose="02020603050405020304" pitchFamily="18" charset="0"/>
                <a:cs typeface="Times New Roman" panose="02020603050405020304" pitchFamily="18" charset="0"/>
              </a:rPr>
              <a:t>*</a:t>
            </a:r>
            <a:r>
              <a:rPr lang="en-US" sz="2400" b="1" u="sng" dirty="0">
                <a:solidFill>
                  <a:srgbClr val="0000FF"/>
                </a:solidFill>
                <a:latin typeface="Times New Roman" panose="02020603050405020304" pitchFamily="18" charset="0"/>
                <a:cs typeface="Times New Roman" panose="02020603050405020304" pitchFamily="18" charset="0"/>
              </a:rPr>
              <a:t> CỦNG CỐ </a:t>
            </a:r>
            <a:r>
              <a:rPr lang="en-US" sz="3200" b="1" u="sng" dirty="0">
                <a:solidFill>
                  <a:srgbClr val="0000FF"/>
                </a:solidFill>
                <a:latin typeface="Times New Roman" panose="02020603050405020304" pitchFamily="18" charset="0"/>
                <a:cs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xit" presetSubtype="0" repeatCount="indefinite" fill="hold" nodeType="clickEffect">
                                  <p:stCondLst>
                                    <p:cond delay="0"/>
                                  </p:stCondLst>
                                  <p:childTnLst>
                                    <p:anim calcmode="discrete" valueType="str">
                                      <p:cBhvr>
                                        <p:cTn id="6" dur="1000"/>
                                        <p:tgtEl>
                                          <p:spTgt spid="57348"/>
                                        </p:tgtEl>
                                        <p:attrNameLst>
                                          <p:attrName>style.visibility</p:attrName>
                                        </p:attrNameLst>
                                      </p:cBhvr>
                                      <p:tavLst>
                                        <p:tav tm="0">
                                          <p:val>
                                            <p:strVal val="hidden"/>
                                          </p:val>
                                        </p:tav>
                                        <p:tav tm="50000">
                                          <p:val>
                                            <p:strVal val="visible"/>
                                          </p:val>
                                        </p:tav>
                                      </p:tavLst>
                                    </p:anim>
                                    <p:set>
                                      <p:cBhvr>
                                        <p:cTn id="7" dur="1" fill="hold">
                                          <p:stCondLst>
                                            <p:cond delay="999"/>
                                          </p:stCondLst>
                                        </p:cTn>
                                        <p:tgtEl>
                                          <p:spTgt spid="5734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grpId="1" nodeType="clickEffect">
                                  <p:stCondLst>
                                    <p:cond delay="0"/>
                                  </p:stCondLst>
                                  <p:childTnLst>
                                    <p:set>
                                      <p:cBhvr>
                                        <p:cTn id="11" dur="1" fill="hold">
                                          <p:stCondLst>
                                            <p:cond delay="0"/>
                                          </p:stCondLst>
                                        </p:cTn>
                                        <p:tgtEl>
                                          <p:spTgt spid="57361"/>
                                        </p:tgtEl>
                                        <p:attrNameLst>
                                          <p:attrName>style.visibility</p:attrName>
                                        </p:attrNameLst>
                                      </p:cBhvr>
                                      <p:to>
                                        <p:strVal val="visible"/>
                                      </p:to>
                                    </p:set>
                                    <p:animScale>
                                      <p:cBhvr>
                                        <p:cTn id="12" dur="1000" decel="50000" fill="hold">
                                          <p:stCondLst>
                                            <p:cond delay="0"/>
                                          </p:stCondLst>
                                        </p:cTn>
                                        <p:tgtEl>
                                          <p:spTgt spid="573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7361"/>
                                        </p:tgtEl>
                                        <p:attrNameLst>
                                          <p:attrName>ppt_x</p:attrName>
                                          <p:attrName>ppt_y</p:attrName>
                                        </p:attrNameLst>
                                      </p:cBhvr>
                                    </p:animMotion>
                                    <p:animEffect transition="in" filter="fade">
                                      <p:cBhvr>
                                        <p:cTn id="14" dur="1000"/>
                                        <p:tgtEl>
                                          <p:spTgt spid="57361"/>
                                        </p:tgtEl>
                                      </p:cBhvr>
                                    </p:animEffect>
                                  </p:childTnLst>
                                </p:cTn>
                              </p:par>
                              <p:par>
                                <p:cTn id="15" presetID="23" presetClass="exit" presetSubtype="32" fill="hold" grpId="0" nodeType="withEffect">
                                  <p:stCondLst>
                                    <p:cond delay="0"/>
                                  </p:stCondLst>
                                  <p:childTnLst>
                                    <p:anim calcmode="lin" valueType="num">
                                      <p:cBhvr>
                                        <p:cTn id="16" dur="500"/>
                                        <p:tgtEl>
                                          <p:spTgt spid="57361"/>
                                        </p:tgtEl>
                                        <p:attrNameLst>
                                          <p:attrName>ppt_w</p:attrName>
                                        </p:attrNameLst>
                                      </p:cBhvr>
                                      <p:tavLst>
                                        <p:tav tm="0">
                                          <p:val>
                                            <p:strVal val="ppt_w"/>
                                          </p:val>
                                        </p:tav>
                                        <p:tav tm="100000">
                                          <p:val>
                                            <p:fltVal val="0"/>
                                          </p:val>
                                        </p:tav>
                                      </p:tavLst>
                                    </p:anim>
                                    <p:anim calcmode="lin" valueType="num">
                                      <p:cBhvr>
                                        <p:cTn id="17" dur="500"/>
                                        <p:tgtEl>
                                          <p:spTgt spid="57361"/>
                                        </p:tgtEl>
                                        <p:attrNameLst>
                                          <p:attrName>ppt_h</p:attrName>
                                        </p:attrNameLst>
                                      </p:cBhvr>
                                      <p:tavLst>
                                        <p:tav tm="0">
                                          <p:val>
                                            <p:strVal val="ppt_h"/>
                                          </p:val>
                                        </p:tav>
                                        <p:tav tm="100000">
                                          <p:val>
                                            <p:fltVal val="0"/>
                                          </p:val>
                                        </p:tav>
                                      </p:tavLst>
                                    </p:anim>
                                    <p:set>
                                      <p:cBhvr>
                                        <p:cTn id="18" dur="1" fill="hold">
                                          <p:stCondLst>
                                            <p:cond delay="499"/>
                                          </p:stCondLst>
                                        </p:cTn>
                                        <p:tgtEl>
                                          <p:spTgt spid="5736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8" presetClass="entr" presetSubtype="0" accel="100000" fill="hold" grpId="2" nodeType="clickEffect">
                                  <p:stCondLst>
                                    <p:cond delay="0"/>
                                  </p:stCondLst>
                                  <p:childTnLst>
                                    <p:set>
                                      <p:cBhvr>
                                        <p:cTn id="22" dur="1" fill="hold">
                                          <p:stCondLst>
                                            <p:cond delay="0"/>
                                          </p:stCondLst>
                                        </p:cTn>
                                        <p:tgtEl>
                                          <p:spTgt spid="57361"/>
                                        </p:tgtEl>
                                        <p:attrNameLst>
                                          <p:attrName>style.visibility</p:attrName>
                                        </p:attrNameLst>
                                      </p:cBhvr>
                                      <p:to>
                                        <p:strVal val="visible"/>
                                      </p:to>
                                    </p:set>
                                    <p:anim calcmode="lin" valueType="num">
                                      <p:cBhvr>
                                        <p:cTn id="23" dur="500" fill="hold"/>
                                        <p:tgtEl>
                                          <p:spTgt spid="57361"/>
                                        </p:tgtEl>
                                        <p:attrNameLst>
                                          <p:attrName>ppt_w</p:attrName>
                                        </p:attrNameLst>
                                      </p:cBhvr>
                                      <p:tavLst>
                                        <p:tav tm="0">
                                          <p:val>
                                            <p:strVal val="#ppt_w*2.5"/>
                                          </p:val>
                                        </p:tav>
                                        <p:tav tm="100000">
                                          <p:val>
                                            <p:strVal val="#ppt_w"/>
                                          </p:val>
                                        </p:tav>
                                      </p:tavLst>
                                    </p:anim>
                                    <p:anim calcmode="lin" valueType="num">
                                      <p:cBhvr>
                                        <p:cTn id="24" dur="500" fill="hold"/>
                                        <p:tgtEl>
                                          <p:spTgt spid="57361"/>
                                        </p:tgtEl>
                                        <p:attrNameLst>
                                          <p:attrName>ppt_h</p:attrName>
                                        </p:attrNameLst>
                                      </p:cBhvr>
                                      <p:tavLst>
                                        <p:tav tm="0">
                                          <p:val>
                                            <p:strVal val="#ppt_h*0.01"/>
                                          </p:val>
                                        </p:tav>
                                        <p:tav tm="100000">
                                          <p:val>
                                            <p:strVal val="#ppt_h"/>
                                          </p:val>
                                        </p:tav>
                                      </p:tavLst>
                                    </p:anim>
                                    <p:anim calcmode="lin" valueType="num">
                                      <p:cBhvr>
                                        <p:cTn id="25" dur="500" fill="hold"/>
                                        <p:tgtEl>
                                          <p:spTgt spid="57361"/>
                                        </p:tgtEl>
                                        <p:attrNameLst>
                                          <p:attrName>ppt_x</p:attrName>
                                        </p:attrNameLst>
                                      </p:cBhvr>
                                      <p:tavLst>
                                        <p:tav tm="0">
                                          <p:val>
                                            <p:strVal val="#ppt_x"/>
                                          </p:val>
                                        </p:tav>
                                        <p:tav tm="100000">
                                          <p:val>
                                            <p:strVal val="#ppt_x"/>
                                          </p:val>
                                        </p:tav>
                                      </p:tavLst>
                                    </p:anim>
                                    <p:anim calcmode="lin" valueType="num">
                                      <p:cBhvr>
                                        <p:cTn id="26" dur="500" fill="hold"/>
                                        <p:tgtEl>
                                          <p:spTgt spid="57361"/>
                                        </p:tgtEl>
                                        <p:attrNameLst>
                                          <p:attrName>ppt_y</p:attrName>
                                        </p:attrNameLst>
                                      </p:cBhvr>
                                      <p:tavLst>
                                        <p:tav tm="0">
                                          <p:val>
                                            <p:strVal val="#ppt_h+1"/>
                                          </p:val>
                                        </p:tav>
                                        <p:tav tm="100000">
                                          <p:val>
                                            <p:strVal val="#ppt_y"/>
                                          </p:val>
                                        </p:tav>
                                      </p:tavLst>
                                    </p:anim>
                                    <p:animEffect transition="in" filter="fade">
                                      <p:cBhvr>
                                        <p:cTn id="27" dur="500"/>
                                        <p:tgtEl>
                                          <p:spTgt spid="57361"/>
                                        </p:tgtEl>
                                      </p:cBhvr>
                                    </p:animEffect>
                                  </p:childTnLst>
                                </p:cTn>
                              </p:par>
                              <p:par>
                                <p:cTn id="28" presetID="23" presetClass="exit" presetSubtype="32" fill="hold" grpId="3" nodeType="withEffect">
                                  <p:stCondLst>
                                    <p:cond delay="0"/>
                                  </p:stCondLst>
                                  <p:childTnLst>
                                    <p:anim calcmode="lin" valueType="num">
                                      <p:cBhvr>
                                        <p:cTn id="29" dur="500"/>
                                        <p:tgtEl>
                                          <p:spTgt spid="57361"/>
                                        </p:tgtEl>
                                        <p:attrNameLst>
                                          <p:attrName>ppt_w</p:attrName>
                                        </p:attrNameLst>
                                      </p:cBhvr>
                                      <p:tavLst>
                                        <p:tav tm="0">
                                          <p:val>
                                            <p:strVal val="ppt_w"/>
                                          </p:val>
                                        </p:tav>
                                        <p:tav tm="100000">
                                          <p:val>
                                            <p:fltVal val="0"/>
                                          </p:val>
                                        </p:tav>
                                      </p:tavLst>
                                    </p:anim>
                                    <p:anim calcmode="lin" valueType="num">
                                      <p:cBhvr>
                                        <p:cTn id="30" dur="500"/>
                                        <p:tgtEl>
                                          <p:spTgt spid="57361"/>
                                        </p:tgtEl>
                                        <p:attrNameLst>
                                          <p:attrName>ppt_h</p:attrName>
                                        </p:attrNameLst>
                                      </p:cBhvr>
                                      <p:tavLst>
                                        <p:tav tm="0">
                                          <p:val>
                                            <p:strVal val="ppt_h"/>
                                          </p:val>
                                        </p:tav>
                                        <p:tav tm="100000">
                                          <p:val>
                                            <p:fltVal val="0"/>
                                          </p:val>
                                        </p:tav>
                                      </p:tavLst>
                                    </p:anim>
                                    <p:set>
                                      <p:cBhvr>
                                        <p:cTn id="31" dur="1" fill="hold">
                                          <p:stCondLst>
                                            <p:cond delay="499"/>
                                          </p:stCondLst>
                                        </p:cTn>
                                        <p:tgtEl>
                                          <p:spTgt spid="57361"/>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57348"/>
                                        </p:tgtEl>
                                      </p:cBhvr>
                                    </p:animEffect>
                                    <p:animScale>
                                      <p:cBhvr>
                                        <p:cTn id="36" dur="250" autoRev="1" fill="hold"/>
                                        <p:tgtEl>
                                          <p:spTgt spid="573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7349"/>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4" presetClass="emph" presetSubtype="0" fill="hold" grpId="0" nodeType="clickEffect">
                                  <p:stCondLst>
                                    <p:cond delay="0"/>
                                  </p:stCondLst>
                                  <p:iterate type="lt">
                                    <p:tmPct val="10000"/>
                                  </p:iterate>
                                  <p:childTnLst>
                                    <p:animMotion origin="layout" path="M -3.33333E-6 0.07214 L -3.33333E-6 -1.04046E-6 " pathEditMode="relative" rAng="0" ptsTypes="AA">
                                      <p:cBhvr>
                                        <p:cTn id="41" dur="250" accel="50000" decel="50000" autoRev="1" fill="hold">
                                          <p:stCondLst>
                                            <p:cond delay="0"/>
                                          </p:stCondLst>
                                        </p:cTn>
                                        <p:tgtEl>
                                          <p:spTgt spid="57349"/>
                                        </p:tgtEl>
                                        <p:attrNameLst>
                                          <p:attrName>ppt_x</p:attrName>
                                          <p:attrName>ppt_y</p:attrName>
                                        </p:attrNameLst>
                                      </p:cBhvr>
                                      <p:rCtr x="0" y="-3607"/>
                                    </p:animMotion>
                                    <p:animRot by="1500000">
                                      <p:cBhvr>
                                        <p:cTn id="42" dur="125" fill="hold">
                                          <p:stCondLst>
                                            <p:cond delay="0"/>
                                          </p:stCondLst>
                                        </p:cTn>
                                        <p:tgtEl>
                                          <p:spTgt spid="57349"/>
                                        </p:tgtEl>
                                        <p:attrNameLst>
                                          <p:attrName>r</p:attrName>
                                        </p:attrNameLst>
                                      </p:cBhvr>
                                    </p:animRot>
                                    <p:animRot by="-1500000">
                                      <p:cBhvr>
                                        <p:cTn id="43" dur="125" fill="hold">
                                          <p:stCondLst>
                                            <p:cond delay="125"/>
                                          </p:stCondLst>
                                        </p:cTn>
                                        <p:tgtEl>
                                          <p:spTgt spid="57349"/>
                                        </p:tgtEl>
                                        <p:attrNameLst>
                                          <p:attrName>r</p:attrName>
                                        </p:attrNameLst>
                                      </p:cBhvr>
                                    </p:animRot>
                                    <p:animRot by="-1500000">
                                      <p:cBhvr>
                                        <p:cTn id="44" dur="125" fill="hold">
                                          <p:stCondLst>
                                            <p:cond delay="250"/>
                                          </p:stCondLst>
                                        </p:cTn>
                                        <p:tgtEl>
                                          <p:spTgt spid="57349"/>
                                        </p:tgtEl>
                                        <p:attrNameLst>
                                          <p:attrName>r</p:attrName>
                                        </p:attrNameLst>
                                      </p:cBhvr>
                                    </p:animRot>
                                    <p:animRot by="1500000">
                                      <p:cBhvr>
                                        <p:cTn id="45" dur="125" fill="hold">
                                          <p:stCondLst>
                                            <p:cond delay="375"/>
                                          </p:stCondLst>
                                        </p:cTn>
                                        <p:tgtEl>
                                          <p:spTgt spid="57349"/>
                                        </p:tgtEl>
                                        <p:attrNameLst>
                                          <p:attrName>r</p:attrName>
                                        </p:attrNameLst>
                                      </p:cBhvr>
                                    </p:animRot>
                                  </p:childTnLst>
                                </p:cTn>
                              </p:par>
                            </p:childTnLst>
                          </p:cTn>
                        </p:par>
                      </p:childTnLst>
                    </p:cTn>
                  </p:par>
                  <p:par>
                    <p:cTn id="46" fill="hold" nodeType="clickPar">
                      <p:stCondLst>
                        <p:cond delay="indefinite"/>
                      </p:stCondLst>
                      <p:childTnLst>
                        <p:par>
                          <p:cTn id="47" fill="hold" nodeType="withGroup">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57355"/>
                                        </p:tgtEl>
                                        <p:attrNameLst>
                                          <p:attrName>style.visibility</p:attrName>
                                        </p:attrNameLst>
                                      </p:cBhvr>
                                      <p:to>
                                        <p:strVal val="visible"/>
                                      </p:to>
                                    </p:set>
                                    <p:anim calcmode="lin" valueType="num">
                                      <p:cBhvr>
                                        <p:cTn id="50" dur="1000" fill="hold"/>
                                        <p:tgtEl>
                                          <p:spTgt spid="57355"/>
                                        </p:tgtEl>
                                        <p:attrNameLst>
                                          <p:attrName>ppt_w</p:attrName>
                                        </p:attrNameLst>
                                      </p:cBhvr>
                                      <p:tavLst>
                                        <p:tav tm="0">
                                          <p:val>
                                            <p:fltVal val="0"/>
                                          </p:val>
                                        </p:tav>
                                        <p:tav tm="100000">
                                          <p:val>
                                            <p:strVal val="#ppt_w"/>
                                          </p:val>
                                        </p:tav>
                                      </p:tavLst>
                                    </p:anim>
                                    <p:anim calcmode="lin" valueType="num">
                                      <p:cBhvr>
                                        <p:cTn id="51" dur="1000" fill="hold"/>
                                        <p:tgtEl>
                                          <p:spTgt spid="57355"/>
                                        </p:tgtEl>
                                        <p:attrNameLst>
                                          <p:attrName>ppt_h</p:attrName>
                                        </p:attrNameLst>
                                      </p:cBhvr>
                                      <p:tavLst>
                                        <p:tav tm="0">
                                          <p:val>
                                            <p:fltVal val="0"/>
                                          </p:val>
                                        </p:tav>
                                        <p:tav tm="100000">
                                          <p:val>
                                            <p:strVal val="#ppt_h"/>
                                          </p:val>
                                        </p:tav>
                                      </p:tavLst>
                                    </p:anim>
                                    <p:anim calcmode="lin" valueType="num">
                                      <p:cBhvr>
                                        <p:cTn id="52" dur="1000" fill="hold"/>
                                        <p:tgtEl>
                                          <p:spTgt spid="57355"/>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573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8" presetClass="entr" presetSubtype="0" accel="50000" fill="hold" grpId="0" nodeType="clickEffect">
                                  <p:stCondLst>
                                    <p:cond delay="0"/>
                                  </p:stCondLst>
                                  <p:childTnLst>
                                    <p:set>
                                      <p:cBhvr>
                                        <p:cTn id="57" dur="1" fill="hold">
                                          <p:stCondLst>
                                            <p:cond delay="0"/>
                                          </p:stCondLst>
                                        </p:cTn>
                                        <p:tgtEl>
                                          <p:spTgt spid="57356"/>
                                        </p:tgtEl>
                                        <p:attrNameLst>
                                          <p:attrName>style.visibility</p:attrName>
                                        </p:attrNameLst>
                                      </p:cBhvr>
                                      <p:to>
                                        <p:strVal val="visible"/>
                                      </p:to>
                                    </p:set>
                                    <p:anim calcmode="lin" valueType="num">
                                      <p:cBhvr>
                                        <p:cTn id="58" dur="1000" fill="hold"/>
                                        <p:tgtEl>
                                          <p:spTgt spid="5735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1000" fill="hold"/>
                                        <p:tgtEl>
                                          <p:spTgt spid="57356"/>
                                        </p:tgtEl>
                                        <p:attrNameLst>
                                          <p:attrName>ppt_x</p:attrName>
                                        </p:attrNameLst>
                                      </p:cBhvr>
                                      <p:tavLst>
                                        <p:tav tm="0">
                                          <p:val>
                                            <p:fltVal val="-1"/>
                                          </p:val>
                                        </p:tav>
                                        <p:tav tm="50000">
                                          <p:val>
                                            <p:fltVal val="0.95"/>
                                          </p:val>
                                        </p:tav>
                                        <p:tav tm="100000">
                                          <p:val>
                                            <p:strVal val="#ppt_x"/>
                                          </p:val>
                                        </p:tav>
                                      </p:tavLst>
                                    </p:anim>
                                    <p:anim calcmode="lin" valueType="num">
                                      <p:cBhvr>
                                        <p:cTn id="60" dur="1000" fill="hold"/>
                                        <p:tgtEl>
                                          <p:spTgt spid="57356"/>
                                        </p:tgtEl>
                                        <p:attrNameLst>
                                          <p:attrName>ppt_y</p:attrName>
                                        </p:attrNameLst>
                                      </p:cBhvr>
                                      <p:tavLst>
                                        <p:tav tm="0">
                                          <p:val>
                                            <p:strVal val="#ppt_y"/>
                                          </p:val>
                                        </p:tav>
                                        <p:tav tm="100000">
                                          <p:val>
                                            <p:strVal val="#ppt_y"/>
                                          </p:val>
                                        </p:tav>
                                      </p:tavLst>
                                    </p:anim>
                                    <p:animEffect transition="in" filter="fade">
                                      <p:cBhvr>
                                        <p:cTn id="61" dur="1000"/>
                                        <p:tgtEl>
                                          <p:spTgt spid="5735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xit" presetSubtype="32" fill="hold" grpId="1" nodeType="clickEffect">
                                  <p:stCondLst>
                                    <p:cond delay="0"/>
                                  </p:stCondLst>
                                  <p:iterate type="lt">
                                    <p:tmPct val="0"/>
                                  </p:iterate>
                                  <p:childTnLst>
                                    <p:anim calcmode="lin" valueType="num">
                                      <p:cBhvr>
                                        <p:cTn id="65" dur="500"/>
                                        <p:tgtEl>
                                          <p:spTgt spid="57349"/>
                                        </p:tgtEl>
                                        <p:attrNameLst>
                                          <p:attrName>ppt_w</p:attrName>
                                        </p:attrNameLst>
                                      </p:cBhvr>
                                      <p:tavLst>
                                        <p:tav tm="0">
                                          <p:val>
                                            <p:strVal val="ppt_w"/>
                                          </p:val>
                                        </p:tav>
                                        <p:tav tm="100000">
                                          <p:val>
                                            <p:fltVal val="0"/>
                                          </p:val>
                                        </p:tav>
                                      </p:tavLst>
                                    </p:anim>
                                    <p:anim calcmode="lin" valueType="num">
                                      <p:cBhvr>
                                        <p:cTn id="66" dur="500"/>
                                        <p:tgtEl>
                                          <p:spTgt spid="57349"/>
                                        </p:tgtEl>
                                        <p:attrNameLst>
                                          <p:attrName>ppt_h</p:attrName>
                                        </p:attrNameLst>
                                      </p:cBhvr>
                                      <p:tavLst>
                                        <p:tav tm="0">
                                          <p:val>
                                            <p:strVal val="ppt_h"/>
                                          </p:val>
                                        </p:tav>
                                        <p:tav tm="100000">
                                          <p:val>
                                            <p:fltVal val="0"/>
                                          </p:val>
                                        </p:tav>
                                      </p:tavLst>
                                    </p:anim>
                                    <p:set>
                                      <p:cBhvr>
                                        <p:cTn id="67" dur="1" fill="hold">
                                          <p:stCondLst>
                                            <p:cond delay="499"/>
                                          </p:stCondLst>
                                        </p:cTn>
                                        <p:tgtEl>
                                          <p:spTgt spid="57349"/>
                                        </p:tgtEl>
                                        <p:attrNameLst>
                                          <p:attrName>style.visibility</p:attrName>
                                        </p:attrNameLst>
                                      </p:cBhvr>
                                      <p:to>
                                        <p:strVal val="hidden"/>
                                      </p:to>
                                    </p:set>
                                  </p:childTnLst>
                                </p:cTn>
                              </p:par>
                              <p:par>
                                <p:cTn id="68" presetID="23" presetClass="exit" presetSubtype="32" fill="hold" grpId="1" nodeType="withEffect">
                                  <p:stCondLst>
                                    <p:cond delay="0"/>
                                  </p:stCondLst>
                                  <p:childTnLst>
                                    <p:anim calcmode="lin" valueType="num">
                                      <p:cBhvr>
                                        <p:cTn id="69" dur="500"/>
                                        <p:tgtEl>
                                          <p:spTgt spid="57355"/>
                                        </p:tgtEl>
                                        <p:attrNameLst>
                                          <p:attrName>ppt_w</p:attrName>
                                        </p:attrNameLst>
                                      </p:cBhvr>
                                      <p:tavLst>
                                        <p:tav tm="0">
                                          <p:val>
                                            <p:strVal val="ppt_w"/>
                                          </p:val>
                                        </p:tav>
                                        <p:tav tm="100000">
                                          <p:val>
                                            <p:fltVal val="0"/>
                                          </p:val>
                                        </p:tav>
                                      </p:tavLst>
                                    </p:anim>
                                    <p:anim calcmode="lin" valueType="num">
                                      <p:cBhvr>
                                        <p:cTn id="70" dur="500"/>
                                        <p:tgtEl>
                                          <p:spTgt spid="57355"/>
                                        </p:tgtEl>
                                        <p:attrNameLst>
                                          <p:attrName>ppt_h</p:attrName>
                                        </p:attrNameLst>
                                      </p:cBhvr>
                                      <p:tavLst>
                                        <p:tav tm="0">
                                          <p:val>
                                            <p:strVal val="ppt_h"/>
                                          </p:val>
                                        </p:tav>
                                        <p:tav tm="100000">
                                          <p:val>
                                            <p:fltVal val="0"/>
                                          </p:val>
                                        </p:tav>
                                      </p:tavLst>
                                    </p:anim>
                                    <p:set>
                                      <p:cBhvr>
                                        <p:cTn id="71" dur="1" fill="hold">
                                          <p:stCondLst>
                                            <p:cond delay="499"/>
                                          </p:stCondLst>
                                        </p:cTn>
                                        <p:tgtEl>
                                          <p:spTgt spid="57355"/>
                                        </p:tgtEl>
                                        <p:attrNameLst>
                                          <p:attrName>style.visibility</p:attrName>
                                        </p:attrNameLst>
                                      </p:cBhvr>
                                      <p:to>
                                        <p:strVal val="hidden"/>
                                      </p:to>
                                    </p:set>
                                  </p:childTnLst>
                                </p:cTn>
                              </p:par>
                              <p:par>
                                <p:cTn id="72" presetID="23" presetClass="exit" presetSubtype="32" fill="hold" grpId="1" nodeType="withEffect">
                                  <p:stCondLst>
                                    <p:cond delay="0"/>
                                  </p:stCondLst>
                                  <p:childTnLst>
                                    <p:anim calcmode="lin" valueType="num">
                                      <p:cBhvr>
                                        <p:cTn id="73" dur="500"/>
                                        <p:tgtEl>
                                          <p:spTgt spid="57356"/>
                                        </p:tgtEl>
                                        <p:attrNameLst>
                                          <p:attrName>ppt_w</p:attrName>
                                        </p:attrNameLst>
                                      </p:cBhvr>
                                      <p:tavLst>
                                        <p:tav tm="0">
                                          <p:val>
                                            <p:strVal val="ppt_w"/>
                                          </p:val>
                                        </p:tav>
                                        <p:tav tm="100000">
                                          <p:val>
                                            <p:fltVal val="0"/>
                                          </p:val>
                                        </p:tav>
                                      </p:tavLst>
                                    </p:anim>
                                    <p:anim calcmode="lin" valueType="num">
                                      <p:cBhvr>
                                        <p:cTn id="74" dur="500"/>
                                        <p:tgtEl>
                                          <p:spTgt spid="57356"/>
                                        </p:tgtEl>
                                        <p:attrNameLst>
                                          <p:attrName>ppt_h</p:attrName>
                                        </p:attrNameLst>
                                      </p:cBhvr>
                                      <p:tavLst>
                                        <p:tav tm="0">
                                          <p:val>
                                            <p:strVal val="ppt_h"/>
                                          </p:val>
                                        </p:tav>
                                        <p:tav tm="100000">
                                          <p:val>
                                            <p:fltVal val="0"/>
                                          </p:val>
                                        </p:tav>
                                      </p:tavLst>
                                    </p:anim>
                                    <p:set>
                                      <p:cBhvr>
                                        <p:cTn id="75" dur="1" fill="hold">
                                          <p:stCondLst>
                                            <p:cond delay="499"/>
                                          </p:stCondLst>
                                        </p:cTn>
                                        <p:tgtEl>
                                          <p:spTgt spid="57356"/>
                                        </p:tgtEl>
                                        <p:attrNameLst>
                                          <p:attrName>style.visibility</p:attrName>
                                        </p:attrNameLst>
                                      </p:cBhvr>
                                      <p:to>
                                        <p:strVal val="hidden"/>
                                      </p:to>
                                    </p:set>
                                  </p:childTnLst>
                                </p:cTn>
                              </p:par>
                            </p:childTnLst>
                          </p:cTn>
                        </p:par>
                      </p:childTnLst>
                    </p:cTn>
                  </p:par>
                </p:childTnLst>
              </p:cTn>
              <p:nextCondLst>
                <p:cond evt="onClick" delay="0">
                  <p:tgtEl>
                    <p:spTgt spid="57349"/>
                  </p:tgtEl>
                </p:cond>
              </p:nextCondLst>
            </p:seq>
            <p:seq concurrent="1" nextAc="seek">
              <p:cTn id="76" restart="whenNotActive" fill="hold" evtFilter="cancelBubble" nodeType="interactiveSeq">
                <p:stCondLst>
                  <p:cond evt="onClick" delay="0">
                    <p:tgtEl>
                      <p:spTgt spid="5734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4" presetClass="emph" presetSubtype="0" fill="hold" grpId="0" nodeType="clickEffect">
                                  <p:stCondLst>
                                    <p:cond delay="0"/>
                                  </p:stCondLst>
                                  <p:iterate type="lt">
                                    <p:tmPct val="10000"/>
                                  </p:iterate>
                                  <p:childTnLst>
                                    <p:animMotion origin="layout" path="M 0.0 0.0 L 0.0 -0.07213" pathEditMode="relative" ptsTypes="">
                                      <p:cBhvr>
                                        <p:cTn id="80" dur="250" accel="50000" decel="50000" autoRev="1" fill="hold">
                                          <p:stCondLst>
                                            <p:cond delay="0"/>
                                          </p:stCondLst>
                                        </p:cTn>
                                        <p:tgtEl>
                                          <p:spTgt spid="57346"/>
                                        </p:tgtEl>
                                        <p:attrNameLst>
                                          <p:attrName>ppt_x</p:attrName>
                                          <p:attrName>ppt_y</p:attrName>
                                        </p:attrNameLst>
                                      </p:cBhvr>
                                    </p:animMotion>
                                    <p:animRot by="1500000">
                                      <p:cBhvr>
                                        <p:cTn id="81" dur="125" fill="hold">
                                          <p:stCondLst>
                                            <p:cond delay="0"/>
                                          </p:stCondLst>
                                        </p:cTn>
                                        <p:tgtEl>
                                          <p:spTgt spid="57346"/>
                                        </p:tgtEl>
                                        <p:attrNameLst>
                                          <p:attrName>r</p:attrName>
                                        </p:attrNameLst>
                                      </p:cBhvr>
                                    </p:animRot>
                                    <p:animRot by="-1500000">
                                      <p:cBhvr>
                                        <p:cTn id="82" dur="125" fill="hold">
                                          <p:stCondLst>
                                            <p:cond delay="125"/>
                                          </p:stCondLst>
                                        </p:cTn>
                                        <p:tgtEl>
                                          <p:spTgt spid="57346"/>
                                        </p:tgtEl>
                                        <p:attrNameLst>
                                          <p:attrName>r</p:attrName>
                                        </p:attrNameLst>
                                      </p:cBhvr>
                                    </p:animRot>
                                    <p:animRot by="-1500000">
                                      <p:cBhvr>
                                        <p:cTn id="83" dur="125" fill="hold">
                                          <p:stCondLst>
                                            <p:cond delay="250"/>
                                          </p:stCondLst>
                                        </p:cTn>
                                        <p:tgtEl>
                                          <p:spTgt spid="57346"/>
                                        </p:tgtEl>
                                        <p:attrNameLst>
                                          <p:attrName>r</p:attrName>
                                        </p:attrNameLst>
                                      </p:cBhvr>
                                    </p:animRot>
                                    <p:animRot by="1500000">
                                      <p:cBhvr>
                                        <p:cTn id="84" dur="125" fill="hold">
                                          <p:stCondLst>
                                            <p:cond delay="375"/>
                                          </p:stCondLst>
                                        </p:cTn>
                                        <p:tgtEl>
                                          <p:spTgt spid="57346"/>
                                        </p:tgtEl>
                                        <p:attrNameLst>
                                          <p:attrName>r</p:attrName>
                                        </p:attrNameLst>
                                      </p:cBhvr>
                                    </p:animRot>
                                  </p:child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57353"/>
                                        </p:tgtEl>
                                        <p:attrNameLst>
                                          <p:attrName>style.visibility</p:attrName>
                                        </p:attrNameLst>
                                      </p:cBhvr>
                                      <p:to>
                                        <p:strVal val="visible"/>
                                      </p:to>
                                    </p:set>
                                    <p:anim calcmode="lin" valueType="num">
                                      <p:cBhvr>
                                        <p:cTn id="89" dur="500" fill="hold"/>
                                        <p:tgtEl>
                                          <p:spTgt spid="57353"/>
                                        </p:tgtEl>
                                        <p:attrNameLst>
                                          <p:attrName>ppt_w</p:attrName>
                                        </p:attrNameLst>
                                      </p:cBhvr>
                                      <p:tavLst>
                                        <p:tav tm="0">
                                          <p:val>
                                            <p:fltVal val="0"/>
                                          </p:val>
                                        </p:tav>
                                        <p:tav tm="100000">
                                          <p:val>
                                            <p:strVal val="#ppt_w"/>
                                          </p:val>
                                        </p:tav>
                                      </p:tavLst>
                                    </p:anim>
                                    <p:anim calcmode="lin" valueType="num">
                                      <p:cBhvr>
                                        <p:cTn id="90" dur="500" fill="hold"/>
                                        <p:tgtEl>
                                          <p:spTgt spid="57353"/>
                                        </p:tgtEl>
                                        <p:attrNameLst>
                                          <p:attrName>ppt_h</p:attrName>
                                        </p:attrNameLst>
                                      </p:cBhvr>
                                      <p:tavLst>
                                        <p:tav tm="0">
                                          <p:val>
                                            <p:fltVal val="0"/>
                                          </p:val>
                                        </p:tav>
                                        <p:tav tm="100000">
                                          <p:val>
                                            <p:strVal val="#ppt_h"/>
                                          </p:val>
                                        </p:tav>
                                      </p:tavLst>
                                    </p:anim>
                                    <p:animEffect transition="in" filter="fade">
                                      <p:cBhvr>
                                        <p:cTn id="91" dur="500"/>
                                        <p:tgtEl>
                                          <p:spTgt spid="57353"/>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57354"/>
                                        </p:tgtEl>
                                        <p:attrNameLst>
                                          <p:attrName>style.visibility</p:attrName>
                                        </p:attrNameLst>
                                      </p:cBhvr>
                                      <p:to>
                                        <p:strVal val="visible"/>
                                      </p:to>
                                    </p:set>
                                    <p:anim calcmode="lin" valueType="num">
                                      <p:cBhvr>
                                        <p:cTn id="96" dur="500" fill="hold"/>
                                        <p:tgtEl>
                                          <p:spTgt spid="57354"/>
                                        </p:tgtEl>
                                        <p:attrNameLst>
                                          <p:attrName>ppt_w</p:attrName>
                                        </p:attrNameLst>
                                      </p:cBhvr>
                                      <p:tavLst>
                                        <p:tav tm="0">
                                          <p:val>
                                            <p:fltVal val="0"/>
                                          </p:val>
                                        </p:tav>
                                        <p:tav tm="100000">
                                          <p:val>
                                            <p:strVal val="#ppt_w"/>
                                          </p:val>
                                        </p:tav>
                                      </p:tavLst>
                                    </p:anim>
                                    <p:anim calcmode="lin" valueType="num">
                                      <p:cBhvr>
                                        <p:cTn id="97" dur="500" fill="hold"/>
                                        <p:tgtEl>
                                          <p:spTgt spid="57354"/>
                                        </p:tgtEl>
                                        <p:attrNameLst>
                                          <p:attrName>ppt_h</p:attrName>
                                        </p:attrNameLst>
                                      </p:cBhvr>
                                      <p:tavLst>
                                        <p:tav tm="0">
                                          <p:val>
                                            <p:fltVal val="0"/>
                                          </p:val>
                                        </p:tav>
                                        <p:tav tm="100000">
                                          <p:val>
                                            <p:strVal val="#ppt_h"/>
                                          </p:val>
                                        </p:tav>
                                      </p:tavLst>
                                    </p:anim>
                                    <p:animEffect transition="in" filter="fade">
                                      <p:cBhvr>
                                        <p:cTn id="98" dur="500"/>
                                        <p:tgtEl>
                                          <p:spTgt spid="5735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xit" presetSubtype="32" fill="hold" grpId="1" nodeType="clickEffect">
                                  <p:stCondLst>
                                    <p:cond delay="0"/>
                                  </p:stCondLst>
                                  <p:childTnLst>
                                    <p:anim calcmode="lin" valueType="num">
                                      <p:cBhvr>
                                        <p:cTn id="102" dur="500"/>
                                        <p:tgtEl>
                                          <p:spTgt spid="57353"/>
                                        </p:tgtEl>
                                        <p:attrNameLst>
                                          <p:attrName>ppt_w</p:attrName>
                                        </p:attrNameLst>
                                      </p:cBhvr>
                                      <p:tavLst>
                                        <p:tav tm="0">
                                          <p:val>
                                            <p:strVal val="ppt_w"/>
                                          </p:val>
                                        </p:tav>
                                        <p:tav tm="100000">
                                          <p:val>
                                            <p:fltVal val="0"/>
                                          </p:val>
                                        </p:tav>
                                      </p:tavLst>
                                    </p:anim>
                                    <p:anim calcmode="lin" valueType="num">
                                      <p:cBhvr>
                                        <p:cTn id="103" dur="500"/>
                                        <p:tgtEl>
                                          <p:spTgt spid="57353"/>
                                        </p:tgtEl>
                                        <p:attrNameLst>
                                          <p:attrName>ppt_h</p:attrName>
                                        </p:attrNameLst>
                                      </p:cBhvr>
                                      <p:tavLst>
                                        <p:tav tm="0">
                                          <p:val>
                                            <p:strVal val="ppt_h"/>
                                          </p:val>
                                        </p:tav>
                                        <p:tav tm="100000">
                                          <p:val>
                                            <p:fltVal val="0"/>
                                          </p:val>
                                        </p:tav>
                                      </p:tavLst>
                                    </p:anim>
                                    <p:set>
                                      <p:cBhvr>
                                        <p:cTn id="104" dur="1" fill="hold">
                                          <p:stCondLst>
                                            <p:cond delay="499"/>
                                          </p:stCondLst>
                                        </p:cTn>
                                        <p:tgtEl>
                                          <p:spTgt spid="57353"/>
                                        </p:tgtEl>
                                        <p:attrNameLst>
                                          <p:attrName>style.visibility</p:attrName>
                                        </p:attrNameLst>
                                      </p:cBhvr>
                                      <p:to>
                                        <p:strVal val="hidden"/>
                                      </p:to>
                                    </p:set>
                                  </p:childTnLst>
                                </p:cTn>
                              </p:par>
                              <p:par>
                                <p:cTn id="105" presetID="23" presetClass="exit" presetSubtype="32" fill="hold" grpId="1" nodeType="withEffect">
                                  <p:stCondLst>
                                    <p:cond delay="0"/>
                                  </p:stCondLst>
                                  <p:iterate type="lt">
                                    <p:tmPct val="0"/>
                                  </p:iterate>
                                  <p:childTnLst>
                                    <p:anim calcmode="lin" valueType="num">
                                      <p:cBhvr>
                                        <p:cTn id="106" dur="500"/>
                                        <p:tgtEl>
                                          <p:spTgt spid="57346"/>
                                        </p:tgtEl>
                                        <p:attrNameLst>
                                          <p:attrName>ppt_w</p:attrName>
                                        </p:attrNameLst>
                                      </p:cBhvr>
                                      <p:tavLst>
                                        <p:tav tm="0">
                                          <p:val>
                                            <p:strVal val="ppt_w"/>
                                          </p:val>
                                        </p:tav>
                                        <p:tav tm="100000">
                                          <p:val>
                                            <p:fltVal val="0"/>
                                          </p:val>
                                        </p:tav>
                                      </p:tavLst>
                                    </p:anim>
                                    <p:anim calcmode="lin" valueType="num">
                                      <p:cBhvr>
                                        <p:cTn id="107" dur="500"/>
                                        <p:tgtEl>
                                          <p:spTgt spid="57346"/>
                                        </p:tgtEl>
                                        <p:attrNameLst>
                                          <p:attrName>ppt_h</p:attrName>
                                        </p:attrNameLst>
                                      </p:cBhvr>
                                      <p:tavLst>
                                        <p:tav tm="0">
                                          <p:val>
                                            <p:strVal val="ppt_h"/>
                                          </p:val>
                                        </p:tav>
                                        <p:tav tm="100000">
                                          <p:val>
                                            <p:fltVal val="0"/>
                                          </p:val>
                                        </p:tav>
                                      </p:tavLst>
                                    </p:anim>
                                    <p:set>
                                      <p:cBhvr>
                                        <p:cTn id="108" dur="1" fill="hold">
                                          <p:stCondLst>
                                            <p:cond delay="499"/>
                                          </p:stCondLst>
                                        </p:cTn>
                                        <p:tgtEl>
                                          <p:spTgt spid="57346"/>
                                        </p:tgtEl>
                                        <p:attrNameLst>
                                          <p:attrName>style.visibility</p:attrName>
                                        </p:attrNameLst>
                                      </p:cBhvr>
                                      <p:to>
                                        <p:strVal val="hidden"/>
                                      </p:to>
                                    </p:set>
                                  </p:childTnLst>
                                </p:cTn>
                              </p:par>
                              <p:par>
                                <p:cTn id="109" presetID="23" presetClass="exit" presetSubtype="32" fill="hold" grpId="1" nodeType="withEffect">
                                  <p:stCondLst>
                                    <p:cond delay="0"/>
                                  </p:stCondLst>
                                  <p:childTnLst>
                                    <p:anim calcmode="lin" valueType="num">
                                      <p:cBhvr>
                                        <p:cTn id="110" dur="500"/>
                                        <p:tgtEl>
                                          <p:spTgt spid="57354"/>
                                        </p:tgtEl>
                                        <p:attrNameLst>
                                          <p:attrName>ppt_w</p:attrName>
                                        </p:attrNameLst>
                                      </p:cBhvr>
                                      <p:tavLst>
                                        <p:tav tm="0">
                                          <p:val>
                                            <p:strVal val="ppt_w"/>
                                          </p:val>
                                        </p:tav>
                                        <p:tav tm="100000">
                                          <p:val>
                                            <p:fltVal val="0"/>
                                          </p:val>
                                        </p:tav>
                                      </p:tavLst>
                                    </p:anim>
                                    <p:anim calcmode="lin" valueType="num">
                                      <p:cBhvr>
                                        <p:cTn id="111" dur="500"/>
                                        <p:tgtEl>
                                          <p:spTgt spid="57354"/>
                                        </p:tgtEl>
                                        <p:attrNameLst>
                                          <p:attrName>ppt_h</p:attrName>
                                        </p:attrNameLst>
                                      </p:cBhvr>
                                      <p:tavLst>
                                        <p:tav tm="0">
                                          <p:val>
                                            <p:strVal val="ppt_h"/>
                                          </p:val>
                                        </p:tav>
                                        <p:tav tm="100000">
                                          <p:val>
                                            <p:fltVal val="0"/>
                                          </p:val>
                                        </p:tav>
                                      </p:tavLst>
                                    </p:anim>
                                    <p:set>
                                      <p:cBhvr>
                                        <p:cTn id="112" dur="1" fill="hold">
                                          <p:stCondLst>
                                            <p:cond delay="499"/>
                                          </p:stCondLst>
                                        </p:cTn>
                                        <p:tgtEl>
                                          <p:spTgt spid="57354"/>
                                        </p:tgtEl>
                                        <p:attrNameLst>
                                          <p:attrName>style.visibility</p:attrName>
                                        </p:attrNameLst>
                                      </p:cBhvr>
                                      <p:to>
                                        <p:strVal val="hidden"/>
                                      </p:to>
                                    </p:set>
                                  </p:childTnLst>
                                </p:cTn>
                              </p:par>
                            </p:childTnLst>
                          </p:cTn>
                        </p:par>
                      </p:childTnLst>
                    </p:cTn>
                  </p:par>
                </p:childTnLst>
              </p:cTn>
              <p:nextCondLst>
                <p:cond evt="onClick" delay="0">
                  <p:tgtEl>
                    <p:spTgt spid="57346"/>
                  </p:tgtEl>
                </p:cond>
              </p:nextCondLst>
            </p:seq>
            <p:seq concurrent="1" nextAc="seek">
              <p:cTn id="113" restart="whenNotActive" fill="hold" evtFilter="cancelBubble" nodeType="interactiveSeq">
                <p:stCondLst>
                  <p:cond evt="onClick" delay="0">
                    <p:tgtEl>
                      <p:spTgt spid="57350"/>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34" presetClass="emph" presetSubtype="0" fill="hold" grpId="0" nodeType="clickEffect">
                                  <p:stCondLst>
                                    <p:cond delay="0"/>
                                  </p:stCondLst>
                                  <p:iterate type="lt">
                                    <p:tmPct val="10000"/>
                                  </p:iterate>
                                  <p:childTnLst>
                                    <p:animMotion origin="layout" path="M -3.33333E-6 -1.90751E-6 L -3.33333E-6 -0.07214 " pathEditMode="relative" rAng="0" ptsTypes="AA">
                                      <p:cBhvr>
                                        <p:cTn id="117" dur="250" accel="50000" decel="50000" autoRev="1" fill="hold">
                                          <p:stCondLst>
                                            <p:cond delay="0"/>
                                          </p:stCondLst>
                                        </p:cTn>
                                        <p:tgtEl>
                                          <p:spTgt spid="57350"/>
                                        </p:tgtEl>
                                        <p:attrNameLst>
                                          <p:attrName>ppt_x</p:attrName>
                                          <p:attrName>ppt_y</p:attrName>
                                        </p:attrNameLst>
                                      </p:cBhvr>
                                      <p:rCtr x="0" y="-3607"/>
                                    </p:animMotion>
                                    <p:animRot by="1500000">
                                      <p:cBhvr>
                                        <p:cTn id="118" dur="125" fill="hold">
                                          <p:stCondLst>
                                            <p:cond delay="0"/>
                                          </p:stCondLst>
                                        </p:cTn>
                                        <p:tgtEl>
                                          <p:spTgt spid="57350"/>
                                        </p:tgtEl>
                                        <p:attrNameLst>
                                          <p:attrName>r</p:attrName>
                                        </p:attrNameLst>
                                      </p:cBhvr>
                                    </p:animRot>
                                    <p:animRot by="-1500000">
                                      <p:cBhvr>
                                        <p:cTn id="119" dur="125" fill="hold">
                                          <p:stCondLst>
                                            <p:cond delay="125"/>
                                          </p:stCondLst>
                                        </p:cTn>
                                        <p:tgtEl>
                                          <p:spTgt spid="57350"/>
                                        </p:tgtEl>
                                        <p:attrNameLst>
                                          <p:attrName>r</p:attrName>
                                        </p:attrNameLst>
                                      </p:cBhvr>
                                    </p:animRot>
                                    <p:animRot by="-1500000">
                                      <p:cBhvr>
                                        <p:cTn id="120" dur="125" fill="hold">
                                          <p:stCondLst>
                                            <p:cond delay="250"/>
                                          </p:stCondLst>
                                        </p:cTn>
                                        <p:tgtEl>
                                          <p:spTgt spid="57350"/>
                                        </p:tgtEl>
                                        <p:attrNameLst>
                                          <p:attrName>r</p:attrName>
                                        </p:attrNameLst>
                                      </p:cBhvr>
                                    </p:animRot>
                                    <p:animRot by="1500000">
                                      <p:cBhvr>
                                        <p:cTn id="121" dur="125" fill="hold">
                                          <p:stCondLst>
                                            <p:cond delay="375"/>
                                          </p:stCondLst>
                                        </p:cTn>
                                        <p:tgtEl>
                                          <p:spTgt spid="57350"/>
                                        </p:tgtEl>
                                        <p:attrNameLst>
                                          <p:attrName>r</p:attrName>
                                        </p:attrNameLst>
                                      </p:cBhvr>
                                    </p:animRo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3" presetClass="entr" presetSubtype="16" fill="hold" grpId="0" nodeType="clickEffect">
                                  <p:stCondLst>
                                    <p:cond delay="0"/>
                                  </p:stCondLst>
                                  <p:childTnLst>
                                    <p:set>
                                      <p:cBhvr>
                                        <p:cTn id="125" dur="1" fill="hold">
                                          <p:stCondLst>
                                            <p:cond delay="0"/>
                                          </p:stCondLst>
                                        </p:cTn>
                                        <p:tgtEl>
                                          <p:spTgt spid="57358"/>
                                        </p:tgtEl>
                                        <p:attrNameLst>
                                          <p:attrName>style.visibility</p:attrName>
                                        </p:attrNameLst>
                                      </p:cBhvr>
                                      <p:to>
                                        <p:strVal val="visible"/>
                                      </p:to>
                                    </p:set>
                                    <p:anim calcmode="lin" valueType="num">
                                      <p:cBhvr>
                                        <p:cTn id="126" dur="500" fill="hold"/>
                                        <p:tgtEl>
                                          <p:spTgt spid="57358"/>
                                        </p:tgtEl>
                                        <p:attrNameLst>
                                          <p:attrName>ppt_w</p:attrName>
                                        </p:attrNameLst>
                                      </p:cBhvr>
                                      <p:tavLst>
                                        <p:tav tm="0">
                                          <p:val>
                                            <p:fltVal val="0"/>
                                          </p:val>
                                        </p:tav>
                                        <p:tav tm="100000">
                                          <p:val>
                                            <p:strVal val="#ppt_w"/>
                                          </p:val>
                                        </p:tav>
                                      </p:tavLst>
                                    </p:anim>
                                    <p:anim calcmode="lin" valueType="num">
                                      <p:cBhvr>
                                        <p:cTn id="127" dur="500" fill="hold"/>
                                        <p:tgtEl>
                                          <p:spTgt spid="57358"/>
                                        </p:tgtEl>
                                        <p:attrNameLst>
                                          <p:attrName>ppt_h</p:attrName>
                                        </p:attrNameLst>
                                      </p:cBhvr>
                                      <p:tavLst>
                                        <p:tav tm="0">
                                          <p:val>
                                            <p:fltVal val="0"/>
                                          </p:val>
                                        </p:tav>
                                        <p:tav tm="100000">
                                          <p:val>
                                            <p:strVal val="#ppt_h"/>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2" presetClass="entr" presetSubtype="0" fill="hold" grpId="1" nodeType="clickEffect">
                                  <p:stCondLst>
                                    <p:cond delay="0"/>
                                  </p:stCondLst>
                                  <p:childTnLst>
                                    <p:set>
                                      <p:cBhvr>
                                        <p:cTn id="131" dur="1" fill="hold">
                                          <p:stCondLst>
                                            <p:cond delay="0"/>
                                          </p:stCondLst>
                                        </p:cTn>
                                        <p:tgtEl>
                                          <p:spTgt spid="57359"/>
                                        </p:tgtEl>
                                        <p:attrNameLst>
                                          <p:attrName>style.visibility</p:attrName>
                                        </p:attrNameLst>
                                      </p:cBhvr>
                                      <p:to>
                                        <p:strVal val="visible"/>
                                      </p:to>
                                    </p:set>
                                    <p:animScale>
                                      <p:cBhvr>
                                        <p:cTn id="132" dur="1000" decel="50000" fill="hold">
                                          <p:stCondLst>
                                            <p:cond delay="0"/>
                                          </p:stCondLst>
                                        </p:cTn>
                                        <p:tgtEl>
                                          <p:spTgt spid="573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3" dur="1000" decel="50000" fill="hold">
                                          <p:stCondLst>
                                            <p:cond delay="0"/>
                                          </p:stCondLst>
                                        </p:cTn>
                                        <p:tgtEl>
                                          <p:spTgt spid="57359"/>
                                        </p:tgtEl>
                                        <p:attrNameLst>
                                          <p:attrName>ppt_x</p:attrName>
                                          <p:attrName>ppt_y</p:attrName>
                                        </p:attrNameLst>
                                      </p:cBhvr>
                                    </p:animMotion>
                                    <p:animEffect transition="in" filter="fade">
                                      <p:cBhvr>
                                        <p:cTn id="134" dur="1000"/>
                                        <p:tgtEl>
                                          <p:spTgt spid="57359"/>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xit" presetSubtype="32" fill="hold" grpId="1" nodeType="clickEffect">
                                  <p:stCondLst>
                                    <p:cond delay="0"/>
                                  </p:stCondLst>
                                  <p:childTnLst>
                                    <p:anim calcmode="lin" valueType="num">
                                      <p:cBhvr>
                                        <p:cTn id="138" dur="500"/>
                                        <p:tgtEl>
                                          <p:spTgt spid="57358"/>
                                        </p:tgtEl>
                                        <p:attrNameLst>
                                          <p:attrName>ppt_w</p:attrName>
                                        </p:attrNameLst>
                                      </p:cBhvr>
                                      <p:tavLst>
                                        <p:tav tm="0">
                                          <p:val>
                                            <p:strVal val="ppt_w"/>
                                          </p:val>
                                        </p:tav>
                                        <p:tav tm="100000">
                                          <p:val>
                                            <p:fltVal val="0"/>
                                          </p:val>
                                        </p:tav>
                                      </p:tavLst>
                                    </p:anim>
                                    <p:anim calcmode="lin" valueType="num">
                                      <p:cBhvr>
                                        <p:cTn id="139" dur="500"/>
                                        <p:tgtEl>
                                          <p:spTgt spid="57358"/>
                                        </p:tgtEl>
                                        <p:attrNameLst>
                                          <p:attrName>ppt_h</p:attrName>
                                        </p:attrNameLst>
                                      </p:cBhvr>
                                      <p:tavLst>
                                        <p:tav tm="0">
                                          <p:val>
                                            <p:strVal val="ppt_h"/>
                                          </p:val>
                                        </p:tav>
                                        <p:tav tm="100000">
                                          <p:val>
                                            <p:fltVal val="0"/>
                                          </p:val>
                                        </p:tav>
                                      </p:tavLst>
                                    </p:anim>
                                    <p:set>
                                      <p:cBhvr>
                                        <p:cTn id="140" dur="1" fill="hold">
                                          <p:stCondLst>
                                            <p:cond delay="499"/>
                                          </p:stCondLst>
                                        </p:cTn>
                                        <p:tgtEl>
                                          <p:spTgt spid="57358"/>
                                        </p:tgtEl>
                                        <p:attrNameLst>
                                          <p:attrName>style.visibility</p:attrName>
                                        </p:attrNameLst>
                                      </p:cBhvr>
                                      <p:to>
                                        <p:strVal val="hidden"/>
                                      </p:to>
                                    </p:set>
                                  </p:childTnLst>
                                </p:cTn>
                              </p:par>
                              <p:par>
                                <p:cTn id="141" presetID="23" presetClass="exit" presetSubtype="32" fill="hold" grpId="0" nodeType="withEffect">
                                  <p:stCondLst>
                                    <p:cond delay="0"/>
                                  </p:stCondLst>
                                  <p:childTnLst>
                                    <p:anim calcmode="lin" valueType="num">
                                      <p:cBhvr>
                                        <p:cTn id="142" dur="500"/>
                                        <p:tgtEl>
                                          <p:spTgt spid="57359"/>
                                        </p:tgtEl>
                                        <p:attrNameLst>
                                          <p:attrName>ppt_w</p:attrName>
                                        </p:attrNameLst>
                                      </p:cBhvr>
                                      <p:tavLst>
                                        <p:tav tm="0">
                                          <p:val>
                                            <p:strVal val="ppt_w"/>
                                          </p:val>
                                        </p:tav>
                                        <p:tav tm="100000">
                                          <p:val>
                                            <p:fltVal val="0"/>
                                          </p:val>
                                        </p:tav>
                                      </p:tavLst>
                                    </p:anim>
                                    <p:anim calcmode="lin" valueType="num">
                                      <p:cBhvr>
                                        <p:cTn id="143" dur="500"/>
                                        <p:tgtEl>
                                          <p:spTgt spid="57359"/>
                                        </p:tgtEl>
                                        <p:attrNameLst>
                                          <p:attrName>ppt_h</p:attrName>
                                        </p:attrNameLst>
                                      </p:cBhvr>
                                      <p:tavLst>
                                        <p:tav tm="0">
                                          <p:val>
                                            <p:strVal val="ppt_h"/>
                                          </p:val>
                                        </p:tav>
                                        <p:tav tm="100000">
                                          <p:val>
                                            <p:fltVal val="0"/>
                                          </p:val>
                                        </p:tav>
                                      </p:tavLst>
                                    </p:anim>
                                    <p:set>
                                      <p:cBhvr>
                                        <p:cTn id="144" dur="1" fill="hold">
                                          <p:stCondLst>
                                            <p:cond delay="499"/>
                                          </p:stCondLst>
                                        </p:cTn>
                                        <p:tgtEl>
                                          <p:spTgt spid="57359"/>
                                        </p:tgtEl>
                                        <p:attrNameLst>
                                          <p:attrName>style.visibility</p:attrName>
                                        </p:attrNameLst>
                                      </p:cBhvr>
                                      <p:to>
                                        <p:strVal val="hidden"/>
                                      </p:to>
                                    </p:set>
                                  </p:childTnLst>
                                </p:cTn>
                              </p:par>
                              <p:par>
                                <p:cTn id="145" presetID="23" presetClass="exit" presetSubtype="32" fill="hold" grpId="1" nodeType="withEffect">
                                  <p:stCondLst>
                                    <p:cond delay="0"/>
                                  </p:stCondLst>
                                  <p:iterate type="lt">
                                    <p:tmPct val="0"/>
                                  </p:iterate>
                                  <p:childTnLst>
                                    <p:anim calcmode="lin" valueType="num">
                                      <p:cBhvr>
                                        <p:cTn id="146" dur="500"/>
                                        <p:tgtEl>
                                          <p:spTgt spid="57350"/>
                                        </p:tgtEl>
                                        <p:attrNameLst>
                                          <p:attrName>ppt_w</p:attrName>
                                        </p:attrNameLst>
                                      </p:cBhvr>
                                      <p:tavLst>
                                        <p:tav tm="0">
                                          <p:val>
                                            <p:strVal val="ppt_w"/>
                                          </p:val>
                                        </p:tav>
                                        <p:tav tm="100000">
                                          <p:val>
                                            <p:fltVal val="0"/>
                                          </p:val>
                                        </p:tav>
                                      </p:tavLst>
                                    </p:anim>
                                    <p:anim calcmode="lin" valueType="num">
                                      <p:cBhvr>
                                        <p:cTn id="147" dur="500"/>
                                        <p:tgtEl>
                                          <p:spTgt spid="57350"/>
                                        </p:tgtEl>
                                        <p:attrNameLst>
                                          <p:attrName>ppt_h</p:attrName>
                                        </p:attrNameLst>
                                      </p:cBhvr>
                                      <p:tavLst>
                                        <p:tav tm="0">
                                          <p:val>
                                            <p:strVal val="ppt_h"/>
                                          </p:val>
                                        </p:tav>
                                        <p:tav tm="100000">
                                          <p:val>
                                            <p:fltVal val="0"/>
                                          </p:val>
                                        </p:tav>
                                      </p:tavLst>
                                    </p:anim>
                                    <p:set>
                                      <p:cBhvr>
                                        <p:cTn id="148" dur="1" fill="hold">
                                          <p:stCondLst>
                                            <p:cond delay="499"/>
                                          </p:stCondLst>
                                        </p:cTn>
                                        <p:tgtEl>
                                          <p:spTgt spid="57350"/>
                                        </p:tgtEl>
                                        <p:attrNameLst>
                                          <p:attrName>style.visibility</p:attrName>
                                        </p:attrNameLst>
                                      </p:cBhvr>
                                      <p:to>
                                        <p:strVal val="hidden"/>
                                      </p:to>
                                    </p:set>
                                  </p:childTnLst>
                                </p:cTn>
                              </p:par>
                            </p:childTnLst>
                          </p:cTn>
                        </p:par>
                      </p:childTnLst>
                    </p:cTn>
                  </p:par>
                </p:childTnLst>
              </p:cTn>
              <p:nextCondLst>
                <p:cond evt="onClick" delay="0">
                  <p:tgtEl>
                    <p:spTgt spid="57350"/>
                  </p:tgtEl>
                </p:cond>
              </p:nextCondLst>
            </p:seq>
            <p:seq concurrent="1" nextAc="seek">
              <p:cTn id="149" restart="whenNotActive" fill="hold" evtFilter="cancelBubble" nodeType="interactiveSeq">
                <p:stCondLst>
                  <p:cond evt="onClick" delay="0">
                    <p:tgtEl>
                      <p:spTgt spid="57351"/>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34" presetClass="emph" presetSubtype="0" fill="hold" grpId="0" nodeType="clickEffect">
                                  <p:stCondLst>
                                    <p:cond delay="0"/>
                                  </p:stCondLst>
                                  <p:iterate type="lt">
                                    <p:tmPct val="10000"/>
                                  </p:iterate>
                                  <p:childTnLst>
                                    <p:animMotion origin="layout" path="M 0.0 0.0 L 0.0 -0.07213" pathEditMode="relative" rAng="0" ptsTypes="">
                                      <p:cBhvr>
                                        <p:cTn id="153" dur="250" accel="50000" decel="50000" autoRev="1" fill="hold">
                                          <p:stCondLst>
                                            <p:cond delay="0"/>
                                          </p:stCondLst>
                                        </p:cTn>
                                        <p:tgtEl>
                                          <p:spTgt spid="57351"/>
                                        </p:tgtEl>
                                        <p:attrNameLst>
                                          <p:attrName>ppt_x</p:attrName>
                                          <p:attrName>ppt_y</p:attrName>
                                        </p:attrNameLst>
                                      </p:cBhvr>
                                      <p:rCtr x="0" y="0"/>
                                    </p:animMotion>
                                    <p:animRot by="1500000">
                                      <p:cBhvr>
                                        <p:cTn id="154" dur="125" fill="hold">
                                          <p:stCondLst>
                                            <p:cond delay="0"/>
                                          </p:stCondLst>
                                        </p:cTn>
                                        <p:tgtEl>
                                          <p:spTgt spid="57351"/>
                                        </p:tgtEl>
                                        <p:attrNameLst>
                                          <p:attrName>r</p:attrName>
                                        </p:attrNameLst>
                                      </p:cBhvr>
                                    </p:animRot>
                                    <p:animRot by="-1500000">
                                      <p:cBhvr>
                                        <p:cTn id="155" dur="125" fill="hold">
                                          <p:stCondLst>
                                            <p:cond delay="125"/>
                                          </p:stCondLst>
                                        </p:cTn>
                                        <p:tgtEl>
                                          <p:spTgt spid="57351"/>
                                        </p:tgtEl>
                                        <p:attrNameLst>
                                          <p:attrName>r</p:attrName>
                                        </p:attrNameLst>
                                      </p:cBhvr>
                                    </p:animRot>
                                    <p:animRot by="-1500000">
                                      <p:cBhvr>
                                        <p:cTn id="156" dur="125" fill="hold">
                                          <p:stCondLst>
                                            <p:cond delay="250"/>
                                          </p:stCondLst>
                                        </p:cTn>
                                        <p:tgtEl>
                                          <p:spTgt spid="57351"/>
                                        </p:tgtEl>
                                        <p:attrNameLst>
                                          <p:attrName>r</p:attrName>
                                        </p:attrNameLst>
                                      </p:cBhvr>
                                    </p:animRot>
                                    <p:animRot by="1500000">
                                      <p:cBhvr>
                                        <p:cTn id="157" dur="125" fill="hold">
                                          <p:stCondLst>
                                            <p:cond delay="375"/>
                                          </p:stCondLst>
                                        </p:cTn>
                                        <p:tgtEl>
                                          <p:spTgt spid="57351"/>
                                        </p:tgtEl>
                                        <p:attrNameLst>
                                          <p:attrName>r</p:attrName>
                                        </p:attrNameLst>
                                      </p:cBhvr>
                                    </p:animRo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5" presetClass="entr" presetSubtype="0" fill="hold" grpId="0" nodeType="clickEffect">
                                  <p:stCondLst>
                                    <p:cond delay="0"/>
                                  </p:stCondLst>
                                  <p:childTnLst>
                                    <p:set>
                                      <p:cBhvr>
                                        <p:cTn id="161" dur="1" fill="hold">
                                          <p:stCondLst>
                                            <p:cond delay="0"/>
                                          </p:stCondLst>
                                        </p:cTn>
                                        <p:tgtEl>
                                          <p:spTgt spid="57360"/>
                                        </p:tgtEl>
                                        <p:attrNameLst>
                                          <p:attrName>style.visibility</p:attrName>
                                        </p:attrNameLst>
                                      </p:cBhvr>
                                      <p:to>
                                        <p:strVal val="visible"/>
                                      </p:to>
                                    </p:set>
                                    <p:anim calcmode="lin" valueType="num">
                                      <p:cBhvr>
                                        <p:cTn id="162" dur="1000" fill="hold"/>
                                        <p:tgtEl>
                                          <p:spTgt spid="57360"/>
                                        </p:tgtEl>
                                        <p:attrNameLst>
                                          <p:attrName>ppt_w</p:attrName>
                                        </p:attrNameLst>
                                      </p:cBhvr>
                                      <p:tavLst>
                                        <p:tav tm="0">
                                          <p:val>
                                            <p:fltVal val="0"/>
                                          </p:val>
                                        </p:tav>
                                        <p:tav tm="100000">
                                          <p:val>
                                            <p:strVal val="#ppt_w"/>
                                          </p:val>
                                        </p:tav>
                                      </p:tavLst>
                                    </p:anim>
                                    <p:anim calcmode="lin" valueType="num">
                                      <p:cBhvr>
                                        <p:cTn id="163" dur="1000" fill="hold"/>
                                        <p:tgtEl>
                                          <p:spTgt spid="57360"/>
                                        </p:tgtEl>
                                        <p:attrNameLst>
                                          <p:attrName>ppt_h</p:attrName>
                                        </p:attrNameLst>
                                      </p:cBhvr>
                                      <p:tavLst>
                                        <p:tav tm="0">
                                          <p:val>
                                            <p:fltVal val="0"/>
                                          </p:val>
                                        </p:tav>
                                        <p:tav tm="100000">
                                          <p:val>
                                            <p:strVal val="#ppt_h"/>
                                          </p:val>
                                        </p:tav>
                                      </p:tavLst>
                                    </p:anim>
                                    <p:anim calcmode="lin" valueType="num">
                                      <p:cBhvr>
                                        <p:cTn id="164" dur="1000" fill="hold"/>
                                        <p:tgtEl>
                                          <p:spTgt spid="57360"/>
                                        </p:tgtEl>
                                        <p:attrNameLst>
                                          <p:attrName>ppt_x</p:attrName>
                                        </p:attrNameLst>
                                      </p:cBhvr>
                                      <p:tavLst>
                                        <p:tav tm="0" fmla="#ppt_x+(cos(-2*pi*(1-$))*-#ppt_x-sin(-2*pi*(1-$))*(1-#ppt_y))*(1-$)">
                                          <p:val>
                                            <p:fltVal val="0"/>
                                          </p:val>
                                        </p:tav>
                                        <p:tav tm="100000">
                                          <p:val>
                                            <p:fltVal val="1"/>
                                          </p:val>
                                        </p:tav>
                                      </p:tavLst>
                                    </p:anim>
                                    <p:anim calcmode="lin" valueType="num">
                                      <p:cBhvr>
                                        <p:cTn id="165" dur="1000" fill="hold"/>
                                        <p:tgtEl>
                                          <p:spTgt spid="573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6" fill="hold" nodeType="clickPar">
                      <p:stCondLst>
                        <p:cond delay="indefinite"/>
                      </p:stCondLst>
                      <p:childTnLst>
                        <p:par>
                          <p:cTn id="167" fill="hold" nodeType="withGroup">
                            <p:stCondLst>
                              <p:cond delay="0"/>
                            </p:stCondLst>
                            <p:childTnLst>
                              <p:par>
                                <p:cTn id="168" presetID="53" presetClass="entr" presetSubtype="0" fill="hold" grpId="4" nodeType="clickEffect">
                                  <p:stCondLst>
                                    <p:cond delay="0"/>
                                  </p:stCondLst>
                                  <p:childTnLst>
                                    <p:set>
                                      <p:cBhvr>
                                        <p:cTn id="169" dur="1" fill="hold">
                                          <p:stCondLst>
                                            <p:cond delay="0"/>
                                          </p:stCondLst>
                                        </p:cTn>
                                        <p:tgtEl>
                                          <p:spTgt spid="57361"/>
                                        </p:tgtEl>
                                        <p:attrNameLst>
                                          <p:attrName>style.visibility</p:attrName>
                                        </p:attrNameLst>
                                      </p:cBhvr>
                                      <p:to>
                                        <p:strVal val="visible"/>
                                      </p:to>
                                    </p:set>
                                    <p:anim calcmode="lin" valueType="num">
                                      <p:cBhvr>
                                        <p:cTn id="170" dur="500" fill="hold"/>
                                        <p:tgtEl>
                                          <p:spTgt spid="57361"/>
                                        </p:tgtEl>
                                        <p:attrNameLst>
                                          <p:attrName>ppt_w</p:attrName>
                                        </p:attrNameLst>
                                      </p:cBhvr>
                                      <p:tavLst>
                                        <p:tav tm="0">
                                          <p:val>
                                            <p:fltVal val="0"/>
                                          </p:val>
                                        </p:tav>
                                        <p:tav tm="100000">
                                          <p:val>
                                            <p:strVal val="#ppt_w"/>
                                          </p:val>
                                        </p:tav>
                                      </p:tavLst>
                                    </p:anim>
                                    <p:anim calcmode="lin" valueType="num">
                                      <p:cBhvr>
                                        <p:cTn id="171" dur="500" fill="hold"/>
                                        <p:tgtEl>
                                          <p:spTgt spid="57361"/>
                                        </p:tgtEl>
                                        <p:attrNameLst>
                                          <p:attrName>ppt_h</p:attrName>
                                        </p:attrNameLst>
                                      </p:cBhvr>
                                      <p:tavLst>
                                        <p:tav tm="0">
                                          <p:val>
                                            <p:fltVal val="0"/>
                                          </p:val>
                                        </p:tav>
                                        <p:tav tm="100000">
                                          <p:val>
                                            <p:strVal val="#ppt_h"/>
                                          </p:val>
                                        </p:tav>
                                      </p:tavLst>
                                    </p:anim>
                                    <p:animEffect transition="in" filter="fade">
                                      <p:cBhvr>
                                        <p:cTn id="172" dur="500"/>
                                        <p:tgtEl>
                                          <p:spTgt spid="57361"/>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3" presetClass="exit" presetSubtype="32" fill="hold" grpId="1" nodeType="clickEffect">
                                  <p:stCondLst>
                                    <p:cond delay="0"/>
                                  </p:stCondLst>
                                  <p:iterate type="lt">
                                    <p:tmPct val="0"/>
                                  </p:iterate>
                                  <p:childTnLst>
                                    <p:anim calcmode="lin" valueType="num">
                                      <p:cBhvr>
                                        <p:cTn id="176" dur="500"/>
                                        <p:tgtEl>
                                          <p:spTgt spid="57351"/>
                                        </p:tgtEl>
                                        <p:attrNameLst>
                                          <p:attrName>ppt_w</p:attrName>
                                        </p:attrNameLst>
                                      </p:cBhvr>
                                      <p:tavLst>
                                        <p:tav tm="0">
                                          <p:val>
                                            <p:strVal val="ppt_w"/>
                                          </p:val>
                                        </p:tav>
                                        <p:tav tm="100000">
                                          <p:val>
                                            <p:fltVal val="0"/>
                                          </p:val>
                                        </p:tav>
                                      </p:tavLst>
                                    </p:anim>
                                    <p:anim calcmode="lin" valueType="num">
                                      <p:cBhvr>
                                        <p:cTn id="177" dur="500"/>
                                        <p:tgtEl>
                                          <p:spTgt spid="57351"/>
                                        </p:tgtEl>
                                        <p:attrNameLst>
                                          <p:attrName>ppt_h</p:attrName>
                                        </p:attrNameLst>
                                      </p:cBhvr>
                                      <p:tavLst>
                                        <p:tav tm="0">
                                          <p:val>
                                            <p:strVal val="ppt_h"/>
                                          </p:val>
                                        </p:tav>
                                        <p:tav tm="100000">
                                          <p:val>
                                            <p:fltVal val="0"/>
                                          </p:val>
                                        </p:tav>
                                      </p:tavLst>
                                    </p:anim>
                                    <p:set>
                                      <p:cBhvr>
                                        <p:cTn id="178" dur="1" fill="hold">
                                          <p:stCondLst>
                                            <p:cond delay="499"/>
                                          </p:stCondLst>
                                        </p:cTn>
                                        <p:tgtEl>
                                          <p:spTgt spid="57351"/>
                                        </p:tgtEl>
                                        <p:attrNameLst>
                                          <p:attrName>style.visibility</p:attrName>
                                        </p:attrNameLst>
                                      </p:cBhvr>
                                      <p:to>
                                        <p:strVal val="hidden"/>
                                      </p:to>
                                    </p:set>
                                  </p:childTnLst>
                                </p:cTn>
                              </p:par>
                              <p:par>
                                <p:cTn id="179" presetID="23" presetClass="exit" presetSubtype="32" fill="hold" grpId="1" nodeType="withEffect">
                                  <p:stCondLst>
                                    <p:cond delay="0"/>
                                  </p:stCondLst>
                                  <p:childTnLst>
                                    <p:anim calcmode="lin" valueType="num">
                                      <p:cBhvr>
                                        <p:cTn id="180" dur="500"/>
                                        <p:tgtEl>
                                          <p:spTgt spid="57360"/>
                                        </p:tgtEl>
                                        <p:attrNameLst>
                                          <p:attrName>ppt_w</p:attrName>
                                        </p:attrNameLst>
                                      </p:cBhvr>
                                      <p:tavLst>
                                        <p:tav tm="0">
                                          <p:val>
                                            <p:strVal val="ppt_w"/>
                                          </p:val>
                                        </p:tav>
                                        <p:tav tm="100000">
                                          <p:val>
                                            <p:fltVal val="0"/>
                                          </p:val>
                                        </p:tav>
                                      </p:tavLst>
                                    </p:anim>
                                    <p:anim calcmode="lin" valueType="num">
                                      <p:cBhvr>
                                        <p:cTn id="181" dur="500"/>
                                        <p:tgtEl>
                                          <p:spTgt spid="57360"/>
                                        </p:tgtEl>
                                        <p:attrNameLst>
                                          <p:attrName>ppt_h</p:attrName>
                                        </p:attrNameLst>
                                      </p:cBhvr>
                                      <p:tavLst>
                                        <p:tav tm="0">
                                          <p:val>
                                            <p:strVal val="ppt_h"/>
                                          </p:val>
                                        </p:tav>
                                        <p:tav tm="100000">
                                          <p:val>
                                            <p:fltVal val="0"/>
                                          </p:val>
                                        </p:tav>
                                      </p:tavLst>
                                    </p:anim>
                                    <p:set>
                                      <p:cBhvr>
                                        <p:cTn id="182" dur="1" fill="hold">
                                          <p:stCondLst>
                                            <p:cond delay="499"/>
                                          </p:stCondLst>
                                        </p:cTn>
                                        <p:tgtEl>
                                          <p:spTgt spid="57360"/>
                                        </p:tgtEl>
                                        <p:attrNameLst>
                                          <p:attrName>style.visibility</p:attrName>
                                        </p:attrNameLst>
                                      </p:cBhvr>
                                      <p:to>
                                        <p:strVal val="hidden"/>
                                      </p:to>
                                    </p:set>
                                  </p:childTnLst>
                                </p:cTn>
                              </p:par>
                              <p:par>
                                <p:cTn id="183" presetID="23" presetClass="exit" presetSubtype="32" fill="hold" grpId="2" nodeType="withEffect">
                                  <p:stCondLst>
                                    <p:cond delay="0"/>
                                  </p:stCondLst>
                                  <p:childTnLst>
                                    <p:anim calcmode="lin" valueType="num">
                                      <p:cBhvr>
                                        <p:cTn id="184" dur="500"/>
                                        <p:tgtEl>
                                          <p:spTgt spid="57360"/>
                                        </p:tgtEl>
                                        <p:attrNameLst>
                                          <p:attrName>ppt_w</p:attrName>
                                        </p:attrNameLst>
                                      </p:cBhvr>
                                      <p:tavLst>
                                        <p:tav tm="0">
                                          <p:val>
                                            <p:strVal val="ppt_w"/>
                                          </p:val>
                                        </p:tav>
                                        <p:tav tm="100000">
                                          <p:val>
                                            <p:fltVal val="0"/>
                                          </p:val>
                                        </p:tav>
                                      </p:tavLst>
                                    </p:anim>
                                    <p:anim calcmode="lin" valueType="num">
                                      <p:cBhvr>
                                        <p:cTn id="185" dur="500"/>
                                        <p:tgtEl>
                                          <p:spTgt spid="57360"/>
                                        </p:tgtEl>
                                        <p:attrNameLst>
                                          <p:attrName>ppt_h</p:attrName>
                                        </p:attrNameLst>
                                      </p:cBhvr>
                                      <p:tavLst>
                                        <p:tav tm="0">
                                          <p:val>
                                            <p:strVal val="ppt_h"/>
                                          </p:val>
                                        </p:tav>
                                        <p:tav tm="100000">
                                          <p:val>
                                            <p:fltVal val="0"/>
                                          </p:val>
                                        </p:tav>
                                      </p:tavLst>
                                    </p:anim>
                                    <p:set>
                                      <p:cBhvr>
                                        <p:cTn id="186" dur="1" fill="hold">
                                          <p:stCondLst>
                                            <p:cond delay="499"/>
                                          </p:stCondLst>
                                        </p:cTn>
                                        <p:tgtEl>
                                          <p:spTgt spid="57360"/>
                                        </p:tgtEl>
                                        <p:attrNameLst>
                                          <p:attrName>style.visibility</p:attrName>
                                        </p:attrNameLst>
                                      </p:cBhvr>
                                      <p:to>
                                        <p:strVal val="hidden"/>
                                      </p:to>
                                    </p:set>
                                  </p:childTnLst>
                                </p:cTn>
                              </p:par>
                              <p:par>
                                <p:cTn id="187" presetID="23" presetClass="exit" presetSubtype="32" fill="hold" grpId="5" nodeType="withEffect">
                                  <p:stCondLst>
                                    <p:cond delay="0"/>
                                  </p:stCondLst>
                                  <p:childTnLst>
                                    <p:anim calcmode="lin" valueType="num">
                                      <p:cBhvr>
                                        <p:cTn id="188" dur="500"/>
                                        <p:tgtEl>
                                          <p:spTgt spid="57361"/>
                                        </p:tgtEl>
                                        <p:attrNameLst>
                                          <p:attrName>ppt_w</p:attrName>
                                        </p:attrNameLst>
                                      </p:cBhvr>
                                      <p:tavLst>
                                        <p:tav tm="0">
                                          <p:val>
                                            <p:strVal val="ppt_w"/>
                                          </p:val>
                                        </p:tav>
                                        <p:tav tm="100000">
                                          <p:val>
                                            <p:fltVal val="0"/>
                                          </p:val>
                                        </p:tav>
                                      </p:tavLst>
                                    </p:anim>
                                    <p:anim calcmode="lin" valueType="num">
                                      <p:cBhvr>
                                        <p:cTn id="189" dur="500"/>
                                        <p:tgtEl>
                                          <p:spTgt spid="57361"/>
                                        </p:tgtEl>
                                        <p:attrNameLst>
                                          <p:attrName>ppt_h</p:attrName>
                                        </p:attrNameLst>
                                      </p:cBhvr>
                                      <p:tavLst>
                                        <p:tav tm="0">
                                          <p:val>
                                            <p:strVal val="ppt_h"/>
                                          </p:val>
                                        </p:tav>
                                        <p:tav tm="100000">
                                          <p:val>
                                            <p:fltVal val="0"/>
                                          </p:val>
                                        </p:tav>
                                      </p:tavLst>
                                    </p:anim>
                                    <p:set>
                                      <p:cBhvr>
                                        <p:cTn id="190" dur="1" fill="hold">
                                          <p:stCondLst>
                                            <p:cond delay="499"/>
                                          </p:stCondLst>
                                        </p:cTn>
                                        <p:tgtEl>
                                          <p:spTgt spid="57361"/>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3" presetClass="exit" presetSubtype="32" fill="hold" nodeType="clickEffect">
                                  <p:stCondLst>
                                    <p:cond delay="0"/>
                                  </p:stCondLst>
                                  <p:childTnLst>
                                    <p:anim calcmode="lin" valueType="num">
                                      <p:cBhvr>
                                        <p:cTn id="194" dur="500"/>
                                        <p:tgtEl>
                                          <p:spTgt spid="57348"/>
                                        </p:tgtEl>
                                        <p:attrNameLst>
                                          <p:attrName>ppt_w</p:attrName>
                                        </p:attrNameLst>
                                      </p:cBhvr>
                                      <p:tavLst>
                                        <p:tav tm="0">
                                          <p:val>
                                            <p:strVal val="ppt_w"/>
                                          </p:val>
                                        </p:tav>
                                        <p:tav tm="100000">
                                          <p:val>
                                            <p:fltVal val="0"/>
                                          </p:val>
                                        </p:tav>
                                      </p:tavLst>
                                    </p:anim>
                                    <p:anim calcmode="lin" valueType="num">
                                      <p:cBhvr>
                                        <p:cTn id="195" dur="500"/>
                                        <p:tgtEl>
                                          <p:spTgt spid="57348"/>
                                        </p:tgtEl>
                                        <p:attrNameLst>
                                          <p:attrName>ppt_h</p:attrName>
                                        </p:attrNameLst>
                                      </p:cBhvr>
                                      <p:tavLst>
                                        <p:tav tm="0">
                                          <p:val>
                                            <p:strVal val="ppt_h"/>
                                          </p:val>
                                        </p:tav>
                                        <p:tav tm="100000">
                                          <p:val>
                                            <p:fltVal val="0"/>
                                          </p:val>
                                        </p:tav>
                                      </p:tavLst>
                                    </p:anim>
                                    <p:set>
                                      <p:cBhvr>
                                        <p:cTn id="196" dur="1" fill="hold">
                                          <p:stCondLst>
                                            <p:cond delay="499"/>
                                          </p:stCondLst>
                                        </p:cTn>
                                        <p:tgtEl>
                                          <p:spTgt spid="57348"/>
                                        </p:tgtEl>
                                        <p:attrNameLst>
                                          <p:attrName>style.visibility</p:attrName>
                                        </p:attrNameLst>
                                      </p:cBhvr>
                                      <p:to>
                                        <p:strVal val="hidden"/>
                                      </p:to>
                                    </p:set>
                                  </p:childTnLst>
                                </p:cTn>
                              </p:par>
                            </p:childTnLst>
                          </p:cTn>
                        </p:par>
                      </p:childTnLst>
                    </p:cTn>
                  </p:par>
                </p:childTnLst>
              </p:cTn>
              <p:nextCondLst>
                <p:cond evt="onClick" delay="0">
                  <p:tgtEl>
                    <p:spTgt spid="57351"/>
                  </p:tgtEl>
                </p:cond>
              </p:nextCondLst>
            </p:seq>
            <p:seq concurrent="1" nextAc="seek">
              <p:cTn id="197" restart="whenNotActive" fill="hold" evtFilter="cancelBubble" nodeType="interactiveSeq">
                <p:stCondLst>
                  <p:cond evt="onClick" delay="0">
                    <p:tgtEl>
                      <p:spTgt spid="57352"/>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34" presetClass="emph" presetSubtype="0" fill="hold" grpId="0" nodeType="clickEffect">
                                  <p:stCondLst>
                                    <p:cond delay="0"/>
                                  </p:stCondLst>
                                  <p:iterate type="lt">
                                    <p:tmPct val="10000"/>
                                  </p:iterate>
                                  <p:childTnLst>
                                    <p:animMotion origin="layout" path="M 3.33333E-6 3.2948E-6 L 3.33333E-6 -0.07214 " pathEditMode="relative" rAng="0" ptsTypes="AA">
                                      <p:cBhvr>
                                        <p:cTn id="201" dur="250" accel="50000" decel="50000" autoRev="1" fill="hold">
                                          <p:stCondLst>
                                            <p:cond delay="0"/>
                                          </p:stCondLst>
                                        </p:cTn>
                                        <p:tgtEl>
                                          <p:spTgt spid="57352"/>
                                        </p:tgtEl>
                                        <p:attrNameLst>
                                          <p:attrName>ppt_x</p:attrName>
                                          <p:attrName>ppt_y</p:attrName>
                                        </p:attrNameLst>
                                      </p:cBhvr>
                                      <p:rCtr x="0" y="-3607"/>
                                    </p:animMotion>
                                    <p:animRot by="1500000">
                                      <p:cBhvr>
                                        <p:cTn id="202" dur="125" fill="hold">
                                          <p:stCondLst>
                                            <p:cond delay="0"/>
                                          </p:stCondLst>
                                        </p:cTn>
                                        <p:tgtEl>
                                          <p:spTgt spid="57352"/>
                                        </p:tgtEl>
                                        <p:attrNameLst>
                                          <p:attrName>r</p:attrName>
                                        </p:attrNameLst>
                                      </p:cBhvr>
                                    </p:animRot>
                                    <p:animRot by="-1500000">
                                      <p:cBhvr>
                                        <p:cTn id="203" dur="125" fill="hold">
                                          <p:stCondLst>
                                            <p:cond delay="125"/>
                                          </p:stCondLst>
                                        </p:cTn>
                                        <p:tgtEl>
                                          <p:spTgt spid="57352"/>
                                        </p:tgtEl>
                                        <p:attrNameLst>
                                          <p:attrName>r</p:attrName>
                                        </p:attrNameLst>
                                      </p:cBhvr>
                                    </p:animRot>
                                    <p:animRot by="-1500000">
                                      <p:cBhvr>
                                        <p:cTn id="204" dur="125" fill="hold">
                                          <p:stCondLst>
                                            <p:cond delay="250"/>
                                          </p:stCondLst>
                                        </p:cTn>
                                        <p:tgtEl>
                                          <p:spTgt spid="57352"/>
                                        </p:tgtEl>
                                        <p:attrNameLst>
                                          <p:attrName>r</p:attrName>
                                        </p:attrNameLst>
                                      </p:cBhvr>
                                    </p:animRot>
                                    <p:animRot by="1500000">
                                      <p:cBhvr>
                                        <p:cTn id="205" dur="125" fill="hold">
                                          <p:stCondLst>
                                            <p:cond delay="375"/>
                                          </p:stCondLst>
                                        </p:cTn>
                                        <p:tgtEl>
                                          <p:spTgt spid="57352"/>
                                        </p:tgtEl>
                                        <p:attrNameLst>
                                          <p:attrName>r</p:attrName>
                                        </p:attrNameLst>
                                      </p:cBhvr>
                                    </p:animRo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23" presetClass="entr" presetSubtype="16" fill="hold" grpId="0" nodeType="clickEffect">
                                  <p:stCondLst>
                                    <p:cond delay="0"/>
                                  </p:stCondLst>
                                  <p:childTnLst>
                                    <p:set>
                                      <p:cBhvr>
                                        <p:cTn id="209" dur="1" fill="hold">
                                          <p:stCondLst>
                                            <p:cond delay="0"/>
                                          </p:stCondLst>
                                        </p:cTn>
                                        <p:tgtEl>
                                          <p:spTgt spid="57357"/>
                                        </p:tgtEl>
                                        <p:attrNameLst>
                                          <p:attrName>style.visibility</p:attrName>
                                        </p:attrNameLst>
                                      </p:cBhvr>
                                      <p:to>
                                        <p:strVal val="visible"/>
                                      </p:to>
                                    </p:set>
                                    <p:anim calcmode="lin" valueType="num">
                                      <p:cBhvr>
                                        <p:cTn id="210" dur="500" fill="hold"/>
                                        <p:tgtEl>
                                          <p:spTgt spid="57357"/>
                                        </p:tgtEl>
                                        <p:attrNameLst>
                                          <p:attrName>ppt_w</p:attrName>
                                        </p:attrNameLst>
                                      </p:cBhvr>
                                      <p:tavLst>
                                        <p:tav tm="0">
                                          <p:val>
                                            <p:fltVal val="0"/>
                                          </p:val>
                                        </p:tav>
                                        <p:tav tm="100000">
                                          <p:val>
                                            <p:strVal val="#ppt_w"/>
                                          </p:val>
                                        </p:tav>
                                      </p:tavLst>
                                    </p:anim>
                                    <p:anim calcmode="lin" valueType="num">
                                      <p:cBhvr>
                                        <p:cTn id="211" dur="500" fill="hold"/>
                                        <p:tgtEl>
                                          <p:spTgt spid="57357"/>
                                        </p:tgtEl>
                                        <p:attrNameLst>
                                          <p:attrName>ppt_h</p:attrName>
                                        </p:attrNameLst>
                                      </p:cBhvr>
                                      <p:tavLst>
                                        <p:tav tm="0">
                                          <p:val>
                                            <p:fltVal val="0"/>
                                          </p:val>
                                        </p:tav>
                                        <p:tav tm="100000">
                                          <p:val>
                                            <p:strVal val="#ppt_h"/>
                                          </p:val>
                                        </p:tav>
                                      </p:tavLst>
                                    </p:anim>
                                  </p:childTnLst>
                                </p:cTn>
                              </p:par>
                            </p:childTnLst>
                          </p:cTn>
                        </p:par>
                      </p:childTnLst>
                    </p:cTn>
                  </p:par>
                  <p:par>
                    <p:cTn id="212" fill="hold" nodeType="clickPar">
                      <p:stCondLst>
                        <p:cond delay="indefinite"/>
                      </p:stCondLst>
                      <p:childTnLst>
                        <p:par>
                          <p:cTn id="213" fill="hold" nodeType="withGroup">
                            <p:stCondLst>
                              <p:cond delay="0"/>
                            </p:stCondLst>
                            <p:childTnLst>
                              <p:par>
                                <p:cTn id="214" presetID="23" presetClass="exit" presetSubtype="32" fill="hold" grpId="1" nodeType="clickEffect">
                                  <p:stCondLst>
                                    <p:cond delay="0"/>
                                  </p:stCondLst>
                                  <p:childTnLst>
                                    <p:anim calcmode="lin" valueType="num">
                                      <p:cBhvr>
                                        <p:cTn id="215" dur="500"/>
                                        <p:tgtEl>
                                          <p:spTgt spid="57357"/>
                                        </p:tgtEl>
                                        <p:attrNameLst>
                                          <p:attrName>ppt_w</p:attrName>
                                        </p:attrNameLst>
                                      </p:cBhvr>
                                      <p:tavLst>
                                        <p:tav tm="0">
                                          <p:val>
                                            <p:strVal val="ppt_w"/>
                                          </p:val>
                                        </p:tav>
                                        <p:tav tm="100000">
                                          <p:val>
                                            <p:fltVal val="0"/>
                                          </p:val>
                                        </p:tav>
                                      </p:tavLst>
                                    </p:anim>
                                    <p:anim calcmode="lin" valueType="num">
                                      <p:cBhvr>
                                        <p:cTn id="216" dur="500"/>
                                        <p:tgtEl>
                                          <p:spTgt spid="57357"/>
                                        </p:tgtEl>
                                        <p:attrNameLst>
                                          <p:attrName>ppt_h</p:attrName>
                                        </p:attrNameLst>
                                      </p:cBhvr>
                                      <p:tavLst>
                                        <p:tav tm="0">
                                          <p:val>
                                            <p:strVal val="ppt_h"/>
                                          </p:val>
                                        </p:tav>
                                        <p:tav tm="100000">
                                          <p:val>
                                            <p:fltVal val="0"/>
                                          </p:val>
                                        </p:tav>
                                      </p:tavLst>
                                    </p:anim>
                                    <p:set>
                                      <p:cBhvr>
                                        <p:cTn id="217" dur="1" fill="hold">
                                          <p:stCondLst>
                                            <p:cond delay="499"/>
                                          </p:stCondLst>
                                        </p:cTn>
                                        <p:tgtEl>
                                          <p:spTgt spid="57357"/>
                                        </p:tgtEl>
                                        <p:attrNameLst>
                                          <p:attrName>style.visibility</p:attrName>
                                        </p:attrNameLst>
                                      </p:cBhvr>
                                      <p:to>
                                        <p:strVal val="hidden"/>
                                      </p:to>
                                    </p:set>
                                  </p:childTnLst>
                                </p:cTn>
                              </p:par>
                              <p:par>
                                <p:cTn id="218" presetID="23" presetClass="exit" presetSubtype="32" fill="hold" grpId="1" nodeType="withEffect">
                                  <p:stCondLst>
                                    <p:cond delay="0"/>
                                  </p:stCondLst>
                                  <p:iterate type="lt">
                                    <p:tmPct val="0"/>
                                  </p:iterate>
                                  <p:childTnLst>
                                    <p:anim calcmode="lin" valueType="num">
                                      <p:cBhvr>
                                        <p:cTn id="219" dur="500"/>
                                        <p:tgtEl>
                                          <p:spTgt spid="57352"/>
                                        </p:tgtEl>
                                        <p:attrNameLst>
                                          <p:attrName>ppt_w</p:attrName>
                                        </p:attrNameLst>
                                      </p:cBhvr>
                                      <p:tavLst>
                                        <p:tav tm="0">
                                          <p:val>
                                            <p:strVal val="ppt_w"/>
                                          </p:val>
                                        </p:tav>
                                        <p:tav tm="100000">
                                          <p:val>
                                            <p:fltVal val="0"/>
                                          </p:val>
                                        </p:tav>
                                      </p:tavLst>
                                    </p:anim>
                                    <p:anim calcmode="lin" valueType="num">
                                      <p:cBhvr>
                                        <p:cTn id="220" dur="500"/>
                                        <p:tgtEl>
                                          <p:spTgt spid="57352"/>
                                        </p:tgtEl>
                                        <p:attrNameLst>
                                          <p:attrName>ppt_h</p:attrName>
                                        </p:attrNameLst>
                                      </p:cBhvr>
                                      <p:tavLst>
                                        <p:tav tm="0">
                                          <p:val>
                                            <p:strVal val="ppt_h"/>
                                          </p:val>
                                        </p:tav>
                                        <p:tav tm="100000">
                                          <p:val>
                                            <p:fltVal val="0"/>
                                          </p:val>
                                        </p:tav>
                                      </p:tavLst>
                                    </p:anim>
                                    <p:set>
                                      <p:cBhvr>
                                        <p:cTn id="221" dur="1" fill="hold">
                                          <p:stCondLst>
                                            <p:cond delay="499"/>
                                          </p:stCondLst>
                                        </p:cTn>
                                        <p:tgtEl>
                                          <p:spTgt spid="57352"/>
                                        </p:tgtEl>
                                        <p:attrNameLst>
                                          <p:attrName>style.visibility</p:attrName>
                                        </p:attrNameLst>
                                      </p:cBhvr>
                                      <p:to>
                                        <p:strVal val="hidden"/>
                                      </p:to>
                                    </p:set>
                                  </p:childTnLst>
                                </p:cTn>
                              </p:par>
                            </p:childTnLst>
                          </p:cTn>
                        </p:par>
                      </p:childTnLst>
                    </p:cTn>
                  </p:par>
                </p:childTnLst>
              </p:cTn>
              <p:nextCondLst>
                <p:cond evt="onClick" delay="0">
                  <p:tgtEl>
                    <p:spTgt spid="57352"/>
                  </p:tgtEl>
                </p:cond>
              </p:nextCondLst>
            </p:seq>
            <p:seq concurrent="1" nextAc="seek">
              <p:cTn id="222" restart="whenNotActive" fill="hold" evtFilter="cancelBubble" nodeType="interactiveSeq">
                <p:stCondLst>
                  <p:cond evt="onClick" delay="0">
                    <p:tgtEl>
                      <p:spTgt spid="57348"/>
                    </p:tgtEl>
                  </p:cond>
                </p:stCondLst>
                <p:endSync evt="end" delay="0">
                  <p:rtn val="all"/>
                </p:endSync>
                <p:childTnLst>
                  <p:par>
                    <p:cTn id="223" fill="hold" nodeType="clickPar">
                      <p:stCondLst>
                        <p:cond delay="0"/>
                      </p:stCondLst>
                      <p:childTnLst>
                        <p:par>
                          <p:cTn id="224" fill="hold" nodeType="withGroup">
                            <p:stCondLst>
                              <p:cond delay="0"/>
                            </p:stCondLst>
                            <p:childTnLst>
                              <p:par>
                                <p:cTn id="225" presetID="23" presetClass="exit" presetSubtype="32" fill="hold" nodeType="clickEffect">
                                  <p:stCondLst>
                                    <p:cond delay="0"/>
                                  </p:stCondLst>
                                  <p:childTnLst>
                                    <p:anim calcmode="lin" valueType="num">
                                      <p:cBhvr>
                                        <p:cTn id="226" dur="500"/>
                                        <p:tgtEl>
                                          <p:spTgt spid="57348"/>
                                        </p:tgtEl>
                                        <p:attrNameLst>
                                          <p:attrName>ppt_w</p:attrName>
                                        </p:attrNameLst>
                                      </p:cBhvr>
                                      <p:tavLst>
                                        <p:tav tm="0">
                                          <p:val>
                                            <p:strVal val="ppt_w"/>
                                          </p:val>
                                        </p:tav>
                                        <p:tav tm="100000">
                                          <p:val>
                                            <p:fltVal val="0"/>
                                          </p:val>
                                        </p:tav>
                                      </p:tavLst>
                                    </p:anim>
                                    <p:anim calcmode="lin" valueType="num">
                                      <p:cBhvr>
                                        <p:cTn id="227" dur="500"/>
                                        <p:tgtEl>
                                          <p:spTgt spid="57348"/>
                                        </p:tgtEl>
                                        <p:attrNameLst>
                                          <p:attrName>ppt_h</p:attrName>
                                        </p:attrNameLst>
                                      </p:cBhvr>
                                      <p:tavLst>
                                        <p:tav tm="0">
                                          <p:val>
                                            <p:strVal val="ppt_h"/>
                                          </p:val>
                                        </p:tav>
                                        <p:tav tm="100000">
                                          <p:val>
                                            <p:fltVal val="0"/>
                                          </p:val>
                                        </p:tav>
                                      </p:tavLst>
                                    </p:anim>
                                    <p:set>
                                      <p:cBhvr>
                                        <p:cTn id="228" dur="1" fill="hold">
                                          <p:stCondLst>
                                            <p:cond delay="499"/>
                                          </p:stCondLst>
                                        </p:cTn>
                                        <p:tgtEl>
                                          <p:spTgt spid="57348"/>
                                        </p:tgtEl>
                                        <p:attrNameLst>
                                          <p:attrName>style.visibility</p:attrName>
                                        </p:attrNameLst>
                                      </p:cBhvr>
                                      <p:to>
                                        <p:strVal val="hidden"/>
                                      </p:to>
                                    </p:set>
                                  </p:childTnLst>
                                </p:cTn>
                              </p:par>
                            </p:childTnLst>
                          </p:cTn>
                        </p:par>
                      </p:childTnLst>
                    </p:cTn>
                  </p:par>
                </p:childTnLst>
              </p:cTn>
              <p:nextCondLst>
                <p:cond evt="onClick" delay="0">
                  <p:tgtEl>
                    <p:spTgt spid="57348"/>
                  </p:tgtEl>
                </p:cond>
              </p:nextCondLst>
            </p:seq>
          </p:childTnLst>
        </p:cTn>
      </p:par>
    </p:tnLst>
    <p:bldLst>
      <p:bldP spid="57346" grpId="0" animBg="1"/>
      <p:bldP spid="57346" grpId="1" animBg="1"/>
      <p:bldP spid="57349" grpId="0" animBg="1"/>
      <p:bldP spid="57349" grpId="1" animBg="1"/>
      <p:bldP spid="57350" grpId="0" animBg="1"/>
      <p:bldP spid="57350" grpId="1" animBg="1"/>
      <p:bldP spid="57351" grpId="0" animBg="1"/>
      <p:bldP spid="57351" grpId="1" animBg="1"/>
      <p:bldP spid="57352" grpId="0" animBg="1"/>
      <p:bldP spid="57352" grpId="1" animBg="1"/>
      <p:bldP spid="57353" grpId="0" animBg="1"/>
      <p:bldP spid="57353" grpId="1" animBg="1"/>
      <p:bldP spid="57354" grpId="0" animBg="1"/>
      <p:bldP spid="57354" grpId="1" animBg="1"/>
      <p:bldP spid="57355" grpId="0" animBg="1"/>
      <p:bldP spid="57355" grpId="1" animBg="1"/>
      <p:bldP spid="57356" grpId="0" animBg="1"/>
      <p:bldP spid="57356" grpId="1" animBg="1"/>
      <p:bldP spid="57357" grpId="0" animBg="1"/>
      <p:bldP spid="57357" grpId="1" animBg="1"/>
      <p:bldP spid="57358" grpId="0" animBg="1"/>
      <p:bldP spid="57358" grpId="1" animBg="1"/>
      <p:bldP spid="57359" grpId="0" animBg="1"/>
      <p:bldP spid="57359" grpId="1" animBg="1"/>
      <p:bldP spid="57360" grpId="0" animBg="1"/>
      <p:bldP spid="57360" grpId="1" animBg="1"/>
      <p:bldP spid="57360" grpId="2" animBg="1"/>
      <p:bldP spid="57361" grpId="0" animBg="1"/>
      <p:bldP spid="57361" grpId="1" animBg="1"/>
      <p:bldP spid="57361" grpId="2" animBg="1"/>
      <p:bldP spid="57361" grpId="3" animBg="1"/>
      <p:bldP spid="57361" grpId="4" animBg="1"/>
      <p:bldP spid="57361" grpId="5"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C9662997-899D-462C-9C19-49F165FA1182}"/>
              </a:ext>
            </a:extLst>
          </p:cNvPr>
          <p:cNvSpPr>
            <a:spLocks noChangeArrowheads="1"/>
          </p:cNvSpPr>
          <p:nvPr/>
        </p:nvSpPr>
        <p:spPr bwMode="auto">
          <a:xfrm>
            <a:off x="1222940" y="909727"/>
            <a:ext cx="1011449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400" b="1" dirty="0">
                <a:solidFill>
                  <a:srgbClr val="FF0000"/>
                </a:solidFill>
                <a:latin typeface="Times New Roman" panose="02020603050405020304" pitchFamily="18" charset="0"/>
                <a:cs typeface="Times New Roman" panose="02020603050405020304" pitchFamily="18" charset="0"/>
              </a:rPr>
              <a:t>Câu </a:t>
            </a:r>
            <a:r>
              <a:rPr lang="en-US" altLang="en-US" sz="2400" b="1" dirty="0">
                <a:solidFill>
                  <a:srgbClr val="FF0000"/>
                </a:solidFill>
                <a:latin typeface="Times New Roman" panose="02020603050405020304" pitchFamily="18" charset="0"/>
                <a:cs typeface="Times New Roman" panose="02020603050405020304" pitchFamily="18" charset="0"/>
              </a:rPr>
              <a:t>1</a:t>
            </a:r>
            <a:r>
              <a:rPr lang="vi-VN" altLang="en-US" sz="2400" b="1" dirty="0">
                <a:solidFill>
                  <a:srgbClr val="FF0000"/>
                </a:solidFill>
                <a:latin typeface="Times New Roman" panose="02020603050405020304" pitchFamily="18" charset="0"/>
                <a:cs typeface="Times New Roman" panose="02020603050405020304" pitchFamily="18" charset="0"/>
              </a:rPr>
              <a:t>:</a:t>
            </a:r>
            <a:r>
              <a:rPr lang="vi-VN" altLang="en-US" sz="2400" dirty="0">
                <a:latin typeface="Times New Roman" panose="02020603050405020304" pitchFamily="18" charset="0"/>
                <a:cs typeface="Times New Roman" panose="02020603050405020304" pitchFamily="18" charset="0"/>
              </a:rPr>
              <a:t> </a:t>
            </a:r>
            <a:r>
              <a:rPr lang="vi-VN" altLang="en-US" sz="2400" dirty="0">
                <a:solidFill>
                  <a:srgbClr val="0000FF"/>
                </a:solidFill>
                <a:latin typeface="Times New Roman" panose="02020603050405020304" pitchFamily="18" charset="0"/>
                <a:cs typeface="Times New Roman" panose="02020603050405020304" pitchFamily="18" charset="0"/>
              </a:rPr>
              <a:t>Hình thức sở hữu đất phổ biến trong nông nghiệp ở Trung và Nam Mĩ là:</a:t>
            </a:r>
          </a:p>
          <a:p>
            <a:pPr eaLnBrk="1" hangingPunct="1"/>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 Hợp tác xã.</a:t>
            </a:r>
          </a:p>
          <a:p>
            <a:pPr eaLnBrk="1" hangingPunct="1"/>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B. Trang trại.</a:t>
            </a:r>
          </a:p>
          <a:p>
            <a:pPr eaLnBrk="1" hangingPunct="1"/>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C. Điền trang.</a:t>
            </a:r>
          </a:p>
          <a:p>
            <a:pPr eaLnBrk="1" hangingPunct="1"/>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D. Hộ gia đình.</a:t>
            </a:r>
          </a:p>
        </p:txBody>
      </p:sp>
      <p:pic>
        <p:nvPicPr>
          <p:cNvPr id="3" name="Picture 2">
            <a:extLst>
              <a:ext uri="{FF2B5EF4-FFF2-40B4-BE49-F238E27FC236}">
                <a16:creationId xmlns:a16="http://schemas.microsoft.com/office/drawing/2014/main" id="{B7FD47C3-7713-4E82-9A81-8BFE6135B0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3965" y="2063839"/>
            <a:ext cx="466706" cy="384827"/>
          </a:xfrm>
          <a:prstGeom prst="rect">
            <a:avLst/>
          </a:prstGeom>
          <a:noFill/>
          <a:ln w="762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pic>
      <p:sp>
        <p:nvSpPr>
          <p:cNvPr id="24580" name="Rectangle 3">
            <a:extLst>
              <a:ext uri="{FF2B5EF4-FFF2-40B4-BE49-F238E27FC236}">
                <a16:creationId xmlns:a16="http://schemas.microsoft.com/office/drawing/2014/main" id="{BA533C81-29B2-4A7D-ADC1-2DFE33163EC9}"/>
              </a:ext>
            </a:extLst>
          </p:cNvPr>
          <p:cNvSpPr>
            <a:spLocks noChangeArrowheads="1"/>
          </p:cNvSpPr>
          <p:nvPr/>
        </p:nvSpPr>
        <p:spPr bwMode="auto">
          <a:xfrm>
            <a:off x="1290258" y="3411537"/>
            <a:ext cx="10181816"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800" b="1" dirty="0">
                <a:solidFill>
                  <a:srgbClr val="FF0000"/>
                </a:solidFill>
                <a:latin typeface="Times New Roman" panose="02020603050405020304" pitchFamily="18" charset="0"/>
                <a:cs typeface="Times New Roman" panose="02020603050405020304" pitchFamily="18" charset="0"/>
              </a:rPr>
              <a:t>Câu </a:t>
            </a:r>
            <a:r>
              <a:rPr lang="en-US" altLang="en-US" sz="2800" b="1" dirty="0">
                <a:solidFill>
                  <a:srgbClr val="FF0000"/>
                </a:solidFill>
                <a:latin typeface="Times New Roman" panose="02020603050405020304" pitchFamily="18" charset="0"/>
                <a:cs typeface="Times New Roman" panose="02020603050405020304" pitchFamily="18" charset="0"/>
              </a:rPr>
              <a:t>2</a:t>
            </a:r>
            <a:r>
              <a:rPr lang="vi-VN" altLang="en-US" sz="2800" b="1" dirty="0">
                <a:solidFill>
                  <a:srgbClr val="FF0000"/>
                </a:solidFill>
                <a:latin typeface="Times New Roman" panose="02020603050405020304" pitchFamily="18" charset="0"/>
                <a:cs typeface="Times New Roman" panose="02020603050405020304" pitchFamily="18" charset="0"/>
              </a:rPr>
              <a:t>:</a:t>
            </a:r>
            <a:r>
              <a:rPr lang="vi-VN" altLang="en-US" sz="2800" dirty="0">
                <a:solidFill>
                  <a:srgbClr val="FF0000"/>
                </a:solidFill>
                <a:latin typeface="Times New Roman" panose="02020603050405020304" pitchFamily="18" charset="0"/>
                <a:cs typeface="Times New Roman" panose="02020603050405020304" pitchFamily="18" charset="0"/>
              </a:rPr>
              <a:t> Thành phần nào chiếm nhiều diện tích đất trồng nhất ở Trung và Nam Mĩ?</a:t>
            </a:r>
          </a:p>
          <a:p>
            <a:pPr eaLnBrk="1" hangingPunct="1"/>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A. Các công ti tư bản nước ngoài.</a:t>
            </a:r>
          </a:p>
          <a:p>
            <a:pPr eaLnBrk="1" hangingPunct="1"/>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B. Các đại điền chủ.</a:t>
            </a:r>
          </a:p>
          <a:p>
            <a:pPr eaLnBrk="1" hangingPunct="1"/>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C. Các hộ nông dân.</a:t>
            </a:r>
          </a:p>
          <a:p>
            <a:pPr eaLnBrk="1" hangingPunct="1"/>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D. Các hợp tác xã.</a:t>
            </a:r>
          </a:p>
        </p:txBody>
      </p:sp>
      <p:pic>
        <p:nvPicPr>
          <p:cNvPr id="5" name="Picture 4">
            <a:extLst>
              <a:ext uri="{FF2B5EF4-FFF2-40B4-BE49-F238E27FC236}">
                <a16:creationId xmlns:a16="http://schemas.microsoft.com/office/drawing/2014/main" id="{36C11E23-D80F-47A1-A2B2-CE4B9BCA14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9298" y="4750593"/>
            <a:ext cx="452438" cy="373062"/>
          </a:xfrm>
          <a:prstGeom prst="rect">
            <a:avLst/>
          </a:prstGeom>
          <a:noFill/>
          <a:ln w="762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1E7C8F4E-4B90-4F67-9887-C456AFF40916}"/>
              </a:ext>
            </a:extLst>
          </p:cNvPr>
          <p:cNvSpPr>
            <a:spLocks noChangeArrowheads="1"/>
          </p:cNvSpPr>
          <p:nvPr/>
        </p:nvSpPr>
        <p:spPr bwMode="auto">
          <a:xfrm>
            <a:off x="2086852" y="1529611"/>
            <a:ext cx="871204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800" b="1" dirty="0">
                <a:solidFill>
                  <a:srgbClr val="FF0000"/>
                </a:solidFill>
                <a:latin typeface="Times New Roman" panose="02020603050405020304" pitchFamily="18" charset="0"/>
                <a:cs typeface="Times New Roman" panose="02020603050405020304" pitchFamily="18" charset="0"/>
              </a:rPr>
              <a:t>Câu </a:t>
            </a:r>
            <a:r>
              <a:rPr lang="en-US" altLang="en-US" sz="2800" b="1" dirty="0">
                <a:solidFill>
                  <a:srgbClr val="FF0000"/>
                </a:solidFill>
                <a:latin typeface="Times New Roman" panose="02020603050405020304" pitchFamily="18" charset="0"/>
                <a:cs typeface="Times New Roman" panose="02020603050405020304" pitchFamily="18" charset="0"/>
              </a:rPr>
              <a:t>3</a:t>
            </a:r>
            <a:r>
              <a:rPr lang="vi-VN" altLang="en-US" sz="2800" b="1" dirty="0">
                <a:solidFill>
                  <a:srgbClr val="FF0000"/>
                </a:solidFill>
                <a:latin typeface="Times New Roman" panose="02020603050405020304" pitchFamily="18" charset="0"/>
                <a:cs typeface="Times New Roman" panose="02020603050405020304" pitchFamily="18" charset="0"/>
              </a:rPr>
              <a:t>:</a:t>
            </a:r>
            <a:r>
              <a:rPr lang="vi-VN" altLang="en-US" sz="2800" dirty="0">
                <a:solidFill>
                  <a:srgbClr val="FF0000"/>
                </a:solidFill>
                <a:latin typeface="Times New Roman" panose="02020603050405020304" pitchFamily="18" charset="0"/>
                <a:cs typeface="Times New Roman" panose="02020603050405020304" pitchFamily="18" charset="0"/>
              </a:rPr>
              <a:t> Nước có sản lượng cá biển lớn nhất Nam Mĩ:</a:t>
            </a:r>
          </a:p>
          <a:p>
            <a:pPr eaLnBrk="1" hangingPunct="1"/>
            <a:r>
              <a:rPr lang="vi-VN" altLang="en-US" sz="2800" dirty="0">
                <a:latin typeface="Times New Roman" panose="02020603050405020304" pitchFamily="18" charset="0"/>
                <a:cs typeface="Times New Roman" panose="02020603050405020304" pitchFamily="18" charset="0"/>
              </a:rPr>
              <a:t>A. Cô-lôm-bi-a.</a:t>
            </a:r>
          </a:p>
          <a:p>
            <a:pPr eaLnBrk="1" hangingPunct="1"/>
            <a:r>
              <a:rPr lang="vi-VN" altLang="en-US" sz="2800" dirty="0">
                <a:latin typeface="Times New Roman" panose="02020603050405020304" pitchFamily="18" charset="0"/>
                <a:cs typeface="Times New Roman" panose="02020603050405020304" pitchFamily="18" charset="0"/>
              </a:rPr>
              <a:t>B. Chi-lê.</a:t>
            </a:r>
          </a:p>
          <a:p>
            <a:pPr eaLnBrk="1" hangingPunct="1"/>
            <a:r>
              <a:rPr lang="vi-VN" altLang="en-US" sz="2800" dirty="0">
                <a:latin typeface="Times New Roman" panose="02020603050405020304" pitchFamily="18" charset="0"/>
                <a:cs typeface="Times New Roman" panose="02020603050405020304" pitchFamily="18" charset="0"/>
              </a:rPr>
              <a:t>C. Xu-ri-nam.</a:t>
            </a:r>
          </a:p>
          <a:p>
            <a:pPr eaLnBrk="1" hangingPunct="1"/>
            <a:r>
              <a:rPr lang="vi-VN" altLang="en-US" sz="2800" dirty="0">
                <a:latin typeface="Times New Roman" panose="02020603050405020304" pitchFamily="18" charset="0"/>
                <a:cs typeface="Times New Roman" panose="02020603050405020304" pitchFamily="18" charset="0"/>
              </a:rPr>
              <a:t>D. Pê-ru.</a:t>
            </a:r>
          </a:p>
        </p:txBody>
      </p:sp>
      <p:pic>
        <p:nvPicPr>
          <p:cNvPr id="3" name="Picture 2">
            <a:extLst>
              <a:ext uri="{FF2B5EF4-FFF2-40B4-BE49-F238E27FC236}">
                <a16:creationId xmlns:a16="http://schemas.microsoft.com/office/drawing/2014/main" id="{2C3AF35A-5427-4668-B5C3-5F69EB33BC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91116" y="3239097"/>
            <a:ext cx="651598" cy="537283"/>
          </a:xfrm>
          <a:prstGeom prst="rect">
            <a:avLst/>
          </a:prstGeom>
          <a:noFill/>
          <a:ln w="762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643AA896-B3F3-4438-AC49-8FE9DCFDE308}"/>
              </a:ext>
            </a:extLst>
          </p:cNvPr>
          <p:cNvSpPr>
            <a:spLocks noChangeArrowheads="1"/>
          </p:cNvSpPr>
          <p:nvPr/>
        </p:nvSpPr>
        <p:spPr bwMode="auto">
          <a:xfrm>
            <a:off x="2546856" y="1664247"/>
            <a:ext cx="824643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800" b="1" dirty="0">
                <a:solidFill>
                  <a:srgbClr val="FF0000"/>
                </a:solidFill>
                <a:latin typeface="Times New Roman" panose="02020603050405020304" pitchFamily="18" charset="0"/>
                <a:cs typeface="Times New Roman" panose="02020603050405020304" pitchFamily="18" charset="0"/>
              </a:rPr>
              <a:t>Câu </a:t>
            </a:r>
            <a:r>
              <a:rPr lang="en-US" altLang="en-US" sz="2800" b="1" dirty="0">
                <a:solidFill>
                  <a:srgbClr val="FF0000"/>
                </a:solidFill>
                <a:latin typeface="Times New Roman" panose="02020603050405020304" pitchFamily="18" charset="0"/>
                <a:cs typeface="Times New Roman" panose="02020603050405020304" pitchFamily="18" charset="0"/>
              </a:rPr>
              <a:t>4</a:t>
            </a:r>
            <a:r>
              <a:rPr lang="vi-VN" altLang="en-US" sz="2800" b="1" dirty="0">
                <a:solidFill>
                  <a:srgbClr val="FF0000"/>
                </a:solidFill>
                <a:latin typeface="Times New Roman" panose="02020603050405020304" pitchFamily="18" charset="0"/>
                <a:cs typeface="Times New Roman" panose="02020603050405020304" pitchFamily="18" charset="0"/>
              </a:rPr>
              <a:t>:</a:t>
            </a:r>
            <a:r>
              <a:rPr lang="vi-VN" altLang="en-US" sz="2800" dirty="0">
                <a:solidFill>
                  <a:srgbClr val="FF0000"/>
                </a:solidFill>
                <a:latin typeface="Times New Roman" panose="02020603050405020304" pitchFamily="18" charset="0"/>
                <a:cs typeface="Times New Roman" panose="02020603050405020304" pitchFamily="18" charset="0"/>
              </a:rPr>
              <a:t> Trên sườn núi Trung An-đét, người ta nuôi:</a:t>
            </a:r>
          </a:p>
          <a:p>
            <a:pPr eaLnBrk="1" hangingPunct="1"/>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A. Bò thịt, cừu.</a:t>
            </a:r>
          </a:p>
          <a:p>
            <a:pPr eaLnBrk="1" hangingPunct="1"/>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B. Cừu, dê.</a:t>
            </a:r>
          </a:p>
          <a:p>
            <a:pPr eaLnBrk="1" hangingPunct="1"/>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C. Dê, bò sữa.</a:t>
            </a:r>
          </a:p>
          <a:p>
            <a:pPr eaLnBrk="1" hangingPunct="1"/>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D. Cừu, lạc đà Lama.</a:t>
            </a:r>
          </a:p>
        </p:txBody>
      </p:sp>
      <p:pic>
        <p:nvPicPr>
          <p:cNvPr id="3" name="Picture 2">
            <a:extLst>
              <a:ext uri="{FF2B5EF4-FFF2-40B4-BE49-F238E27FC236}">
                <a16:creationId xmlns:a16="http://schemas.microsoft.com/office/drawing/2014/main" id="{78F9F953-F200-4E7A-81F0-FD3EF6941E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2171" y="3429000"/>
            <a:ext cx="452438" cy="373063"/>
          </a:xfrm>
          <a:prstGeom prst="rect">
            <a:avLst/>
          </a:prstGeom>
          <a:noFill/>
          <a:ln w="762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D763B1-D150-4836-8B5C-E6507A758D66}"/>
              </a:ext>
            </a:extLst>
          </p:cNvPr>
          <p:cNvSpPr/>
          <p:nvPr/>
        </p:nvSpPr>
        <p:spPr>
          <a:xfrm>
            <a:off x="1923868" y="231775"/>
            <a:ext cx="3128622" cy="609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3200" b="1" dirty="0">
                <a:solidFill>
                  <a:srgbClr val="FF0000"/>
                </a:solidFill>
                <a:latin typeface="Times New Roman" panose="02020603050405020304" pitchFamily="18" charset="0"/>
                <a:cs typeface="Times New Roman" panose="02020603050405020304" pitchFamily="18" charset="0"/>
              </a:rPr>
              <a:t>* DẶN DÒ :</a:t>
            </a:r>
          </a:p>
        </p:txBody>
      </p:sp>
      <p:sp>
        <p:nvSpPr>
          <p:cNvPr id="2" name="Down Ribbon 1">
            <a:extLst>
              <a:ext uri="{FF2B5EF4-FFF2-40B4-BE49-F238E27FC236}">
                <a16:creationId xmlns:a16="http://schemas.microsoft.com/office/drawing/2014/main" id="{83CE0B24-48A9-484C-A0E4-0E6BB942C928}"/>
              </a:ext>
            </a:extLst>
          </p:cNvPr>
          <p:cNvSpPr/>
          <p:nvPr/>
        </p:nvSpPr>
        <p:spPr>
          <a:xfrm>
            <a:off x="527323" y="1143000"/>
            <a:ext cx="10905482" cy="4267200"/>
          </a:xfrm>
          <a:prstGeom prst="ribbon">
            <a:avLst>
              <a:gd name="adj1" fmla="val 16667"/>
              <a:gd name="adj2" fmla="val 69289"/>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nhớ</a:t>
            </a:r>
            <a:r>
              <a:rPr lang="en-US" sz="2400" b="1" dirty="0">
                <a:solidFill>
                  <a:schemeClr val="tx1"/>
                </a:solidFill>
                <a:latin typeface="Times New Roman" panose="02020603050405020304" pitchFamily="18" charset="0"/>
                <a:cs typeface="Times New Roman" panose="02020603050405020304" pitchFamily="18" charset="0"/>
              </a:rPr>
              <a:t>:</a:t>
            </a:r>
          </a:p>
          <a:p>
            <a:pPr>
              <a:defRPr/>
            </a:pP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Học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44.</a:t>
            </a:r>
          </a:p>
          <a:p>
            <a:pPr>
              <a:buFontTx/>
              <a:buChar char="-"/>
              <a:defRPr/>
            </a:pP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Chuẩn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45: </a:t>
            </a:r>
          </a:p>
          <a:p>
            <a:pPr algn="ctr">
              <a:defRPr/>
            </a:pPr>
            <a:r>
              <a:rPr lang="en-US" sz="2400" b="1" dirty="0">
                <a:solidFill>
                  <a:srgbClr val="FF0000"/>
                </a:solidFill>
                <a:latin typeface="Times New Roman" panose="02020603050405020304" pitchFamily="18" charset="0"/>
                <a:cs typeface="Times New Roman" panose="02020603050405020304" pitchFamily="18" charset="0"/>
              </a:rPr>
              <a:t>KINH TẾ TRUNG VÀ NAM MĨ  (TT):</a:t>
            </a:r>
          </a:p>
          <a:p>
            <a:pPr>
              <a:defRPr/>
            </a:pPr>
            <a:r>
              <a:rPr lang="en-US" sz="2400" b="1" dirty="0" err="1">
                <a:solidFill>
                  <a:schemeClr val="tx1"/>
                </a:solidFill>
                <a:latin typeface="Times New Roman" panose="02020603050405020304" pitchFamily="18" charset="0"/>
                <a:cs typeface="Times New Roman" panose="02020603050405020304" pitchFamily="18" charset="0"/>
              </a:rPr>
              <a:t>Tìm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a:t>
            </a:r>
          </a:p>
          <a:p>
            <a:pPr>
              <a:defRPr/>
            </a:pPr>
            <a:r>
              <a:rPr lang="en-US" sz="2400" b="1" dirty="0">
                <a:solidFill>
                  <a:schemeClr val="tx1"/>
                </a:solidFill>
                <a:latin typeface="Times New Roman" panose="02020603050405020304" pitchFamily="18" charset="0"/>
                <a:cs typeface="Times New Roman" panose="02020603050405020304" pitchFamily="18" charset="0"/>
              </a:rPr>
              <a:t> + </a:t>
            </a:r>
            <a:r>
              <a:rPr lang="en-US" sz="2400" b="1" dirty="0" err="1">
                <a:solidFill>
                  <a:schemeClr val="tx1"/>
                </a:solidFill>
                <a:latin typeface="Times New Roman" panose="02020603050405020304" pitchFamily="18" charset="0"/>
                <a:cs typeface="Times New Roman" panose="02020603050405020304" pitchFamily="18" charset="0"/>
              </a:rPr>
              <a:t>Sự</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bố</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nghiệp</a:t>
            </a:r>
            <a:r>
              <a:rPr lang="en-US" sz="2400" b="1" dirty="0">
                <a:solidFill>
                  <a:schemeClr val="tx1"/>
                </a:solidFill>
                <a:latin typeface="Times New Roman" panose="02020603050405020304" pitchFamily="18" charset="0"/>
                <a:cs typeface="Times New Roman" panose="02020603050405020304" pitchFamily="18" charset="0"/>
              </a:rPr>
              <a:t> .</a:t>
            </a:r>
          </a:p>
          <a:p>
            <a:pPr>
              <a:defRPr/>
            </a:pPr>
            <a:r>
              <a:rPr lang="en-US" sz="2400" b="1" dirty="0">
                <a:solidFill>
                  <a:schemeClr val="tx1"/>
                </a:solidFill>
                <a:latin typeface="Times New Roman" panose="02020603050405020304" pitchFamily="18" charset="0"/>
                <a:cs typeface="Times New Roman" panose="02020603050405020304" pitchFamily="18" charset="0"/>
              </a:rPr>
              <a:t> + </a:t>
            </a:r>
            <a:r>
              <a:rPr lang="en-US" sz="2400" b="1" dirty="0" err="1">
                <a:solidFill>
                  <a:schemeClr val="tx1"/>
                </a:solidFill>
                <a:latin typeface="Times New Roman" panose="02020603050405020304" pitchFamily="18" charset="0"/>
                <a:cs typeface="Times New Roman" panose="02020603050405020304" pitchFamily="18" charset="0"/>
              </a:rPr>
              <a:t>Vấn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đô</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thị</a:t>
            </a:r>
            <a:r>
              <a:rPr lang="en-US" sz="2400" b="1" dirty="0">
                <a:solidFill>
                  <a:schemeClr val="tx1"/>
                </a:solidFill>
                <a:latin typeface="Times New Roman" panose="02020603050405020304" pitchFamily="18" charset="0"/>
                <a:cs typeface="Times New Roman" panose="02020603050405020304" pitchFamily="18" charset="0"/>
              </a:rPr>
              <a:t>  ở Nam MĨ.</a:t>
            </a:r>
          </a:p>
          <a:p>
            <a:pPr>
              <a:defRPr/>
            </a:pPr>
            <a:r>
              <a:rPr lang="en-US" sz="2400" b="1" dirty="0">
                <a:solidFill>
                  <a:schemeClr val="tx1"/>
                </a:solidFill>
                <a:latin typeface="Times New Roman" panose="02020603050405020304" pitchFamily="18" charset="0"/>
                <a:cs typeface="Times New Roman" panose="02020603050405020304" pitchFamily="18" charset="0"/>
              </a:rPr>
              <a:t> + </a:t>
            </a:r>
            <a:r>
              <a:rPr lang="en-US" sz="2400" b="1" dirty="0" err="1">
                <a:solidFill>
                  <a:schemeClr val="tx1"/>
                </a:solidFill>
                <a:latin typeface="Times New Roman" panose="02020603050405020304" pitchFamily="18" charset="0"/>
                <a:cs typeface="Times New Roman" panose="02020603050405020304" pitchFamily="18" charset="0"/>
              </a:rPr>
              <a:t>Vấn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khai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rừng</a:t>
            </a:r>
            <a:r>
              <a:rPr lang="en-US" sz="2400" b="1" dirty="0">
                <a:solidFill>
                  <a:schemeClr val="tx1"/>
                </a:solidFill>
                <a:latin typeface="Times New Roman" panose="02020603050405020304" pitchFamily="18" charset="0"/>
                <a:cs typeface="Times New Roman" panose="02020603050405020304" pitchFamily="18" charset="0"/>
              </a:rPr>
              <a:t> A-ma-</a:t>
            </a:r>
            <a:r>
              <a:rPr lang="en-US" sz="2400" b="1" dirty="0" err="1">
                <a:solidFill>
                  <a:schemeClr val="tx1"/>
                </a:solidFill>
                <a:latin typeface="Times New Roman" panose="02020603050405020304" pitchFamily="18" charset="0"/>
                <a:cs typeface="Times New Roman" panose="02020603050405020304" pitchFamily="18" charset="0"/>
              </a:rPr>
              <a:t>dôn</a:t>
            </a:r>
            <a:r>
              <a:rPr lang="en-US" sz="2400" b="1" dirty="0">
                <a:solidFill>
                  <a:schemeClr val="tx1"/>
                </a:solidFill>
                <a:latin typeface="Times New Roman" panose="02020603050405020304" pitchFamily="18" charset="0"/>
                <a:cs typeface="Times New Roman" panose="02020603050405020304" pitchFamily="18" charset="0"/>
              </a:rPr>
              <a:t>.</a:t>
            </a:r>
          </a:p>
          <a:p>
            <a:pPr>
              <a:defRPr/>
            </a:pP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581192" y="702156"/>
            <a:ext cx="11029616" cy="1188720"/>
          </a:xfrm>
        </p:spPr>
        <p:txBody>
          <a:bodyPr>
            <a:normAutofit/>
          </a:bodyPr>
          <a:lstStyle/>
          <a:p>
            <a:pPr algn="ct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NỘI DUNG BÀI HỌC</a:t>
            </a:r>
          </a:p>
        </p:txBody>
      </p:sp>
      <p:graphicFrame>
        <p:nvGraphicFramePr>
          <p:cNvPr id="22" name="Content Placeholder 2" descr="SmartArt timeline">
            <a:extLst>
              <a:ext uri="{FF2B5EF4-FFF2-40B4-BE49-F238E27FC236}">
                <a16:creationId xmlns:a16="http://schemas.microsoft.com/office/drawing/2014/main" id="{6BF0F168-BD28-497A-AC13-24AB8C638291}"/>
              </a:ext>
            </a:extLst>
          </p:cNvPr>
          <p:cNvGraphicFramePr/>
          <p:nvPr>
            <p:extLst>
              <p:ext uri="{D42A27DB-BD31-4B8C-83A1-F6EECF244321}">
                <p14:modId xmlns:p14="http://schemas.microsoft.com/office/powerpoint/2010/main" val="416657346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794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ien trang 6.jpg">
            <a:extLst>
              <a:ext uri="{FF2B5EF4-FFF2-40B4-BE49-F238E27FC236}">
                <a16:creationId xmlns:a16="http://schemas.microsoft.com/office/drawing/2014/main" id="{46F56A8E-1B49-47F5-BD4C-AFD662EA1A78}"/>
              </a:ext>
            </a:extLst>
          </p:cNvPr>
          <p:cNvPicPr>
            <a:picLocks noChangeAspect="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5398892" y="1795510"/>
            <a:ext cx="6214605" cy="1804959"/>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16387" name="Picture 5" descr="dien trang 7.jpg">
            <a:extLst>
              <a:ext uri="{FF2B5EF4-FFF2-40B4-BE49-F238E27FC236}">
                <a16:creationId xmlns:a16="http://schemas.microsoft.com/office/drawing/2014/main" id="{DBB0FBD5-3802-41BA-9536-757343A29889}"/>
              </a:ext>
            </a:extLst>
          </p:cNvPr>
          <p:cNvPicPr>
            <a:picLocks noChangeAspect="1"/>
          </p:cNvPicPr>
          <p:nvPr/>
        </p:nvPicPr>
        <p:blipFill>
          <a:blip r:embed="rId3">
            <a:lum bright="-10000" contrast="30000"/>
            <a:extLst>
              <a:ext uri="{28A0092B-C50C-407E-A947-70E740481C1C}">
                <a14:useLocalDpi xmlns:a14="http://schemas.microsoft.com/office/drawing/2010/main" val="0"/>
              </a:ext>
            </a:extLst>
          </a:blip>
          <a:srcRect/>
          <a:stretch>
            <a:fillRect/>
          </a:stretch>
        </p:blipFill>
        <p:spPr bwMode="auto">
          <a:xfrm>
            <a:off x="5410199" y="3606488"/>
            <a:ext cx="6200316" cy="1586292"/>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6" descr="dien trang 8.jpg">
            <a:extLst>
              <a:ext uri="{FF2B5EF4-FFF2-40B4-BE49-F238E27FC236}">
                <a16:creationId xmlns:a16="http://schemas.microsoft.com/office/drawing/2014/main" id="{D6159604-5317-4F12-A1D0-0D4D0932E59D}"/>
              </a:ext>
            </a:extLst>
          </p:cNvPr>
          <p:cNvPicPr>
            <a:picLocks noChangeAspect="1"/>
          </p:cNvPicPr>
          <p:nvPr/>
        </p:nvPicPr>
        <p:blipFill>
          <a:blip r:embed="rId4">
            <a:lum bright="-40000" contrast="30000"/>
            <a:extLst>
              <a:ext uri="{28A0092B-C50C-407E-A947-70E740481C1C}">
                <a14:useLocalDpi xmlns:a14="http://schemas.microsoft.com/office/drawing/2010/main" val="0"/>
              </a:ext>
            </a:extLst>
          </a:blip>
          <a:srcRect/>
          <a:stretch>
            <a:fillRect/>
          </a:stretch>
        </p:blipFill>
        <p:spPr bwMode="auto">
          <a:xfrm>
            <a:off x="5410199" y="5192780"/>
            <a:ext cx="6214605" cy="1665220"/>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A4DD8707-F74C-4BBF-A0F9-3355EC357F8F}"/>
              </a:ext>
            </a:extLst>
          </p:cNvPr>
          <p:cNvSpPr/>
          <p:nvPr/>
        </p:nvSpPr>
        <p:spPr>
          <a:xfrm>
            <a:off x="1300768" y="2944813"/>
            <a:ext cx="2814637" cy="11049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800" b="1" dirty="0" err="1">
                <a:solidFill>
                  <a:srgbClr val="FF3300"/>
                </a:solidFill>
                <a:latin typeface="Times New Roman" pitchFamily="18" charset="0"/>
                <a:cs typeface="Times New Roman" pitchFamily="18" charset="0"/>
              </a:rPr>
              <a:t>Tiểu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điền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trang</a:t>
            </a:r>
            <a:endParaRPr lang="en-US" sz="2800" b="1" dirty="0">
              <a:solidFill>
                <a:srgbClr val="FF3300"/>
              </a:solidFill>
              <a:latin typeface="Times New Roman" pitchFamily="18" charset="0"/>
              <a:cs typeface="Times New Roman" pitchFamily="18" charset="0"/>
            </a:endParaRPr>
          </a:p>
          <a:p>
            <a:pPr algn="ctr" eaLnBrk="1" hangingPunct="1">
              <a:defRPr/>
            </a:pPr>
            <a:r>
              <a:rPr lang="en-US" sz="2800" b="1" dirty="0">
                <a:solidFill>
                  <a:srgbClr val="0000FF"/>
                </a:solidFill>
                <a:latin typeface="Times New Roman" pitchFamily="18" charset="0"/>
                <a:cs typeface="Times New Roman" pitchFamily="18" charset="0"/>
              </a:rPr>
              <a:t>( mi-</a:t>
            </a:r>
            <a:r>
              <a:rPr lang="en-US" sz="2800" b="1" dirty="0" err="1">
                <a:solidFill>
                  <a:srgbClr val="0000FF"/>
                </a:solidFill>
                <a:latin typeface="Times New Roman" pitchFamily="18" charset="0"/>
                <a:cs typeface="Times New Roman" pitchFamily="18" charset="0"/>
              </a:rPr>
              <a:t>ni</a:t>
            </a:r>
            <a:r>
              <a:rPr lang="en-US" sz="2800" b="1" dirty="0">
                <a:solidFill>
                  <a:srgbClr val="0000FF"/>
                </a:solidFill>
                <a:latin typeface="Times New Roman" pitchFamily="18" charset="0"/>
                <a:cs typeface="Times New Roman" pitchFamily="18" charset="0"/>
              </a:rPr>
              <a:t>-fun-</a:t>
            </a:r>
            <a:r>
              <a:rPr lang="en-US" sz="2800" b="1" dirty="0" err="1">
                <a:solidFill>
                  <a:srgbClr val="0000FF"/>
                </a:solidFill>
                <a:latin typeface="Times New Roman" pitchFamily="18" charset="0"/>
                <a:cs typeface="Times New Roman" pitchFamily="18" charset="0"/>
              </a:rPr>
              <a:t>đi</a:t>
            </a:r>
            <a:r>
              <a:rPr lang="en-US" sz="2800" b="1" dirty="0">
                <a:solidFill>
                  <a:srgbClr val="0000FF"/>
                </a:solidFill>
                <a:latin typeface="Times New Roman" pitchFamily="18" charset="0"/>
                <a:cs typeface="Times New Roman" pitchFamily="18" charset="0"/>
              </a:rPr>
              <a:t>-a)</a:t>
            </a:r>
          </a:p>
        </p:txBody>
      </p:sp>
      <p:cxnSp>
        <p:nvCxnSpPr>
          <p:cNvPr id="6" name="Straight Arrow Connector 5">
            <a:extLst>
              <a:ext uri="{FF2B5EF4-FFF2-40B4-BE49-F238E27FC236}">
                <a16:creationId xmlns:a16="http://schemas.microsoft.com/office/drawing/2014/main" id="{3871046E-70ED-4B47-B39E-8BC5BFBF0DBD}"/>
              </a:ext>
            </a:extLst>
          </p:cNvPr>
          <p:cNvCxnSpPr>
            <a:cxnSpLocks/>
          </p:cNvCxnSpPr>
          <p:nvPr/>
        </p:nvCxnSpPr>
        <p:spPr>
          <a:xfrm flipV="1">
            <a:off x="4126712" y="2566987"/>
            <a:ext cx="1168954" cy="100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BAB9D02-5634-457D-B875-9890BEE9498F}"/>
              </a:ext>
            </a:extLst>
          </p:cNvPr>
          <p:cNvCxnSpPr>
            <a:cxnSpLocks/>
            <a:endCxn id="16387" idx="1"/>
          </p:cNvCxnSpPr>
          <p:nvPr/>
        </p:nvCxnSpPr>
        <p:spPr>
          <a:xfrm>
            <a:off x="4126712" y="3652044"/>
            <a:ext cx="1283487" cy="747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B9FCB6ED-D980-4DC2-9CF0-02324A0C8CC0}"/>
              </a:ext>
            </a:extLst>
          </p:cNvPr>
          <p:cNvSpPr/>
          <p:nvPr/>
        </p:nvSpPr>
        <p:spPr>
          <a:xfrm>
            <a:off x="1570038" y="5330825"/>
            <a:ext cx="2832100" cy="914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800" b="1" dirty="0">
              <a:solidFill>
                <a:srgbClr val="FF3300"/>
              </a:solidFill>
              <a:latin typeface="Times New Roman" pitchFamily="18" charset="0"/>
              <a:cs typeface="Times New Roman" pitchFamily="18" charset="0"/>
            </a:endParaRPr>
          </a:p>
          <a:p>
            <a:pPr algn="ctr" eaLnBrk="1" hangingPunct="1">
              <a:defRPr/>
            </a:pPr>
            <a:endParaRPr lang="en-US" sz="2800" b="1" dirty="0">
              <a:solidFill>
                <a:srgbClr val="FF3300"/>
              </a:solidFill>
              <a:latin typeface="Times New Roman" pitchFamily="18" charset="0"/>
              <a:cs typeface="Times New Roman" pitchFamily="18" charset="0"/>
            </a:endParaRPr>
          </a:p>
          <a:p>
            <a:pPr algn="ctr" eaLnBrk="1" hangingPunct="1">
              <a:defRPr/>
            </a:pPr>
            <a:r>
              <a:rPr lang="en-US" sz="2800" b="1" dirty="0" err="1">
                <a:solidFill>
                  <a:srgbClr val="FF3300"/>
                </a:solidFill>
                <a:latin typeface="Times New Roman" pitchFamily="18" charset="0"/>
                <a:cs typeface="Times New Roman" pitchFamily="18" charset="0"/>
              </a:rPr>
              <a:t>Đại</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điền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trang</a:t>
            </a:r>
            <a:endParaRPr lang="en-US" sz="2800" b="1" dirty="0">
              <a:solidFill>
                <a:srgbClr val="FF3300"/>
              </a:solidFill>
              <a:latin typeface="Times New Roman" pitchFamily="18" charset="0"/>
              <a:cs typeface="Times New Roman" pitchFamily="18" charset="0"/>
            </a:endParaRPr>
          </a:p>
          <a:p>
            <a:pPr algn="ctr" eaLnBrk="1" hangingPunct="1">
              <a:defRPr/>
            </a:pPr>
            <a:r>
              <a:rPr lang="en-US" sz="2800" b="1" dirty="0">
                <a:solidFill>
                  <a:srgbClr val="0000FF"/>
                </a:solidFill>
                <a:latin typeface="Times New Roman" pitchFamily="18" charset="0"/>
                <a:cs typeface="Times New Roman" pitchFamily="18" charset="0"/>
              </a:rPr>
              <a:t>( la-</a:t>
            </a:r>
            <a:r>
              <a:rPr lang="en-US" sz="2800" b="1" dirty="0" err="1">
                <a:solidFill>
                  <a:srgbClr val="0000FF"/>
                </a:solidFill>
                <a:latin typeface="Times New Roman" pitchFamily="18" charset="0"/>
                <a:cs typeface="Times New Roman" pitchFamily="18" charset="0"/>
              </a:rPr>
              <a:t>ti</a:t>
            </a:r>
            <a:r>
              <a:rPr lang="en-US" sz="2800" b="1" dirty="0">
                <a:solidFill>
                  <a:srgbClr val="0000FF"/>
                </a:solidFill>
                <a:latin typeface="Times New Roman" pitchFamily="18" charset="0"/>
                <a:cs typeface="Times New Roman" pitchFamily="18" charset="0"/>
              </a:rPr>
              <a:t>-fun-</a:t>
            </a:r>
            <a:r>
              <a:rPr lang="en-US" sz="2800" b="1" dirty="0" err="1">
                <a:solidFill>
                  <a:srgbClr val="0000FF"/>
                </a:solidFill>
                <a:latin typeface="Times New Roman" pitchFamily="18" charset="0"/>
                <a:cs typeface="Times New Roman" pitchFamily="18" charset="0"/>
              </a:rPr>
              <a:t>đi</a:t>
            </a:r>
            <a:r>
              <a:rPr lang="en-US" sz="2800" b="1" dirty="0">
                <a:solidFill>
                  <a:srgbClr val="0000FF"/>
                </a:solidFill>
                <a:latin typeface="Times New Roman" pitchFamily="18" charset="0"/>
                <a:cs typeface="Times New Roman" pitchFamily="18" charset="0"/>
              </a:rPr>
              <a:t>-a)</a:t>
            </a:r>
          </a:p>
          <a:p>
            <a:pPr algn="ctr" eaLnBrk="1" hangingPunct="1">
              <a:defRPr/>
            </a:pPr>
            <a:endParaRPr lang="en-US" sz="2800" b="1" dirty="0">
              <a:solidFill>
                <a:srgbClr val="FF3300"/>
              </a:solidFill>
              <a:latin typeface="Times New Roman" pitchFamily="18" charset="0"/>
              <a:cs typeface="Times New Roman" pitchFamily="18" charset="0"/>
            </a:endParaRPr>
          </a:p>
          <a:p>
            <a:pPr algn="ctr" eaLnBrk="1" hangingPunct="1">
              <a:defRPr/>
            </a:pPr>
            <a:endParaRPr lang="en-US" sz="2800" b="1" dirty="0">
              <a:solidFill>
                <a:srgbClr val="FF3300"/>
              </a:solidFill>
              <a:latin typeface="Times New Roman" pitchFamily="18" charset="0"/>
              <a:cs typeface="Times New Roman" pitchFamily="18" charset="0"/>
            </a:endParaRPr>
          </a:p>
        </p:txBody>
      </p:sp>
      <p:cxnSp>
        <p:nvCxnSpPr>
          <p:cNvPr id="16" name="Straight Arrow Connector 15">
            <a:extLst>
              <a:ext uri="{FF2B5EF4-FFF2-40B4-BE49-F238E27FC236}">
                <a16:creationId xmlns:a16="http://schemas.microsoft.com/office/drawing/2014/main" id="{2D5B2915-0CDC-4884-9464-3BBD950AD90C}"/>
              </a:ext>
            </a:extLst>
          </p:cNvPr>
          <p:cNvCxnSpPr/>
          <p:nvPr/>
        </p:nvCxnSpPr>
        <p:spPr>
          <a:xfrm flipV="1">
            <a:off x="4495801" y="5754688"/>
            <a:ext cx="842963"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AutoShape 7">
            <a:extLst>
              <a:ext uri="{FF2B5EF4-FFF2-40B4-BE49-F238E27FC236}">
                <a16:creationId xmlns:a16="http://schemas.microsoft.com/office/drawing/2014/main" id="{5D91B9C9-971D-4F16-8531-6E79EF9DC50C}"/>
              </a:ext>
            </a:extLst>
          </p:cNvPr>
          <p:cNvSpPr>
            <a:spLocks noChangeArrowheads="1"/>
          </p:cNvSpPr>
          <p:nvPr/>
        </p:nvSpPr>
        <p:spPr bwMode="gray">
          <a:xfrm>
            <a:off x="278611" y="1268073"/>
            <a:ext cx="7696201" cy="501650"/>
          </a:xfrm>
          <a:prstGeom prst="roundRect">
            <a:avLst>
              <a:gd name="adj" fmla="val 50000"/>
            </a:avLst>
          </a:prstGeom>
          <a:noFill/>
          <a:ln>
            <a:noFill/>
            <a:headEnd/>
            <a:tailEnd/>
          </a:ln>
        </p:spPr>
        <p:style>
          <a:lnRef idx="2">
            <a:schemeClr val="dk1"/>
          </a:lnRef>
          <a:fillRef idx="1001">
            <a:schemeClr val="lt1"/>
          </a:fillRef>
          <a:effectRef idx="0">
            <a:schemeClr val="dk1"/>
          </a:effectRef>
          <a:fontRef idx="minor">
            <a:schemeClr val="dk1"/>
          </a:fontRef>
        </p:style>
        <p:txBody>
          <a:bodyPr wrap="none" anchor="ctr"/>
          <a:lstStyle/>
          <a:p>
            <a:pPr eaLnBrk="1" hangingPunct="1">
              <a:defRPr/>
            </a:pPr>
            <a:r>
              <a:rPr lang="en-US" sz="2800" b="1" dirty="0">
                <a:solidFill>
                  <a:srgbClr val="FF0000"/>
                </a:solidFill>
                <a:latin typeface="Times New Roman" pitchFamily="18" charset="0"/>
              </a:rPr>
              <a:t>I </a:t>
            </a:r>
            <a:r>
              <a:rPr lang="en-US" sz="2800" b="1" u="sng" dirty="0" err="1">
                <a:solidFill>
                  <a:srgbClr val="FF0000"/>
                </a:solidFill>
                <a:latin typeface="Times New Roman" pitchFamily="18" charset="0"/>
              </a:rPr>
              <a:t>Nông</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nghiệp</a:t>
            </a:r>
            <a:r>
              <a:rPr lang="en-US" sz="2800" b="1" dirty="0">
                <a:solidFill>
                  <a:schemeClr val="accent2"/>
                </a:solidFill>
                <a:latin typeface="Times New Roman" pitchFamily="18" charset="0"/>
              </a:rPr>
              <a:t>.</a:t>
            </a:r>
          </a:p>
        </p:txBody>
      </p:sp>
      <p:sp>
        <p:nvSpPr>
          <p:cNvPr id="17" name="AutoShape 7">
            <a:extLst>
              <a:ext uri="{FF2B5EF4-FFF2-40B4-BE49-F238E27FC236}">
                <a16:creationId xmlns:a16="http://schemas.microsoft.com/office/drawing/2014/main" id="{4001BF9D-40D1-4639-AC1A-A04786E0C3CC}"/>
              </a:ext>
            </a:extLst>
          </p:cNvPr>
          <p:cNvSpPr>
            <a:spLocks noChangeArrowheads="1"/>
          </p:cNvSpPr>
          <p:nvPr/>
        </p:nvSpPr>
        <p:spPr bwMode="gray">
          <a:xfrm>
            <a:off x="165792" y="1690442"/>
            <a:ext cx="5244407" cy="914399"/>
          </a:xfrm>
          <a:prstGeom prst="roundRect">
            <a:avLst>
              <a:gd name="adj" fmla="val 50000"/>
            </a:avLst>
          </a:prstGeom>
          <a:noFill/>
          <a:ln>
            <a:noFill/>
            <a:headEnd/>
            <a:tailEnd/>
          </a:ln>
        </p:spPr>
        <p:style>
          <a:lnRef idx="2">
            <a:schemeClr val="dk1"/>
          </a:lnRef>
          <a:fillRef idx="1001">
            <a:schemeClr val="lt1"/>
          </a:fillRef>
          <a:effectRef idx="0">
            <a:schemeClr val="dk1"/>
          </a:effectRef>
          <a:fontRef idx="minor">
            <a:schemeClr val="dk1"/>
          </a:fontRef>
        </p:style>
        <p:txBody>
          <a:bodyPr wrap="none" anchor="ctr"/>
          <a:lstStyle/>
          <a:p>
            <a:pPr marL="514350" indent="-514350" eaLnBrk="1" hangingPunct="1">
              <a:buAutoNum type="alphaLcPeriod"/>
              <a:defRPr/>
            </a:pPr>
            <a:r>
              <a:rPr lang="en-US" sz="2800" b="1" dirty="0" err="1">
                <a:solidFill>
                  <a:schemeClr val="tx1"/>
                </a:solidFill>
                <a:latin typeface="Times New Roman" pitchFamily="18" charset="0"/>
              </a:rPr>
              <a:t>Các</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hình</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thức</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sở</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hữu</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trong</a:t>
            </a:r>
            <a:r>
              <a:rPr lang="en-US" sz="2800" b="1" dirty="0">
                <a:solidFill>
                  <a:schemeClr val="tx1"/>
                </a:solidFill>
                <a:latin typeface="Times New Roman" pitchFamily="18" charset="0"/>
              </a:rPr>
              <a:t> </a:t>
            </a:r>
          </a:p>
          <a:p>
            <a:pPr eaLnBrk="1" hangingPunct="1">
              <a:defRPr/>
            </a:pPr>
            <a:r>
              <a:rPr lang="en-US" sz="2800" b="1" dirty="0" err="1">
                <a:solidFill>
                  <a:schemeClr val="tx1"/>
                </a:solidFill>
                <a:latin typeface="Times New Roman" pitchFamily="18" charset="0"/>
              </a:rPr>
              <a:t>nông</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nghiệp</a:t>
            </a:r>
            <a:r>
              <a:rPr lang="en-US" sz="2800" b="1" dirty="0">
                <a:solidFill>
                  <a:schemeClr val="tx1"/>
                </a:solidFill>
                <a:latin typeface="Times New Roman" pitchFamily="18" charset="0"/>
              </a:rPr>
              <a:t>.</a:t>
            </a:r>
          </a:p>
        </p:txBody>
      </p:sp>
      <p:sp>
        <p:nvSpPr>
          <p:cNvPr id="18" name="TextBox 17">
            <a:extLst>
              <a:ext uri="{FF2B5EF4-FFF2-40B4-BE49-F238E27FC236}">
                <a16:creationId xmlns:a16="http://schemas.microsoft.com/office/drawing/2014/main" id="{E31F1C12-1060-4105-ADB9-A23BF827A59C}"/>
              </a:ext>
            </a:extLst>
          </p:cNvPr>
          <p:cNvSpPr txBox="1"/>
          <p:nvPr/>
        </p:nvSpPr>
        <p:spPr>
          <a:xfrm>
            <a:off x="1997094" y="365803"/>
            <a:ext cx="7367038" cy="1200329"/>
          </a:xfrm>
          <a:prstGeom prst="rect">
            <a:avLst/>
          </a:prstGeom>
          <a:noFill/>
        </p:spPr>
        <p:txBody>
          <a:bodyPr wrap="square">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BÀI 44:</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 KINH TẾ TRUNG VÀ NAM MĨ</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6386"/>
                                        </p:tgtEl>
                                        <p:attrNameLst>
                                          <p:attrName>style.visibility</p:attrName>
                                        </p:attrNameLst>
                                      </p:cBhvr>
                                      <p:to>
                                        <p:strVal val="visible"/>
                                      </p:to>
                                    </p:set>
                                    <p:animEffect transition="in" filter="wipe(down)">
                                      <p:cBhvr>
                                        <p:cTn id="29" dur="500"/>
                                        <p:tgtEl>
                                          <p:spTgt spid="1638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6387"/>
                                        </p:tgtEl>
                                        <p:attrNameLst>
                                          <p:attrName>style.visibility</p:attrName>
                                        </p:attrNameLst>
                                      </p:cBhvr>
                                      <p:to>
                                        <p:strVal val="visible"/>
                                      </p:to>
                                    </p:set>
                                    <p:animEffect transition="in" filter="fade">
                                      <p:cBhvr>
                                        <p:cTn id="40" dur="500"/>
                                        <p:tgtEl>
                                          <p:spTgt spid="1638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16388"/>
                                        </p:tgtEl>
                                        <p:attrNameLst>
                                          <p:attrName>style.visibility</p:attrName>
                                        </p:attrNameLst>
                                      </p:cBhvr>
                                      <p:to>
                                        <p:strVal val="visible"/>
                                      </p:to>
                                    </p:set>
                                    <p:animEffect transition="in" filter="wipe(down)">
                                      <p:cBhvr>
                                        <p:cTn id="54"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54" name="Group 106">
            <a:extLst>
              <a:ext uri="{FF2B5EF4-FFF2-40B4-BE49-F238E27FC236}">
                <a16:creationId xmlns:a16="http://schemas.microsoft.com/office/drawing/2014/main" id="{B65F2E75-2844-4717-A48A-04630D1F0733}"/>
              </a:ext>
            </a:extLst>
          </p:cNvPr>
          <p:cNvGraphicFramePr>
            <a:graphicFrameLocks noGrp="1"/>
          </p:cNvGraphicFramePr>
          <p:nvPr>
            <p:extLst>
              <p:ext uri="{D42A27DB-BD31-4B8C-83A1-F6EECF244321}">
                <p14:modId xmlns:p14="http://schemas.microsoft.com/office/powerpoint/2010/main" val="2252529326"/>
              </p:ext>
            </p:extLst>
          </p:nvPr>
        </p:nvGraphicFramePr>
        <p:xfrm>
          <a:off x="656348" y="2143125"/>
          <a:ext cx="11006459" cy="4578351"/>
        </p:xfrm>
        <a:graphic>
          <a:graphicData uri="http://schemas.openxmlformats.org/drawingml/2006/table">
            <a:tbl>
              <a:tblPr/>
              <a:tblGrid>
                <a:gridCol w="2591735">
                  <a:extLst>
                    <a:ext uri="{9D8B030D-6E8A-4147-A177-3AD203B41FA5}">
                      <a16:colId xmlns:a16="http://schemas.microsoft.com/office/drawing/2014/main" val="20000"/>
                    </a:ext>
                  </a:extLst>
                </a:gridCol>
                <a:gridCol w="4613930">
                  <a:extLst>
                    <a:ext uri="{9D8B030D-6E8A-4147-A177-3AD203B41FA5}">
                      <a16:colId xmlns:a16="http://schemas.microsoft.com/office/drawing/2014/main" val="20001"/>
                    </a:ext>
                  </a:extLst>
                </a:gridCol>
                <a:gridCol w="3800794">
                  <a:extLst>
                    <a:ext uri="{9D8B030D-6E8A-4147-A177-3AD203B41FA5}">
                      <a16:colId xmlns:a16="http://schemas.microsoft.com/office/drawing/2014/main" val="20002"/>
                    </a:ext>
                  </a:extLst>
                </a:gridCol>
              </a:tblGrid>
              <a:tr h="769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000" b="1" i="0" u="none" strike="noStrike" cap="none" normalizeH="0" baseline="0" dirty="0">
                        <a:ln>
                          <a:noFill/>
                        </a:ln>
                        <a:solidFill>
                          <a:srgbClr val="CC0066"/>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800000"/>
                          </a:solidFill>
                          <a:effectLst/>
                          <a:latin typeface="Times New Roman" pitchFamily="18" charset="0"/>
                          <a:cs typeface="Times New Roman" pitchFamily="18" charset="0"/>
                        </a:rPr>
                        <a:t>Đại</a:t>
                      </a:r>
                      <a:r>
                        <a:rPr kumimoji="0" lang="en-US" sz="22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800000"/>
                          </a:solidFill>
                          <a:effectLst/>
                          <a:latin typeface="Times New Roman" pitchFamily="18" charset="0"/>
                          <a:cs typeface="Times New Roman" pitchFamily="18" charset="0"/>
                        </a:rPr>
                        <a:t>điền</a:t>
                      </a:r>
                      <a:r>
                        <a:rPr kumimoji="0" lang="en-US" sz="22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800000"/>
                          </a:solidFill>
                          <a:effectLst/>
                          <a:latin typeface="Times New Roman" pitchFamily="18" charset="0"/>
                          <a:cs typeface="Times New Roman" pitchFamily="18" charset="0"/>
                        </a:rPr>
                        <a:t>trang</a:t>
                      </a:r>
                      <a:endParaRPr kumimoji="0" lang="en-US" sz="2200" b="1" i="0" u="none" strike="noStrike" cap="none" normalizeH="0" baseline="0" dirty="0">
                        <a:ln>
                          <a:noFill/>
                        </a:ln>
                        <a:solidFill>
                          <a:srgbClr val="800000"/>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800000"/>
                          </a:solidFill>
                          <a:effectLst/>
                          <a:latin typeface="Times New Roman" pitchFamily="18" charset="0"/>
                          <a:cs typeface="Times New Roman" pitchFamily="18" charset="0"/>
                        </a:rPr>
                        <a:t>Tiểu điền trang</a:t>
                      </a: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230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Quyền</a:t>
                      </a:r>
                      <a:r>
                        <a:rPr kumimoji="0" lang="en-US" sz="18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sở</a:t>
                      </a:r>
                      <a:r>
                        <a:rPr kumimoji="0" lang="en-US" sz="18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hữu</a:t>
                      </a:r>
                      <a:endParaRPr kumimoji="0" lang="en-US" sz="1800" b="1" i="0" u="none" strike="noStrike" cap="none" normalizeH="0" baseline="0" dirty="0">
                        <a:ln>
                          <a:noFill/>
                        </a:ln>
                        <a:solidFill>
                          <a:srgbClr val="800000"/>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a:ln>
                          <a:noFill/>
                        </a:ln>
                        <a:solidFill>
                          <a:srgbClr val="0000CC"/>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CC"/>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183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Quy</a:t>
                      </a:r>
                      <a:r>
                        <a:rPr kumimoji="0" lang="en-US" sz="18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mô</a:t>
                      </a:r>
                      <a:r>
                        <a:rPr kumimoji="0" lang="en-US" sz="18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diện</a:t>
                      </a:r>
                      <a:r>
                        <a:rPr kumimoji="0" lang="en-US" sz="18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tích</a:t>
                      </a:r>
                      <a:endParaRPr kumimoji="0" lang="en-US" sz="1800" b="1" i="0" u="none" strike="noStrike" cap="none" normalizeH="0" baseline="0" dirty="0">
                        <a:ln>
                          <a:noFill/>
                        </a:ln>
                        <a:solidFill>
                          <a:srgbClr val="800000"/>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512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Hình</a:t>
                      </a:r>
                      <a:r>
                        <a:rPr kumimoji="0" lang="en-US" sz="18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thức</a:t>
                      </a:r>
                      <a:r>
                        <a:rPr kumimoji="0" lang="en-US" sz="18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canh</a:t>
                      </a:r>
                      <a:r>
                        <a:rPr kumimoji="0" lang="en-US" sz="18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tác</a:t>
                      </a:r>
                      <a:endParaRPr kumimoji="0" lang="en-US" sz="1800" b="1" i="0" u="none" strike="noStrike" cap="none" normalizeH="0" baseline="0" dirty="0">
                        <a:ln>
                          <a:noFill/>
                        </a:ln>
                        <a:solidFill>
                          <a:srgbClr val="800000"/>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17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Sản</a:t>
                      </a:r>
                      <a:r>
                        <a:rPr kumimoji="0" lang="en-US" sz="18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phẩm</a:t>
                      </a:r>
                      <a:r>
                        <a:rPr kumimoji="0" lang="en-US" sz="18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chủ</a:t>
                      </a:r>
                      <a:r>
                        <a:rPr kumimoji="0" lang="en-US" sz="18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yếu</a:t>
                      </a:r>
                      <a:endParaRPr kumimoji="0" lang="en-US" sz="1800" b="1" i="0" u="none" strike="noStrike" cap="none" normalizeH="0" baseline="0" dirty="0">
                        <a:ln>
                          <a:noFill/>
                        </a:ln>
                        <a:solidFill>
                          <a:srgbClr val="800000"/>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198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Mục</a:t>
                      </a:r>
                      <a:r>
                        <a:rPr kumimoji="0" lang="en-US" sz="1800" b="1" i="0" u="none" strike="noStrike" cap="none" normalizeH="0" baseline="0" dirty="0">
                          <a:ln>
                            <a:noFill/>
                          </a:ln>
                          <a:solidFill>
                            <a:srgbClr val="8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800000"/>
                          </a:solidFill>
                          <a:effectLst/>
                          <a:latin typeface="Times New Roman" pitchFamily="18" charset="0"/>
                          <a:cs typeface="Times New Roman" pitchFamily="18" charset="0"/>
                        </a:rPr>
                        <a:t>đích</a:t>
                      </a:r>
                      <a:r>
                        <a:rPr kumimoji="0" lang="en-US" sz="1800" b="1" i="0" u="none" strike="noStrike" cap="none" normalizeH="0" baseline="0" dirty="0">
                          <a:ln>
                            <a:noFill/>
                          </a:ln>
                          <a:solidFill>
                            <a:srgbClr val="800000"/>
                          </a:solidFill>
                          <a:effectLst/>
                          <a:latin typeface="Times New Roman" pitchFamily="18" charset="0"/>
                          <a:cs typeface="Times New Roman" pitchFamily="18" charset="0"/>
                        </a:rPr>
                        <a:t> SX</a:t>
                      </a: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 name="Rectangle 9">
            <a:extLst>
              <a:ext uri="{FF2B5EF4-FFF2-40B4-BE49-F238E27FC236}">
                <a16:creationId xmlns:a16="http://schemas.microsoft.com/office/drawing/2014/main" id="{915F4CA5-4CE2-4B6E-A09F-EB1D8A5BC815}"/>
              </a:ext>
            </a:extLst>
          </p:cNvPr>
          <p:cNvSpPr>
            <a:spLocks noChangeArrowheads="1"/>
          </p:cNvSpPr>
          <p:nvPr/>
        </p:nvSpPr>
        <p:spPr bwMode="auto">
          <a:xfrm>
            <a:off x="4229893" y="2955538"/>
            <a:ext cx="3224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err="1">
                <a:solidFill>
                  <a:srgbClr val="0000CC"/>
                </a:solidFill>
                <a:latin typeface="Times New Roman" panose="02020603050405020304" pitchFamily="18" charset="0"/>
                <a:cs typeface="Times New Roman" panose="02020603050405020304" pitchFamily="18" charset="0"/>
              </a:rPr>
              <a:t>Đại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điền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chủ</a:t>
            </a:r>
            <a:r>
              <a:rPr lang="en-US" altLang="en-US" sz="2400" b="1" dirty="0">
                <a:solidFill>
                  <a:srgbClr val="0000CC"/>
                </a:solidFill>
                <a:latin typeface="Times New Roman" panose="02020603050405020304" pitchFamily="18" charset="0"/>
                <a:cs typeface="Times New Roman" panose="02020603050405020304" pitchFamily="18" charset="0"/>
              </a:rPr>
              <a:t> </a:t>
            </a:r>
          </a:p>
        </p:txBody>
      </p:sp>
      <p:sp>
        <p:nvSpPr>
          <p:cNvPr id="18" name="Rectangle 17">
            <a:extLst>
              <a:ext uri="{FF2B5EF4-FFF2-40B4-BE49-F238E27FC236}">
                <a16:creationId xmlns:a16="http://schemas.microsoft.com/office/drawing/2014/main" id="{F2DA6E8E-D7D9-4B6C-B1CB-65EC35CC28A6}"/>
              </a:ext>
            </a:extLst>
          </p:cNvPr>
          <p:cNvSpPr>
            <a:spLocks noChangeArrowheads="1"/>
          </p:cNvSpPr>
          <p:nvPr/>
        </p:nvSpPr>
        <p:spPr bwMode="auto">
          <a:xfrm>
            <a:off x="8044884" y="3058318"/>
            <a:ext cx="279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err="1">
                <a:solidFill>
                  <a:srgbClr val="0000CC"/>
                </a:solidFill>
                <a:latin typeface="Times New Roman" panose="02020603050405020304" pitchFamily="18" charset="0"/>
                <a:cs typeface="Times New Roman" panose="02020603050405020304" pitchFamily="18" charset="0"/>
              </a:rPr>
              <a:t>Các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hộ</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nông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dân</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7FE2CBA-D7C7-4159-A828-DC294108CCC0}"/>
              </a:ext>
            </a:extLst>
          </p:cNvPr>
          <p:cNvSpPr txBox="1">
            <a:spLocks noChangeArrowheads="1"/>
          </p:cNvSpPr>
          <p:nvPr/>
        </p:nvSpPr>
        <p:spPr bwMode="auto">
          <a:xfrm>
            <a:off x="3752967" y="3754843"/>
            <a:ext cx="3593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err="1">
                <a:solidFill>
                  <a:srgbClr val="0000CC"/>
                </a:solidFill>
                <a:latin typeface="Times New Roman" panose="02020603050405020304" pitchFamily="18" charset="0"/>
                <a:cs typeface="Times New Roman" panose="02020603050405020304" pitchFamily="18" charset="0"/>
              </a:rPr>
              <a:t>Hàng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nghìn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hec</a:t>
            </a:r>
            <a:r>
              <a:rPr lang="en-US" altLang="en-US" sz="2400" b="1" dirty="0">
                <a:solidFill>
                  <a:srgbClr val="0000CC"/>
                </a:solidFill>
                <a:latin typeface="Times New Roman" panose="02020603050405020304" pitchFamily="18" charset="0"/>
                <a:cs typeface="Times New Roman" panose="02020603050405020304" pitchFamily="18" charset="0"/>
              </a:rPr>
              <a:t> ta</a:t>
            </a:r>
          </a:p>
        </p:txBody>
      </p:sp>
      <p:sp>
        <p:nvSpPr>
          <p:cNvPr id="23" name="TextBox 22">
            <a:extLst>
              <a:ext uri="{FF2B5EF4-FFF2-40B4-BE49-F238E27FC236}">
                <a16:creationId xmlns:a16="http://schemas.microsoft.com/office/drawing/2014/main" id="{6A3D11F8-6844-4BA0-9060-6D6ADADDB85A}"/>
              </a:ext>
            </a:extLst>
          </p:cNvPr>
          <p:cNvSpPr txBox="1">
            <a:spLocks noChangeArrowheads="1"/>
          </p:cNvSpPr>
          <p:nvPr/>
        </p:nvSpPr>
        <p:spPr bwMode="auto">
          <a:xfrm>
            <a:off x="3582803" y="4541837"/>
            <a:ext cx="40721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err="1">
                <a:solidFill>
                  <a:srgbClr val="0000CC"/>
                </a:solidFill>
                <a:latin typeface="Times New Roman" panose="02020603050405020304" pitchFamily="18" charset="0"/>
                <a:cs typeface="Times New Roman" panose="02020603050405020304" pitchFamily="18" charset="0"/>
              </a:rPr>
              <a:t>Hiện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đại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cơ</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giới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hoá</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các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khâu</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sản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xuất</a:t>
            </a:r>
            <a:r>
              <a:rPr lang="en-US" altLang="en-US" sz="2400" b="1" dirty="0">
                <a:solidFill>
                  <a:srgbClr val="0000CC"/>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88FF4BE6-1BA1-4C63-BD61-38B83B1201E1}"/>
              </a:ext>
            </a:extLst>
          </p:cNvPr>
          <p:cNvSpPr txBox="1">
            <a:spLocks noChangeArrowheads="1"/>
          </p:cNvSpPr>
          <p:nvPr/>
        </p:nvSpPr>
        <p:spPr bwMode="auto">
          <a:xfrm>
            <a:off x="3632200" y="5432424"/>
            <a:ext cx="4022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Cây</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công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nghiệp</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chăn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nuôi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đại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gia</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súc</a:t>
            </a:r>
            <a:r>
              <a:rPr lang="en-US" altLang="en-US" sz="2400" b="1" dirty="0">
                <a:solidFill>
                  <a:srgbClr val="0000CC"/>
                </a:solidFill>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5A3233B3-54AD-48CE-8E4A-A47018CDB3AF}"/>
              </a:ext>
            </a:extLst>
          </p:cNvPr>
          <p:cNvSpPr txBox="1">
            <a:spLocks noChangeArrowheads="1"/>
          </p:cNvSpPr>
          <p:nvPr/>
        </p:nvSpPr>
        <p:spPr bwMode="auto">
          <a:xfrm>
            <a:off x="4445000" y="6234114"/>
            <a:ext cx="279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err="1">
                <a:solidFill>
                  <a:srgbClr val="0000CC"/>
                </a:solidFill>
                <a:latin typeface="Times New Roman" panose="02020603050405020304" pitchFamily="18" charset="0"/>
                <a:cs typeface="Times New Roman" panose="02020603050405020304" pitchFamily="18" charset="0"/>
              </a:rPr>
              <a:t>Xuất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khẩu</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84C4EFF-76AF-4F26-A758-A42DA35EB861}"/>
              </a:ext>
            </a:extLst>
          </p:cNvPr>
          <p:cNvSpPr txBox="1">
            <a:spLocks noChangeArrowheads="1"/>
          </p:cNvSpPr>
          <p:nvPr/>
        </p:nvSpPr>
        <p:spPr bwMode="auto">
          <a:xfrm>
            <a:off x="8260785" y="6224923"/>
            <a:ext cx="2901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err="1">
                <a:solidFill>
                  <a:srgbClr val="0000CC"/>
                </a:solidFill>
                <a:latin typeface="Times New Roman" panose="02020603050405020304" pitchFamily="18" charset="0"/>
                <a:cs typeface="Times New Roman" panose="02020603050405020304" pitchFamily="18" charset="0"/>
              </a:rPr>
              <a:t>Tự</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cung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tự</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cấp</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CF7AEB27-4475-481E-9129-D73146908565}"/>
              </a:ext>
            </a:extLst>
          </p:cNvPr>
          <p:cNvSpPr txBox="1">
            <a:spLocks noChangeArrowheads="1"/>
          </p:cNvSpPr>
          <p:nvPr/>
        </p:nvSpPr>
        <p:spPr bwMode="auto">
          <a:xfrm>
            <a:off x="8099941" y="5449430"/>
            <a:ext cx="3117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err="1">
                <a:solidFill>
                  <a:srgbClr val="0000CC"/>
                </a:solidFill>
                <a:latin typeface="Times New Roman" panose="02020603050405020304" pitchFamily="18" charset="0"/>
                <a:cs typeface="Times New Roman" panose="02020603050405020304" pitchFamily="18" charset="0"/>
              </a:rPr>
              <a:t>Trồng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cây</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lương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thực</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9FAA55D-AB50-4429-BFA9-1EBFC7B84145}"/>
              </a:ext>
            </a:extLst>
          </p:cNvPr>
          <p:cNvSpPr txBox="1">
            <a:spLocks noChangeArrowheads="1"/>
          </p:cNvSpPr>
          <p:nvPr/>
        </p:nvSpPr>
        <p:spPr bwMode="auto">
          <a:xfrm>
            <a:off x="8044884" y="4443968"/>
            <a:ext cx="34907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err="1">
                <a:solidFill>
                  <a:srgbClr val="0000CC"/>
                </a:solidFill>
                <a:latin typeface="Times New Roman" panose="02020603050405020304" pitchFamily="18" charset="0"/>
                <a:cs typeface="Times New Roman" panose="02020603050405020304" pitchFamily="18" charset="0"/>
              </a:rPr>
              <a:t>Cổ</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truyền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công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cụ</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thô</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sơ</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năng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suất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thấp</a:t>
            </a:r>
            <a:r>
              <a:rPr lang="en-US" altLang="en-US" sz="2400" b="1" dirty="0">
                <a:solidFill>
                  <a:srgbClr val="0000CC"/>
                </a:solidFill>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950EC559-5AA6-46AC-9851-4DB2C0063AFC}"/>
              </a:ext>
            </a:extLst>
          </p:cNvPr>
          <p:cNvSpPr txBox="1">
            <a:spLocks noChangeArrowheads="1"/>
          </p:cNvSpPr>
          <p:nvPr/>
        </p:nvSpPr>
        <p:spPr bwMode="auto">
          <a:xfrm>
            <a:off x="8260785" y="3788568"/>
            <a:ext cx="2471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err="1">
                <a:solidFill>
                  <a:srgbClr val="0000CC"/>
                </a:solidFill>
                <a:latin typeface="Times New Roman" panose="02020603050405020304" pitchFamily="18" charset="0"/>
                <a:cs typeface="Times New Roman" panose="02020603050405020304" pitchFamily="18" charset="0"/>
              </a:rPr>
              <a:t>Dưới</a:t>
            </a:r>
            <a:r>
              <a:rPr lang="en-US" altLang="en-US" sz="2400" b="1" dirty="0">
                <a:solidFill>
                  <a:srgbClr val="0000CC"/>
                </a:solidFill>
                <a:latin typeface="Times New Roman" panose="02020603050405020304" pitchFamily="18" charset="0"/>
                <a:cs typeface="Times New Roman" panose="02020603050405020304" pitchFamily="18" charset="0"/>
              </a:rPr>
              <a:t> 5 </a:t>
            </a:r>
            <a:r>
              <a:rPr lang="en-US" altLang="en-US" sz="2400" b="1" dirty="0" err="1">
                <a:solidFill>
                  <a:srgbClr val="0000CC"/>
                </a:solidFill>
                <a:latin typeface="Times New Roman" panose="02020603050405020304" pitchFamily="18" charset="0"/>
                <a:cs typeface="Times New Roman" panose="02020603050405020304" pitchFamily="18" charset="0"/>
              </a:rPr>
              <a:t>hec</a:t>
            </a:r>
            <a:r>
              <a:rPr lang="en-US" altLang="en-US" sz="2400" b="1" dirty="0">
                <a:solidFill>
                  <a:srgbClr val="0000CC"/>
                </a:solidFill>
                <a:latin typeface="Times New Roman" panose="02020603050405020304" pitchFamily="18" charset="0"/>
                <a:cs typeface="Times New Roman" panose="02020603050405020304" pitchFamily="18" charset="0"/>
              </a:rPr>
              <a:t> ta</a:t>
            </a:r>
          </a:p>
        </p:txBody>
      </p:sp>
      <p:sp>
        <p:nvSpPr>
          <p:cNvPr id="27731" name="Line 83">
            <a:extLst>
              <a:ext uri="{FF2B5EF4-FFF2-40B4-BE49-F238E27FC236}">
                <a16:creationId xmlns:a16="http://schemas.microsoft.com/office/drawing/2014/main" id="{85ADA585-F8B5-4032-9564-5735192E7EE1}"/>
              </a:ext>
            </a:extLst>
          </p:cNvPr>
          <p:cNvSpPr>
            <a:spLocks noChangeShapeType="1"/>
          </p:cNvSpPr>
          <p:nvPr/>
        </p:nvSpPr>
        <p:spPr bwMode="auto">
          <a:xfrm>
            <a:off x="653456" y="2161777"/>
            <a:ext cx="2555359" cy="7489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7741" name="Text Box 93">
            <a:extLst>
              <a:ext uri="{FF2B5EF4-FFF2-40B4-BE49-F238E27FC236}">
                <a16:creationId xmlns:a16="http://schemas.microsoft.com/office/drawing/2014/main" id="{8A1C5D00-CE06-471A-BF5A-7B623A859578}"/>
              </a:ext>
            </a:extLst>
          </p:cNvPr>
          <p:cNvSpPr txBox="1">
            <a:spLocks noChangeArrowheads="1"/>
          </p:cNvSpPr>
          <p:nvPr/>
        </p:nvSpPr>
        <p:spPr bwMode="auto">
          <a:xfrm>
            <a:off x="674688" y="2553494"/>
            <a:ext cx="1611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Đặc</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điểm</a:t>
            </a:r>
            <a:endParaRPr lang="vi-VN" altLang="en-US" sz="2400" b="1" dirty="0">
              <a:solidFill>
                <a:srgbClr val="800000"/>
              </a:solidFill>
              <a:latin typeface="Times New Roman" panose="02020603050405020304" pitchFamily="18" charset="0"/>
              <a:cs typeface="Times New Roman" panose="02020603050405020304" pitchFamily="18" charset="0"/>
            </a:endParaRPr>
          </a:p>
        </p:txBody>
      </p:sp>
      <p:sp>
        <p:nvSpPr>
          <p:cNvPr id="5164" name="Text Box 94">
            <a:extLst>
              <a:ext uri="{FF2B5EF4-FFF2-40B4-BE49-F238E27FC236}">
                <a16:creationId xmlns:a16="http://schemas.microsoft.com/office/drawing/2014/main" id="{0C317320-6653-4605-9451-1D6A89A02E95}"/>
              </a:ext>
            </a:extLst>
          </p:cNvPr>
          <p:cNvSpPr txBox="1">
            <a:spLocks noChangeArrowheads="1"/>
          </p:cNvSpPr>
          <p:nvPr/>
        </p:nvSpPr>
        <p:spPr bwMode="auto">
          <a:xfrm>
            <a:off x="2584450" y="1371601"/>
            <a:ext cx="139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US" sz="2400">
              <a:latin typeface="Times New Roman" panose="02020603050405020304" pitchFamily="18" charset="0"/>
              <a:cs typeface="Times New Roman" panose="02020603050405020304" pitchFamily="18" charset="0"/>
            </a:endParaRPr>
          </a:p>
        </p:txBody>
      </p:sp>
      <p:sp>
        <p:nvSpPr>
          <p:cNvPr id="27744" name="Text Box 96">
            <a:extLst>
              <a:ext uri="{FF2B5EF4-FFF2-40B4-BE49-F238E27FC236}">
                <a16:creationId xmlns:a16="http://schemas.microsoft.com/office/drawing/2014/main" id="{1A1C1D4B-DFFF-498C-9358-4D44200DC5C9}"/>
              </a:ext>
            </a:extLst>
          </p:cNvPr>
          <p:cNvSpPr txBox="1">
            <a:spLocks noChangeArrowheads="1"/>
          </p:cNvSpPr>
          <p:nvPr/>
        </p:nvSpPr>
        <p:spPr bwMode="auto">
          <a:xfrm>
            <a:off x="2161055" y="2086766"/>
            <a:ext cx="1827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vi-VN" altLang="en-US" sz="2400" b="1" dirty="0">
                <a:solidFill>
                  <a:srgbClr val="800000"/>
                </a:solidFill>
                <a:latin typeface="Times New Roman" panose="02020603050405020304" pitchFamily="18" charset="0"/>
                <a:cs typeface="Times New Roman" panose="02020603050405020304" pitchFamily="18" charset="0"/>
              </a:rPr>
              <a:t>Hình thức</a:t>
            </a:r>
          </a:p>
        </p:txBody>
      </p:sp>
      <p:sp>
        <p:nvSpPr>
          <p:cNvPr id="30" name="TextBox 29">
            <a:extLst>
              <a:ext uri="{FF2B5EF4-FFF2-40B4-BE49-F238E27FC236}">
                <a16:creationId xmlns:a16="http://schemas.microsoft.com/office/drawing/2014/main" id="{0E44BFA8-A2E4-4075-8D37-305AAAC2681C}"/>
              </a:ext>
            </a:extLst>
          </p:cNvPr>
          <p:cNvSpPr txBox="1"/>
          <p:nvPr/>
        </p:nvSpPr>
        <p:spPr>
          <a:xfrm>
            <a:off x="2372951" y="1235200"/>
            <a:ext cx="7719107" cy="940066"/>
          </a:xfrm>
          <a:prstGeom prst="rect">
            <a:avLst/>
          </a:prstGeom>
          <a:noFill/>
        </p:spPr>
        <p:txBody>
          <a:bodyPr wrap="square">
            <a:spAutoFit/>
          </a:bodyPr>
          <a:lstStyle/>
          <a:p>
            <a:pPr marL="0" marR="0">
              <a:lnSpc>
                <a:spcPct val="120000"/>
              </a:lnSpc>
              <a:spcBef>
                <a:spcPts val="0"/>
              </a:spcBef>
              <a:spcAft>
                <a:spcPts val="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1,3: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trang</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2,4: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trang</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E9111EF0-6700-4B67-A7D4-F4DD5EABD583}"/>
              </a:ext>
            </a:extLst>
          </p:cNvPr>
          <p:cNvSpPr/>
          <p:nvPr/>
        </p:nvSpPr>
        <p:spPr>
          <a:xfrm>
            <a:off x="4300255" y="627009"/>
            <a:ext cx="3960530" cy="547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NHÓM CHUYÊN GIA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7754"/>
                                        </p:tgtEl>
                                        <p:attrNameLst>
                                          <p:attrName>style.visibility</p:attrName>
                                        </p:attrNameLst>
                                      </p:cBhvr>
                                      <p:to>
                                        <p:strVal val="visible"/>
                                      </p:to>
                                    </p:set>
                                    <p:animEffect transition="in" filter="wipe(up)">
                                      <p:cBhvr>
                                        <p:cTn id="7" dur="500"/>
                                        <p:tgtEl>
                                          <p:spTgt spid="277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744"/>
                                        </p:tgtEl>
                                        <p:attrNameLst>
                                          <p:attrName>style.visibility</p:attrName>
                                        </p:attrNameLst>
                                      </p:cBhvr>
                                      <p:to>
                                        <p:strVal val="visible"/>
                                      </p:to>
                                    </p:set>
                                    <p:animEffect transition="in" filter="blinds(horizontal)">
                                      <p:cBhvr>
                                        <p:cTn id="10" dur="500"/>
                                        <p:tgtEl>
                                          <p:spTgt spid="277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741"/>
                                        </p:tgtEl>
                                        <p:attrNameLst>
                                          <p:attrName>style.visibility</p:attrName>
                                        </p:attrNameLst>
                                      </p:cBhvr>
                                      <p:to>
                                        <p:strVal val="visible"/>
                                      </p:to>
                                    </p:set>
                                    <p:animEffect transition="in" filter="blinds(horizontal)">
                                      <p:cBhvr>
                                        <p:cTn id="13" dur="500"/>
                                        <p:tgtEl>
                                          <p:spTgt spid="27741"/>
                                        </p:tgtEl>
                                      </p:cBhvr>
                                    </p:animEffect>
                                  </p:childTnLst>
                                </p:cTn>
                              </p:par>
                              <p:par>
                                <p:cTn id="14" presetID="3" presetClass="entr" presetSubtype="10" fill="hold" nodeType="withEffect">
                                  <p:stCondLst>
                                    <p:cond delay="0"/>
                                  </p:stCondLst>
                                  <p:childTnLst>
                                    <p:set>
                                      <p:cBhvr>
                                        <p:cTn id="15" dur="1" fill="hold">
                                          <p:stCondLst>
                                            <p:cond delay="0"/>
                                          </p:stCondLst>
                                        </p:cTn>
                                        <p:tgtEl>
                                          <p:spTgt spid="27731"/>
                                        </p:tgtEl>
                                        <p:attrNameLst>
                                          <p:attrName>style.visibility</p:attrName>
                                        </p:attrNameLst>
                                      </p:cBhvr>
                                      <p:to>
                                        <p:strVal val="visible"/>
                                      </p:to>
                                    </p:set>
                                    <p:animEffect transition="in" filter="blinds(horizontal)">
                                      <p:cBhvr>
                                        <p:cTn id="16" dur="500"/>
                                        <p:tgtEl>
                                          <p:spTgt spid="277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500"/>
                                        <p:tgtEl>
                                          <p:spTgt spid="2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up)">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8"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27741" grpId="0"/>
      <p:bldP spid="277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4">
            <a:extLst>
              <a:ext uri="{FF2B5EF4-FFF2-40B4-BE49-F238E27FC236}">
                <a16:creationId xmlns:a16="http://schemas.microsoft.com/office/drawing/2014/main" id="{AC79BBCA-3F5B-4E19-88B4-A3DA9E84F433}"/>
              </a:ext>
            </a:extLst>
          </p:cNvPr>
          <p:cNvSpPr txBox="1">
            <a:spLocks noChangeArrowheads="1"/>
          </p:cNvSpPr>
          <p:nvPr/>
        </p:nvSpPr>
        <p:spPr bwMode="auto">
          <a:xfrm>
            <a:off x="4953000" y="1066801"/>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spcBef>
                <a:spcPct val="50000"/>
              </a:spcBef>
            </a:pPr>
            <a:endParaRPr lang="vi-VN" altLang="en-US">
              <a:cs typeface="Arial" panose="020B0604020202020204" pitchFamily="34" charset="0"/>
              <a:sym typeface="Calibri" panose="020F0502020204030204" pitchFamily="34" charset="0"/>
            </a:endParaRPr>
          </a:p>
        </p:txBody>
      </p:sp>
      <p:sp>
        <p:nvSpPr>
          <p:cNvPr id="15363" name="Text Box 70">
            <a:extLst>
              <a:ext uri="{FF2B5EF4-FFF2-40B4-BE49-F238E27FC236}">
                <a16:creationId xmlns:a16="http://schemas.microsoft.com/office/drawing/2014/main" id="{F955819F-1B7C-44FD-8B09-F269A1BBCEE9}"/>
              </a:ext>
            </a:extLst>
          </p:cNvPr>
          <p:cNvSpPr txBox="1">
            <a:spLocks noChangeArrowheads="1"/>
          </p:cNvSpPr>
          <p:nvPr/>
        </p:nvSpPr>
        <p:spPr bwMode="auto">
          <a:xfrm>
            <a:off x="3200400" y="1"/>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spcBef>
                <a:spcPct val="50000"/>
              </a:spcBef>
            </a:pPr>
            <a:endParaRPr lang="vi-VN" altLang="en-US">
              <a:latin typeface="Times New Roman" panose="02020603050405020304" pitchFamily="18" charset="0"/>
              <a:cs typeface="Arial" panose="020B0604020202020204" pitchFamily="34" charset="0"/>
              <a:sym typeface="Calibri" panose="020F0502020204030204" pitchFamily="34" charset="0"/>
            </a:endParaRPr>
          </a:p>
        </p:txBody>
      </p:sp>
      <p:sp>
        <p:nvSpPr>
          <p:cNvPr id="27729" name="AutoShape 81">
            <a:extLst>
              <a:ext uri="{FF2B5EF4-FFF2-40B4-BE49-F238E27FC236}">
                <a16:creationId xmlns:a16="http://schemas.microsoft.com/office/drawing/2014/main" id="{0CADD70D-8CD8-436D-BBD1-6BC32890BACC}"/>
              </a:ext>
            </a:extLst>
          </p:cNvPr>
          <p:cNvSpPr>
            <a:spLocks noChangeArrowheads="1"/>
          </p:cNvSpPr>
          <p:nvPr/>
        </p:nvSpPr>
        <p:spPr bwMode="auto">
          <a:xfrm>
            <a:off x="1906324" y="936626"/>
            <a:ext cx="8963551" cy="936626"/>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just" eaLnBrk="1" hangingPunct="1">
              <a:defRPr/>
            </a:pPr>
            <a:r>
              <a:rPr lang="en-US" sz="2800" b="1" dirty="0" err="1">
                <a:latin typeface="Times New Roman" pitchFamily="18" charset="0"/>
                <a:cs typeface="Times New Roman" pitchFamily="18" charset="0"/>
              </a:rPr>
              <a:t>Hậu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hữu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ruộng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đất</a:t>
            </a:r>
            <a:endParaRPr lang="en-US" sz="2800" b="1" dirty="0">
              <a:latin typeface="Times New Roman" pitchFamily="18" charset="0"/>
              <a:cs typeface="Times New Roman" pitchFamily="18" charset="0"/>
            </a:endParaRPr>
          </a:p>
          <a:p>
            <a:pPr algn="just" eaLnBrk="1" hangingPunct="1">
              <a:defRPr/>
            </a:pP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Trung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Mĩ</a:t>
            </a:r>
            <a:r>
              <a:rPr lang="en-US" sz="2800" b="1" dirty="0">
                <a:latin typeface="Times New Roman" pitchFamily="18" charset="0"/>
                <a:cs typeface="Times New Roman" pitchFamily="18" charset="0"/>
              </a:rPr>
              <a:t> ?</a:t>
            </a:r>
          </a:p>
          <a:p>
            <a:pPr algn="ctr" eaLnBrk="1" hangingPunct="1">
              <a:defRPr/>
            </a:pPr>
            <a:r>
              <a:rPr lang="en-US" sz="2800" dirty="0">
                <a:latin typeface="Times New Roman" pitchFamily="18" charset="0"/>
                <a:cs typeface="Times New Roman" pitchFamily="18" charset="0"/>
              </a:rPr>
              <a:t> </a:t>
            </a:r>
            <a:endParaRPr lang="vi-VN" sz="2800" u="sng"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34E72214-6EAF-4DF7-9CAF-87CB81F188A2}"/>
              </a:ext>
            </a:extLst>
          </p:cNvPr>
          <p:cNvSpPr>
            <a:spLocks noChangeArrowheads="1"/>
          </p:cNvSpPr>
          <p:nvPr/>
        </p:nvSpPr>
        <p:spPr bwMode="auto">
          <a:xfrm>
            <a:off x="1906324" y="2343150"/>
            <a:ext cx="8609276"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eaLnBrk="1" hangingPunct="1">
              <a:spcBef>
                <a:spcPct val="50000"/>
              </a:spcBef>
            </a:pPr>
            <a:r>
              <a:rPr lang="en-US" altLang="en-US" sz="2800" dirty="0">
                <a:latin typeface="Times New Roman" panose="02020603050405020304" pitchFamily="18" charset="0"/>
                <a:sym typeface="Calibri" panose="020F0502020204030204" pitchFamily="34" charset="0"/>
              </a:rPr>
              <a:t> - </a:t>
            </a:r>
            <a:r>
              <a:rPr lang="en-US" altLang="en-US" sz="2800" dirty="0" err="1">
                <a:latin typeface="Times New Roman" panose="02020603050405020304" pitchFamily="18" charset="0"/>
                <a:sym typeface="Calibri" panose="020F0502020204030204" pitchFamily="34" charset="0"/>
              </a:rPr>
              <a:t>Kìm</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hãm</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sự</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phát</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triển</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của</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nông</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nghiệp</a:t>
            </a:r>
            <a:r>
              <a:rPr lang="en-US" altLang="en-US" sz="2800" dirty="0">
                <a:latin typeface="Times New Roman" panose="02020603050405020304" pitchFamily="18" charset="0"/>
                <a:sym typeface="Calibri" panose="020F0502020204030204" pitchFamily="34" charset="0"/>
              </a:rPr>
              <a:t>. </a:t>
            </a:r>
          </a:p>
        </p:txBody>
      </p:sp>
      <p:sp>
        <p:nvSpPr>
          <p:cNvPr id="7" name="Rectangle 5">
            <a:extLst>
              <a:ext uri="{FF2B5EF4-FFF2-40B4-BE49-F238E27FC236}">
                <a16:creationId xmlns:a16="http://schemas.microsoft.com/office/drawing/2014/main" id="{3C0E6CA6-96BF-4084-BA73-C54EF11DE892}"/>
              </a:ext>
            </a:extLst>
          </p:cNvPr>
          <p:cNvSpPr>
            <a:spLocks noChangeArrowheads="1"/>
          </p:cNvSpPr>
          <p:nvPr/>
        </p:nvSpPr>
        <p:spPr bwMode="auto">
          <a:xfrm>
            <a:off x="1855524" y="2971800"/>
            <a:ext cx="9240692"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eaLnBrk="1" hangingPunct="1">
              <a:spcBef>
                <a:spcPct val="50000"/>
              </a:spcBef>
            </a:pPr>
            <a:r>
              <a:rPr lang="en-US" altLang="en-US" sz="2800" dirty="0">
                <a:latin typeface="Times New Roman" panose="02020603050405020304" pitchFamily="18" charset="0"/>
                <a:sym typeface="Calibri" panose="020F0502020204030204" pitchFamily="34" charset="0"/>
              </a:rPr>
              <a:t> - </a:t>
            </a:r>
            <a:r>
              <a:rPr lang="en-US" altLang="en-US" sz="2800" dirty="0" err="1">
                <a:latin typeface="Times New Roman" panose="02020603050405020304" pitchFamily="18" charset="0"/>
                <a:sym typeface="Calibri" panose="020F0502020204030204" pitchFamily="34" charset="0"/>
              </a:rPr>
              <a:t>Người</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dân</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không</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có</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điều</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kiện</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để</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cải</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tiến</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kĩ</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thuật</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canh</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tác</a:t>
            </a:r>
            <a:r>
              <a:rPr lang="en-US" altLang="en-US" sz="2800" dirty="0">
                <a:latin typeface="Times New Roman" panose="02020603050405020304" pitchFamily="18" charset="0"/>
                <a:sym typeface="Calibri" panose="020F0502020204030204" pitchFamily="34" charset="0"/>
              </a:rPr>
              <a:t> do </a:t>
            </a:r>
            <a:r>
              <a:rPr lang="en-US" altLang="en-US" sz="2800" dirty="0" err="1">
                <a:latin typeface="Times New Roman" panose="02020603050405020304" pitchFamily="18" charset="0"/>
                <a:sym typeface="Calibri" panose="020F0502020204030204" pitchFamily="34" charset="0"/>
              </a:rPr>
              <a:t>bị</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lệ</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thuộc</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vào</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nước</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ngoài</a:t>
            </a:r>
            <a:r>
              <a:rPr lang="en-US" altLang="en-US" sz="2800" dirty="0">
                <a:latin typeface="Times New Roman" panose="02020603050405020304" pitchFamily="18" charset="0"/>
                <a:sym typeface="Calibri" panose="020F0502020204030204" pitchFamily="34" charset="0"/>
              </a:rPr>
              <a:t>.</a:t>
            </a:r>
          </a:p>
        </p:txBody>
      </p:sp>
      <p:sp>
        <p:nvSpPr>
          <p:cNvPr id="8" name="Rectangle 5">
            <a:extLst>
              <a:ext uri="{FF2B5EF4-FFF2-40B4-BE49-F238E27FC236}">
                <a16:creationId xmlns:a16="http://schemas.microsoft.com/office/drawing/2014/main" id="{68A4F9F6-95C1-44F2-B372-F1D22A252574}"/>
              </a:ext>
            </a:extLst>
          </p:cNvPr>
          <p:cNvSpPr>
            <a:spLocks noChangeArrowheads="1"/>
          </p:cNvSpPr>
          <p:nvPr/>
        </p:nvSpPr>
        <p:spPr bwMode="auto">
          <a:xfrm>
            <a:off x="1906324" y="3956050"/>
            <a:ext cx="9189892"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eaLnBrk="1" hangingPunct="1">
              <a:spcBef>
                <a:spcPct val="50000"/>
              </a:spcBef>
            </a:pPr>
            <a:r>
              <a:rPr lang="en-US" altLang="en-US" sz="2800" dirty="0">
                <a:latin typeface="Times New Roman" panose="02020603050405020304" pitchFamily="18" charset="0"/>
                <a:sym typeface="Calibri" panose="020F0502020204030204" pitchFamily="34" charset="0"/>
              </a:rPr>
              <a:t> - </a:t>
            </a:r>
            <a:r>
              <a:rPr lang="en-US" altLang="en-US" sz="2800" dirty="0" err="1">
                <a:latin typeface="Times New Roman" panose="02020603050405020304" pitchFamily="18" charset="0"/>
                <a:sym typeface="Calibri" panose="020F0502020204030204" pitchFamily="34" charset="0"/>
              </a:rPr>
              <a:t>Đại</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điền</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chủ</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lại</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canh</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tác</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theo</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lối</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quảng</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canh</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năng</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suất</a:t>
            </a:r>
            <a:r>
              <a:rPr lang="en-US" altLang="en-US" sz="2800" dirty="0">
                <a:latin typeface="Times New Roman" panose="02020603050405020304" pitchFamily="18" charset="0"/>
                <a:sym typeface="Calibri" panose="020F0502020204030204" pitchFamily="34" charset="0"/>
              </a:rPr>
              <a:t> </a:t>
            </a:r>
            <a:r>
              <a:rPr lang="en-US" altLang="en-US" sz="2800" dirty="0" err="1">
                <a:latin typeface="Times New Roman" panose="02020603050405020304" pitchFamily="18" charset="0"/>
                <a:sym typeface="Calibri" panose="020F0502020204030204" pitchFamily="34" charset="0"/>
              </a:rPr>
              <a:t>thấp</a:t>
            </a:r>
            <a:r>
              <a:rPr lang="en-US" altLang="en-US" sz="2800" dirty="0">
                <a:latin typeface="Times New Roman" panose="02020603050405020304" pitchFamily="18" charset="0"/>
                <a:sym typeface="Calibri" panose="020F0502020204030204" pitchFamily="34" charset="0"/>
              </a:rPr>
              <a:t>. </a:t>
            </a:r>
          </a:p>
        </p:txBody>
      </p:sp>
      <p:pic>
        <p:nvPicPr>
          <p:cNvPr id="15368" name="Picture 9" descr="Điều tồi tệ nhất mà bạn từng làm? - Little Kid">
            <a:extLst>
              <a:ext uri="{FF2B5EF4-FFF2-40B4-BE49-F238E27FC236}">
                <a16:creationId xmlns:a16="http://schemas.microsoft.com/office/drawing/2014/main" id="{01D89636-C65F-4FB2-ACD9-951A52ACD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87912"/>
            <a:ext cx="295275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729"/>
                                        </p:tgtEl>
                                        <p:attrNameLst>
                                          <p:attrName>style.visibility</p:attrName>
                                        </p:attrNameLst>
                                      </p:cBhvr>
                                      <p:to>
                                        <p:strVal val="visible"/>
                                      </p:to>
                                    </p:set>
                                    <p:animEffect transition="in" filter="wipe(down)">
                                      <p:cBhvr>
                                        <p:cTn id="7" dur="500"/>
                                        <p:tgtEl>
                                          <p:spTgt spid="277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iterate type="lt">
                                    <p:tmAbs val="75"/>
                                  </p:iterate>
                                  <p:childTnLst>
                                    <p:set>
                                      <p:cBhvr>
                                        <p:cTn id="15" dur="1" fill="hold">
                                          <p:stCondLst>
                                            <p:cond delay="74"/>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iterate type="lt">
                                    <p:tmAbs val="75"/>
                                  </p:iterate>
                                  <p:childTnLst>
                                    <p:set>
                                      <p:cBhvr>
                                        <p:cTn id="19" dur="1" fill="hold">
                                          <p:stCondLst>
                                            <p:cond delay="74"/>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29" grpId="0" animBg="1" autoUpdateAnimBg="0"/>
      <p:bldP spid="6" grpId="0" autoUpdateAnimBg="0"/>
      <p:bldP spid="7" grpId="0" autoUpdateAnimBg="0"/>
      <p:bldP spid="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4">
            <a:extLst>
              <a:ext uri="{FF2B5EF4-FFF2-40B4-BE49-F238E27FC236}">
                <a16:creationId xmlns:a16="http://schemas.microsoft.com/office/drawing/2014/main" id="{23673723-5854-4A38-B80A-1605BF9023B7}"/>
              </a:ext>
            </a:extLst>
          </p:cNvPr>
          <p:cNvSpPr txBox="1">
            <a:spLocks noChangeArrowheads="1"/>
          </p:cNvSpPr>
          <p:nvPr/>
        </p:nvSpPr>
        <p:spPr bwMode="auto">
          <a:xfrm>
            <a:off x="4953000" y="1066801"/>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spcBef>
                <a:spcPct val="50000"/>
              </a:spcBef>
            </a:pPr>
            <a:endParaRPr lang="vi-VN" altLang="en-US">
              <a:cs typeface="Arial" panose="020B0604020202020204" pitchFamily="34" charset="0"/>
              <a:sym typeface="Calibri" panose="020F0502020204030204" pitchFamily="34" charset="0"/>
            </a:endParaRPr>
          </a:p>
        </p:txBody>
      </p:sp>
      <p:sp>
        <p:nvSpPr>
          <p:cNvPr id="16387" name="Text Box 70">
            <a:extLst>
              <a:ext uri="{FF2B5EF4-FFF2-40B4-BE49-F238E27FC236}">
                <a16:creationId xmlns:a16="http://schemas.microsoft.com/office/drawing/2014/main" id="{623A7D5E-0559-4505-B56E-36FC1C09F26E}"/>
              </a:ext>
            </a:extLst>
          </p:cNvPr>
          <p:cNvSpPr txBox="1">
            <a:spLocks noChangeArrowheads="1"/>
          </p:cNvSpPr>
          <p:nvPr/>
        </p:nvSpPr>
        <p:spPr bwMode="auto">
          <a:xfrm>
            <a:off x="3200400" y="1"/>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spcBef>
                <a:spcPct val="50000"/>
              </a:spcBef>
            </a:pPr>
            <a:endParaRPr lang="vi-VN" altLang="en-US">
              <a:latin typeface="Times New Roman" panose="02020603050405020304" pitchFamily="18" charset="0"/>
              <a:cs typeface="Arial" panose="020B0604020202020204" pitchFamily="34" charset="0"/>
              <a:sym typeface="Calibri" panose="020F0502020204030204" pitchFamily="34" charset="0"/>
            </a:endParaRPr>
          </a:p>
        </p:txBody>
      </p:sp>
      <p:sp>
        <p:nvSpPr>
          <p:cNvPr id="27729" name="AutoShape 81">
            <a:extLst>
              <a:ext uri="{FF2B5EF4-FFF2-40B4-BE49-F238E27FC236}">
                <a16:creationId xmlns:a16="http://schemas.microsoft.com/office/drawing/2014/main" id="{7FF33B47-9001-4D27-ABC6-BC9257085E14}"/>
              </a:ext>
            </a:extLst>
          </p:cNvPr>
          <p:cNvSpPr>
            <a:spLocks noChangeArrowheads="1"/>
          </p:cNvSpPr>
          <p:nvPr/>
        </p:nvSpPr>
        <p:spPr bwMode="auto">
          <a:xfrm>
            <a:off x="583421" y="572201"/>
            <a:ext cx="11281340" cy="1196275"/>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just" eaLnBrk="1" hangingPunct="1">
              <a:defRPr/>
            </a:pPr>
            <a:endParaRPr lang="en-US" sz="2800" b="1" dirty="0">
              <a:latin typeface="Times New Roman" pitchFamily="18" charset="0"/>
              <a:cs typeface="Times New Roman" pitchFamily="18" charset="0"/>
            </a:endParaRPr>
          </a:p>
          <a:p>
            <a:pPr algn="just" eaLnBrk="1" hangingPunct="1">
              <a:defRPr/>
            </a:pP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bớt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hữu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ruộng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Trung</a:t>
            </a:r>
            <a:r>
              <a:rPr lang="en-US" sz="2800" b="1" dirty="0">
                <a:latin typeface="Times New Roman" pitchFamily="18" charset="0"/>
                <a:cs typeface="Times New Roman" pitchFamily="18" charset="0"/>
              </a:rPr>
              <a:t> </a:t>
            </a:r>
          </a:p>
          <a:p>
            <a:pPr algn="just" eaLnBrk="1" hangingPunct="1">
              <a:defRPr/>
            </a:pP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Mĩ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 </a:t>
            </a:r>
          </a:p>
          <a:p>
            <a:pPr algn="just" eaLnBrk="1" hangingPunct="1">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ra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a:t>
            </a:r>
          </a:p>
          <a:p>
            <a:pPr algn="ctr" eaLnBrk="1" hangingPunct="1">
              <a:defRPr/>
            </a:pPr>
            <a:r>
              <a:rPr lang="en-US" sz="2800" dirty="0">
                <a:latin typeface="Times New Roman" pitchFamily="18" charset="0"/>
                <a:cs typeface="Times New Roman" pitchFamily="18" charset="0"/>
              </a:rPr>
              <a:t> </a:t>
            </a:r>
            <a:endParaRPr lang="vi-VN" sz="2800" u="sng"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228F02C6-2430-43C6-925F-7AA95D303EC9}"/>
              </a:ext>
            </a:extLst>
          </p:cNvPr>
          <p:cNvSpPr/>
          <p:nvPr/>
        </p:nvSpPr>
        <p:spPr>
          <a:xfrm>
            <a:off x="583421" y="2286001"/>
            <a:ext cx="11219632" cy="2677656"/>
          </a:xfrm>
          <a:prstGeom prst="rect">
            <a:avLst/>
          </a:prstGeom>
        </p:spPr>
        <p:txBody>
          <a:bodyPr wrap="square">
            <a:spAutoFit/>
          </a:bodyPr>
          <a:lstStyle/>
          <a:p>
            <a:pPr marL="457200" indent="-457200">
              <a:buFont typeface="Arial" pitchFamily="34" charset="0"/>
              <a:buChar char="•"/>
              <a:defRPr/>
            </a:pPr>
            <a:r>
              <a:rPr lang="en-US" sz="2400" b="1" u="sng" dirty="0" err="1">
                <a:latin typeface="Times New Roman" pitchFamily="18" charset="0"/>
                <a:cs typeface="Times New Roman" pitchFamily="18" charset="0"/>
              </a:rPr>
              <a:t>Cải</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cách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ruộng</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đất</a:t>
            </a:r>
            <a:r>
              <a:rPr lang="en-US" sz="2400" b="1" u="sng" dirty="0">
                <a:latin typeface="Times New Roman" pitchFamily="18" charset="0"/>
                <a:cs typeface="Times New Roman" pitchFamily="18" charset="0"/>
              </a:rPr>
              <a:t> :</a:t>
            </a:r>
          </a:p>
          <a:p>
            <a:pPr eaLnBrk="1" hangingPunct="1">
              <a:defRPr/>
            </a:pPr>
            <a:endParaRPr lang="en-US" sz="2400" b="1" u="sng" dirty="0">
              <a:latin typeface="Times New Roman" pitchFamily="18" charset="0"/>
              <a:cs typeface="Times New Roman" pitchFamily="18" charset="0"/>
            </a:endParaRPr>
          </a:p>
          <a:p>
            <a:pPr eaLnBrk="1" hangingPunct="1">
              <a:defRPr/>
            </a:pPr>
            <a:r>
              <a:rPr lang="en-US" sz="2400" b="1" u="sng" dirty="0">
                <a:latin typeface="Times New Roman" pitchFamily="18" charset="0"/>
                <a:cs typeface="Times New Roman" pitchFamily="18" charset="0"/>
              </a:rPr>
              <a:t>-</a:t>
            </a:r>
            <a:r>
              <a:rPr lang="en-US" sz="2400" b="1" u="sng" dirty="0" err="1">
                <a:latin typeface="Times New Roman" pitchFamily="18" charset="0"/>
                <a:cs typeface="Times New Roman" pitchFamily="18" charset="0"/>
              </a:rPr>
              <a:t>Hình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thức</a:t>
            </a:r>
            <a:r>
              <a:rPr lang="en-US" sz="2400" b="1" u="sng" dirty="0">
                <a:latin typeface="Times New Roman" pitchFamily="18" charset="0"/>
                <a:cs typeface="Times New Roman" pitchFamily="18" charset="0"/>
              </a:rPr>
              <a:t>:</a:t>
            </a:r>
            <a:r>
              <a:rPr lang="en-US" sz="2400" b="1" dirty="0">
                <a:latin typeface="Times New Roman" pitchFamily="18" charset="0"/>
                <a:cs typeface="Times New Roman" pitchFamily="18" charset="0"/>
              </a:rPr>
              <a:t>     </a:t>
            </a:r>
          </a:p>
          <a:p>
            <a:pPr eaLnBrk="1" hangingPunct="1">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p>
          <a:p>
            <a:pPr algn="just" eaLnBrk="1" hangingPunct="1">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ruộng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ty</a:t>
            </a:r>
            <a:r>
              <a:rPr lang="en-US" sz="2400" dirty="0">
                <a:latin typeface="Times New Roman" pitchFamily="18" charset="0"/>
                <a:cs typeface="Times New Roman" pitchFamily="18" charset="0"/>
              </a:rPr>
              <a:t> TB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a:t>
            </a:r>
          </a:p>
          <a:p>
            <a:pPr algn="just" eaLnBrk="1" hangingPunct="1">
              <a:defRPr/>
            </a:pPr>
            <a:endParaRPr lang="en-US" sz="2400" dirty="0">
              <a:latin typeface="Times New Roman" pitchFamily="18" charset="0"/>
              <a:cs typeface="Times New Roman" pitchFamily="18" charset="0"/>
            </a:endParaRPr>
          </a:p>
          <a:p>
            <a:pPr eaLnBrk="1" hangingPunct="1">
              <a:defRPr/>
            </a:pPr>
            <a:r>
              <a:rPr lang="en-US" sz="2400" b="1" u="sng" dirty="0">
                <a:latin typeface="Times New Roman" pitchFamily="18" charset="0"/>
                <a:cs typeface="Times New Roman" pitchFamily="18" charset="0"/>
              </a:rPr>
              <a:t>-</a:t>
            </a:r>
            <a:r>
              <a:rPr lang="en-US" sz="2400" b="1" u="sng" dirty="0" err="1">
                <a:latin typeface="Times New Roman" pitchFamily="18" charset="0"/>
                <a:cs typeface="Times New Roman" pitchFamily="18" charset="0"/>
              </a:rPr>
              <a:t>Kết</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quả</a:t>
            </a:r>
            <a:r>
              <a:rPr lang="en-US" sz="2400" b="1" u="sng"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7729"/>
                                        </p:tgtEl>
                                        <p:attrNameLst>
                                          <p:attrName>style.visibility</p:attrName>
                                        </p:attrNameLst>
                                      </p:cBhvr>
                                      <p:to>
                                        <p:strVal val="visible"/>
                                      </p:to>
                                    </p:set>
                                    <p:animEffect transition="in" filter="wipe(down)">
                                      <p:cBhvr>
                                        <p:cTn id="7" dur="500"/>
                                        <p:tgtEl>
                                          <p:spTgt spid="277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33" name="Picture 57" descr="untitled">
            <a:extLst>
              <a:ext uri="{FF2B5EF4-FFF2-40B4-BE49-F238E27FC236}">
                <a16:creationId xmlns:a16="http://schemas.microsoft.com/office/drawing/2014/main" id="{F6C25971-3922-4F5B-AC96-91DC9A0CF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34" name="Picture 58" descr="untitled 1">
            <a:extLst>
              <a:ext uri="{FF2B5EF4-FFF2-40B4-BE49-F238E27FC236}">
                <a16:creationId xmlns:a16="http://schemas.microsoft.com/office/drawing/2014/main" id="{8B90C17F-3F80-4442-8684-14F066E94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0"/>
            <a:ext cx="569022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39" name="Rectangle 63">
            <a:extLst>
              <a:ext uri="{FF2B5EF4-FFF2-40B4-BE49-F238E27FC236}">
                <a16:creationId xmlns:a16="http://schemas.microsoft.com/office/drawing/2014/main" id="{C3CFD5FF-D683-45AD-8DD4-E521A3D9A009}"/>
              </a:ext>
            </a:extLst>
          </p:cNvPr>
          <p:cNvSpPr>
            <a:spLocks noChangeArrowheads="1"/>
          </p:cNvSpPr>
          <p:nvPr/>
        </p:nvSpPr>
        <p:spPr bwMode="auto">
          <a:xfrm>
            <a:off x="7315200" y="3200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r>
              <a:rPr lang="en-US" altLang="en-US" sz="2000" b="1">
                <a:solidFill>
                  <a:srgbClr val="FFFF00"/>
                </a:solidFill>
                <a:sym typeface="Calibri" panose="020F0502020204030204" pitchFamily="34" charset="0"/>
              </a:rPr>
              <a:t>Phi-đen Ca-xtơ-rô</a:t>
            </a:r>
          </a:p>
        </p:txBody>
      </p:sp>
      <p:pic>
        <p:nvPicPr>
          <p:cNvPr id="75841" name="Picture 3" descr="kinh te nam mi.jpg">
            <a:extLst>
              <a:ext uri="{FF2B5EF4-FFF2-40B4-BE49-F238E27FC236}">
                <a16:creationId xmlns:a16="http://schemas.microsoft.com/office/drawing/2014/main" id="{0F60A676-D7AA-4EEE-B6C9-A98DC6A386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79" y="0"/>
            <a:ext cx="5614022" cy="38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45" name="Oval 69">
            <a:extLst>
              <a:ext uri="{FF2B5EF4-FFF2-40B4-BE49-F238E27FC236}">
                <a16:creationId xmlns:a16="http://schemas.microsoft.com/office/drawing/2014/main" id="{87EC2680-DF4B-4DFB-9E7F-FC6D62DF4C3F}"/>
              </a:ext>
            </a:extLst>
          </p:cNvPr>
          <p:cNvSpPr>
            <a:spLocks noChangeArrowheads="1"/>
          </p:cNvSpPr>
          <p:nvPr/>
        </p:nvSpPr>
        <p:spPr bwMode="auto">
          <a:xfrm>
            <a:off x="3429000" y="304800"/>
            <a:ext cx="6096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endParaRPr lang="en-US" altLang="en-US">
              <a:sym typeface="Calibri" panose="020F0502020204030204" pitchFamily="34" charset="0"/>
            </a:endParaRPr>
          </a:p>
        </p:txBody>
      </p:sp>
      <p:sp>
        <p:nvSpPr>
          <p:cNvPr id="75849" name="Rectangle 73">
            <a:extLst>
              <a:ext uri="{FF2B5EF4-FFF2-40B4-BE49-F238E27FC236}">
                <a16:creationId xmlns:a16="http://schemas.microsoft.com/office/drawing/2014/main" id="{3BE213A1-8E40-4A96-9C4B-0814117853B4}"/>
              </a:ext>
            </a:extLst>
          </p:cNvPr>
          <p:cNvSpPr>
            <a:spLocks noChangeArrowheads="1"/>
          </p:cNvSpPr>
          <p:nvPr/>
        </p:nvSpPr>
        <p:spPr bwMode="auto">
          <a:xfrm>
            <a:off x="4038600" y="381000"/>
            <a:ext cx="990600" cy="2286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r>
              <a:rPr lang="en-US" altLang="en-US" sz="2000">
                <a:sym typeface="Calibri" panose="020F0502020204030204" pitchFamily="34" charset="0"/>
              </a:rPr>
              <a:t>Cu-Ba</a:t>
            </a:r>
          </a:p>
        </p:txBody>
      </p:sp>
      <p:sp>
        <p:nvSpPr>
          <p:cNvPr id="75850" name="AutoShape 74">
            <a:extLst>
              <a:ext uri="{FF2B5EF4-FFF2-40B4-BE49-F238E27FC236}">
                <a16:creationId xmlns:a16="http://schemas.microsoft.com/office/drawing/2014/main" id="{96AC6253-F4C0-44C1-AAD5-1052E2B55A03}"/>
              </a:ext>
            </a:extLst>
          </p:cNvPr>
          <p:cNvSpPr>
            <a:spLocks noChangeArrowheads="1"/>
          </p:cNvSpPr>
          <p:nvPr/>
        </p:nvSpPr>
        <p:spPr bwMode="auto">
          <a:xfrm>
            <a:off x="583421" y="4495800"/>
            <a:ext cx="5283979" cy="2057400"/>
          </a:xfrm>
          <a:prstGeom prst="wedgeRoundRectCallout">
            <a:avLst>
              <a:gd name="adj1" fmla="val -2903"/>
              <a:gd name="adj2" fmla="val -49269"/>
              <a:gd name="adj3" fmla="val 16667"/>
            </a:avLst>
          </a:prstGeom>
          <a:solidFill>
            <a:srgbClr val="99FFCC"/>
          </a:solidFill>
          <a:ln w="9525">
            <a:solidFill>
              <a:schemeClr val="tx1"/>
            </a:solidFill>
            <a:miter lim="800000"/>
            <a:headEnd/>
            <a:tailEnd/>
          </a:ln>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Cách</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 </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mạng</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 XHCN ở Cu-</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ba</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 </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giành</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 </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thắng</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 </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lợi</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 </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ngày</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 1/9/1959 </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dưới</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 </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sự</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 </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lãnh</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 </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đạo</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 </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của</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 Phi-</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đen</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 Ca-</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xtơ</a:t>
            </a:r>
            <a:r>
              <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a:t>
            </a:r>
            <a:r>
              <a:rPr lang="en-US" altLang="en-US" sz="2800" dirty="0" err="1">
                <a:solidFill>
                  <a:schemeClr val="accent2"/>
                </a:solidFill>
                <a:latin typeface="Times New Roman" panose="02020603050405020304" pitchFamily="18" charset="0"/>
                <a:cs typeface="Times New Roman" panose="02020603050405020304" pitchFamily="18" charset="0"/>
                <a:sym typeface="Calibri" panose="020F0502020204030204" pitchFamily="34" charset="0"/>
              </a:rPr>
              <a:t>rô</a:t>
            </a:r>
            <a:endPar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endParaRPr>
          </a:p>
          <a:p>
            <a:pPr algn="ctr"/>
            <a:endParaRPr lang="en-US" altLang="en-US" sz="2800" dirty="0">
              <a:solidFill>
                <a:schemeClr val="accent2"/>
              </a:solidFill>
              <a:latin typeface="Times New Roman" panose="02020603050405020304" pitchFamily="18" charset="0"/>
              <a:cs typeface="Times New Roman" panose="02020603050405020304" pitchFamily="18" charset="0"/>
              <a:sym typeface="Calibri" panose="020F0502020204030204" pitchFamily="34" charset="0"/>
            </a:endParaRPr>
          </a:p>
        </p:txBody>
      </p:sp>
      <p:pic>
        <p:nvPicPr>
          <p:cNvPr id="75852" name="Picture 76" descr="CAQJNHT7">
            <a:extLst>
              <a:ext uri="{FF2B5EF4-FFF2-40B4-BE49-F238E27FC236}">
                <a16:creationId xmlns:a16="http://schemas.microsoft.com/office/drawing/2014/main" id="{B9C82358-E580-44EF-9767-09E755FE9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581400"/>
            <a:ext cx="575754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53" name="Rectangle 77">
            <a:extLst>
              <a:ext uri="{FF2B5EF4-FFF2-40B4-BE49-F238E27FC236}">
                <a16:creationId xmlns:a16="http://schemas.microsoft.com/office/drawing/2014/main" id="{A47E3315-D73B-4719-B8A6-9CC5B4D90B2E}"/>
              </a:ext>
            </a:extLst>
          </p:cNvPr>
          <p:cNvSpPr>
            <a:spLocks noChangeArrowheads="1"/>
          </p:cNvSpPr>
          <p:nvPr/>
        </p:nvSpPr>
        <p:spPr bwMode="auto">
          <a:xfrm>
            <a:off x="6705601" y="6477000"/>
            <a:ext cx="3408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r>
              <a:rPr lang="en-US" altLang="en-US" sz="2000" b="1">
                <a:solidFill>
                  <a:srgbClr val="FFFF00"/>
                </a:solidFill>
                <a:sym typeface="Calibri" panose="020F0502020204030204" pitchFamily="34" charset="0"/>
              </a:rPr>
              <a:t>Chủ tịch Phi-đen Ca-xtơ-rô</a:t>
            </a:r>
          </a:p>
        </p:txBody>
      </p:sp>
      <p:pic>
        <p:nvPicPr>
          <p:cNvPr id="75854" name="Picture 78" descr="untitled 6">
            <a:extLst>
              <a:ext uri="{FF2B5EF4-FFF2-40B4-BE49-F238E27FC236}">
                <a16:creationId xmlns:a16="http://schemas.microsoft.com/office/drawing/2014/main" id="{54E137EF-5160-42EC-AB91-8D5BAE2796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3699206"/>
            <a:ext cx="5757541"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5833"/>
                                        </p:tgtEl>
                                        <p:attrNameLst>
                                          <p:attrName>style.visibility</p:attrName>
                                        </p:attrNameLst>
                                      </p:cBhvr>
                                      <p:to>
                                        <p:strVal val="visible"/>
                                      </p:to>
                                    </p:set>
                                    <p:anim calcmode="lin" valueType="num">
                                      <p:cBhvr>
                                        <p:cTn id="7" dur="2000" fill="hold"/>
                                        <p:tgtEl>
                                          <p:spTgt spid="75833"/>
                                        </p:tgtEl>
                                        <p:attrNameLst>
                                          <p:attrName>ppt_w</p:attrName>
                                        </p:attrNameLst>
                                      </p:cBhvr>
                                      <p:tavLst>
                                        <p:tav tm="0">
                                          <p:val>
                                            <p:fltVal val="0"/>
                                          </p:val>
                                        </p:tav>
                                        <p:tav tm="100000">
                                          <p:val>
                                            <p:strVal val="#ppt_w"/>
                                          </p:val>
                                        </p:tav>
                                      </p:tavLst>
                                    </p:anim>
                                    <p:anim calcmode="lin" valueType="num">
                                      <p:cBhvr>
                                        <p:cTn id="8" dur="2000" fill="hold"/>
                                        <p:tgtEl>
                                          <p:spTgt spid="75833"/>
                                        </p:tgtEl>
                                        <p:attrNameLst>
                                          <p:attrName>ppt_h</p:attrName>
                                        </p:attrNameLst>
                                      </p:cBhvr>
                                      <p:tavLst>
                                        <p:tav tm="0">
                                          <p:val>
                                            <p:fltVal val="0"/>
                                          </p:val>
                                        </p:tav>
                                        <p:tav tm="100000">
                                          <p:val>
                                            <p:strVal val="#ppt_h"/>
                                          </p:val>
                                        </p:tav>
                                      </p:tavLst>
                                    </p:anim>
                                    <p:animEffect transition="in" filter="fade">
                                      <p:cBhvr>
                                        <p:cTn id="9" dur="2000"/>
                                        <p:tgtEl>
                                          <p:spTgt spid="7583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5839"/>
                                        </p:tgtEl>
                                        <p:attrNameLst>
                                          <p:attrName>style.visibility</p:attrName>
                                        </p:attrNameLst>
                                      </p:cBhvr>
                                      <p:to>
                                        <p:strVal val="visible"/>
                                      </p:to>
                                    </p:set>
                                    <p:anim calcmode="lin" valueType="num">
                                      <p:cBhvr>
                                        <p:cTn id="12" dur="1000" fill="hold"/>
                                        <p:tgtEl>
                                          <p:spTgt spid="75839"/>
                                        </p:tgtEl>
                                        <p:attrNameLst>
                                          <p:attrName>ppt_w</p:attrName>
                                        </p:attrNameLst>
                                      </p:cBhvr>
                                      <p:tavLst>
                                        <p:tav tm="0">
                                          <p:val>
                                            <p:fltVal val="0"/>
                                          </p:val>
                                        </p:tav>
                                        <p:tav tm="100000">
                                          <p:val>
                                            <p:strVal val="#ppt_w"/>
                                          </p:val>
                                        </p:tav>
                                      </p:tavLst>
                                    </p:anim>
                                    <p:anim calcmode="lin" valueType="num">
                                      <p:cBhvr>
                                        <p:cTn id="13" dur="1000" fill="hold"/>
                                        <p:tgtEl>
                                          <p:spTgt spid="75839"/>
                                        </p:tgtEl>
                                        <p:attrNameLst>
                                          <p:attrName>ppt_h</p:attrName>
                                        </p:attrNameLst>
                                      </p:cBhvr>
                                      <p:tavLst>
                                        <p:tav tm="0">
                                          <p:val>
                                            <p:fltVal val="0"/>
                                          </p:val>
                                        </p:tav>
                                        <p:tav tm="100000">
                                          <p:val>
                                            <p:strVal val="#ppt_h"/>
                                          </p:val>
                                        </p:tav>
                                      </p:tavLst>
                                    </p:anim>
                                    <p:animEffect transition="in" filter="fade">
                                      <p:cBhvr>
                                        <p:cTn id="14" dur="1000"/>
                                        <p:tgtEl>
                                          <p:spTgt spid="75839"/>
                                        </p:tgtEl>
                                      </p:cBhvr>
                                    </p:animEffect>
                                  </p:childTnLst>
                                </p:cTn>
                              </p:par>
                              <p:par>
                                <p:cTn id="15" presetID="53" presetClass="entr" presetSubtype="0" fill="hold" nodeType="withEffect">
                                  <p:stCondLst>
                                    <p:cond delay="0"/>
                                  </p:stCondLst>
                                  <p:childTnLst>
                                    <p:set>
                                      <p:cBhvr>
                                        <p:cTn id="16" dur="1" fill="hold">
                                          <p:stCondLst>
                                            <p:cond delay="0"/>
                                          </p:stCondLst>
                                        </p:cTn>
                                        <p:tgtEl>
                                          <p:spTgt spid="75852"/>
                                        </p:tgtEl>
                                        <p:attrNameLst>
                                          <p:attrName>style.visibility</p:attrName>
                                        </p:attrNameLst>
                                      </p:cBhvr>
                                      <p:to>
                                        <p:strVal val="visible"/>
                                      </p:to>
                                    </p:set>
                                    <p:anim calcmode="lin" valueType="num">
                                      <p:cBhvr>
                                        <p:cTn id="17" dur="2000" fill="hold"/>
                                        <p:tgtEl>
                                          <p:spTgt spid="75852"/>
                                        </p:tgtEl>
                                        <p:attrNameLst>
                                          <p:attrName>ppt_w</p:attrName>
                                        </p:attrNameLst>
                                      </p:cBhvr>
                                      <p:tavLst>
                                        <p:tav tm="0">
                                          <p:val>
                                            <p:fltVal val="0"/>
                                          </p:val>
                                        </p:tav>
                                        <p:tav tm="100000">
                                          <p:val>
                                            <p:strVal val="#ppt_w"/>
                                          </p:val>
                                        </p:tav>
                                      </p:tavLst>
                                    </p:anim>
                                    <p:anim calcmode="lin" valueType="num">
                                      <p:cBhvr>
                                        <p:cTn id="18" dur="2000" fill="hold"/>
                                        <p:tgtEl>
                                          <p:spTgt spid="75852"/>
                                        </p:tgtEl>
                                        <p:attrNameLst>
                                          <p:attrName>ppt_h</p:attrName>
                                        </p:attrNameLst>
                                      </p:cBhvr>
                                      <p:tavLst>
                                        <p:tav tm="0">
                                          <p:val>
                                            <p:fltVal val="0"/>
                                          </p:val>
                                        </p:tav>
                                        <p:tav tm="100000">
                                          <p:val>
                                            <p:strVal val="#ppt_h"/>
                                          </p:val>
                                        </p:tav>
                                      </p:tavLst>
                                    </p:anim>
                                    <p:animEffect transition="in" filter="fade">
                                      <p:cBhvr>
                                        <p:cTn id="19" dur="2000"/>
                                        <p:tgtEl>
                                          <p:spTgt spid="7585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75853"/>
                                        </p:tgtEl>
                                        <p:attrNameLst>
                                          <p:attrName>style.visibility</p:attrName>
                                        </p:attrNameLst>
                                      </p:cBhvr>
                                      <p:to>
                                        <p:strVal val="visible"/>
                                      </p:to>
                                    </p:set>
                                    <p:anim calcmode="lin" valueType="num">
                                      <p:cBhvr>
                                        <p:cTn id="22" dur="1000" fill="hold"/>
                                        <p:tgtEl>
                                          <p:spTgt spid="75853"/>
                                        </p:tgtEl>
                                        <p:attrNameLst>
                                          <p:attrName>ppt_w</p:attrName>
                                        </p:attrNameLst>
                                      </p:cBhvr>
                                      <p:tavLst>
                                        <p:tav tm="0">
                                          <p:val>
                                            <p:fltVal val="0"/>
                                          </p:val>
                                        </p:tav>
                                        <p:tav tm="100000">
                                          <p:val>
                                            <p:strVal val="#ppt_w"/>
                                          </p:val>
                                        </p:tav>
                                      </p:tavLst>
                                    </p:anim>
                                    <p:anim calcmode="lin" valueType="num">
                                      <p:cBhvr>
                                        <p:cTn id="23" dur="1000" fill="hold"/>
                                        <p:tgtEl>
                                          <p:spTgt spid="75853"/>
                                        </p:tgtEl>
                                        <p:attrNameLst>
                                          <p:attrName>ppt_h</p:attrName>
                                        </p:attrNameLst>
                                      </p:cBhvr>
                                      <p:tavLst>
                                        <p:tav tm="0">
                                          <p:val>
                                            <p:fltVal val="0"/>
                                          </p:val>
                                        </p:tav>
                                        <p:tav tm="100000">
                                          <p:val>
                                            <p:strVal val="#ppt_h"/>
                                          </p:val>
                                        </p:tav>
                                      </p:tavLst>
                                    </p:anim>
                                    <p:animEffect transition="in" filter="fade">
                                      <p:cBhvr>
                                        <p:cTn id="24" dur="1000"/>
                                        <p:tgtEl>
                                          <p:spTgt spid="75853"/>
                                        </p:tgtEl>
                                      </p:cBhvr>
                                    </p:animEffect>
                                  </p:childTnLst>
                                </p:cTn>
                              </p:par>
                              <p:par>
                                <p:cTn id="25" presetID="53" presetClass="entr" presetSubtype="0" fill="hold" nodeType="withEffect">
                                  <p:stCondLst>
                                    <p:cond delay="0"/>
                                  </p:stCondLst>
                                  <p:childTnLst>
                                    <p:set>
                                      <p:cBhvr>
                                        <p:cTn id="26" dur="1" fill="hold">
                                          <p:stCondLst>
                                            <p:cond delay="0"/>
                                          </p:stCondLst>
                                        </p:cTn>
                                        <p:tgtEl>
                                          <p:spTgt spid="75841"/>
                                        </p:tgtEl>
                                        <p:attrNameLst>
                                          <p:attrName>style.visibility</p:attrName>
                                        </p:attrNameLst>
                                      </p:cBhvr>
                                      <p:to>
                                        <p:strVal val="visible"/>
                                      </p:to>
                                    </p:set>
                                    <p:anim calcmode="lin" valueType="num">
                                      <p:cBhvr>
                                        <p:cTn id="27" dur="1000" fill="hold"/>
                                        <p:tgtEl>
                                          <p:spTgt spid="75841"/>
                                        </p:tgtEl>
                                        <p:attrNameLst>
                                          <p:attrName>ppt_w</p:attrName>
                                        </p:attrNameLst>
                                      </p:cBhvr>
                                      <p:tavLst>
                                        <p:tav tm="0">
                                          <p:val>
                                            <p:fltVal val="0"/>
                                          </p:val>
                                        </p:tav>
                                        <p:tav tm="100000">
                                          <p:val>
                                            <p:strVal val="#ppt_w"/>
                                          </p:val>
                                        </p:tav>
                                      </p:tavLst>
                                    </p:anim>
                                    <p:anim calcmode="lin" valueType="num">
                                      <p:cBhvr>
                                        <p:cTn id="28" dur="1000" fill="hold"/>
                                        <p:tgtEl>
                                          <p:spTgt spid="75841"/>
                                        </p:tgtEl>
                                        <p:attrNameLst>
                                          <p:attrName>ppt_h</p:attrName>
                                        </p:attrNameLst>
                                      </p:cBhvr>
                                      <p:tavLst>
                                        <p:tav tm="0">
                                          <p:val>
                                            <p:fltVal val="0"/>
                                          </p:val>
                                        </p:tav>
                                        <p:tav tm="100000">
                                          <p:val>
                                            <p:strVal val="#ppt_h"/>
                                          </p:val>
                                        </p:tav>
                                      </p:tavLst>
                                    </p:anim>
                                    <p:animEffect transition="in" filter="fade">
                                      <p:cBhvr>
                                        <p:cTn id="29" dur="1000"/>
                                        <p:tgtEl>
                                          <p:spTgt spid="75841"/>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75850"/>
                                        </p:tgtEl>
                                        <p:attrNameLst>
                                          <p:attrName>style.visibility</p:attrName>
                                        </p:attrNameLst>
                                      </p:cBhvr>
                                      <p:to>
                                        <p:strVal val="visible"/>
                                      </p:to>
                                    </p:set>
                                    <p:anim calcmode="lin" valueType="num">
                                      <p:cBhvr>
                                        <p:cTn id="32" dur="1000" fill="hold"/>
                                        <p:tgtEl>
                                          <p:spTgt spid="75850"/>
                                        </p:tgtEl>
                                        <p:attrNameLst>
                                          <p:attrName>ppt_w</p:attrName>
                                        </p:attrNameLst>
                                      </p:cBhvr>
                                      <p:tavLst>
                                        <p:tav tm="0">
                                          <p:val>
                                            <p:fltVal val="0"/>
                                          </p:val>
                                        </p:tav>
                                        <p:tav tm="100000">
                                          <p:val>
                                            <p:strVal val="#ppt_w"/>
                                          </p:val>
                                        </p:tav>
                                      </p:tavLst>
                                    </p:anim>
                                    <p:anim calcmode="lin" valueType="num">
                                      <p:cBhvr>
                                        <p:cTn id="33" dur="1000" fill="hold"/>
                                        <p:tgtEl>
                                          <p:spTgt spid="75850"/>
                                        </p:tgtEl>
                                        <p:attrNameLst>
                                          <p:attrName>ppt_h</p:attrName>
                                        </p:attrNameLst>
                                      </p:cBhvr>
                                      <p:tavLst>
                                        <p:tav tm="0">
                                          <p:val>
                                            <p:fltVal val="0"/>
                                          </p:val>
                                        </p:tav>
                                        <p:tav tm="100000">
                                          <p:val>
                                            <p:strVal val="#ppt_h"/>
                                          </p:val>
                                        </p:tav>
                                      </p:tavLst>
                                    </p:anim>
                                    <p:animEffect transition="in" filter="fade">
                                      <p:cBhvr>
                                        <p:cTn id="34" dur="1000"/>
                                        <p:tgtEl>
                                          <p:spTgt spid="75850"/>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75849"/>
                                        </p:tgtEl>
                                        <p:attrNameLst>
                                          <p:attrName>style.visibility</p:attrName>
                                        </p:attrNameLst>
                                      </p:cBhvr>
                                      <p:to>
                                        <p:strVal val="visible"/>
                                      </p:to>
                                    </p:set>
                                    <p:anim calcmode="lin" valueType="num">
                                      <p:cBhvr>
                                        <p:cTn id="37" dur="1000" fill="hold"/>
                                        <p:tgtEl>
                                          <p:spTgt spid="75849"/>
                                        </p:tgtEl>
                                        <p:attrNameLst>
                                          <p:attrName>ppt_w</p:attrName>
                                        </p:attrNameLst>
                                      </p:cBhvr>
                                      <p:tavLst>
                                        <p:tav tm="0">
                                          <p:val>
                                            <p:fltVal val="0"/>
                                          </p:val>
                                        </p:tav>
                                        <p:tav tm="100000">
                                          <p:val>
                                            <p:strVal val="#ppt_w"/>
                                          </p:val>
                                        </p:tav>
                                      </p:tavLst>
                                    </p:anim>
                                    <p:anim calcmode="lin" valueType="num">
                                      <p:cBhvr>
                                        <p:cTn id="38" dur="1000" fill="hold"/>
                                        <p:tgtEl>
                                          <p:spTgt spid="75849"/>
                                        </p:tgtEl>
                                        <p:attrNameLst>
                                          <p:attrName>ppt_h</p:attrName>
                                        </p:attrNameLst>
                                      </p:cBhvr>
                                      <p:tavLst>
                                        <p:tav tm="0">
                                          <p:val>
                                            <p:fltVal val="0"/>
                                          </p:val>
                                        </p:tav>
                                        <p:tav tm="100000">
                                          <p:val>
                                            <p:strVal val="#ppt_h"/>
                                          </p:val>
                                        </p:tav>
                                      </p:tavLst>
                                    </p:anim>
                                    <p:animEffect transition="in" filter="fade">
                                      <p:cBhvr>
                                        <p:cTn id="39" dur="1000"/>
                                        <p:tgtEl>
                                          <p:spTgt spid="75849"/>
                                        </p:tgtEl>
                                      </p:cBhvr>
                                    </p:animEffect>
                                  </p:childTnLst>
                                </p:cTn>
                              </p:par>
                              <p:par>
                                <p:cTn id="40" presetID="53" presetClass="entr" presetSubtype="0" repeatCount="3000" fill="hold" grpId="0" nodeType="withEffect">
                                  <p:stCondLst>
                                    <p:cond delay="0"/>
                                  </p:stCondLst>
                                  <p:childTnLst>
                                    <p:set>
                                      <p:cBhvr>
                                        <p:cTn id="41" dur="1" fill="hold">
                                          <p:stCondLst>
                                            <p:cond delay="0"/>
                                          </p:stCondLst>
                                        </p:cTn>
                                        <p:tgtEl>
                                          <p:spTgt spid="75845"/>
                                        </p:tgtEl>
                                        <p:attrNameLst>
                                          <p:attrName>style.visibility</p:attrName>
                                        </p:attrNameLst>
                                      </p:cBhvr>
                                      <p:to>
                                        <p:strVal val="visible"/>
                                      </p:to>
                                    </p:set>
                                    <p:anim calcmode="lin" valueType="num">
                                      <p:cBhvr>
                                        <p:cTn id="42" dur="1000" fill="hold"/>
                                        <p:tgtEl>
                                          <p:spTgt spid="75845"/>
                                        </p:tgtEl>
                                        <p:attrNameLst>
                                          <p:attrName>ppt_w</p:attrName>
                                        </p:attrNameLst>
                                      </p:cBhvr>
                                      <p:tavLst>
                                        <p:tav tm="0">
                                          <p:val>
                                            <p:fltVal val="0"/>
                                          </p:val>
                                        </p:tav>
                                        <p:tav tm="100000">
                                          <p:val>
                                            <p:strVal val="#ppt_w"/>
                                          </p:val>
                                        </p:tav>
                                      </p:tavLst>
                                    </p:anim>
                                    <p:anim calcmode="lin" valueType="num">
                                      <p:cBhvr>
                                        <p:cTn id="43" dur="1000" fill="hold"/>
                                        <p:tgtEl>
                                          <p:spTgt spid="75845"/>
                                        </p:tgtEl>
                                        <p:attrNameLst>
                                          <p:attrName>ppt_h</p:attrName>
                                        </p:attrNameLst>
                                      </p:cBhvr>
                                      <p:tavLst>
                                        <p:tav tm="0">
                                          <p:val>
                                            <p:fltVal val="0"/>
                                          </p:val>
                                        </p:tav>
                                        <p:tav tm="100000">
                                          <p:val>
                                            <p:strVal val="#ppt_h"/>
                                          </p:val>
                                        </p:tav>
                                      </p:tavLst>
                                    </p:anim>
                                    <p:animEffect transition="in" filter="fade">
                                      <p:cBhvr>
                                        <p:cTn id="44" dur="1000"/>
                                        <p:tgtEl>
                                          <p:spTgt spid="75845"/>
                                        </p:tgtEl>
                                      </p:cBhvr>
                                    </p:animEffect>
                                  </p:childTnLst>
                                </p:cTn>
                              </p:par>
                            </p:childTnLst>
                          </p:cTn>
                        </p:par>
                        <p:par>
                          <p:cTn id="45" fill="hold" nodeType="afterGroup">
                            <p:stCondLst>
                              <p:cond delay="3000"/>
                            </p:stCondLst>
                            <p:childTnLst>
                              <p:par>
                                <p:cTn id="46" presetID="53" presetClass="entr" presetSubtype="0" fill="hold" nodeType="afterEffect">
                                  <p:stCondLst>
                                    <p:cond delay="0"/>
                                  </p:stCondLst>
                                  <p:childTnLst>
                                    <p:set>
                                      <p:cBhvr>
                                        <p:cTn id="47" dur="1" fill="hold">
                                          <p:stCondLst>
                                            <p:cond delay="0"/>
                                          </p:stCondLst>
                                        </p:cTn>
                                        <p:tgtEl>
                                          <p:spTgt spid="75834"/>
                                        </p:tgtEl>
                                        <p:attrNameLst>
                                          <p:attrName>style.visibility</p:attrName>
                                        </p:attrNameLst>
                                      </p:cBhvr>
                                      <p:to>
                                        <p:strVal val="visible"/>
                                      </p:to>
                                    </p:set>
                                    <p:anim calcmode="lin" valueType="num">
                                      <p:cBhvr>
                                        <p:cTn id="48" dur="2000" fill="hold"/>
                                        <p:tgtEl>
                                          <p:spTgt spid="75834"/>
                                        </p:tgtEl>
                                        <p:attrNameLst>
                                          <p:attrName>ppt_w</p:attrName>
                                        </p:attrNameLst>
                                      </p:cBhvr>
                                      <p:tavLst>
                                        <p:tav tm="0">
                                          <p:val>
                                            <p:fltVal val="0"/>
                                          </p:val>
                                        </p:tav>
                                        <p:tav tm="100000">
                                          <p:val>
                                            <p:strVal val="#ppt_w"/>
                                          </p:val>
                                        </p:tav>
                                      </p:tavLst>
                                    </p:anim>
                                    <p:anim calcmode="lin" valueType="num">
                                      <p:cBhvr>
                                        <p:cTn id="49" dur="2000" fill="hold"/>
                                        <p:tgtEl>
                                          <p:spTgt spid="75834"/>
                                        </p:tgtEl>
                                        <p:attrNameLst>
                                          <p:attrName>ppt_h</p:attrName>
                                        </p:attrNameLst>
                                      </p:cBhvr>
                                      <p:tavLst>
                                        <p:tav tm="0">
                                          <p:val>
                                            <p:fltVal val="0"/>
                                          </p:val>
                                        </p:tav>
                                        <p:tav tm="100000">
                                          <p:val>
                                            <p:strVal val="#ppt_h"/>
                                          </p:val>
                                        </p:tav>
                                      </p:tavLst>
                                    </p:anim>
                                    <p:animEffect transition="in" filter="fade">
                                      <p:cBhvr>
                                        <p:cTn id="50" dur="2000"/>
                                        <p:tgtEl>
                                          <p:spTgt spid="75834"/>
                                        </p:tgtEl>
                                      </p:cBhvr>
                                    </p:animEffect>
                                  </p:childTnLst>
                                </p:cTn>
                              </p:par>
                            </p:childTnLst>
                          </p:cTn>
                        </p:par>
                        <p:par>
                          <p:cTn id="51" fill="hold" nodeType="afterGroup">
                            <p:stCondLst>
                              <p:cond delay="5000"/>
                            </p:stCondLst>
                            <p:childTnLst>
                              <p:par>
                                <p:cTn id="52" presetID="53" presetClass="entr" presetSubtype="0" fill="hold" nodeType="afterEffect">
                                  <p:stCondLst>
                                    <p:cond delay="0"/>
                                  </p:stCondLst>
                                  <p:childTnLst>
                                    <p:set>
                                      <p:cBhvr>
                                        <p:cTn id="53" dur="1" fill="hold">
                                          <p:stCondLst>
                                            <p:cond delay="0"/>
                                          </p:stCondLst>
                                        </p:cTn>
                                        <p:tgtEl>
                                          <p:spTgt spid="75854"/>
                                        </p:tgtEl>
                                        <p:attrNameLst>
                                          <p:attrName>style.visibility</p:attrName>
                                        </p:attrNameLst>
                                      </p:cBhvr>
                                      <p:to>
                                        <p:strVal val="visible"/>
                                      </p:to>
                                    </p:set>
                                    <p:anim calcmode="lin" valueType="num">
                                      <p:cBhvr>
                                        <p:cTn id="54" dur="2000" fill="hold"/>
                                        <p:tgtEl>
                                          <p:spTgt spid="75854"/>
                                        </p:tgtEl>
                                        <p:attrNameLst>
                                          <p:attrName>ppt_w</p:attrName>
                                        </p:attrNameLst>
                                      </p:cBhvr>
                                      <p:tavLst>
                                        <p:tav tm="0">
                                          <p:val>
                                            <p:fltVal val="0"/>
                                          </p:val>
                                        </p:tav>
                                        <p:tav tm="100000">
                                          <p:val>
                                            <p:strVal val="#ppt_w"/>
                                          </p:val>
                                        </p:tav>
                                      </p:tavLst>
                                    </p:anim>
                                    <p:anim calcmode="lin" valueType="num">
                                      <p:cBhvr>
                                        <p:cTn id="55" dur="2000" fill="hold"/>
                                        <p:tgtEl>
                                          <p:spTgt spid="75854"/>
                                        </p:tgtEl>
                                        <p:attrNameLst>
                                          <p:attrName>ppt_h</p:attrName>
                                        </p:attrNameLst>
                                      </p:cBhvr>
                                      <p:tavLst>
                                        <p:tav tm="0">
                                          <p:val>
                                            <p:fltVal val="0"/>
                                          </p:val>
                                        </p:tav>
                                        <p:tav tm="100000">
                                          <p:val>
                                            <p:strVal val="#ppt_h"/>
                                          </p:val>
                                        </p:tav>
                                      </p:tavLst>
                                    </p:anim>
                                    <p:animEffect transition="in" filter="fade">
                                      <p:cBhvr>
                                        <p:cTn id="56" dur="2000"/>
                                        <p:tgtEl>
                                          <p:spTgt spid="7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39" grpId="0"/>
      <p:bldP spid="75845" grpId="0" animBg="1"/>
      <p:bldP spid="75849" grpId="0" animBg="1"/>
      <p:bldP spid="75850" grpId="0" animBg="1"/>
      <p:bldP spid="758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262608E-9E10-43EF-ABAC-207F23602DB9}"/>
              </a:ext>
            </a:extLst>
          </p:cNvPr>
          <p:cNvSpPr>
            <a:spLocks noChangeArrowheads="1"/>
          </p:cNvSpPr>
          <p:nvPr/>
        </p:nvSpPr>
        <p:spPr bwMode="auto">
          <a:xfrm>
            <a:off x="852692" y="2379011"/>
            <a:ext cx="1087182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Nông</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sở</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hữu</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nông</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 hình thức là tiểu điền trang và đại điền trang.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t>
            </a:r>
            <a:r>
              <a:rPr kumimoji="0" lang="nl-NL"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ể giảm bớt sự bất hợp lí trong sở hữu ruộng đất: một số quốc  gia đã ban hành luật cải cách ruộng đất nhưng ít thành công.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Riêng Cuba đã tiến hành thành công cải cách ruộng đất.</a:t>
            </a:r>
            <a:endParaRPr kumimoji="0" lang="nl-NL"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93BDE91-EEE4-41E3-9482-FDD7A4C6AD53}"/>
              </a:ext>
            </a:extLst>
          </p:cNvPr>
          <p:cNvSpPr txBox="1"/>
          <p:nvPr/>
        </p:nvSpPr>
        <p:spPr>
          <a:xfrm>
            <a:off x="2008314" y="584586"/>
            <a:ext cx="7344598" cy="1200329"/>
          </a:xfrm>
          <a:prstGeom prst="rect">
            <a:avLst/>
          </a:prstGeom>
          <a:noFill/>
        </p:spPr>
        <p:txBody>
          <a:bodyPr wrap="square">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BÀI 44:</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 KINH TẾ TRUNG VÀ NAM MĨ</a:t>
            </a:r>
            <a:endParaRPr lang="en-US" sz="3600" dirty="0"/>
          </a:p>
        </p:txBody>
      </p:sp>
      <p:pic>
        <p:nvPicPr>
          <p:cNvPr id="5" name="Picture 4" descr="AG00218_">
            <a:extLst>
              <a:ext uri="{FF2B5EF4-FFF2-40B4-BE49-F238E27FC236}">
                <a16:creationId xmlns:a16="http://schemas.microsoft.com/office/drawing/2014/main" id="{4ED4AF8F-DB14-4983-81B8-457636FCC74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7842" y="2814545"/>
            <a:ext cx="704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56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7" name="Picture 3" descr="kinh te nam mi.jpg">
            <a:extLst>
              <a:ext uri="{FF2B5EF4-FFF2-40B4-BE49-F238E27FC236}">
                <a16:creationId xmlns:a16="http://schemas.microsoft.com/office/drawing/2014/main" id="{D9BE82C8-B175-4EA1-AEC7-685DBA77F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696" y="1509040"/>
            <a:ext cx="6180147" cy="534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2F8FD30-137F-4CB6-8712-715E9B85DCC6}"/>
              </a:ext>
            </a:extLst>
          </p:cNvPr>
          <p:cNvGraphicFramePr>
            <a:graphicFrameLocks noGrp="1"/>
          </p:cNvGraphicFramePr>
          <p:nvPr>
            <p:extLst>
              <p:ext uri="{D42A27DB-BD31-4B8C-83A1-F6EECF244321}">
                <p14:modId xmlns:p14="http://schemas.microsoft.com/office/powerpoint/2010/main" val="1339038166"/>
              </p:ext>
            </p:extLst>
          </p:nvPr>
        </p:nvGraphicFramePr>
        <p:xfrm>
          <a:off x="527292" y="3331295"/>
          <a:ext cx="5106035" cy="3352800"/>
        </p:xfrm>
        <a:graphic>
          <a:graphicData uri="http://schemas.openxmlformats.org/drawingml/2006/table">
            <a:tbl>
              <a:tblPr>
                <a:tableStyleId>{5C22544A-7EE6-4342-B048-85BDC9FD1C3A}</a:tableStyleId>
              </a:tblPr>
              <a:tblGrid>
                <a:gridCol w="1483624">
                  <a:extLst>
                    <a:ext uri="{9D8B030D-6E8A-4147-A177-3AD203B41FA5}">
                      <a16:colId xmlns:a16="http://schemas.microsoft.com/office/drawing/2014/main" val="20000"/>
                    </a:ext>
                  </a:extLst>
                </a:gridCol>
                <a:gridCol w="3622411">
                  <a:extLst>
                    <a:ext uri="{9D8B030D-6E8A-4147-A177-3AD203B41FA5}">
                      <a16:colId xmlns:a16="http://schemas.microsoft.com/office/drawing/2014/main" val="20001"/>
                    </a:ext>
                  </a:extLst>
                </a:gridCol>
              </a:tblGrid>
              <a:tr h="303415">
                <a:tc>
                  <a:txBody>
                    <a:bodyPr/>
                    <a:lstStyle/>
                    <a:p>
                      <a:pPr algn="ctr">
                        <a:spcAft>
                          <a:spcPts val="0"/>
                        </a:spcAft>
                        <a:tabLst>
                          <a:tab pos="1676400" algn="l"/>
                        </a:tabLst>
                      </a:pPr>
                      <a:r>
                        <a:rPr lang="en-US" sz="2000" dirty="0" err="1">
                          <a:effectLst/>
                          <a:latin typeface="Times New Roman" panose="02020603050405020304" pitchFamily="18" charset="0"/>
                          <a:cs typeface="Times New Roman" panose="02020603050405020304" pitchFamily="18" charset="0"/>
                        </a:rPr>
                        <a:t>Cây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trồng</a:t>
                      </a: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tabLst>
                          <a:tab pos="1676400" algn="l"/>
                        </a:tabLst>
                      </a:pPr>
                      <a:r>
                        <a:rPr lang="en-US" sz="2000">
                          <a:effectLst/>
                          <a:latin typeface="Times New Roman" panose="02020603050405020304" pitchFamily="18" charset="0"/>
                          <a:cs typeface="Times New Roman" panose="02020603050405020304" pitchFamily="18" charset="0"/>
                        </a:rPr>
                        <a:t>Nơi phân bố</a:t>
                      </a:r>
                      <a:endParaRPr lang="en-US" sz="2000">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3415">
                <a:tc>
                  <a:txBody>
                    <a:bodyPr/>
                    <a:lstStyle/>
                    <a:p>
                      <a:pPr algn="ctr">
                        <a:spcAft>
                          <a:spcPts val="0"/>
                        </a:spcAft>
                        <a:tabLst>
                          <a:tab pos="1676400" algn="l"/>
                        </a:tabLst>
                      </a:pPr>
                      <a:r>
                        <a:rPr lang="en-US" sz="2000" dirty="0" err="1">
                          <a:effectLst/>
                          <a:latin typeface="Times New Roman" panose="02020603050405020304" pitchFamily="18" charset="0"/>
                          <a:cs typeface="Times New Roman" panose="02020603050405020304" pitchFamily="18" charset="0"/>
                        </a:rPr>
                        <a:t>Lúa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a:t>
                      </a: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1"/>
                  </a:ext>
                </a:extLst>
              </a:tr>
              <a:tr h="303415">
                <a:tc>
                  <a:txBody>
                    <a:bodyPr/>
                    <a:lstStyle/>
                    <a:p>
                      <a:pPr algn="ctr">
                        <a:spcAft>
                          <a:spcPts val="0"/>
                        </a:spcAft>
                        <a:tabLst>
                          <a:tab pos="1676400" algn="l"/>
                        </a:tabLst>
                      </a:pPr>
                      <a:r>
                        <a:rPr lang="en-US" sz="2000" dirty="0" err="1">
                          <a:effectLst/>
                          <a:latin typeface="Times New Roman" panose="02020603050405020304" pitchFamily="18" charset="0"/>
                          <a:cs typeface="Times New Roman" panose="02020603050405020304" pitchFamily="18" charset="0"/>
                        </a:rPr>
                        <a:t>Cà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phê</a:t>
                      </a: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2"/>
                  </a:ext>
                </a:extLst>
              </a:tr>
              <a:tr h="303415">
                <a:tc>
                  <a:txBody>
                    <a:bodyPr/>
                    <a:lstStyle/>
                    <a:p>
                      <a:pPr algn="ctr">
                        <a:spcAft>
                          <a:spcPts val="0"/>
                        </a:spcAft>
                        <a:tabLst>
                          <a:tab pos="1676400" algn="l"/>
                        </a:tabLst>
                      </a:pPr>
                      <a:r>
                        <a:rPr lang="en-US" sz="2000" dirty="0" err="1">
                          <a:effectLst/>
                          <a:latin typeface="Times New Roman" panose="02020603050405020304" pitchFamily="18" charset="0"/>
                          <a:cs typeface="Times New Roman" panose="02020603050405020304" pitchFamily="18" charset="0"/>
                        </a:rPr>
                        <a:t>Dừa</a:t>
                      </a: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3"/>
                  </a:ext>
                </a:extLst>
              </a:tr>
              <a:tr h="303415">
                <a:tc>
                  <a:txBody>
                    <a:bodyPr/>
                    <a:lstStyle/>
                    <a:p>
                      <a:pPr algn="ctr">
                        <a:spcAft>
                          <a:spcPts val="0"/>
                        </a:spcAft>
                        <a:tabLst>
                          <a:tab pos="1676400" algn="l"/>
                        </a:tabLst>
                      </a:pPr>
                      <a:r>
                        <a:rPr lang="en-US" sz="2000" dirty="0" err="1">
                          <a:effectLst/>
                          <a:latin typeface="Times New Roman" panose="02020603050405020304" pitchFamily="18" charset="0"/>
                          <a:cs typeface="Times New Roman" panose="02020603050405020304" pitchFamily="18" charset="0"/>
                        </a:rPr>
                        <a:t>Đậu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tương</a:t>
                      </a: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4"/>
                  </a:ext>
                </a:extLst>
              </a:tr>
              <a:tr h="303415">
                <a:tc>
                  <a:txBody>
                    <a:bodyPr/>
                    <a:lstStyle/>
                    <a:p>
                      <a:pPr algn="ctr">
                        <a:spcAft>
                          <a:spcPts val="0"/>
                        </a:spcAft>
                        <a:tabLst>
                          <a:tab pos="1676400" algn="l"/>
                        </a:tabLst>
                      </a:pPr>
                      <a:r>
                        <a:rPr lang="en-US" sz="2000" dirty="0" err="1">
                          <a:effectLst/>
                          <a:latin typeface="Times New Roman" panose="02020603050405020304" pitchFamily="18" charset="0"/>
                          <a:cs typeface="Times New Roman" panose="02020603050405020304" pitchFamily="18" charset="0"/>
                        </a:rPr>
                        <a:t>Nho</a:t>
                      </a: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5"/>
                  </a:ext>
                </a:extLst>
              </a:tr>
              <a:tr h="303415">
                <a:tc>
                  <a:txBody>
                    <a:bodyPr/>
                    <a:lstStyle/>
                    <a:p>
                      <a:pPr algn="ctr">
                        <a:spcAft>
                          <a:spcPts val="0"/>
                        </a:spcAft>
                        <a:tabLst>
                          <a:tab pos="1676400" algn="l"/>
                        </a:tabLst>
                      </a:pPr>
                      <a:r>
                        <a:rPr lang="en-US" sz="2000" dirty="0" err="1">
                          <a:effectLst/>
                          <a:latin typeface="Times New Roman" panose="02020603050405020304" pitchFamily="18" charset="0"/>
                          <a:cs typeface="Times New Roman" panose="02020603050405020304" pitchFamily="18" charset="0"/>
                        </a:rPr>
                        <a:t>Bông</a:t>
                      </a: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6"/>
                  </a:ext>
                </a:extLst>
              </a:tr>
              <a:tr h="303415">
                <a:tc>
                  <a:txBody>
                    <a:bodyPr/>
                    <a:lstStyle/>
                    <a:p>
                      <a:pPr algn="ctr">
                        <a:spcAft>
                          <a:spcPts val="0"/>
                        </a:spcAft>
                        <a:tabLst>
                          <a:tab pos="1676400" algn="l"/>
                        </a:tabLst>
                      </a:pPr>
                      <a:r>
                        <a:rPr lang="en-US" sz="2000" dirty="0" err="1">
                          <a:effectLst/>
                          <a:latin typeface="Times New Roman" panose="02020603050405020304" pitchFamily="18" charset="0"/>
                          <a:cs typeface="Times New Roman" panose="02020603050405020304" pitchFamily="18" charset="0"/>
                        </a:rPr>
                        <a:t>Chuối</a:t>
                      </a: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7"/>
                  </a:ext>
                </a:extLst>
              </a:tr>
              <a:tr h="303415">
                <a:tc>
                  <a:txBody>
                    <a:bodyPr/>
                    <a:lstStyle/>
                    <a:p>
                      <a:pPr algn="ctr">
                        <a:spcAft>
                          <a:spcPts val="0"/>
                        </a:spcAft>
                        <a:tabLst>
                          <a:tab pos="1676400" algn="l"/>
                        </a:tabLst>
                      </a:pPr>
                      <a:r>
                        <a:rPr lang="en-US" sz="2000" dirty="0" err="1">
                          <a:effectLst/>
                          <a:latin typeface="Times New Roman" panose="02020603050405020304" pitchFamily="18" charset="0"/>
                          <a:cs typeface="Times New Roman" panose="02020603050405020304" pitchFamily="18" charset="0"/>
                        </a:rPr>
                        <a:t>Mía</a:t>
                      </a: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8"/>
                  </a:ext>
                </a:extLst>
              </a:tr>
              <a:tr h="303415">
                <a:tc>
                  <a:txBody>
                    <a:bodyPr/>
                    <a:lstStyle/>
                    <a:p>
                      <a:pPr algn="ctr">
                        <a:spcAft>
                          <a:spcPts val="0"/>
                        </a:spcAft>
                        <a:tabLst>
                          <a:tab pos="1676400" algn="l"/>
                        </a:tabLst>
                      </a:pPr>
                      <a:r>
                        <a:rPr lang="en-US" sz="2000" dirty="0" err="1">
                          <a:effectLst/>
                          <a:latin typeface="Times New Roman" panose="02020603050405020304" pitchFamily="18" charset="0"/>
                          <a:cs typeface="Times New Roman" panose="02020603050405020304" pitchFamily="18" charset="0"/>
                        </a:rPr>
                        <a:t>Ngô</a:t>
                      </a: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just">
                        <a:spcAft>
                          <a:spcPts val="0"/>
                        </a:spcAft>
                        <a:tabLst>
                          <a:tab pos="1676400" algn="l"/>
                        </a:tabLst>
                      </a:pP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9"/>
                  </a:ext>
                </a:extLst>
              </a:tr>
              <a:tr h="303415">
                <a:tc>
                  <a:txBody>
                    <a:bodyPr/>
                    <a:lstStyle/>
                    <a:p>
                      <a:pPr algn="ctr">
                        <a:spcAft>
                          <a:spcPts val="0"/>
                        </a:spcAft>
                        <a:tabLst>
                          <a:tab pos="1676400" algn="l"/>
                        </a:tabLst>
                      </a:pPr>
                      <a:r>
                        <a:rPr lang="en-US" sz="2000">
                          <a:effectLst/>
                          <a:latin typeface="Times New Roman" panose="02020603050405020304" pitchFamily="18" charset="0"/>
                          <a:cs typeface="Times New Roman" panose="02020603050405020304" pitchFamily="18" charset="0"/>
                        </a:rPr>
                        <a:t>Cam,chanh</a:t>
                      </a:r>
                      <a:endParaRPr lang="en-US" sz="2000">
                        <a:effectLst/>
                        <a:latin typeface="Times New Roman" panose="02020603050405020304" pitchFamily="18" charset="0"/>
                        <a:ea typeface="Times New Roman"/>
                        <a:cs typeface="Times New Roman" panose="02020603050405020304" pitchFamily="18" charset="0"/>
                      </a:endParaRPr>
                    </a:p>
                  </a:txBody>
                  <a:tcPr marL="68589" marR="68589" marT="0" marB="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just">
                        <a:spcAft>
                          <a:spcPts val="0"/>
                        </a:spcAft>
                        <a:tabLst>
                          <a:tab pos="1676400" algn="l"/>
                        </a:tabLst>
                      </a:pPr>
                      <a:endParaRPr lang="en-US" sz="2000" dirty="0">
                        <a:effectLst/>
                        <a:latin typeface="Times New Roman" panose="02020603050405020304" pitchFamily="18" charset="0"/>
                        <a:ea typeface="Times New Roman"/>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10010"/>
                  </a:ext>
                </a:extLst>
              </a:tr>
            </a:tbl>
          </a:graphicData>
        </a:graphic>
      </p:graphicFrame>
      <p:sp>
        <p:nvSpPr>
          <p:cNvPr id="4" name="TextBox 3">
            <a:extLst>
              <a:ext uri="{FF2B5EF4-FFF2-40B4-BE49-F238E27FC236}">
                <a16:creationId xmlns:a16="http://schemas.microsoft.com/office/drawing/2014/main" id="{CEAD59E0-A131-483B-82BC-F06021A18313}"/>
              </a:ext>
            </a:extLst>
          </p:cNvPr>
          <p:cNvSpPr txBox="1"/>
          <p:nvPr/>
        </p:nvSpPr>
        <p:spPr>
          <a:xfrm>
            <a:off x="1979061" y="454902"/>
            <a:ext cx="7308532" cy="1200329"/>
          </a:xfrm>
          <a:prstGeom prst="rect">
            <a:avLst/>
          </a:prstGeom>
          <a:noFill/>
        </p:spPr>
        <p:txBody>
          <a:bodyPr wrap="square">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BÀI 44:</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 KINH TẾ TRUNG VÀ NAM MĨ</a:t>
            </a:r>
            <a:endParaRPr lang="en-US" sz="3600" dirty="0"/>
          </a:p>
        </p:txBody>
      </p:sp>
      <p:sp>
        <p:nvSpPr>
          <p:cNvPr id="6" name="TextBox 5">
            <a:extLst>
              <a:ext uri="{FF2B5EF4-FFF2-40B4-BE49-F238E27FC236}">
                <a16:creationId xmlns:a16="http://schemas.microsoft.com/office/drawing/2014/main" id="{966F9AA4-EACD-4CAD-A1C6-1EA268729A94}"/>
              </a:ext>
            </a:extLst>
          </p:cNvPr>
          <p:cNvSpPr txBox="1"/>
          <p:nvPr/>
        </p:nvSpPr>
        <p:spPr>
          <a:xfrm>
            <a:off x="127157" y="1710393"/>
            <a:ext cx="6495199"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Nông</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LcPeriod"/>
              <a:tabLst/>
            </a:pP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sở</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hữu</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nông</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LcPeriod"/>
              <a:tabLst/>
            </a:pPr>
            <a:r>
              <a:rPr lang="en-US" altLang="en-US" sz="2400" b="1" dirty="0" err="1">
                <a:latin typeface="Times New Roman" panose="02020603050405020304" pitchFamily="18" charset="0"/>
                <a:ea typeface="Calibri" panose="020F0502020204030204" pitchFamily="34" charset="0"/>
                <a:cs typeface="Times New Roman" panose="02020603050405020304" pitchFamily="18" charset="0"/>
              </a:rPr>
              <a:t>Ngành</a:t>
            </a: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latin typeface="Times New Roman" panose="02020603050405020304" pitchFamily="18" charset="0"/>
                <a:ea typeface="Calibri" panose="020F0502020204030204" pitchFamily="34" charset="0"/>
                <a:cs typeface="Times New Roman" panose="02020603050405020304" pitchFamily="18" charset="0"/>
              </a:rPr>
              <a:t>trồng</a:t>
            </a: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latin typeface="Times New Roman" panose="02020603050405020304" pitchFamily="18" charset="0"/>
                <a:ea typeface="Calibri" panose="020F0502020204030204" pitchFamily="34" charset="0"/>
                <a:cs typeface="Times New Roman" panose="02020603050405020304" pitchFamily="18" charset="0"/>
              </a:rPr>
              <a:t>trọt</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64E0ED13-B717-4A4D-AD28-1FCCC5DB099B}"/>
              </a:ext>
            </a:extLst>
          </p:cNvPr>
          <p:cNvSpPr/>
          <p:nvPr/>
        </p:nvSpPr>
        <p:spPr>
          <a:xfrm>
            <a:off x="1093914" y="2917104"/>
            <a:ext cx="3377109" cy="3590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HOÀN THÀNH BẢNG SAU: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6817"/>
                                        </p:tgtEl>
                                        <p:attrNameLst>
                                          <p:attrName>style.visibility</p:attrName>
                                        </p:attrNameLst>
                                      </p:cBhvr>
                                      <p:to>
                                        <p:strVal val="visible"/>
                                      </p:to>
                                    </p:set>
                                    <p:anim calcmode="lin" valueType="num">
                                      <p:cBhvr>
                                        <p:cTn id="7" dur="500" fill="hold"/>
                                        <p:tgtEl>
                                          <p:spTgt spid="76817"/>
                                        </p:tgtEl>
                                        <p:attrNameLst>
                                          <p:attrName>ppt_w</p:attrName>
                                        </p:attrNameLst>
                                      </p:cBhvr>
                                      <p:tavLst>
                                        <p:tav tm="0">
                                          <p:val>
                                            <p:fltVal val="0"/>
                                          </p:val>
                                        </p:tav>
                                        <p:tav tm="100000">
                                          <p:val>
                                            <p:strVal val="#ppt_w"/>
                                          </p:val>
                                        </p:tav>
                                      </p:tavLst>
                                    </p:anim>
                                    <p:anim calcmode="lin" valueType="num">
                                      <p:cBhvr>
                                        <p:cTn id="8" dur="500" fill="hold"/>
                                        <p:tgtEl>
                                          <p:spTgt spid="76817"/>
                                        </p:tgtEl>
                                        <p:attrNameLst>
                                          <p:attrName>ppt_h</p:attrName>
                                        </p:attrNameLst>
                                      </p:cBhvr>
                                      <p:tavLst>
                                        <p:tav tm="0">
                                          <p:val>
                                            <p:fltVal val="0"/>
                                          </p:val>
                                        </p:tav>
                                        <p:tav tm="100000">
                                          <p:val>
                                            <p:strVal val="#ppt_h"/>
                                          </p:val>
                                        </p:tav>
                                      </p:tavLst>
                                    </p:anim>
                                    <p:animEffect transition="in" filter="fade">
                                      <p:cBhvr>
                                        <p:cTn id="9" dur="500"/>
                                        <p:tgtEl>
                                          <p:spTgt spid="76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2.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3.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{FE990510-0F01-4CEF-B3D0-0838E8A80293}tf11964407_win32</Template>
  <TotalTime>35</TotalTime>
  <Words>1050</Words>
  <Application>Microsoft Office PowerPoint</Application>
  <PresentationFormat>Widescreen</PresentationFormat>
  <Paragraphs>172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Franklin Gothic Book</vt:lpstr>
      <vt:lpstr>Franklin Gothic Demi</vt:lpstr>
      <vt:lpstr>Gill Sans MT</vt:lpstr>
      <vt:lpstr>Times New Roman</vt:lpstr>
      <vt:lpstr>Wingdings 2</vt:lpstr>
      <vt:lpstr>DividendVTI</vt:lpstr>
      <vt:lpstr>BÀI 44:  KINH TẾ TRUNG VÀ NAM MĨ</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44:  KINH TẾ TRUNG VÀ NAM MĨ</dc:title>
  <dc:creator>Linh Lê</dc:creator>
  <cp:lastModifiedBy>Linh Lê</cp:lastModifiedBy>
  <cp:revision>1</cp:revision>
  <dcterms:created xsi:type="dcterms:W3CDTF">2021-08-31T10:39:11Z</dcterms:created>
  <dcterms:modified xsi:type="dcterms:W3CDTF">2021-08-31T11:14:30Z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