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99D4EBA-CB29-4AEE-8E88-33FD898EB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AA9C325-4E97-42A1-8D79-4CC93FA13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F51C864-75BA-4BAD-9247-7FB6EEADD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E942C62-84C3-4B12-9EB7-79D789BD7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68CADA7-6E3E-4CFB-B20D-B93A553BC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6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975BF91-133A-4AE8-95EE-2F246B565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BA38A69-3D8B-4F09-8F1D-E04A3B362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A06F9FD-D6AF-47D2-9B8D-36182B16E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3A3BC86-9D71-48B5-95A9-33D72538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D6AE048-6D65-430C-A504-7BBB613E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5E7AE07F-FAFC-4209-9203-AD0DE4C32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34F524C2-C05D-4F1D-B1BD-BD401A0B8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72BCB84-9E93-4B97-AEE7-41B1D6A3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5E8609A-D22D-4FA3-BF3F-C01965B5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D976D44-FFA1-4966-A661-ACB177726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4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FD19A3B-EB92-4DCB-8C68-7BE250AA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02F537B-3313-40D1-A2B0-FFE49A280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C7A1AFC-84DA-408A-8690-032AA04A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917CF23-2EC4-4FD5-8E16-D07922D1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23473F5-C63A-4EB8-8C7E-E813F55C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6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D1A4C48-DC9D-4E66-B4B4-4337BE68E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A079DAA-1C22-4ED8-9353-2246D0AC2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E9CFBFF-5656-4234-93E9-8C987E89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0591198-B1B4-4CE5-B9EA-B41A53C5F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694BCCC-CC2D-4E7C-854E-0EB2B0636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4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FC2198C-D38F-4680-B793-CC711FBA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75BE7D2-B5AD-4F30-B96A-7E9BDFE52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546A754-B68B-4A00-B454-51E5E0E89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3A9BF6E0-2F34-474E-98B8-61777156B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E3D6F57-F4E5-4126-8CFC-227D852C9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7841493-6DF6-4377-B0DC-52D9AFFB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5B195DA-4BB7-41A5-A99E-04541A880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43A0598-9E75-4FFD-8153-C6384F681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E7B861FE-962D-4DA5-87FE-A2795C2AB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D9033D9E-20FD-48B1-8EFC-EF0003008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B675CE04-DD83-44CD-893F-A59A87133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0169962D-1CD7-4B0F-99A0-B7ADF104A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115DA63C-B703-408B-8917-E6D9E726A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B2C4EF64-492B-408E-8128-85A86F30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066E174-A546-40E6-AC5A-0350EBE6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8B15F19F-A38C-49C5-9959-E0C004A3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5C754D9C-81D7-4414-B64D-FA5C777D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1F0B1048-80EA-42C7-AACE-F4B6ABC9E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2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7C8C752D-4E91-4B14-A064-A1A3AFFE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BD9A79AE-B9CF-48D0-8563-1979F74C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3FB33165-3477-4C13-B9B8-30D487E3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9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5252775-7D7A-42DF-9BA5-379E0DEC8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D05044F-C074-49F3-9E93-32D9DFBC6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A67F2C6-8F67-41D3-AB73-95BE0AB87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0ED1718E-DF1F-49E6-A8B5-D35619F3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455C3B24-A536-4B07-AD3B-92B242E9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59DA14B-6691-401D-B596-5B3466611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3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AD8E60A-4FA9-435E-B425-EE47DDA67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37007749-A727-421B-A8B1-92BE0042C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4316BE0-17D5-44D5-A90E-8C597D664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882E5DC7-FB79-430A-A9AF-85728806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D83E89A-2F04-4F08-A254-39FDEFFC7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72B0D49-5B30-49FF-820E-A00EC69D4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4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DADEA143-CBA4-488E-8532-E9D138062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1A0F3C2-4396-49CE-B1E8-568788D0E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4100C99-DA4E-41DD-9A9F-60D0B68E1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5100-E196-4E6F-9E48-6F5E98B44933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B401F92-637E-4B70-B744-FD524D1E63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333A0E9-8318-4491-90C1-18B241236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64523-E547-40A3-9B5A-D2F2D342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>
            <a:extLst>
              <a:ext uri="{FF2B5EF4-FFF2-40B4-BE49-F238E27FC236}">
                <a16:creationId xmlns:a16="http://schemas.microsoft.com/office/drawing/2014/main" id="{2A0DDD10-895B-4764-85BB-535BD9FF5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499" y="954157"/>
            <a:ext cx="6631057" cy="4028660"/>
          </a:xfrm>
          <a:prstGeom prst="rect">
            <a:avLst/>
          </a:prstGeom>
        </p:spPr>
      </p:pic>
      <p:sp>
        <p:nvSpPr>
          <p:cNvPr id="5" name="mảnh 3">
            <a:extLst>
              <a:ext uri="{FF2B5EF4-FFF2-40B4-BE49-F238E27FC236}">
                <a16:creationId xmlns:a16="http://schemas.microsoft.com/office/drawing/2014/main" id="{98A36B13-E10C-4E16-96B8-C27B6062DE9F}"/>
              </a:ext>
            </a:extLst>
          </p:cNvPr>
          <p:cNvSpPr/>
          <p:nvPr/>
        </p:nvSpPr>
        <p:spPr>
          <a:xfrm>
            <a:off x="1333499" y="2955234"/>
            <a:ext cx="3326296" cy="2027583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3</a:t>
            </a:r>
          </a:p>
        </p:txBody>
      </p:sp>
      <p:sp>
        <p:nvSpPr>
          <p:cNvPr id="6" name="mảnh 4">
            <a:extLst>
              <a:ext uri="{FF2B5EF4-FFF2-40B4-BE49-F238E27FC236}">
                <a16:creationId xmlns:a16="http://schemas.microsoft.com/office/drawing/2014/main" id="{8E43D932-7EE4-44DB-BF3C-207284BB2493}"/>
              </a:ext>
            </a:extLst>
          </p:cNvPr>
          <p:cNvSpPr/>
          <p:nvPr/>
        </p:nvSpPr>
        <p:spPr>
          <a:xfrm>
            <a:off x="4638260" y="2981740"/>
            <a:ext cx="3326296" cy="2027583"/>
          </a:xfrm>
          <a:prstGeom prst="rec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4</a:t>
            </a:r>
          </a:p>
        </p:txBody>
      </p:sp>
      <p:sp>
        <p:nvSpPr>
          <p:cNvPr id="7" name="mảnh 1">
            <a:extLst>
              <a:ext uri="{FF2B5EF4-FFF2-40B4-BE49-F238E27FC236}">
                <a16:creationId xmlns:a16="http://schemas.microsoft.com/office/drawing/2014/main" id="{23A90D9C-6E2D-48DA-BA44-AD740C77AB20}"/>
              </a:ext>
            </a:extLst>
          </p:cNvPr>
          <p:cNvSpPr/>
          <p:nvPr/>
        </p:nvSpPr>
        <p:spPr>
          <a:xfrm>
            <a:off x="1311964" y="954157"/>
            <a:ext cx="3326296" cy="2027583"/>
          </a:xfrm>
          <a:prstGeom prst="rect">
            <a:avLst/>
          </a:prstGeom>
          <a:ln w="762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1</a:t>
            </a:r>
          </a:p>
        </p:txBody>
      </p:sp>
      <p:sp>
        <p:nvSpPr>
          <p:cNvPr id="8" name="mảnh 2">
            <a:extLst>
              <a:ext uri="{FF2B5EF4-FFF2-40B4-BE49-F238E27FC236}">
                <a16:creationId xmlns:a16="http://schemas.microsoft.com/office/drawing/2014/main" id="{86753D04-35D1-430D-BACC-FC4231B30DC4}"/>
              </a:ext>
            </a:extLst>
          </p:cNvPr>
          <p:cNvSpPr/>
          <p:nvPr/>
        </p:nvSpPr>
        <p:spPr>
          <a:xfrm>
            <a:off x="4638260" y="954157"/>
            <a:ext cx="3326296" cy="2027583"/>
          </a:xfrm>
          <a:prstGeom prst="rect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dirty="0"/>
              <a:t>2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A525C4BC-F94B-4C6C-9DD3-012806A34420}"/>
              </a:ext>
            </a:extLst>
          </p:cNvPr>
          <p:cNvSpPr txBox="1"/>
          <p:nvPr/>
        </p:nvSpPr>
        <p:spPr>
          <a:xfrm>
            <a:off x="2835964" y="212035"/>
            <a:ext cx="3604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TRÒ CHƠI LẬT HÌNH</a:t>
            </a:r>
          </a:p>
        </p:txBody>
      </p:sp>
      <p:sp>
        <p:nvSpPr>
          <p:cNvPr id="10" name="câu 1">
            <a:extLst>
              <a:ext uri="{FF2B5EF4-FFF2-40B4-BE49-F238E27FC236}">
                <a16:creationId xmlns:a16="http://schemas.microsoft.com/office/drawing/2014/main" id="{967827F8-F2D3-4375-BC1F-89BF58F1D03B}"/>
              </a:ext>
            </a:extLst>
          </p:cNvPr>
          <p:cNvSpPr/>
          <p:nvPr/>
        </p:nvSpPr>
        <p:spPr>
          <a:xfrm>
            <a:off x="1311964" y="5658681"/>
            <a:ext cx="9833113" cy="980661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</a:p>
        </p:txBody>
      </p:sp>
      <p:sp>
        <p:nvSpPr>
          <p:cNvPr id="11" name="đáp án câu 1">
            <a:extLst>
              <a:ext uri="{FF2B5EF4-FFF2-40B4-BE49-F238E27FC236}">
                <a16:creationId xmlns:a16="http://schemas.microsoft.com/office/drawing/2014/main" id="{328A64E9-6731-43C2-B72D-A4809BD21B09}"/>
              </a:ext>
            </a:extLst>
          </p:cNvPr>
          <p:cNvSpPr/>
          <p:nvPr/>
        </p:nvSpPr>
        <p:spPr>
          <a:xfrm>
            <a:off x="8865704" y="954157"/>
            <a:ext cx="2676939" cy="4028660"/>
          </a:xfrm>
          <a:prstGeom prst="verticalScroll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trầu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âu 2">
            <a:extLst>
              <a:ext uri="{FF2B5EF4-FFF2-40B4-BE49-F238E27FC236}">
                <a16:creationId xmlns:a16="http://schemas.microsoft.com/office/drawing/2014/main" id="{38027342-B2F7-45BD-B202-830C538C89D2}"/>
              </a:ext>
            </a:extLst>
          </p:cNvPr>
          <p:cNvSpPr/>
          <p:nvPr/>
        </p:nvSpPr>
        <p:spPr>
          <a:xfrm>
            <a:off x="1333499" y="5685187"/>
            <a:ext cx="9833113" cy="980661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đáp án câu 2">
            <a:extLst>
              <a:ext uri="{FF2B5EF4-FFF2-40B4-BE49-F238E27FC236}">
                <a16:creationId xmlns:a16="http://schemas.microsoft.com/office/drawing/2014/main" id="{7B06DA66-F65B-49E8-A710-A38A24EE47F1}"/>
              </a:ext>
            </a:extLst>
          </p:cNvPr>
          <p:cNvSpPr/>
          <p:nvPr/>
        </p:nvSpPr>
        <p:spPr>
          <a:xfrm>
            <a:off x="8865704" y="980663"/>
            <a:ext cx="2676939" cy="4028660"/>
          </a:xfrm>
          <a:prstGeom prst="verticalScroll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câu 3">
            <a:extLst>
              <a:ext uri="{FF2B5EF4-FFF2-40B4-BE49-F238E27FC236}">
                <a16:creationId xmlns:a16="http://schemas.microsoft.com/office/drawing/2014/main" id="{A32F7E64-01D9-4F31-93FB-A80197D52B3F}"/>
              </a:ext>
            </a:extLst>
          </p:cNvPr>
          <p:cNvSpPr/>
          <p:nvPr/>
        </p:nvSpPr>
        <p:spPr>
          <a:xfrm>
            <a:off x="1290429" y="5641076"/>
            <a:ext cx="9833113" cy="980661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</a:t>
            </a:r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6" name="đáp án câu 3">
            <a:extLst>
              <a:ext uri="{FF2B5EF4-FFF2-40B4-BE49-F238E27FC236}">
                <a16:creationId xmlns:a16="http://schemas.microsoft.com/office/drawing/2014/main" id="{28AD6B26-BE21-4586-8182-DF65166293E7}"/>
              </a:ext>
            </a:extLst>
          </p:cNvPr>
          <p:cNvSpPr/>
          <p:nvPr/>
        </p:nvSpPr>
        <p:spPr>
          <a:xfrm>
            <a:off x="8865703" y="959905"/>
            <a:ext cx="2676939" cy="4028660"/>
          </a:xfrm>
          <a:prstGeom prst="verticalScroll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âu 4">
            <a:extLst>
              <a:ext uri="{FF2B5EF4-FFF2-40B4-BE49-F238E27FC236}">
                <a16:creationId xmlns:a16="http://schemas.microsoft.com/office/drawing/2014/main" id="{3265F162-BDCA-44A0-A98B-6C3ABF3182BF}"/>
              </a:ext>
            </a:extLst>
          </p:cNvPr>
          <p:cNvSpPr/>
          <p:nvPr/>
        </p:nvSpPr>
        <p:spPr>
          <a:xfrm>
            <a:off x="1333499" y="5643394"/>
            <a:ext cx="9833113" cy="980661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accent4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đáp án câu 4">
            <a:extLst>
              <a:ext uri="{FF2B5EF4-FFF2-40B4-BE49-F238E27FC236}">
                <a16:creationId xmlns:a16="http://schemas.microsoft.com/office/drawing/2014/main" id="{0B2F7B9A-1895-42CC-A17D-5ED257B5F4A0}"/>
              </a:ext>
            </a:extLst>
          </p:cNvPr>
          <p:cNvSpPr/>
          <p:nvPr/>
        </p:nvSpPr>
        <p:spPr>
          <a:xfrm>
            <a:off x="8919105" y="927651"/>
            <a:ext cx="2676939" cy="4028660"/>
          </a:xfrm>
          <a:prstGeom prst="verticalScroll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Bụt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8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2060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2060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F5D9BBB-33CE-4E65-8206-D29D4DEA7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5"/>
            <a:ext cx="10515600" cy="2067339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  <a:cs typeface="Times New Roman" panose="02020603050405020304" pitchFamily="18" charset="0"/>
              </a:rPr>
              <a:t>TẤM CÁM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D0189471-8F0F-4881-A043-171D3348B082}"/>
              </a:ext>
            </a:extLst>
          </p:cNvPr>
          <p:cNvSpPr txBox="1"/>
          <p:nvPr/>
        </p:nvSpPr>
        <p:spPr>
          <a:xfrm>
            <a:off x="4691270" y="4214191"/>
            <a:ext cx="4187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10A1</a:t>
            </a:r>
          </a:p>
        </p:txBody>
      </p:sp>
    </p:spTree>
    <p:extLst>
      <p:ext uri="{BB962C8B-B14F-4D97-AF65-F5344CB8AC3E}">
        <p14:creationId xmlns:p14="http://schemas.microsoft.com/office/powerpoint/2010/main" val="386150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D7404D2D-4D66-4461-854E-5E0832B242BD}"/>
              </a:ext>
            </a:extLst>
          </p:cNvPr>
          <p:cNvSpPr txBox="1"/>
          <p:nvPr/>
        </p:nvSpPr>
        <p:spPr>
          <a:xfrm>
            <a:off x="609600" y="612844"/>
            <a:ext cx="10668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+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+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+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63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59B9301-7566-44BC-85F6-E1C108C55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59910"/>
          </a:xfrm>
        </p:spPr>
        <p:txBody>
          <a:bodyPr>
            <a:norm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 click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click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click 1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01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E6266AC-B338-40C1-AC21-C8C0041A1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5" y="1126435"/>
            <a:ext cx="10515600" cy="4878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trong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thơ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ai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hơn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nghe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Như cây đa trăm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sân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như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sông quê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dịu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như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rơm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rạ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nâng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bấp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bênh,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rủi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ro,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oan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hôm nay,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xưa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hơn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đắng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cay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 qua trên con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vi-VN" sz="32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656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435</Words>
  <PresentationFormat>Màn hình rộng</PresentationFormat>
  <Paragraphs>27</Paragraphs>
  <Slides>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5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Trò chơi lật ô chữ như sau: Học sinh chọn một ô  click 1 lần vào ô đã chọn (hiện ra câu hỏi), trả lời xong click 1 lần vào ô đó (hiện ra đáp án), click 1 lần nữa vào ô đó sẽ xuất hiện một phần hình ảnh. Học sinh có thể trả lời đáp án cuối cùng sau khi một mảnh ghép được lật ra.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2017-11-11T08:55:28Z</dcterms:created>
  <dcterms:modified xsi:type="dcterms:W3CDTF">2017-11-11T10:15:12Z</dcterms:modified>
</cp:coreProperties>
</file>