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3"/>
  </p:notesMasterIdLst>
  <p:sldIdLst>
    <p:sldId id="269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31BE"/>
    <a:srgbClr val="008A3E"/>
    <a:srgbClr val="ECB2CB"/>
    <a:srgbClr val="E9A5C2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1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30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257300"/>
            <a:ext cx="7162800" cy="92332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TËp viÕt</a:t>
            </a:r>
            <a:endParaRPr lang="en-US" sz="54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676276"/>
            <a:ext cx="9144000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4" y="762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6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0800"/>
            <a:ext cx="815340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-222"/>
              </a:rPr>
              <a:t>HOẠT ĐỘNG 1: </a:t>
            </a:r>
            <a:r>
              <a:rPr lang="en-US" sz="4000" b="1" dirty="0" err="1" smtClean="0">
                <a:latin typeface="H-222"/>
              </a:rPr>
              <a:t>Khởi</a:t>
            </a:r>
            <a:r>
              <a:rPr lang="en-US" sz="4000" b="1" dirty="0" smtClean="0"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động</a:t>
            </a:r>
            <a:endParaRPr lang="en-US" sz="4000" dirty="0">
              <a:latin typeface="H-2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121784"/>
            <a:ext cx="7467600" cy="52321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altLang="zh-CN" sz="2800" dirty="0" err="1" smtClean="0">
                <a:latin typeface="HP-222" panose="020B0803050302020204" pitchFamily="34" charset="0"/>
              </a:rPr>
              <a:t>Gọi</a:t>
            </a:r>
            <a:r>
              <a:rPr lang="en-US" altLang="zh-CN" sz="2800" dirty="0" smtClean="0">
                <a:latin typeface="HP-222" panose="020B0803050302020204" pitchFamily="34" charset="0"/>
              </a:rPr>
              <a:t> HS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đọc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các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chữ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đã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học</a:t>
            </a:r>
            <a:r>
              <a:rPr lang="en-US" altLang="zh-CN" sz="2800" dirty="0" smtClean="0">
                <a:latin typeface="HP-222" panose="020B0803050302020204" pitchFamily="34" charset="0"/>
              </a:rPr>
              <a:t> ở </a:t>
            </a:r>
            <a:r>
              <a:rPr lang="en-US" altLang="zh-CN" sz="2800" err="1" smtClean="0">
                <a:latin typeface="HP-222" panose="020B0803050302020204" pitchFamily="34" charset="0"/>
              </a:rPr>
              <a:t>bài</a:t>
            </a:r>
            <a:r>
              <a:rPr lang="en-US" altLang="zh-CN" sz="2800" smtClean="0">
                <a:latin typeface="HP-222" panose="020B0803050302020204" pitchFamily="34" charset="0"/>
              </a:rPr>
              <a:t> </a:t>
            </a:r>
            <a:r>
              <a:rPr lang="en-US" altLang="zh-CN" sz="2800" smtClean="0">
                <a:latin typeface="HP-222" panose="020B0803050302020204" pitchFamily="34" charset="0"/>
              </a:rPr>
              <a:t>36</a:t>
            </a:r>
            <a:r>
              <a:rPr lang="en-US" altLang="zh-CN" sz="2800" smtClean="0">
                <a:latin typeface="HP-222" panose="020B0803050302020204" pitchFamily="34" charset="0"/>
              </a:rPr>
              <a:t> </a:t>
            </a:r>
            <a:r>
              <a:rPr lang="en-US" altLang="zh-CN" sz="2800" err="1" smtClean="0">
                <a:latin typeface="HP-222" panose="020B0803050302020204" pitchFamily="34" charset="0"/>
              </a:rPr>
              <a:t>và</a:t>
            </a:r>
            <a:r>
              <a:rPr lang="en-US" altLang="zh-CN" sz="2800" smtClean="0">
                <a:latin typeface="HP-222" panose="020B0803050302020204" pitchFamily="34" charset="0"/>
              </a:rPr>
              <a:t> </a:t>
            </a:r>
            <a:r>
              <a:rPr lang="en-US" altLang="zh-CN" sz="2800" smtClean="0">
                <a:latin typeface="HP-222" panose="020B0803050302020204" pitchFamily="34" charset="0"/>
              </a:rPr>
              <a:t>37</a:t>
            </a:r>
            <a:r>
              <a:rPr lang="en-US" altLang="zh-CN" sz="2800" smtClean="0">
                <a:latin typeface="HP-222" panose="020B0803050302020204" pitchFamily="34" charset="0"/>
              </a:rPr>
              <a:t> </a:t>
            </a:r>
            <a:endParaRPr lang="zh-CN" altLang="en-US" sz="2800" dirty="0">
              <a:latin typeface="HP-222" panose="020B08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981200"/>
            <a:ext cx="8153400" cy="95409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HP-222" panose="020B0803050302020204" pitchFamily="34" charset="0"/>
              </a:rPr>
              <a:t>Nội</a:t>
            </a:r>
            <a:r>
              <a:rPr lang="en-US" altLang="zh-CN" sz="2800" dirty="0">
                <a:solidFill>
                  <a:srgbClr val="002060"/>
                </a:solidFill>
                <a:latin typeface="HP-222" panose="020B0803050302020204" pitchFamily="34" charset="0"/>
              </a:rPr>
              <a:t> dung </a:t>
            </a:r>
            <a:r>
              <a:rPr lang="en-US" altLang="zh-CN" sz="2800" err="1" smtClean="0">
                <a:solidFill>
                  <a:srgbClr val="002060"/>
                </a:solidFill>
                <a:latin typeface="HP-222" panose="020B0803050302020204" pitchFamily="34" charset="0"/>
              </a:rPr>
              <a:t>bài</a:t>
            </a:r>
            <a:r>
              <a:rPr lang="en-US" altLang="zh-CN" sz="2800" smtClean="0">
                <a:solidFill>
                  <a:srgbClr val="002060"/>
                </a:solidFill>
                <a:latin typeface="HP-222" panose="020B0803050302020204" pitchFamily="34" charset="0"/>
              </a:rPr>
              <a:t> 36 </a:t>
            </a:r>
            <a:r>
              <a:rPr lang="en-US" altLang="zh-CN" sz="2800" err="1" smtClean="0">
                <a:solidFill>
                  <a:srgbClr val="002060"/>
                </a:solidFill>
                <a:latin typeface="HP-222" panose="020B0803050302020204" pitchFamily="34" charset="0"/>
              </a:rPr>
              <a:t>và</a:t>
            </a:r>
            <a:r>
              <a:rPr lang="en-US" altLang="zh-CN" sz="2800" smtClean="0">
                <a:solidFill>
                  <a:srgbClr val="002060"/>
                </a:solidFill>
                <a:latin typeface="HP-222" panose="020B0803050302020204" pitchFamily="34" charset="0"/>
              </a:rPr>
              <a:t> 37 </a:t>
            </a:r>
            <a:r>
              <a:rPr lang="en-US" altLang="zh-CN" sz="2800" err="1" smtClean="0">
                <a:solidFill>
                  <a:srgbClr val="002060"/>
                </a:solidFill>
                <a:latin typeface="HP-222" panose="020B0803050302020204" pitchFamily="34" charset="0"/>
              </a:rPr>
              <a:t>đã</a:t>
            </a:r>
            <a:r>
              <a:rPr lang="en-US" altLang="zh-CN" sz="2800" smtClean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2800" smtClean="0">
                <a:latin typeface="HP-222" panose="020B0803050302020204" pitchFamily="34" charset="0"/>
              </a:rPr>
              <a:t>học</a:t>
            </a:r>
            <a:r>
              <a:rPr lang="en-US" altLang="zh-CN" sz="2800" smtClean="0">
                <a:solidFill>
                  <a:srgbClr val="FF0000"/>
                </a:solidFill>
                <a:latin typeface="HP-222" panose="020B0803050302020204" pitchFamily="34" charset="0"/>
              </a:rPr>
              <a:t>:am, quả cam, ap,xe đạp, ăm chăm chỉ, ăp, cặp da</a:t>
            </a:r>
            <a:endParaRPr lang="zh-CN" altLang="en-US" sz="2800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225" y="1062763"/>
            <a:ext cx="299085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-222"/>
              </a:rPr>
              <a:t>1</a:t>
            </a:r>
            <a:r>
              <a:rPr lang="en-US" sz="4000" b="1" dirty="0">
                <a:solidFill>
                  <a:srgbClr val="FF0000"/>
                </a:solidFill>
                <a:latin typeface="H-222"/>
              </a:rPr>
              <a:t>.</a:t>
            </a:r>
            <a:r>
              <a:rPr lang="en-US" sz="4000" b="1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Kiểm</a:t>
            </a:r>
            <a:r>
              <a:rPr lang="en-US" sz="4000" b="1" dirty="0" smtClean="0"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tra</a:t>
            </a:r>
            <a:endParaRPr lang="en-US" sz="4000" dirty="0">
              <a:latin typeface="H-2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297963"/>
            <a:ext cx="451485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-222"/>
              </a:rPr>
              <a:t>2</a:t>
            </a:r>
            <a:r>
              <a:rPr lang="en-US" sz="4000" b="1" dirty="0" smtClean="0">
                <a:solidFill>
                  <a:srgbClr val="FF0000"/>
                </a:solidFill>
                <a:latin typeface="H-222"/>
              </a:rPr>
              <a:t>. </a:t>
            </a:r>
            <a:r>
              <a:rPr lang="en-US" sz="4000" b="1" dirty="0" err="1" smtClean="0">
                <a:latin typeface="H-222"/>
              </a:rPr>
              <a:t>Giới</a:t>
            </a:r>
            <a:r>
              <a:rPr lang="en-US" sz="4000" b="1" dirty="0" smtClean="0"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thiệu</a:t>
            </a:r>
            <a:r>
              <a:rPr lang="en-US" sz="4000" b="1" dirty="0" smtClean="0"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bài</a:t>
            </a:r>
            <a:endParaRPr lang="en-US" sz="4000" dirty="0">
              <a:latin typeface="H-2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4343400"/>
            <a:ext cx="8153400" cy="138498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HP-222" panose="020B0803050302020204" pitchFamily="34" charset="0"/>
              </a:rPr>
              <a:t>Nội</a:t>
            </a:r>
            <a:r>
              <a:rPr lang="en-US" altLang="zh-CN" sz="2800" dirty="0">
                <a:solidFill>
                  <a:srgbClr val="002060"/>
                </a:solidFill>
                <a:latin typeface="HP-222" panose="020B0803050302020204" pitchFamily="34" charset="0"/>
              </a:rPr>
              <a:t> dung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</a:rPr>
              <a:t>viết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</a:rPr>
              <a:t>: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Viết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err="1" smtClean="0">
                <a:latin typeface="HP-222" panose="020B0803050302020204" pitchFamily="34" charset="0"/>
              </a:rPr>
              <a:t>đúng</a:t>
            </a:r>
            <a:r>
              <a:rPr lang="en-US" altLang="zh-CN" sz="2800" smtClean="0">
                <a:latin typeface="HP-222" panose="020B0803050302020204" pitchFamily="34" charset="0"/>
              </a:rPr>
              <a:t> </a:t>
            </a:r>
            <a:r>
              <a:rPr lang="en-US" altLang="zh-CN" sz="2800" smtClean="0">
                <a:solidFill>
                  <a:srgbClr val="FF0000"/>
                </a:solidFill>
                <a:latin typeface="HP-222" panose="020B0803050302020204" pitchFamily="34" charset="0"/>
              </a:rPr>
              <a:t>:</a:t>
            </a:r>
            <a:r>
              <a:rPr lang="en-US" altLang="zh-CN" sz="2800">
                <a:solidFill>
                  <a:srgbClr val="FF0000"/>
                </a:solidFill>
                <a:latin typeface="HP-222" panose="020B0803050302020204" pitchFamily="34" charset="0"/>
              </a:rPr>
              <a:t>am, quả cam, ap,xe đạp, ăm chăm chỉ, ăp, cặp da </a:t>
            </a:r>
            <a:r>
              <a:rPr lang="en-US" altLang="zh-CN" sz="2800" smtClean="0">
                <a:solidFill>
                  <a:srgbClr val="C00000"/>
                </a:solidFill>
                <a:latin typeface="HP-222" panose="020B0803050302020204" pitchFamily="34" charset="0"/>
              </a:rPr>
              <a:t>- 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chữ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thường</a:t>
            </a:r>
            <a:r>
              <a:rPr lang="en-US" altLang="zh-CN" sz="2800" dirty="0" smtClean="0"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cỡ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vừa</a:t>
            </a:r>
            <a:r>
              <a:rPr lang="en-US" altLang="zh-CN" sz="2800" dirty="0" smtClean="0"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đúng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kiểu</a:t>
            </a:r>
            <a:r>
              <a:rPr lang="en-US" altLang="zh-CN" sz="2800" dirty="0" smtClean="0"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đều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nét</a:t>
            </a:r>
            <a:r>
              <a:rPr lang="en-US" altLang="zh-CN" sz="2800" dirty="0" smtClean="0">
                <a:latin typeface="HP-222" panose="020B0803050302020204" pitchFamily="34" charset="0"/>
              </a:rPr>
              <a:t>. </a:t>
            </a:r>
            <a:endParaRPr lang="zh-CN" altLang="en-US" sz="2800" dirty="0"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65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77800"/>
            <a:ext cx="876300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-222"/>
              </a:rPr>
              <a:t>HOẠT ĐỘNG </a:t>
            </a:r>
            <a:r>
              <a:rPr lang="en-US" sz="3600" b="1" dirty="0" smtClean="0">
                <a:solidFill>
                  <a:srgbClr val="FF0000"/>
                </a:solidFill>
                <a:latin typeface="H-222"/>
              </a:rPr>
              <a:t>2: </a:t>
            </a:r>
            <a:r>
              <a:rPr lang="en-US" sz="3600" dirty="0" err="1" smtClean="0">
                <a:latin typeface="H-222"/>
              </a:rPr>
              <a:t>Khám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phá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và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luyện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tập</a:t>
            </a:r>
            <a:r>
              <a:rPr lang="en-US" sz="3600" dirty="0" smtClean="0">
                <a:latin typeface="H-222"/>
              </a:rPr>
              <a:t>  </a:t>
            </a:r>
            <a:endParaRPr lang="en-US" sz="3600" dirty="0">
              <a:latin typeface="H-2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1397001"/>
            <a:ext cx="7620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r>
              <a:rPr lang="en-US" dirty="0" smtClean="0">
                <a:latin typeface="H-222"/>
              </a:rPr>
              <a:t> </a:t>
            </a: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397001"/>
            <a:ext cx="46005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371600"/>
            <a:ext cx="37719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429000"/>
            <a:ext cx="492442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3429000"/>
            <a:ext cx="35052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595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2900" y="2462373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P-222" pitchFamily="34" charset="0"/>
              </a:rPr>
              <a:t>   </a:t>
            </a:r>
            <a:r>
              <a:rPr lang="en-US" sz="2800" dirty="0" err="1" smtClean="0">
                <a:latin typeface="HP-222" pitchFamily="34" charset="0"/>
              </a:rPr>
              <a:t>Em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hãy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nêu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cách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viết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và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độ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cao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các</a:t>
            </a:r>
            <a:r>
              <a:rPr lang="en-US" sz="2800" dirty="0" smtClean="0">
                <a:latin typeface="HP-222" panose="020B0803050302020204" pitchFamily="34" charset="0"/>
              </a:rPr>
              <a:t> con </a:t>
            </a:r>
            <a:r>
              <a:rPr lang="en-US" sz="2800" dirty="0" err="1" smtClean="0">
                <a:latin typeface="HP-222" panose="020B0803050302020204" pitchFamily="34" charset="0"/>
              </a:rPr>
              <a:t>chữ</a:t>
            </a:r>
            <a:r>
              <a:rPr lang="en-US" sz="2800" dirty="0" smtClean="0">
                <a:latin typeface="HP-222" panose="020B0803050302020204" pitchFamily="34" charset="0"/>
              </a:rPr>
              <a:t> ?</a:t>
            </a:r>
            <a:endParaRPr lang="en-US" sz="2800" dirty="0">
              <a:latin typeface="HP-222" panose="020B08030503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0" y="3647451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/>
              <a:t>   </a:t>
            </a:r>
            <a:r>
              <a:rPr lang="en-US" sz="2800" dirty="0" err="1" smtClean="0">
                <a:latin typeface="HP-222" pitchFamily="34" charset="0"/>
              </a:rPr>
              <a:t>Gv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viết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mẫu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Chú</a:t>
            </a:r>
            <a:r>
              <a:rPr lang="en-US" sz="2800" dirty="0" smtClean="0">
                <a:latin typeface="HP-222" pitchFamily="34" charset="0"/>
              </a:rPr>
              <a:t> ý </a:t>
            </a:r>
            <a:r>
              <a:rPr lang="en-US" sz="2800" dirty="0" err="1" smtClean="0">
                <a:latin typeface="HP-222" pitchFamily="34" charset="0"/>
              </a:rPr>
              <a:t>độ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cao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các</a:t>
            </a:r>
            <a:r>
              <a:rPr lang="en-US" sz="2800" dirty="0" smtClean="0">
                <a:latin typeface="HP-222" pitchFamily="34" charset="0"/>
              </a:rPr>
              <a:t> con </a:t>
            </a:r>
            <a:r>
              <a:rPr lang="en-US" sz="2800" dirty="0" err="1" smtClean="0">
                <a:latin typeface="HP-222" pitchFamily="34" charset="0"/>
              </a:rPr>
              <a:t>chữ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cách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nối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nét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khoảng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cách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vị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trí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đặt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dấu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thanh</a:t>
            </a:r>
            <a:r>
              <a:rPr lang="en-US" sz="2800" dirty="0" smtClean="0">
                <a:latin typeface="HP-222" pitchFamily="34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72027"/>
            <a:ext cx="46005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982028"/>
            <a:ext cx="37719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76200"/>
            <a:ext cx="571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H-222"/>
              </a:rPr>
              <a:t>Video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hướng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dẫn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viết</a:t>
            </a:r>
            <a:endParaRPr lang="en-US" sz="2800" dirty="0">
              <a:solidFill>
                <a:srgbClr val="FF0000"/>
              </a:solidFill>
              <a:latin typeface="H-222"/>
            </a:endParaRPr>
          </a:p>
        </p:txBody>
      </p:sp>
      <p:pic>
        <p:nvPicPr>
          <p:cNvPr id="2" name="viết bài 3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295400"/>
            <a:ext cx="67056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1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ời Nắng Trời Mưa - Nhạc Thiếu Nhi Có Lời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319133"/>
            <a:ext cx="7543800" cy="477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6530" y="179374"/>
            <a:ext cx="5080071" cy="830997"/>
          </a:xfrm>
          <a:prstGeom prst="rect">
            <a:avLst/>
          </a:prstGeom>
          <a:ln>
            <a:solidFill>
              <a:srgbClr val="DF31B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H-222"/>
              </a:rPr>
              <a:t>Thư</a:t>
            </a:r>
            <a:r>
              <a:rPr lang="en-US" sz="4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H-222"/>
              </a:rPr>
              <a:t>giãn</a:t>
            </a:r>
            <a:endParaRPr lang="en-US" sz="4800" dirty="0">
              <a:solidFill>
                <a:srgbClr val="FF0000"/>
              </a:solidFill>
              <a:latin typeface="H-222"/>
            </a:endParaRPr>
          </a:p>
        </p:txBody>
      </p:sp>
    </p:spTree>
    <p:extLst>
      <p:ext uri="{BB962C8B-B14F-4D97-AF65-F5344CB8AC3E}">
        <p14:creationId xmlns:p14="http://schemas.microsoft.com/office/powerpoint/2010/main" val="183787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981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4808" y="3449786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HP-222" pitchFamily="34" charset="0"/>
              </a:rPr>
              <a:t>   </a:t>
            </a:r>
            <a:r>
              <a:rPr lang="en-US" sz="2800" dirty="0" err="1" smtClean="0">
                <a:latin typeface="HP-222" pitchFamily="34" charset="0"/>
              </a:rPr>
              <a:t>Em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hãy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nêu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cách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viết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và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độ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cao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các</a:t>
            </a:r>
            <a:r>
              <a:rPr lang="en-US" sz="2800" dirty="0" smtClean="0">
                <a:latin typeface="HP-222" panose="020B0803050302020204" pitchFamily="34" charset="0"/>
              </a:rPr>
              <a:t> con </a:t>
            </a:r>
            <a:r>
              <a:rPr lang="en-US" sz="2800" dirty="0" err="1" smtClean="0">
                <a:latin typeface="HP-222" panose="020B0803050302020204" pitchFamily="34" charset="0"/>
              </a:rPr>
              <a:t>chữ</a:t>
            </a:r>
            <a:r>
              <a:rPr lang="en-US" sz="2800" dirty="0" smtClean="0">
                <a:latin typeface="HP-222" panose="020B0803050302020204" pitchFamily="34" charset="0"/>
              </a:rPr>
              <a:t> ?</a:t>
            </a:r>
            <a:endParaRPr lang="en-US" sz="2800" dirty="0">
              <a:latin typeface="HP-222" panose="020B08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475" y="3477658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/>
              <a:t>   </a:t>
            </a:r>
            <a:r>
              <a:rPr lang="en-US" sz="2800" dirty="0" err="1" smtClean="0">
                <a:latin typeface="HP-222" pitchFamily="34" charset="0"/>
              </a:rPr>
              <a:t>Gv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viết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mẫu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Chú</a:t>
            </a:r>
            <a:r>
              <a:rPr lang="en-US" sz="2800" dirty="0" smtClean="0">
                <a:latin typeface="HP-222" pitchFamily="34" charset="0"/>
              </a:rPr>
              <a:t> ý </a:t>
            </a:r>
            <a:r>
              <a:rPr lang="en-US" sz="2800" dirty="0" err="1" smtClean="0">
                <a:latin typeface="HP-222" pitchFamily="34" charset="0"/>
              </a:rPr>
              <a:t>độ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cao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các</a:t>
            </a:r>
            <a:r>
              <a:rPr lang="en-US" sz="2800" dirty="0" smtClean="0">
                <a:latin typeface="HP-222" pitchFamily="34" charset="0"/>
              </a:rPr>
              <a:t> con </a:t>
            </a:r>
            <a:r>
              <a:rPr lang="en-US" sz="2800" dirty="0" err="1" smtClean="0">
                <a:latin typeface="HP-222" pitchFamily="34" charset="0"/>
              </a:rPr>
              <a:t>chữ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cách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nối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nét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khoảng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cách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vị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trí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đặt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dấu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thanh</a:t>
            </a:r>
            <a:r>
              <a:rPr lang="en-US" sz="2800" dirty="0" smtClean="0">
                <a:latin typeface="HP-222" pitchFamily="34" charset="0"/>
              </a:rPr>
              <a:t>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600200"/>
            <a:ext cx="492442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1600200"/>
            <a:ext cx="35052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36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76200"/>
            <a:ext cx="525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H-222"/>
              </a:rPr>
              <a:t>Video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hướng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dẫn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viết</a:t>
            </a:r>
            <a:endParaRPr lang="en-US" sz="2800" dirty="0">
              <a:solidFill>
                <a:srgbClr val="FF0000"/>
              </a:solidFill>
              <a:latin typeface="H-222"/>
            </a:endParaRPr>
          </a:p>
        </p:txBody>
      </p:sp>
      <p:pic>
        <p:nvPicPr>
          <p:cNvPr id="2" name="tviet bài 3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295400" y="1155701"/>
            <a:ext cx="7543800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79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3247BBC0-B4BA-4454-85B7-9BC57AEFF87D}"/>
              </a:ext>
            </a:extLst>
          </p:cNvPr>
          <p:cNvSpPr txBox="1"/>
          <p:nvPr/>
        </p:nvSpPr>
        <p:spPr>
          <a:xfrm>
            <a:off x="2070298" y="177801"/>
            <a:ext cx="608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vào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vở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Luyện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tập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1 </a:t>
            </a:r>
            <a:endParaRPr lang="zh-CN" altLang="en-US" sz="3200" dirty="0">
              <a:solidFill>
                <a:srgbClr val="0070C0"/>
              </a:solidFill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57713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H-222"/>
              </a:rPr>
              <a:t>3</a:t>
            </a:r>
            <a:r>
              <a:rPr lang="nl-NL" sz="2800" dirty="0" smtClean="0">
                <a:latin typeface="H-222"/>
              </a:rPr>
              <a:t>. Tập viết:</a:t>
            </a:r>
            <a:endParaRPr lang="en-US" sz="2800" dirty="0">
              <a:latin typeface="H-2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74" y="1397001"/>
            <a:ext cx="46005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949" y="1406526"/>
            <a:ext cx="37719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429000"/>
            <a:ext cx="492442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3429000"/>
            <a:ext cx="35052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8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</TotalTime>
  <Words>207</Words>
  <Application>Microsoft Office PowerPoint</Application>
  <PresentationFormat>On-screen Show (4:3)</PresentationFormat>
  <Paragraphs>33</Paragraphs>
  <Slides>11</Slides>
  <Notes>3</Notes>
  <HiddenSlides>1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</cp:lastModifiedBy>
  <cp:revision>58</cp:revision>
  <dcterms:created xsi:type="dcterms:W3CDTF">2020-05-18T12:48:51Z</dcterms:created>
  <dcterms:modified xsi:type="dcterms:W3CDTF">2020-08-19T03:15:26Z</dcterms:modified>
</cp:coreProperties>
</file>