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gif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slide" Target="slide7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jack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Dễ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chèn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dạy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bị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lỗi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đẹp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nhàng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đúng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lên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thuyền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4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thắc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mắc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file LH: fb.com/Thangneymar11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Trần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Hữu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Thắng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^^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2514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144000" y="3657600"/>
            <a:ext cx="2090890" cy="11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14600" y="415637"/>
            <a:ext cx="4876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1600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352800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343400"/>
            <a:ext cx="3684181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139</Words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2018-03-17T07:00:23Z</dcterms:modified>
</cp:coreProperties>
</file>