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89B5A-54F5-4A42-AB56-7E7B68BCE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54921D-92E2-4B92-8E45-72E69370D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C5E3C-EB68-4E38-92E7-E03AC22E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E6EB4-A7D3-4419-86C2-B444BC141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359EA-30DE-4253-85A2-37E78700F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86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0CA9C-3DD0-497C-AC26-5798111C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FE4-09CA-469B-B1A7-AD03722F4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76E38-6F8C-4CD5-B0A6-850BC93DC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8641B-41CF-4144-9925-637E559E8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38E7-6C00-463E-B708-A3623E258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5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128C5F-B124-4AFC-A42E-763F27B250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A2DB28-117B-45C9-B089-5A9899E49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10C6A-00B2-4DB8-B273-477978815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E6141-FE53-4D88-9FD5-B966E0984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96E78-20F6-4791-A27B-8C5EBCCBD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2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628C2-3ADA-4442-A445-9A3D031E7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BD058-EBC5-4435-BDB9-DC610E5B6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5DE17-396D-46FF-BF5C-8E021581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B5B7E-81F8-42FA-8E2C-D87C76D9D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D758A-E3C8-4512-A1DB-B0C0935E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4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01494-459C-4F92-B954-68459C20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A0F52-FC90-4A5F-8EF1-D017A2556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EE045-F465-42B3-A540-73477DDA7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7C9F8-FC43-4095-B7B1-B23C4C644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4B0C5-E4D5-48C4-93E5-FE9F5C3B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3E350-20DA-4A6C-A32B-33CFDD3A0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01FFA-F7A4-469E-B08F-121A20D5F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D0A178-C247-43B6-AA60-05AFCD30A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944091-45DD-417F-9AF0-A9DA5DC5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C54B8-E749-4534-9A2C-D7A42B3BC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B1C32-D31A-4C67-BFA4-C0B292A82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4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B3DA-B93E-414E-8D0D-905592D41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A98CF-CE04-4858-B874-B41E60A1A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C16877-32FA-4C47-9088-9211651DF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4FA17E-4476-4AE1-B606-80A4E6DEC2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E01647-BAB2-4BE5-984D-5D8EE954B6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289793-4728-4C9F-82AD-339C0296A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1F71A5-A255-48C6-ACE1-0CEB5F84E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E08033-8112-46E2-8109-C9088C468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44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04693-C7B2-4C39-AC27-822F3E750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81D679-3CD6-45C9-9D90-D1A7D8399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853D6-C2BE-4C36-8622-21FD06381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DEF909-5453-40AF-922E-8AEDC14D0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3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D43504-AF4E-45AB-8CE9-626F20F22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E898EC-2AD7-4E01-A38C-F4FA3781C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EDCA6-65E1-4A9C-AFE5-B23847ED9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02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F7E83-FAA2-4A58-ACC1-9EEDB1246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56E7D-1AC5-49ED-981F-05AF0EC58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3EB47E-4495-414F-893F-9FD1F9342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EFD48-85AF-4F7B-B4AC-58232BEB1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9EB19-FA73-4A8C-8047-8EB17BD0A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5E4E4-A343-46E6-991B-EAA3EFDED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0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EFFCB-0E2A-44BB-98B6-82F35A30C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AFBB80-B6CF-4AF4-A806-76BB88277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8F4F8-5ECD-4329-AD13-872806582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BADF7-1C4B-4911-B41F-6896C4E6B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92C1DE-48B3-4088-9A7C-3E49F30FD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BDD358-B304-43C8-AAC5-ACC4CDD39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94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08B179-941C-40D0-A8B6-CD0B20FE3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5F9F5-1556-4EED-AEE9-BFA491198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B9664-DDCF-43C6-99C2-1A75FA1A6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02EE2-CB10-42C3-A16E-8C032FA343D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7EF25-D4B3-4772-9B37-AF211E0B7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874DF-139F-47AE-9280-077920036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4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3" b="87490"/>
          <a:stretch/>
        </p:blipFill>
        <p:spPr>
          <a:xfrm>
            <a:off x="2043809" y="931818"/>
            <a:ext cx="8763527" cy="210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2" t="12063" r="13840" b="56826"/>
          <a:stretch/>
        </p:blipFill>
        <p:spPr>
          <a:xfrm>
            <a:off x="174170" y="139336"/>
            <a:ext cx="4963887" cy="35443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8" t="44190" r="13839" b="24317"/>
          <a:stretch/>
        </p:blipFill>
        <p:spPr>
          <a:xfrm>
            <a:off x="5547358" y="2538280"/>
            <a:ext cx="6008915" cy="38015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2480" y="3884023"/>
            <a:ext cx="2804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không có gió</a:t>
            </a:r>
            <a:endParaRPr lang="en-US" sz="28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0743" y="6252755"/>
            <a:ext cx="2804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có gió</a:t>
            </a:r>
            <a:endParaRPr lang="en-US" sz="28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62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85" b="11776"/>
          <a:stretch/>
        </p:blipFill>
        <p:spPr>
          <a:xfrm>
            <a:off x="1138120" y="1018903"/>
            <a:ext cx="10017560" cy="235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4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5" t="5080" r="9185" b="42719"/>
          <a:stretch/>
        </p:blipFill>
        <p:spPr>
          <a:xfrm>
            <a:off x="1175655" y="191587"/>
            <a:ext cx="8934995" cy="620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2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1" t="12572" r="31383" b="65841"/>
          <a:stretch/>
        </p:blipFill>
        <p:spPr>
          <a:xfrm>
            <a:off x="374468" y="139338"/>
            <a:ext cx="3172788" cy="2751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7" t="34413" r="48747" b="42984"/>
          <a:stretch/>
        </p:blipFill>
        <p:spPr>
          <a:xfrm>
            <a:off x="3622764" y="1985554"/>
            <a:ext cx="3767383" cy="32395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1" t="34159" r="9721" b="42857"/>
          <a:stretch/>
        </p:blipFill>
        <p:spPr>
          <a:xfrm>
            <a:off x="7776754" y="3605348"/>
            <a:ext cx="3744685" cy="315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7" t="34413" r="48747" b="42984"/>
          <a:stretch/>
        </p:blipFill>
        <p:spPr>
          <a:xfrm>
            <a:off x="1132112" y="1637212"/>
            <a:ext cx="3767383" cy="32395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1" t="34159" r="9721" b="42857"/>
          <a:stretch/>
        </p:blipFill>
        <p:spPr>
          <a:xfrm>
            <a:off x="7106193" y="1637212"/>
            <a:ext cx="3744685" cy="31525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217" y="235131"/>
            <a:ext cx="11129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tiết nào chúng ta không nên đi ra ngoài?</a:t>
            </a:r>
            <a:endParaRPr lang="en-US" sz="28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5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7" t="58540" r="22074" b="7809"/>
          <a:stretch/>
        </p:blipFill>
        <p:spPr>
          <a:xfrm>
            <a:off x="1219199" y="104502"/>
            <a:ext cx="8386355" cy="626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5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3" b="87490"/>
          <a:stretch/>
        </p:blipFill>
        <p:spPr>
          <a:xfrm>
            <a:off x="2043809" y="931818"/>
            <a:ext cx="8763527" cy="210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2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5460" r="10976" b="68635"/>
          <a:stretch/>
        </p:blipFill>
        <p:spPr>
          <a:xfrm>
            <a:off x="391885" y="775062"/>
            <a:ext cx="11149707" cy="507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8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3" t="12445" r="47852" b="68127"/>
          <a:stretch/>
        </p:blipFill>
        <p:spPr>
          <a:xfrm>
            <a:off x="496387" y="269966"/>
            <a:ext cx="5219507" cy="3857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9" t="12572" r="10975" b="68761"/>
          <a:stretch/>
        </p:blipFill>
        <p:spPr>
          <a:xfrm>
            <a:off x="6008915" y="1994263"/>
            <a:ext cx="5399314" cy="38342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77440" y="3979817"/>
            <a:ext cx="170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nóng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90114" y="5717177"/>
            <a:ext cx="170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lạnh</a:t>
            </a:r>
            <a:endParaRPr lang="en-US" sz="2800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01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1" r="55" b="60381"/>
          <a:stretch/>
        </p:blipFill>
        <p:spPr>
          <a:xfrm>
            <a:off x="1373252" y="1036319"/>
            <a:ext cx="10130771" cy="215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0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19303" r="12766" b="8699"/>
          <a:stretch/>
        </p:blipFill>
        <p:spPr>
          <a:xfrm>
            <a:off x="3091541" y="1036319"/>
            <a:ext cx="6122127" cy="57643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217" y="0"/>
            <a:ext cx="11129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thường xuyên xem dự báo thời tiết không? Thông tin về thời tiết giúp gì cho em trước khi đến trường?</a:t>
            </a:r>
            <a:endParaRPr lang="en-US" sz="28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48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8" t="40795" r="10930" b="7689"/>
          <a:stretch/>
        </p:blipFill>
        <p:spPr>
          <a:xfrm>
            <a:off x="2325188" y="348343"/>
            <a:ext cx="7097486" cy="620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3" t="46730" r="48210" b="33588"/>
          <a:stretch/>
        </p:blipFill>
        <p:spPr>
          <a:xfrm>
            <a:off x="2978332" y="1384663"/>
            <a:ext cx="5069400" cy="381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9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6" t="46476" r="11154" b="33587"/>
          <a:stretch/>
        </p:blipFill>
        <p:spPr>
          <a:xfrm>
            <a:off x="2812869" y="853438"/>
            <a:ext cx="6328188" cy="489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1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9" t="66286" r="10617" b="7555"/>
          <a:stretch/>
        </p:blipFill>
        <p:spPr>
          <a:xfrm>
            <a:off x="2159725" y="748937"/>
            <a:ext cx="7707085" cy="492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6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8" t="6349" r="10260" b="49841"/>
          <a:stretch/>
        </p:blipFill>
        <p:spPr>
          <a:xfrm>
            <a:off x="2360023" y="409304"/>
            <a:ext cx="7707085" cy="586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1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" t="60572" r="55" b="-63"/>
          <a:stretch/>
        </p:blipFill>
        <p:spPr>
          <a:xfrm>
            <a:off x="1471749" y="1236616"/>
            <a:ext cx="8934994" cy="498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0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8" t="26159" r="15272" b="42222"/>
          <a:stretch/>
        </p:blipFill>
        <p:spPr>
          <a:xfrm>
            <a:off x="2037806" y="539932"/>
            <a:ext cx="7898674" cy="510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22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0" t="57779" r="15271" b="10857"/>
          <a:stretch/>
        </p:blipFill>
        <p:spPr>
          <a:xfrm>
            <a:off x="2081348" y="757646"/>
            <a:ext cx="8214052" cy="524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08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5" t="5080" r="8828" b="64317"/>
          <a:stretch/>
        </p:blipFill>
        <p:spPr>
          <a:xfrm>
            <a:off x="940526" y="792479"/>
            <a:ext cx="10028370" cy="51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8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" t="37079" r="13123" b="7555"/>
          <a:stretch/>
        </p:blipFill>
        <p:spPr>
          <a:xfrm>
            <a:off x="2011680" y="87084"/>
            <a:ext cx="6862354" cy="659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757403"/>
              </p:ext>
            </p:extLst>
          </p:nvPr>
        </p:nvGraphicFramePr>
        <p:xfrm>
          <a:off x="2032000" y="719666"/>
          <a:ext cx="8128000" cy="5059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97948965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9854928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nên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300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79234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t="42413" r="53760" b="34730"/>
          <a:stretch/>
        </p:blipFill>
        <p:spPr>
          <a:xfrm>
            <a:off x="6365966" y="1507792"/>
            <a:ext cx="1924593" cy="19462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2286" r="15988" b="34603"/>
          <a:stretch/>
        </p:blipFill>
        <p:spPr>
          <a:xfrm>
            <a:off x="2544354" y="1507791"/>
            <a:ext cx="2036355" cy="19506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2" t="65143" r="15988" b="7682"/>
          <a:stretch/>
        </p:blipFill>
        <p:spPr>
          <a:xfrm>
            <a:off x="6365966" y="3570514"/>
            <a:ext cx="3558516" cy="197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5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3" b="87490"/>
          <a:stretch/>
        </p:blipFill>
        <p:spPr>
          <a:xfrm>
            <a:off x="2043809" y="931818"/>
            <a:ext cx="8763527" cy="210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7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2" t="5841" r="11512" b="23809"/>
          <a:stretch/>
        </p:blipFill>
        <p:spPr>
          <a:xfrm>
            <a:off x="2194559" y="209006"/>
            <a:ext cx="7576458" cy="657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3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50</Words>
  <PresentationFormat>Widescreen</PresentationFormat>
  <Paragraphs>22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2020-08-23T00:07:12Z</dcterms:created>
  <dcterms:modified xsi:type="dcterms:W3CDTF">2020-08-27T15:45:30Z</dcterms:modified>
</cp:coreProperties>
</file>