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8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1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4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3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0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8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5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6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70E7-7460-42AE-B6CC-CEFFCA25A71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6DB2-9F01-4346-9171-A86D70CE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7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9743" y="406866"/>
            <a:ext cx="71470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ban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99743" y="991641"/>
            <a:ext cx="10682103" cy="441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nghỉ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b="1" i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2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nghỉ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Nghỉ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01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buổi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nghỉ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nghỉ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phổ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9743" y="406866"/>
            <a:ext cx="71470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2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ban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99742" y="1144354"/>
            <a:ext cx="10540919" cy="473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Nghỉ quá 45 buổi học trong năm học 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tục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tục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-“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 năm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“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Sau khi đã được kiểm tra lại một số môn 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HĐGD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để xếp loại lại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KQHT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cả năm nhưng vẫn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rèn luyện trong kỳ nghỉ hè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vẫn bị xếp loại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9475" y="574706"/>
            <a:ext cx="10350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2. HS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KQHT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mấy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69474" y="1441470"/>
            <a:ext cx="107393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22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TT58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TT26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hầu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9474" y="3706582"/>
            <a:ext cx="10739353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số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1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0129" y="553686"/>
            <a:ext cx="10527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3. HS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200" i="1" dirty="0"/>
          </a:p>
        </p:txBody>
      </p:sp>
      <p:sp>
        <p:nvSpPr>
          <p:cNvPr id="7" name="Rectangle 6"/>
          <p:cNvSpPr/>
          <p:nvPr/>
        </p:nvSpPr>
        <p:spPr>
          <a:xfrm>
            <a:off x="760128" y="1317200"/>
            <a:ext cx="10527981" cy="3149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nghỉ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kiện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rèn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mức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mức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b="1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b="1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b="1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400" b="1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mức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ĐTB</a:t>
            </a:r>
            <a:r>
              <a:rPr lang="en-US" sz="2400" i="1" spc="-30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mcn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5,0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số).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tại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12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spc="-3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2400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60127" y="4807057"/>
            <a:ext cx="10527981" cy="16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số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ĐTB</a:t>
            </a:r>
            <a:r>
              <a:rPr lang="en-US" sz="2400" spc="-3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mcn</a:t>
            </a:r>
            <a:r>
              <a:rPr lang="en-US" sz="24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5,0 </a:t>
            </a:r>
            <a:r>
              <a:rPr lang="en-US" sz="2400" spc="-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Số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HS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GV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580" y="434754"/>
            <a:ext cx="10993820" cy="165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06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ĐTB</a:t>
            </a:r>
            <a:r>
              <a:rPr lang="en-US" sz="2400" b="1" i="1" spc="-1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mcn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6,5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duy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3,5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3,5 </a:t>
            </a:r>
            <a:r>
              <a:rPr lang="en-US" sz="24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580" y="2298733"/>
            <a:ext cx="10993820" cy="4110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3,5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KQHT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Theo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thấp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02 (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duy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01 (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liền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kề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3,5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8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766" y="499270"/>
            <a:ext cx="106890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cụm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môn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lấy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Sổ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Theo </a:t>
            </a:r>
            <a:r>
              <a:rPr lang="en-US" sz="3200" b="1" i="1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dõi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b="1" i="1" spc="-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i="1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200" b="1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77766" y="2336089"/>
            <a:ext cx="10689020" cy="322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GV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số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ĐGTX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thúc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HK2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số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ĐGTX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HK2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9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703" y="447337"/>
            <a:ext cx="10646979" cy="1452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b="1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02" y="2089942"/>
            <a:ext cx="10646979" cy="3934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bổ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sung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dung,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32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32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8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434" y="288646"/>
            <a:ext cx="10720552" cy="1258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số 51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THPT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CT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GDPT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2018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434" y="1634768"/>
            <a:ext cx="11135711" cy="514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68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CV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tạm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2022-2023.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buộc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vẫn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QĐ51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50.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hầu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dạy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HĐGD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buộc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sang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ở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sang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dạy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gửi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ở </a:t>
            </a:r>
            <a:r>
              <a:rPr lang="en-US" sz="2400" i="1" spc="-1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i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…).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2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1437</Words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2023-08-02T17:51:15Z</dcterms:created>
  <dcterms:modified xsi:type="dcterms:W3CDTF">2023-08-02T18:11:34Z</dcterms:modified>
</cp:coreProperties>
</file>