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68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70E7-7460-42AE-B6CC-CEFFCA25A71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C6DB2-9F01-4346-9171-A86D70CEF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264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70E7-7460-42AE-B6CC-CEFFCA25A71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C6DB2-9F01-4346-9171-A86D70CEF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11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70E7-7460-42AE-B6CC-CEFFCA25A71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C6DB2-9F01-4346-9171-A86D70CEF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5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70E7-7460-42AE-B6CC-CEFFCA25A71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C6DB2-9F01-4346-9171-A86D70CEF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947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70E7-7460-42AE-B6CC-CEFFCA25A71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C6DB2-9F01-4346-9171-A86D70CEF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03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70E7-7460-42AE-B6CC-CEFFCA25A71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C6DB2-9F01-4346-9171-A86D70CEF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335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70E7-7460-42AE-B6CC-CEFFCA25A71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C6DB2-9F01-4346-9171-A86D70CEF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40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70E7-7460-42AE-B6CC-CEFFCA25A71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C6DB2-9F01-4346-9171-A86D70CEF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081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70E7-7460-42AE-B6CC-CEFFCA25A71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C6DB2-9F01-4346-9171-A86D70CEF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65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70E7-7460-42AE-B6CC-CEFFCA25A71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C6DB2-9F01-4346-9171-A86D70CEF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77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70E7-7460-42AE-B6CC-CEFFCA25A71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C6DB2-9F01-4346-9171-A86D70CEF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6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670E7-7460-42AE-B6CC-CEFFCA25A716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C6DB2-9F01-4346-9171-A86D70CEF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74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99743" y="406866"/>
            <a:ext cx="71470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1. </a:t>
            </a:r>
            <a:r>
              <a:rPr lang="en-US" sz="32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bị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lưu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ban </a:t>
            </a:r>
            <a:r>
              <a:rPr lang="en-US" sz="32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799743" y="991641"/>
            <a:ext cx="10682103" cy="4418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i="1" spc="-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b="1" i="1" spc="-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12. </a:t>
            </a:r>
            <a:r>
              <a:rPr lang="en-US" b="1" i="1" spc="-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b="1" i="1" spc="-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spc="-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b="1" i="1" spc="-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spc="-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b="1" i="1" spc="-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i="1" spc="-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b="1" i="1" spc="-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spc="-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b="1" i="1" spc="-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spc="-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b="1" i="1" spc="-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spc="-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b="1" i="1" spc="-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spc="-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en-US" b="1" i="1" spc="-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spc="-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nghỉ</a:t>
            </a:r>
            <a:r>
              <a:rPr lang="en-US" b="1" i="1" spc="-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spc="-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hè</a:t>
            </a:r>
            <a:r>
              <a:rPr lang="en-US" b="1" i="1" spc="-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i="1" spc="-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b="1" i="1" spc="-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spc="-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b="1" i="1" spc="-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spc="-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b="1" i="1" spc="-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spc="-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đủ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kiện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đây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sở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phổ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spc="-2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i="1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rèn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gồm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rèn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nghỉ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hè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13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mức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trở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gồm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14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mức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trở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Nghỉ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45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buổi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hoạch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dục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01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buổi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dục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phổ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gồm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nghỉ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nghỉ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tục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tục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đáp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sở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phổ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54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99743" y="406866"/>
            <a:ext cx="71470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1. </a:t>
            </a:r>
            <a:r>
              <a:rPr lang="en-US" sz="32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32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bị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lưu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ban </a:t>
            </a:r>
            <a:r>
              <a:rPr lang="en-US" sz="32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799742" y="1144354"/>
            <a:ext cx="10540919" cy="4739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HS </a:t>
            </a:r>
            <a:r>
              <a:rPr lang="en-US" sz="28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lưu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ban </a:t>
            </a:r>
            <a:r>
              <a:rPr lang="en-US" sz="28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Nghỉ quá 45 buổi học trong năm học (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nghỉ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nghỉ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liên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tục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hoặc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liên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tục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-“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lưu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ban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thẳng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”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rèn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 năm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đều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mức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Chưa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đạt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“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lưu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ban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thẳng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”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Sau khi đã được kiểm tra lại một số môn học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HĐGD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để xếp loại lại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KQHT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cả năm nhưng vẫn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ở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mức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Chưa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đạt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rèn luyện trong kỳ nghỉ hè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vẫn bị xếp loại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rèn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luyện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mức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Chưa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đạt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807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9475" y="574706"/>
            <a:ext cx="103504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2. HS </a:t>
            </a:r>
            <a:r>
              <a:rPr lang="en-US" sz="32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kiểm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tra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KQHT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mấy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lần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769474" y="1441470"/>
            <a:ext cx="1073935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Thông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tư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22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quy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rõ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HS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kiểm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tra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mấy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lần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nhưng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tế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qua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TT58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TT26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hầu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hết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trường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thường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kiểm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tra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1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lần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769474" y="3706582"/>
            <a:ext cx="10739353" cy="114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xây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hoạch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rõ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số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51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0129" y="553686"/>
            <a:ext cx="105279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3. HS </a:t>
            </a:r>
            <a:r>
              <a:rPr lang="en-US" sz="32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kiểm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tra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bao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nhiêu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môn</a:t>
            </a:r>
            <a:r>
              <a:rPr lang="en-US" sz="3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3200" i="1" dirty="0"/>
          </a:p>
        </p:txBody>
      </p:sp>
      <p:sp>
        <p:nvSpPr>
          <p:cNvPr id="7" name="Rectangle 6"/>
          <p:cNvSpPr/>
          <p:nvPr/>
        </p:nvSpPr>
        <p:spPr>
          <a:xfrm>
            <a:off x="760128" y="1317200"/>
            <a:ext cx="10527981" cy="3149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14.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nghỉ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hè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Đối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chưa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đủ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điều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kiện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lên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nhưng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rèn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luyện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cả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mức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Đạt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trở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lên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cả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mức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Chưa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đạt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thì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400" b="1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2400" b="1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2400" b="1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2400" b="1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môn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mức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Chưa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đạt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đối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môn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xét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môn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ĐTB</a:t>
            </a:r>
            <a:r>
              <a:rPr lang="en-US" sz="2400" i="1" spc="-30" baseline="-25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mcn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dưới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5,0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đối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môn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xét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số).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môn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sử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thay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cả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môn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xét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lên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quy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tại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Điều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12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Thông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tư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spc="-3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này</a:t>
            </a:r>
            <a:r>
              <a:rPr lang="en-US" sz="2400" i="1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760127" y="4807057"/>
            <a:ext cx="10527981" cy="1653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HS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1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số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tất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spc="-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ĐTB</a:t>
            </a:r>
            <a:r>
              <a:rPr lang="en-US" sz="2400" spc="-3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mcn</a:t>
            </a:r>
            <a:r>
              <a:rPr lang="en-US" sz="2400" spc="-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lang="en-US" sz="2400" spc="-3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5,0 </a:t>
            </a:r>
            <a:r>
              <a:rPr lang="en-US" sz="2400" spc="-3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Số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HS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GV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HS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417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8580" y="434754"/>
            <a:ext cx="10993820" cy="1653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HS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xếp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rèn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mức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tất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mức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06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ĐTB</a:t>
            </a:r>
            <a:r>
              <a:rPr lang="en-US" sz="2400" b="1" i="1" spc="-1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mcn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6,5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trở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nhưng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duy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3,5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3,5 </a:t>
            </a:r>
            <a:r>
              <a:rPr lang="en-US" sz="24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8580" y="2298733"/>
            <a:ext cx="10993820" cy="4110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3,5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HS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xếp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KQHT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mức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do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xếp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mức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Theo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9: 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chỉnh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mức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mức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thấp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xuống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02 (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mức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trở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mức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a,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duy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01 (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mức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chỉnh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mức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liền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kề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HS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chỉnh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mức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HS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3,5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14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HS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98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7766" y="499270"/>
            <a:ext cx="106890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i="1" spc="-1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5. </a:t>
            </a:r>
            <a:r>
              <a:rPr lang="en-US" sz="3200" b="1" i="1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3200" b="1" i="1" spc="-1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kiểm</a:t>
            </a:r>
            <a:r>
              <a:rPr lang="en-US" sz="3200" b="1" i="1" spc="-1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tra</a:t>
            </a:r>
            <a:r>
              <a:rPr lang="en-US" sz="3200" b="1" i="1" spc="-1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cụm</a:t>
            </a:r>
            <a:r>
              <a:rPr lang="en-US" sz="3200" b="1" i="1" spc="-1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chuyên</a:t>
            </a:r>
            <a:r>
              <a:rPr lang="en-US" sz="3200" b="1" i="1" spc="-1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sz="3200" b="1" i="1" spc="-1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3200" b="1" i="1" spc="-1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3200" b="1" i="1" spc="-1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200" b="1" i="1" spc="-1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môn</a:t>
            </a:r>
            <a:r>
              <a:rPr lang="en-US" sz="3200" b="1" i="1" spc="-1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3200" b="1" i="1" spc="-1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3200" b="1" i="1" spc="-1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lấy</a:t>
            </a:r>
            <a:r>
              <a:rPr lang="en-US" sz="3200" b="1" i="1" spc="-1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3200" b="1" i="1" spc="-1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en-US" sz="3200" b="1" i="1" spc="-1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3200" b="1" i="1" spc="-10" dirty="0">
                <a:latin typeface="Times New Roman" panose="02020603050405020304" pitchFamily="18" charset="0"/>
                <a:ea typeface="Calibri" panose="020F0502020204030204" pitchFamily="34" charset="0"/>
              </a:rPr>
              <a:t>? </a:t>
            </a:r>
            <a:r>
              <a:rPr lang="en-US" sz="3200" b="1" i="1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Ghi</a:t>
            </a:r>
            <a:r>
              <a:rPr lang="en-US" sz="3200" b="1" i="1" spc="-1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US" sz="3200" b="1" i="1" spc="-1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Sổ</a:t>
            </a:r>
            <a:r>
              <a:rPr lang="en-US" sz="3200" b="1" i="1" spc="-1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spc="-1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Theo </a:t>
            </a:r>
            <a:r>
              <a:rPr lang="en-US" sz="3200" b="1" i="1" spc="-1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dõi</a:t>
            </a:r>
            <a:r>
              <a:rPr lang="en-US" sz="3200" b="1" i="1" spc="-1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spc="-1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200" b="1" i="1" spc="-1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spc="-1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3200" b="1" i="1" spc="-1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spc="-1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3200" b="1" i="1" spc="-1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spc="-1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3200" b="1" i="1" spc="-1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spc="-1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3200" b="1" i="1" spc="-1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spc="-1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3200" b="1" i="1" spc="-1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en-US" sz="3200" b="1" i="1" spc="-1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i="1" spc="-1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3200" b="1" i="1" spc="-10" dirty="0"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777766" y="2336089"/>
            <a:ext cx="10689020" cy="3228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hết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GV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lấy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số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ít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KT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ĐG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ĐGTX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thúc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HK2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số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cột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ĐGTX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HK2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thêm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cột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cụm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ghi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rõ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đâu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cột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ĐG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590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14703" y="447337"/>
            <a:ext cx="10646979" cy="1452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en-US" sz="28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28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HS </a:t>
            </a:r>
            <a:r>
              <a:rPr lang="en-US" sz="28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8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sz="28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28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cụm</a:t>
            </a:r>
            <a:r>
              <a:rPr lang="en-US" sz="28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</a:t>
            </a:r>
            <a:r>
              <a:rPr lang="en-US" sz="28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8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28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8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</a:t>
            </a:r>
            <a:r>
              <a:rPr lang="en-US" sz="28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chức</a:t>
            </a:r>
            <a:r>
              <a:rPr lang="en-US" sz="28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US" sz="28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</a:t>
            </a:r>
            <a:r>
              <a:rPr lang="en-US" sz="28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28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8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28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8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8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8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8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28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8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28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28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8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sao</a:t>
            </a:r>
            <a:r>
              <a:rPr lang="en-US" sz="2800" b="1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4702" y="2089942"/>
            <a:ext cx="10646979" cy="39347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bổ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sung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kỹ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dung,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sao</a:t>
            </a:r>
            <a:r>
              <a:rPr lang="en-US" sz="3200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bảo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đảm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đủ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lực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cụm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HS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HS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tục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lựa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lang="en-US" sz="32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58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1434" y="288646"/>
            <a:ext cx="10720552" cy="1258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số 51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50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phép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cuối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nhưng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68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cụm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cuối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HS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THPT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CT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GDPT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2018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1434" y="1634768"/>
            <a:ext cx="11135711" cy="5142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68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CV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tạm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2022-2023.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bắt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buộc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ngay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vẫn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QĐ51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50. 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cuối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HS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trừ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lựa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cụm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trùng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hầu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hết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Do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hoạch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dạy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HS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kể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HĐGD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bắt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buộc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HS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sang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ở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sang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cũng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dạy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rồi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Do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thuận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lợi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HS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tốt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HS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hết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đình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khắc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khăn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gửi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ở </a:t>
            </a:r>
            <a:r>
              <a:rPr lang="en-US" sz="2400" i="1" spc="-1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400" i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…).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925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</TotalTime>
  <Words>1437</Words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2023-08-02T17:51:15Z</dcterms:created>
  <dcterms:modified xsi:type="dcterms:W3CDTF">2023-08-02T18:11:34Z</dcterms:modified>
</cp:coreProperties>
</file>