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425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608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5142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7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831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3951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222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199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152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7935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9521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224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78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33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ruộng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hầu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tộc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9: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7481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Nhằm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mục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17,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=&gt;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10: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chủ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trương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2744" y="2131121"/>
            <a:ext cx="9870621" cy="153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Cấm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Triều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sơ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Lễ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…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Giết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giặc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Mông</a:t>
            </a:r>
            <a:r>
              <a:rPr lang="en-US" sz="32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Cổ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40040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4: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5400" b="1" dirty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Sơn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Bắc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Ninh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50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vạn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7: Ai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giấy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98153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Quý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Ly (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1396)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393</Words>
  <PresentationFormat>Màn hình rộng</PresentationFormat>
  <Paragraphs>45</Paragraphs>
  <Slides>13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Times New Roman</vt:lpstr>
      <vt:lpstr>Calibri</vt:lpstr>
      <vt:lpstr>Tahoma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2023-09-16T10:44:09Z</dcterms:modified>
</cp:coreProperties>
</file>